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80" r:id="rId2"/>
    <p:sldId id="270" r:id="rId3"/>
    <p:sldId id="272" r:id="rId4"/>
    <p:sldId id="273" r:id="rId5"/>
    <p:sldId id="274" r:id="rId6"/>
    <p:sldId id="275" r:id="rId7"/>
    <p:sldId id="340" r:id="rId8"/>
    <p:sldId id="338" r:id="rId9"/>
    <p:sldId id="341" r:id="rId10"/>
    <p:sldId id="372" r:id="rId11"/>
    <p:sldId id="384" r:id="rId12"/>
    <p:sldId id="263" r:id="rId13"/>
    <p:sldId id="268" r:id="rId14"/>
    <p:sldId id="410" r:id="rId15"/>
    <p:sldId id="390" r:id="rId16"/>
    <p:sldId id="391" r:id="rId17"/>
    <p:sldId id="392" r:id="rId18"/>
    <p:sldId id="393" r:id="rId19"/>
    <p:sldId id="394" r:id="rId20"/>
    <p:sldId id="395" r:id="rId21"/>
    <p:sldId id="396" r:id="rId22"/>
    <p:sldId id="397" r:id="rId23"/>
    <p:sldId id="399" r:id="rId24"/>
    <p:sldId id="389" r:id="rId25"/>
    <p:sldId id="412" r:id="rId26"/>
    <p:sldId id="414" r:id="rId27"/>
    <p:sldId id="416" r:id="rId28"/>
    <p:sldId id="418" r:id="rId29"/>
    <p:sldId id="419" r:id="rId30"/>
    <p:sldId id="403" r:id="rId31"/>
    <p:sldId id="405" r:id="rId32"/>
    <p:sldId id="408" r:id="rId33"/>
  </p:sldIdLst>
  <p:sldSz cx="18288000" cy="10287000"/>
  <p:notesSz cx="6858000" cy="9144000"/>
  <p:embeddedFontLst>
    <p:embeddedFont>
      <p:font typeface="AC Steelfish" panose="020B0604020202020204" charset="0"/>
      <p:regular r:id="rId35"/>
    </p:embeddedFont>
    <p:embeddedFont>
      <p:font typeface="Algerian" panose="04020705040A02060702" pitchFamily="82" charset="0"/>
      <p:regular r:id="rId36"/>
    </p:embeddedFont>
    <p:embeddedFont>
      <p:font typeface="Barlow Condensed Thin" panose="00000306000000000000" pitchFamily="2" charset="0"/>
      <p:regular r:id="rId37"/>
      <p:italic r:id="rId38"/>
    </p:embeddedFont>
    <p:embeddedFont>
      <p:font typeface="BODONI 72 BOOK" panose="020B0604020202020204" charset="0"/>
      <p:regular r:id="rId39"/>
      <p:italic r:id="rId40"/>
    </p:embeddedFont>
    <p:embeddedFont>
      <p:font typeface="BODONI 72 BOOK" panose="020B0604020202020204" charset="0"/>
      <p:regular r:id="rId39"/>
      <p:italic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Cambria Math" panose="02040503050406030204" pitchFamily="18" charset="0"/>
      <p:regular r:id="rId49"/>
    </p:embeddedFont>
    <p:embeddedFont>
      <p:font typeface="DM Sans Bold" panose="020B0604020202020204" charset="0"/>
      <p:regular r:id="rId50"/>
      <p:bold r:id="rId51"/>
      <p:italic r:id="rId52"/>
      <p:boldItalic r:id="rId53"/>
    </p:embeddedFont>
    <p:embeddedFont>
      <p:font typeface="Gentlemens Script" panose="020B0604020202020204" charset="0"/>
      <p:regular r:id="rId54"/>
    </p:embeddedFont>
    <p:embeddedFont>
      <p:font typeface="Poppins" panose="00000500000000000000" pitchFamily="2" charset="0"/>
      <p:regular r:id="rId55"/>
      <p:bold r:id="rId56"/>
      <p:italic r:id="rId57"/>
      <p:boldItalic r:id="rId58"/>
    </p:embeddedFont>
    <p:embeddedFont>
      <p:font typeface="Poppins Bold" panose="00000800000000000000" charset="0"/>
      <p:regular r:id="rId59"/>
      <p:bold r:id="rId60"/>
      <p:italic r:id="rId61"/>
      <p:boldItalic r:id="rId62"/>
    </p:embeddedFont>
    <p:embeddedFont>
      <p:font typeface="Satisfy" panose="020B0604020202020204" charset="0"/>
      <p:regular r:id="rId63"/>
      <p:bold r:id="rId64"/>
      <p:italic r:id="rId65"/>
      <p:boldItalic r:id="rId66"/>
    </p:embeddedFont>
    <p:embeddedFont>
      <p:font typeface="Sitka Heading" panose="02000505000000020004" pitchFamily="2" charset="0"/>
      <p:regular r:id="rId67"/>
      <p:bold r:id="rId68"/>
      <p:italic r:id="rId69"/>
      <p:boldItalic r:id="rId70"/>
    </p:embeddedFont>
    <p:embeddedFont>
      <p:font typeface="Stencil" panose="040409050D0802020404" pitchFamily="82" charset="0"/>
      <p:regular r:id="rId71"/>
    </p:embeddedFont>
    <p:embeddedFont>
      <p:font typeface="Tahoma" panose="020B0604030504040204" pitchFamily="34" charset="0"/>
      <p:regular r:id="rId72"/>
      <p:bold r:id="rId73"/>
    </p:embeddedFont>
    <p:embeddedFont>
      <p:font typeface="Ubuntu" panose="020B050403060203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E22"/>
    <a:srgbClr val="73FB79"/>
    <a:srgbClr val="73FEFF"/>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autoAdjust="0"/>
    <p:restoredTop sz="94650" autoAdjust="0"/>
  </p:normalViewPr>
  <p:slideViewPr>
    <p:cSldViewPr>
      <p:cViewPr varScale="1">
        <p:scale>
          <a:sx n="43" d="100"/>
          <a:sy n="43" d="100"/>
        </p:scale>
        <p:origin x="23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font" Target="fonts/font34.fntdata"/><Relationship Id="rId76" Type="http://schemas.openxmlformats.org/officeDocument/2006/relationships/font" Target="fonts/font42.fntdata"/><Relationship Id="rId7" Type="http://schemas.openxmlformats.org/officeDocument/2006/relationships/slide" Target="slides/slide6.xml"/><Relationship Id="rId71" Type="http://schemas.openxmlformats.org/officeDocument/2006/relationships/font" Target="fonts/font3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font" Target="fonts/font40.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font" Target="fonts/font3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77" Type="http://schemas.openxmlformats.org/officeDocument/2006/relationships/font" Target="fonts/font43.fntdata"/><Relationship Id="rId8" Type="http://schemas.openxmlformats.org/officeDocument/2006/relationships/slide" Target="slides/slide7.xml"/><Relationship Id="rId51" Type="http://schemas.openxmlformats.org/officeDocument/2006/relationships/font" Target="fonts/font17.fntdata"/><Relationship Id="rId72" Type="http://schemas.openxmlformats.org/officeDocument/2006/relationships/font" Target="fonts/font38.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75" Type="http://schemas.openxmlformats.org/officeDocument/2006/relationships/font" Target="fonts/font4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494F-0A31-4146-9D4C-DC2B5C690800}" type="datetimeFigureOut">
              <a:rPr lang="en-VN" smtClean="0"/>
              <a:t>12/23/2024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62AB5-C224-5442-847C-FF98D1AAEA29}" type="slidenum">
              <a:rPr lang="en-VN" smtClean="0"/>
              <a:t>‹#›</a:t>
            </a:fld>
            <a:endParaRPr lang="en-VN"/>
          </a:p>
        </p:txBody>
      </p:sp>
    </p:spTree>
    <p:extLst>
      <p:ext uri="{BB962C8B-B14F-4D97-AF65-F5344CB8AC3E}">
        <p14:creationId xmlns:p14="http://schemas.microsoft.com/office/powerpoint/2010/main" val="115768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1"/>
        <p:cNvGrpSpPr/>
        <p:nvPr/>
      </p:nvGrpSpPr>
      <p:grpSpPr>
        <a:xfrm>
          <a:off x="0" y="0"/>
          <a:ext cx="0" cy="0"/>
          <a:chOff x="0" y="0"/>
          <a:chExt cx="0" cy="0"/>
        </a:xfrm>
      </p:grpSpPr>
      <p:sp>
        <p:nvSpPr>
          <p:cNvPr id="7452" name="Google Shape;7452;ga0af79d061_0_1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3" name="Google Shape;7453;ga0af79d061_0_1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88862AB5-C224-5442-847C-FF98D1AAEA29}" type="slidenum">
              <a:rPr lang="en-VN" smtClean="0"/>
              <a:t>32</a:t>
            </a:fld>
            <a:endParaRPr lang="en-VN"/>
          </a:p>
        </p:txBody>
      </p:sp>
    </p:spTree>
    <p:extLst>
      <p:ext uri="{BB962C8B-B14F-4D97-AF65-F5344CB8AC3E}">
        <p14:creationId xmlns:p14="http://schemas.microsoft.com/office/powerpoint/2010/main" val="2056048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9"/>
        <p:cNvGrpSpPr/>
        <p:nvPr/>
      </p:nvGrpSpPr>
      <p:grpSpPr>
        <a:xfrm>
          <a:off x="0" y="0"/>
          <a:ext cx="0" cy="0"/>
          <a:chOff x="0" y="0"/>
          <a:chExt cx="0" cy="0"/>
        </a:xfrm>
      </p:grpSpPr>
      <p:sp>
        <p:nvSpPr>
          <p:cNvPr id="9560" name="Google Shape;9560;ga0af79d061_0_4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1" name="Google Shape;9561;ga0af79d061_0_4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3"/>
        <p:cNvGrpSpPr/>
        <p:nvPr/>
      </p:nvGrpSpPr>
      <p:grpSpPr>
        <a:xfrm>
          <a:off x="0" y="0"/>
          <a:ext cx="0" cy="0"/>
          <a:chOff x="0" y="0"/>
          <a:chExt cx="0" cy="0"/>
        </a:xfrm>
      </p:grpSpPr>
      <p:sp>
        <p:nvSpPr>
          <p:cNvPr id="3444" name="Google Shape;34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5" name="Google Shape;34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a0096992f3_0_1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7" name="Google Shape;3457;ga0096992f3_0_17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3"/>
        <p:cNvGrpSpPr/>
        <p:nvPr/>
      </p:nvGrpSpPr>
      <p:grpSpPr>
        <a:xfrm>
          <a:off x="0" y="0"/>
          <a:ext cx="0" cy="0"/>
          <a:chOff x="0" y="0"/>
          <a:chExt cx="0" cy="0"/>
        </a:xfrm>
      </p:grpSpPr>
      <p:sp>
        <p:nvSpPr>
          <p:cNvPr id="4334" name="Google Shape;4334;ga0af79d061_0_3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5" name="Google Shape;4335;ga0af79d061_0_3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9"/>
        <p:cNvGrpSpPr/>
        <p:nvPr/>
      </p:nvGrpSpPr>
      <p:grpSpPr>
        <a:xfrm>
          <a:off x="0" y="0"/>
          <a:ext cx="0" cy="0"/>
          <a:chOff x="0" y="0"/>
          <a:chExt cx="0" cy="0"/>
        </a:xfrm>
      </p:grpSpPr>
      <p:sp>
        <p:nvSpPr>
          <p:cNvPr id="10270" name="Google Shape;10270;ga0af79d061_0_7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1" name="Google Shape;10271;ga0af79d061_0_7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3"/>
        <p:cNvGrpSpPr/>
        <p:nvPr/>
      </p:nvGrpSpPr>
      <p:grpSpPr>
        <a:xfrm>
          <a:off x="0" y="0"/>
          <a:ext cx="0" cy="0"/>
          <a:chOff x="0" y="0"/>
          <a:chExt cx="0" cy="0"/>
        </a:xfrm>
      </p:grpSpPr>
      <p:sp>
        <p:nvSpPr>
          <p:cNvPr id="3444" name="Google Shape;344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5" name="Google Shape;344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9"/>
        <p:cNvGrpSpPr/>
        <p:nvPr/>
      </p:nvGrpSpPr>
      <p:grpSpPr>
        <a:xfrm>
          <a:off x="0" y="0"/>
          <a:ext cx="0" cy="0"/>
          <a:chOff x="0" y="0"/>
          <a:chExt cx="0" cy="0"/>
        </a:xfrm>
      </p:grpSpPr>
      <p:sp>
        <p:nvSpPr>
          <p:cNvPr id="11590" name="Google Shape;11590;ga0af79d061_0_6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1" name="Google Shape;11591;ga0af79d061_0_6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a0096992f3_0_2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9" name="Google Shape;3609;ga0096992f3_0_2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2"/>
        <p:cNvGrpSpPr/>
        <p:nvPr/>
      </p:nvGrpSpPr>
      <p:grpSpPr>
        <a:xfrm>
          <a:off x="0" y="0"/>
          <a:ext cx="0" cy="0"/>
          <a:chOff x="0" y="0"/>
          <a:chExt cx="0" cy="0"/>
        </a:xfrm>
      </p:grpSpPr>
      <p:grpSp>
        <p:nvGrpSpPr>
          <p:cNvPr id="753" name="Google Shape;753;p36"/>
          <p:cNvGrpSpPr/>
          <p:nvPr/>
        </p:nvGrpSpPr>
        <p:grpSpPr>
          <a:xfrm>
            <a:off x="-1639131" y="-1339501"/>
            <a:ext cx="22012190" cy="14803778"/>
            <a:chOff x="-819566" y="-669751"/>
            <a:chExt cx="11006095" cy="7401889"/>
          </a:xfrm>
        </p:grpSpPr>
        <p:sp>
          <p:nvSpPr>
            <p:cNvPr id="754" name="Google Shape;754;p36"/>
            <p:cNvSpPr/>
            <p:nvPr/>
          </p:nvSpPr>
          <p:spPr>
            <a:xfrm>
              <a:off x="1068998" y="4753100"/>
              <a:ext cx="198201" cy="197565"/>
            </a:xfrm>
            <a:custGeom>
              <a:avLst/>
              <a:gdLst/>
              <a:ahLst/>
              <a:cxnLst/>
              <a:rect l="l" t="t" r="r" b="b"/>
              <a:pathLst>
                <a:path w="3740" h="3728" fill="none" extrusionOk="0">
                  <a:moveTo>
                    <a:pt x="3739" y="1858"/>
                  </a:moveTo>
                  <a:cubicBezTo>
                    <a:pt x="3739" y="2894"/>
                    <a:pt x="2906" y="3727"/>
                    <a:pt x="1870" y="3727"/>
                  </a:cubicBezTo>
                  <a:cubicBezTo>
                    <a:pt x="846" y="3727"/>
                    <a:pt x="1" y="2894"/>
                    <a:pt x="1" y="1858"/>
                  </a:cubicBezTo>
                  <a:cubicBezTo>
                    <a:pt x="1" y="834"/>
                    <a:pt x="846" y="0"/>
                    <a:pt x="1870" y="0"/>
                  </a:cubicBezTo>
                  <a:cubicBezTo>
                    <a:pt x="2906" y="0"/>
                    <a:pt x="3739" y="834"/>
                    <a:pt x="3739" y="1858"/>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5" name="Google Shape;755;p36"/>
            <p:cNvSpPr/>
            <p:nvPr/>
          </p:nvSpPr>
          <p:spPr>
            <a:xfrm flipH="1">
              <a:off x="-636225" y="-12"/>
              <a:ext cx="2272284" cy="662157"/>
            </a:xfrm>
            <a:custGeom>
              <a:avLst/>
              <a:gdLst/>
              <a:ahLst/>
              <a:cxnLst/>
              <a:rect l="l" t="t" r="r" b="b"/>
              <a:pathLst>
                <a:path w="74367" h="21671" extrusionOk="0">
                  <a:moveTo>
                    <a:pt x="43518" y="1"/>
                  </a:moveTo>
                  <a:cubicBezTo>
                    <a:pt x="35409" y="1"/>
                    <a:pt x="33219" y="4228"/>
                    <a:pt x="32826" y="9454"/>
                  </a:cubicBezTo>
                  <a:cubicBezTo>
                    <a:pt x="31898" y="8965"/>
                    <a:pt x="30854" y="8709"/>
                    <a:pt x="29829" y="8709"/>
                  </a:cubicBezTo>
                  <a:cubicBezTo>
                    <a:pt x="27263" y="8709"/>
                    <a:pt x="24813" y="10309"/>
                    <a:pt x="24575" y="13848"/>
                  </a:cubicBezTo>
                  <a:cubicBezTo>
                    <a:pt x="24491" y="13193"/>
                    <a:pt x="23765" y="12514"/>
                    <a:pt x="23170" y="12229"/>
                  </a:cubicBezTo>
                  <a:cubicBezTo>
                    <a:pt x="22723" y="12027"/>
                    <a:pt x="22244" y="11929"/>
                    <a:pt x="21762" y="11929"/>
                  </a:cubicBezTo>
                  <a:cubicBezTo>
                    <a:pt x="21588" y="11929"/>
                    <a:pt x="21414" y="11942"/>
                    <a:pt x="21241" y="11967"/>
                  </a:cubicBezTo>
                  <a:cubicBezTo>
                    <a:pt x="20360" y="12050"/>
                    <a:pt x="19515" y="12383"/>
                    <a:pt x="18824" y="12931"/>
                  </a:cubicBezTo>
                  <a:cubicBezTo>
                    <a:pt x="18134" y="13503"/>
                    <a:pt x="17693" y="14312"/>
                    <a:pt x="17598" y="15205"/>
                  </a:cubicBezTo>
                  <a:cubicBezTo>
                    <a:pt x="17026" y="13776"/>
                    <a:pt x="15657" y="12752"/>
                    <a:pt x="14169" y="12371"/>
                  </a:cubicBezTo>
                  <a:cubicBezTo>
                    <a:pt x="13642" y="12242"/>
                    <a:pt x="13103" y="12183"/>
                    <a:pt x="12564" y="12183"/>
                  </a:cubicBezTo>
                  <a:cubicBezTo>
                    <a:pt x="11567" y="12183"/>
                    <a:pt x="10567" y="12385"/>
                    <a:pt x="9632" y="12717"/>
                  </a:cubicBezTo>
                  <a:cubicBezTo>
                    <a:pt x="8370" y="13169"/>
                    <a:pt x="7168" y="13848"/>
                    <a:pt x="6311" y="14872"/>
                  </a:cubicBezTo>
                  <a:cubicBezTo>
                    <a:pt x="5453" y="15896"/>
                    <a:pt x="4751" y="17098"/>
                    <a:pt x="5013" y="18408"/>
                  </a:cubicBezTo>
                  <a:cubicBezTo>
                    <a:pt x="4502" y="17871"/>
                    <a:pt x="3763" y="17595"/>
                    <a:pt x="3027" y="17595"/>
                  </a:cubicBezTo>
                  <a:cubicBezTo>
                    <a:pt x="2407" y="17595"/>
                    <a:pt x="1789" y="17791"/>
                    <a:pt x="1310" y="18194"/>
                  </a:cubicBezTo>
                  <a:cubicBezTo>
                    <a:pt x="1072" y="18396"/>
                    <a:pt x="869" y="18634"/>
                    <a:pt x="679" y="18884"/>
                  </a:cubicBezTo>
                  <a:cubicBezTo>
                    <a:pt x="488" y="19134"/>
                    <a:pt x="346" y="19408"/>
                    <a:pt x="238" y="19694"/>
                  </a:cubicBezTo>
                  <a:cubicBezTo>
                    <a:pt x="0" y="20432"/>
                    <a:pt x="488" y="21254"/>
                    <a:pt x="1143" y="21670"/>
                  </a:cubicBezTo>
                  <a:cubicBezTo>
                    <a:pt x="10563" y="21465"/>
                    <a:pt x="20489" y="21432"/>
                    <a:pt x="30511" y="21432"/>
                  </a:cubicBezTo>
                  <a:cubicBezTo>
                    <a:pt x="35252" y="21432"/>
                    <a:pt x="40014" y="21440"/>
                    <a:pt x="44755" y="21440"/>
                  </a:cubicBezTo>
                  <a:cubicBezTo>
                    <a:pt x="53871" y="21440"/>
                    <a:pt x="62907" y="21413"/>
                    <a:pt x="71557" y="21254"/>
                  </a:cubicBezTo>
                  <a:cubicBezTo>
                    <a:pt x="73224" y="21230"/>
                    <a:pt x="74367" y="19456"/>
                    <a:pt x="73605" y="17967"/>
                  </a:cubicBezTo>
                  <a:lnTo>
                    <a:pt x="73593" y="17944"/>
                  </a:lnTo>
                  <a:cubicBezTo>
                    <a:pt x="73379" y="17515"/>
                    <a:pt x="73081" y="17134"/>
                    <a:pt x="72712" y="16824"/>
                  </a:cubicBezTo>
                  <a:cubicBezTo>
                    <a:pt x="72212" y="16455"/>
                    <a:pt x="71640" y="16205"/>
                    <a:pt x="71033" y="16086"/>
                  </a:cubicBezTo>
                  <a:cubicBezTo>
                    <a:pt x="69998" y="15844"/>
                    <a:pt x="68824" y="15775"/>
                    <a:pt x="67675" y="15775"/>
                  </a:cubicBezTo>
                  <a:cubicBezTo>
                    <a:pt x="67013" y="15775"/>
                    <a:pt x="66360" y="15798"/>
                    <a:pt x="65747" y="15824"/>
                  </a:cubicBezTo>
                  <a:cubicBezTo>
                    <a:pt x="65818" y="12979"/>
                    <a:pt x="64663" y="10216"/>
                    <a:pt x="61437" y="9002"/>
                  </a:cubicBezTo>
                  <a:cubicBezTo>
                    <a:pt x="60504" y="8656"/>
                    <a:pt x="59503" y="8480"/>
                    <a:pt x="58509" y="8480"/>
                  </a:cubicBezTo>
                  <a:cubicBezTo>
                    <a:pt x="56660" y="8480"/>
                    <a:pt x="54830" y="9090"/>
                    <a:pt x="53483" y="10359"/>
                  </a:cubicBezTo>
                  <a:cubicBezTo>
                    <a:pt x="53233" y="7585"/>
                    <a:pt x="52435" y="4561"/>
                    <a:pt x="50042" y="2430"/>
                  </a:cubicBezTo>
                  <a:cubicBezTo>
                    <a:pt x="48209" y="894"/>
                    <a:pt x="45911" y="37"/>
                    <a:pt x="43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6" name="Google Shape;756;p36"/>
            <p:cNvSpPr/>
            <p:nvPr/>
          </p:nvSpPr>
          <p:spPr>
            <a:xfrm>
              <a:off x="7617350" y="-669751"/>
              <a:ext cx="1982948" cy="1980207"/>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l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7" name="Google Shape;757;p36"/>
            <p:cNvSpPr/>
            <p:nvPr/>
          </p:nvSpPr>
          <p:spPr>
            <a:xfrm rot="839903">
              <a:off x="8217668" y="3560789"/>
              <a:ext cx="1651959" cy="282042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cxnSp>
          <p:nvCxnSpPr>
            <p:cNvPr id="758" name="Google Shape;758;p36"/>
            <p:cNvCxnSpPr/>
            <p:nvPr/>
          </p:nvCxnSpPr>
          <p:spPr>
            <a:xfrm>
              <a:off x="8836530" y="4085700"/>
              <a:ext cx="1350000" cy="0"/>
            </a:xfrm>
            <a:prstGeom prst="straightConnector1">
              <a:avLst/>
            </a:prstGeom>
            <a:noFill/>
            <a:ln w="19050" cap="flat" cmpd="sng">
              <a:solidFill>
                <a:schemeClr val="dk1"/>
              </a:solidFill>
              <a:prstDash val="dash"/>
              <a:round/>
              <a:headEnd type="none" w="med" len="med"/>
              <a:tailEnd type="none" w="med" len="med"/>
            </a:ln>
          </p:spPr>
        </p:cxnSp>
        <p:cxnSp>
          <p:nvCxnSpPr>
            <p:cNvPr id="759" name="Google Shape;759;p36"/>
            <p:cNvCxnSpPr/>
            <p:nvPr/>
          </p:nvCxnSpPr>
          <p:spPr>
            <a:xfrm>
              <a:off x="8528301" y="4368450"/>
              <a:ext cx="1658100" cy="0"/>
            </a:xfrm>
            <a:prstGeom prst="straightConnector1">
              <a:avLst/>
            </a:prstGeom>
            <a:noFill/>
            <a:ln w="19050" cap="flat" cmpd="sng">
              <a:solidFill>
                <a:schemeClr val="dk1"/>
              </a:solidFill>
              <a:prstDash val="dash"/>
              <a:round/>
              <a:headEnd type="none" w="med" len="med"/>
              <a:tailEnd type="none" w="med" len="med"/>
            </a:ln>
          </p:spPr>
        </p:cxnSp>
        <p:grpSp>
          <p:nvGrpSpPr>
            <p:cNvPr id="760" name="Google Shape;760;p36"/>
            <p:cNvGrpSpPr/>
            <p:nvPr/>
          </p:nvGrpSpPr>
          <p:grpSpPr>
            <a:xfrm>
              <a:off x="204683" y="4457150"/>
              <a:ext cx="503400" cy="423975"/>
              <a:chOff x="4849700" y="2127775"/>
              <a:chExt cx="503400" cy="423975"/>
            </a:xfrm>
          </p:grpSpPr>
          <p:sp>
            <p:nvSpPr>
              <p:cNvPr id="761" name="Google Shape;761;p36"/>
              <p:cNvSpPr/>
              <p:nvPr/>
            </p:nvSpPr>
            <p:spPr>
              <a:xfrm>
                <a:off x="4849700" y="2287025"/>
                <a:ext cx="184875" cy="158125"/>
              </a:xfrm>
              <a:custGeom>
                <a:avLst/>
                <a:gdLst/>
                <a:ahLst/>
                <a:cxnLst/>
                <a:rect l="l" t="t" r="r" b="b"/>
                <a:pathLst>
                  <a:path w="7395" h="6325" extrusionOk="0">
                    <a:moveTo>
                      <a:pt x="3156" y="0"/>
                    </a:moveTo>
                    <a:cubicBezTo>
                      <a:pt x="1417" y="0"/>
                      <a:pt x="1" y="1417"/>
                      <a:pt x="1" y="3155"/>
                    </a:cubicBezTo>
                    <a:cubicBezTo>
                      <a:pt x="1" y="5064"/>
                      <a:pt x="1559" y="6325"/>
                      <a:pt x="3183" y="6325"/>
                    </a:cubicBezTo>
                    <a:cubicBezTo>
                      <a:pt x="3960" y="6325"/>
                      <a:pt x="4751" y="6037"/>
                      <a:pt x="5394" y="5394"/>
                    </a:cubicBezTo>
                    <a:cubicBezTo>
                      <a:pt x="7394" y="3405"/>
                      <a:pt x="597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2" name="Google Shape;762;p36"/>
              <p:cNvSpPr/>
              <p:nvPr/>
            </p:nvSpPr>
            <p:spPr>
              <a:xfrm>
                <a:off x="5104800" y="2127775"/>
                <a:ext cx="124150" cy="106125"/>
              </a:xfrm>
              <a:custGeom>
                <a:avLst/>
                <a:gdLst/>
                <a:ahLst/>
                <a:cxnLst/>
                <a:rect l="l" t="t" r="r" b="b"/>
                <a:pathLst>
                  <a:path w="4966" h="4245" extrusionOk="0">
                    <a:moveTo>
                      <a:pt x="2120" y="0"/>
                    </a:moveTo>
                    <a:cubicBezTo>
                      <a:pt x="953" y="0"/>
                      <a:pt x="0" y="941"/>
                      <a:pt x="0" y="2120"/>
                    </a:cubicBezTo>
                    <a:cubicBezTo>
                      <a:pt x="0" y="3400"/>
                      <a:pt x="1046" y="4245"/>
                      <a:pt x="2136" y="4245"/>
                    </a:cubicBezTo>
                    <a:cubicBezTo>
                      <a:pt x="2657" y="4245"/>
                      <a:pt x="3188" y="4051"/>
                      <a:pt x="3620" y="3620"/>
                    </a:cubicBezTo>
                    <a:cubicBezTo>
                      <a:pt x="4965" y="2286"/>
                      <a:pt x="4013" y="0"/>
                      <a:pt x="2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3" name="Google Shape;763;p36"/>
              <p:cNvSpPr/>
              <p:nvPr/>
            </p:nvSpPr>
            <p:spPr>
              <a:xfrm>
                <a:off x="5228950" y="2445300"/>
                <a:ext cx="124150" cy="106450"/>
              </a:xfrm>
              <a:custGeom>
                <a:avLst/>
                <a:gdLst/>
                <a:ahLst/>
                <a:cxnLst/>
                <a:rect l="l" t="t" r="r" b="b"/>
                <a:pathLst>
                  <a:path w="4966" h="4258" extrusionOk="0">
                    <a:moveTo>
                      <a:pt x="2120" y="1"/>
                    </a:moveTo>
                    <a:cubicBezTo>
                      <a:pt x="953" y="1"/>
                      <a:pt x="0" y="953"/>
                      <a:pt x="0" y="2132"/>
                    </a:cubicBezTo>
                    <a:cubicBezTo>
                      <a:pt x="0" y="3412"/>
                      <a:pt x="1046" y="4257"/>
                      <a:pt x="2136" y="4257"/>
                    </a:cubicBezTo>
                    <a:cubicBezTo>
                      <a:pt x="2657" y="4257"/>
                      <a:pt x="3188" y="4064"/>
                      <a:pt x="3620" y="3632"/>
                    </a:cubicBezTo>
                    <a:cubicBezTo>
                      <a:pt x="4965" y="2287"/>
                      <a:pt x="4013" y="1"/>
                      <a:pt x="21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64" name="Google Shape;764;p36"/>
            <p:cNvSpPr/>
            <p:nvPr/>
          </p:nvSpPr>
          <p:spPr>
            <a:xfrm>
              <a:off x="-819566" y="4040890"/>
              <a:ext cx="1781601" cy="1779130"/>
            </a:xfrm>
            <a:custGeom>
              <a:avLst/>
              <a:gdLst/>
              <a:ahLst/>
              <a:cxnLst/>
              <a:rect l="l" t="t" r="r" b="b"/>
              <a:pathLst>
                <a:path w="8204" h="8193" fill="none" extrusionOk="0">
                  <a:moveTo>
                    <a:pt x="0" y="3942"/>
                  </a:moveTo>
                  <a:cubicBezTo>
                    <a:pt x="0" y="5537"/>
                    <a:pt x="965" y="6978"/>
                    <a:pt x="2441" y="7585"/>
                  </a:cubicBezTo>
                  <a:cubicBezTo>
                    <a:pt x="3905" y="8192"/>
                    <a:pt x="5608" y="7859"/>
                    <a:pt x="6739" y="6728"/>
                  </a:cubicBezTo>
                  <a:cubicBezTo>
                    <a:pt x="7858" y="5597"/>
                    <a:pt x="8204" y="3906"/>
                    <a:pt x="7584" y="2430"/>
                  </a:cubicBezTo>
                  <a:cubicBezTo>
                    <a:pt x="6977" y="953"/>
                    <a:pt x="5537" y="1"/>
                    <a:pt x="3941" y="1"/>
                  </a:cubicBezTo>
                  <a:cubicBezTo>
                    <a:pt x="1762" y="1"/>
                    <a:pt x="0" y="1763"/>
                    <a:pt x="0" y="3942"/>
                  </a:cubicBezTo>
                  <a:close/>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5" name="Google Shape;765;p36"/>
            <p:cNvSpPr/>
            <p:nvPr/>
          </p:nvSpPr>
          <p:spPr>
            <a:xfrm rot="-131980">
              <a:off x="139343" y="2403023"/>
              <a:ext cx="58799" cy="496722"/>
            </a:xfrm>
            <a:custGeom>
              <a:avLst/>
              <a:gdLst/>
              <a:ahLst/>
              <a:cxnLst/>
              <a:rect l="l" t="t" r="r" b="b"/>
              <a:pathLst>
                <a:path w="2240" h="22278" fill="none" extrusionOk="0">
                  <a:moveTo>
                    <a:pt x="1" y="22277"/>
                  </a:moveTo>
                  <a:cubicBezTo>
                    <a:pt x="1" y="18562"/>
                    <a:pt x="2239" y="18562"/>
                    <a:pt x="2239" y="14848"/>
                  </a:cubicBezTo>
                  <a:cubicBezTo>
                    <a:pt x="2239" y="11145"/>
                    <a:pt x="1" y="11133"/>
                    <a:pt x="1" y="7430"/>
                  </a:cubicBezTo>
                  <a:cubicBezTo>
                    <a:pt x="1" y="3715"/>
                    <a:pt x="2239" y="3715"/>
                    <a:pt x="2239" y="1"/>
                  </a:cubicBezTo>
                </a:path>
              </a:pathLst>
            </a:custGeom>
            <a:noFill/>
            <a:ln w="19050"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6" name="Google Shape;766;p36"/>
            <p:cNvSpPr/>
            <p:nvPr/>
          </p:nvSpPr>
          <p:spPr>
            <a:xfrm>
              <a:off x="350601" y="2226927"/>
              <a:ext cx="58470" cy="496287"/>
            </a:xfrm>
            <a:custGeom>
              <a:avLst/>
              <a:gdLst/>
              <a:ahLst/>
              <a:cxnLst/>
              <a:rect l="l" t="t" r="r" b="b"/>
              <a:pathLst>
                <a:path w="2227" h="22265" fill="none" extrusionOk="0">
                  <a:moveTo>
                    <a:pt x="0" y="22265"/>
                  </a:moveTo>
                  <a:cubicBezTo>
                    <a:pt x="0" y="18562"/>
                    <a:pt x="2227" y="18562"/>
                    <a:pt x="2227" y="14847"/>
                  </a:cubicBezTo>
                  <a:cubicBezTo>
                    <a:pt x="2227" y="11132"/>
                    <a:pt x="0" y="11132"/>
                    <a:pt x="0" y="7418"/>
                  </a:cubicBezTo>
                  <a:cubicBezTo>
                    <a:pt x="0" y="3703"/>
                    <a:pt x="2227" y="3703"/>
                    <a:pt x="2227" y="0"/>
                  </a:cubicBezTo>
                </a:path>
              </a:pathLst>
            </a:custGeom>
            <a:noFill/>
            <a:ln w="19050"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7" name="Google Shape;767;p36"/>
            <p:cNvSpPr/>
            <p:nvPr/>
          </p:nvSpPr>
          <p:spPr>
            <a:xfrm rot="3367687">
              <a:off x="1416385" y="4660074"/>
              <a:ext cx="1651961" cy="1780429"/>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3418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4"/>
        </a:solidFill>
        <a:effectLst/>
      </p:bgPr>
    </p:bg>
    <p:spTree>
      <p:nvGrpSpPr>
        <p:cNvPr id="1" name="Shape 2100"/>
        <p:cNvGrpSpPr/>
        <p:nvPr/>
      </p:nvGrpSpPr>
      <p:grpSpPr>
        <a:xfrm>
          <a:off x="0" y="0"/>
          <a:ext cx="0" cy="0"/>
          <a:chOff x="0" y="0"/>
          <a:chExt cx="0" cy="0"/>
        </a:xfrm>
      </p:grpSpPr>
      <p:sp>
        <p:nvSpPr>
          <p:cNvPr id="2101" name="Google Shape;2101;p27"/>
          <p:cNvSpPr txBox="1">
            <a:spLocks noGrp="1"/>
          </p:cNvSpPr>
          <p:nvPr>
            <p:ph type="title"/>
          </p:nvPr>
        </p:nvSpPr>
        <p:spPr>
          <a:xfrm>
            <a:off x="1905000" y="7253700"/>
            <a:ext cx="14439600" cy="209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96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44988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text column 3">
  <p:cSld name="One text column 3">
    <p:bg>
      <p:bgPr>
        <a:solidFill>
          <a:schemeClr val="accent3"/>
        </a:solidFill>
        <a:effectLst/>
      </p:bgPr>
    </p:bg>
    <p:spTree>
      <p:nvGrpSpPr>
        <p:cNvPr id="1" name="Shape 2016"/>
        <p:cNvGrpSpPr/>
        <p:nvPr/>
      </p:nvGrpSpPr>
      <p:grpSpPr>
        <a:xfrm>
          <a:off x="0" y="0"/>
          <a:ext cx="0" cy="0"/>
          <a:chOff x="0" y="0"/>
          <a:chExt cx="0" cy="0"/>
        </a:xfrm>
      </p:grpSpPr>
      <p:sp>
        <p:nvSpPr>
          <p:cNvPr id="2017" name="Google Shape;2017;p23"/>
          <p:cNvSpPr/>
          <p:nvPr/>
        </p:nvSpPr>
        <p:spPr>
          <a:xfrm>
            <a:off x="4167000" y="190500"/>
            <a:ext cx="9954000" cy="9954000"/>
          </a:xfrm>
          <a:prstGeom prst="ellipse">
            <a:avLst/>
          </a:prstGeom>
          <a:solidFill>
            <a:schemeClr val="accent4"/>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18" name="Google Shape;2018;p23"/>
          <p:cNvSpPr txBox="1">
            <a:spLocks noGrp="1"/>
          </p:cNvSpPr>
          <p:nvPr>
            <p:ph type="title"/>
          </p:nvPr>
        </p:nvSpPr>
        <p:spPr>
          <a:xfrm>
            <a:off x="4876500" y="3162650"/>
            <a:ext cx="8535000" cy="31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96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019" name="Google Shape;2019;p23"/>
          <p:cNvSpPr txBox="1">
            <a:spLocks noGrp="1"/>
          </p:cNvSpPr>
          <p:nvPr>
            <p:ph type="body" idx="1"/>
          </p:nvPr>
        </p:nvSpPr>
        <p:spPr>
          <a:xfrm>
            <a:off x="6336000" y="6303300"/>
            <a:ext cx="5616000" cy="1145400"/>
          </a:xfrm>
          <a:prstGeom prst="rect">
            <a:avLst/>
          </a:prstGeom>
        </p:spPr>
        <p:txBody>
          <a:bodyPr spcFirstLastPara="1" wrap="square" lIns="91425" tIns="91425" rIns="91425" bIns="91425" anchor="t" anchorCtr="0">
            <a:noAutofit/>
          </a:bodyPr>
          <a:lstStyle>
            <a:lvl1pPr marL="914400" lvl="0" indent="-609600" algn="ctr" rtl="0">
              <a:spcBef>
                <a:spcPts val="0"/>
              </a:spcBef>
              <a:spcAft>
                <a:spcPts val="0"/>
              </a:spcAft>
              <a:buSzPts val="1200"/>
              <a:buChar char="●"/>
              <a:defRPr sz="4000">
                <a:solidFill>
                  <a:schemeClr val="accent3"/>
                </a:solidFill>
                <a:latin typeface="Satisfy"/>
                <a:ea typeface="Satisfy"/>
                <a:cs typeface="Satisfy"/>
                <a:sym typeface="Satisfy"/>
              </a:defRPr>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grpSp>
        <p:nvGrpSpPr>
          <p:cNvPr id="2020" name="Google Shape;2020;p23"/>
          <p:cNvGrpSpPr/>
          <p:nvPr/>
        </p:nvGrpSpPr>
        <p:grpSpPr>
          <a:xfrm>
            <a:off x="378624" y="-336305"/>
            <a:ext cx="17962520" cy="10448470"/>
            <a:chOff x="217887" y="-117191"/>
            <a:chExt cx="8981260" cy="5224235"/>
          </a:xfrm>
        </p:grpSpPr>
        <p:sp>
          <p:nvSpPr>
            <p:cNvPr id="2021" name="Google Shape;2021;p23"/>
            <p:cNvSpPr/>
            <p:nvPr/>
          </p:nvSpPr>
          <p:spPr>
            <a:xfrm rot="2700000" flipH="1">
              <a:off x="7694401" y="3754645"/>
              <a:ext cx="591726" cy="1243553"/>
            </a:xfrm>
            <a:custGeom>
              <a:avLst/>
              <a:gdLst/>
              <a:ahLst/>
              <a:cxnLst/>
              <a:rect l="l" t="t" r="r" b="b"/>
              <a:pathLst>
                <a:path w="19110" h="40161" extrusionOk="0">
                  <a:moveTo>
                    <a:pt x="13895" y="1"/>
                  </a:moveTo>
                  <a:cubicBezTo>
                    <a:pt x="13705" y="1"/>
                    <a:pt x="13521" y="123"/>
                    <a:pt x="13521" y="386"/>
                  </a:cubicBezTo>
                  <a:cubicBezTo>
                    <a:pt x="13430" y="1139"/>
                    <a:pt x="13339" y="1984"/>
                    <a:pt x="13156" y="2760"/>
                  </a:cubicBezTo>
                  <a:cubicBezTo>
                    <a:pt x="12951" y="2098"/>
                    <a:pt x="12859" y="1413"/>
                    <a:pt x="12859" y="660"/>
                  </a:cubicBezTo>
                  <a:cubicBezTo>
                    <a:pt x="12859" y="511"/>
                    <a:pt x="12718" y="410"/>
                    <a:pt x="12589" y="410"/>
                  </a:cubicBezTo>
                  <a:cubicBezTo>
                    <a:pt x="12481" y="410"/>
                    <a:pt x="12380" y="482"/>
                    <a:pt x="12380" y="660"/>
                  </a:cubicBezTo>
                  <a:cubicBezTo>
                    <a:pt x="12380" y="1801"/>
                    <a:pt x="12677" y="2851"/>
                    <a:pt x="12768" y="3992"/>
                  </a:cubicBezTo>
                  <a:lnTo>
                    <a:pt x="12768" y="4084"/>
                  </a:lnTo>
                  <a:cubicBezTo>
                    <a:pt x="12586" y="4563"/>
                    <a:pt x="12494" y="5042"/>
                    <a:pt x="12289" y="5522"/>
                  </a:cubicBezTo>
                  <a:cubicBezTo>
                    <a:pt x="12106" y="4175"/>
                    <a:pt x="11444" y="2942"/>
                    <a:pt x="11627" y="1527"/>
                  </a:cubicBezTo>
                  <a:cubicBezTo>
                    <a:pt x="11676" y="1316"/>
                    <a:pt x="11531" y="1220"/>
                    <a:pt x="11387" y="1220"/>
                  </a:cubicBezTo>
                  <a:cubicBezTo>
                    <a:pt x="11266" y="1220"/>
                    <a:pt x="11148" y="1288"/>
                    <a:pt x="11148" y="1413"/>
                  </a:cubicBezTo>
                  <a:cubicBezTo>
                    <a:pt x="10874" y="3239"/>
                    <a:pt x="12015" y="4837"/>
                    <a:pt x="11809" y="6663"/>
                  </a:cubicBezTo>
                  <a:lnTo>
                    <a:pt x="11809" y="6754"/>
                  </a:lnTo>
                  <a:cubicBezTo>
                    <a:pt x="11536" y="7416"/>
                    <a:pt x="11239" y="7987"/>
                    <a:pt x="10965" y="8649"/>
                  </a:cubicBezTo>
                  <a:cubicBezTo>
                    <a:pt x="10965" y="8261"/>
                    <a:pt x="10965" y="7895"/>
                    <a:pt x="10874" y="7507"/>
                  </a:cubicBezTo>
                  <a:cubicBezTo>
                    <a:pt x="10668" y="6366"/>
                    <a:pt x="9527" y="5316"/>
                    <a:pt x="9824" y="4175"/>
                  </a:cubicBezTo>
                  <a:cubicBezTo>
                    <a:pt x="9877" y="4016"/>
                    <a:pt x="9706" y="3918"/>
                    <a:pt x="9554" y="3918"/>
                  </a:cubicBezTo>
                  <a:cubicBezTo>
                    <a:pt x="9444" y="3918"/>
                    <a:pt x="9344" y="3969"/>
                    <a:pt x="9344" y="4084"/>
                  </a:cubicBezTo>
                  <a:cubicBezTo>
                    <a:pt x="9070" y="4951"/>
                    <a:pt x="9436" y="5613"/>
                    <a:pt x="9824" y="6366"/>
                  </a:cubicBezTo>
                  <a:cubicBezTo>
                    <a:pt x="10486" y="7599"/>
                    <a:pt x="10577" y="8831"/>
                    <a:pt x="10303" y="10178"/>
                  </a:cubicBezTo>
                  <a:cubicBezTo>
                    <a:pt x="10212" y="10452"/>
                    <a:pt x="10006" y="10749"/>
                    <a:pt x="9915" y="11023"/>
                  </a:cubicBezTo>
                  <a:cubicBezTo>
                    <a:pt x="9527" y="9699"/>
                    <a:pt x="8591" y="8557"/>
                    <a:pt x="8386" y="7119"/>
                  </a:cubicBezTo>
                  <a:cubicBezTo>
                    <a:pt x="8343" y="6950"/>
                    <a:pt x="8217" y="6879"/>
                    <a:pt x="8105" y="6879"/>
                  </a:cubicBezTo>
                  <a:cubicBezTo>
                    <a:pt x="7977" y="6879"/>
                    <a:pt x="7868" y="6973"/>
                    <a:pt x="7929" y="7119"/>
                  </a:cubicBezTo>
                  <a:cubicBezTo>
                    <a:pt x="8112" y="8831"/>
                    <a:pt x="9527" y="10269"/>
                    <a:pt x="9527" y="11981"/>
                  </a:cubicBezTo>
                  <a:cubicBezTo>
                    <a:pt x="9253" y="12643"/>
                    <a:pt x="8956" y="13305"/>
                    <a:pt x="8682" y="13967"/>
                  </a:cubicBezTo>
                  <a:cubicBezTo>
                    <a:pt x="8682" y="13602"/>
                    <a:pt x="8591" y="13214"/>
                    <a:pt x="8500" y="12826"/>
                  </a:cubicBezTo>
                  <a:cubicBezTo>
                    <a:pt x="8112" y="11684"/>
                    <a:pt x="7062" y="11023"/>
                    <a:pt x="7244" y="9699"/>
                  </a:cubicBezTo>
                  <a:cubicBezTo>
                    <a:pt x="7305" y="9541"/>
                    <a:pt x="7172" y="9441"/>
                    <a:pt x="7033" y="9441"/>
                  </a:cubicBezTo>
                  <a:cubicBezTo>
                    <a:pt x="6912" y="9441"/>
                    <a:pt x="6788" y="9517"/>
                    <a:pt x="6788" y="9699"/>
                  </a:cubicBezTo>
                  <a:cubicBezTo>
                    <a:pt x="6582" y="10452"/>
                    <a:pt x="6879" y="11114"/>
                    <a:pt x="7359" y="11799"/>
                  </a:cubicBezTo>
                  <a:cubicBezTo>
                    <a:pt x="7632" y="12369"/>
                    <a:pt x="8020" y="12940"/>
                    <a:pt x="8112" y="13602"/>
                  </a:cubicBezTo>
                  <a:cubicBezTo>
                    <a:pt x="8203" y="14264"/>
                    <a:pt x="8112" y="14926"/>
                    <a:pt x="8020" y="15588"/>
                  </a:cubicBezTo>
                  <a:cubicBezTo>
                    <a:pt x="7929" y="15679"/>
                    <a:pt x="7929" y="15884"/>
                    <a:pt x="7815" y="15976"/>
                  </a:cubicBezTo>
                  <a:cubicBezTo>
                    <a:pt x="7815" y="15679"/>
                    <a:pt x="7815" y="15405"/>
                    <a:pt x="7724" y="15108"/>
                  </a:cubicBezTo>
                  <a:cubicBezTo>
                    <a:pt x="7244" y="13967"/>
                    <a:pt x="6103" y="13214"/>
                    <a:pt x="5829" y="11981"/>
                  </a:cubicBezTo>
                  <a:cubicBezTo>
                    <a:pt x="5787" y="11800"/>
                    <a:pt x="5659" y="11723"/>
                    <a:pt x="5545" y="11723"/>
                  </a:cubicBezTo>
                  <a:cubicBezTo>
                    <a:pt x="5415" y="11723"/>
                    <a:pt x="5301" y="11823"/>
                    <a:pt x="5350" y="11981"/>
                  </a:cubicBezTo>
                  <a:cubicBezTo>
                    <a:pt x="5441" y="12826"/>
                    <a:pt x="5829" y="13396"/>
                    <a:pt x="6400" y="14081"/>
                  </a:cubicBezTo>
                  <a:cubicBezTo>
                    <a:pt x="7450" y="15314"/>
                    <a:pt x="7359" y="16546"/>
                    <a:pt x="7062" y="17961"/>
                  </a:cubicBezTo>
                  <a:cubicBezTo>
                    <a:pt x="7062" y="17596"/>
                    <a:pt x="6879" y="17208"/>
                    <a:pt x="6674" y="16934"/>
                  </a:cubicBezTo>
                  <a:cubicBezTo>
                    <a:pt x="6103" y="15976"/>
                    <a:pt x="4962" y="15405"/>
                    <a:pt x="4779" y="14172"/>
                  </a:cubicBezTo>
                  <a:cubicBezTo>
                    <a:pt x="4737" y="14034"/>
                    <a:pt x="4610" y="13960"/>
                    <a:pt x="4486" y="13960"/>
                  </a:cubicBezTo>
                  <a:cubicBezTo>
                    <a:pt x="4345" y="13960"/>
                    <a:pt x="4209" y="14057"/>
                    <a:pt x="4209" y="14264"/>
                  </a:cubicBezTo>
                  <a:cubicBezTo>
                    <a:pt x="4391" y="15108"/>
                    <a:pt x="4871" y="15679"/>
                    <a:pt x="5532" y="16250"/>
                  </a:cubicBezTo>
                  <a:cubicBezTo>
                    <a:pt x="6400" y="17208"/>
                    <a:pt x="6582" y="18167"/>
                    <a:pt x="6674" y="19217"/>
                  </a:cubicBezTo>
                  <a:cubicBezTo>
                    <a:pt x="6674" y="19308"/>
                    <a:pt x="6674" y="19399"/>
                    <a:pt x="6582" y="19491"/>
                  </a:cubicBezTo>
                  <a:cubicBezTo>
                    <a:pt x="5921" y="18441"/>
                    <a:pt x="4391" y="17779"/>
                    <a:pt x="3729" y="16729"/>
                  </a:cubicBezTo>
                  <a:cubicBezTo>
                    <a:pt x="3676" y="16649"/>
                    <a:pt x="3606" y="16616"/>
                    <a:pt x="3538" y="16616"/>
                  </a:cubicBezTo>
                  <a:cubicBezTo>
                    <a:pt x="3371" y="16616"/>
                    <a:pt x="3218" y="16815"/>
                    <a:pt x="3364" y="17026"/>
                  </a:cubicBezTo>
                  <a:cubicBezTo>
                    <a:pt x="4026" y="18167"/>
                    <a:pt x="6103" y="18920"/>
                    <a:pt x="6400" y="20358"/>
                  </a:cubicBezTo>
                  <a:cubicBezTo>
                    <a:pt x="6217" y="20929"/>
                    <a:pt x="6012" y="21591"/>
                    <a:pt x="5829" y="22161"/>
                  </a:cubicBezTo>
                  <a:cubicBezTo>
                    <a:pt x="5259" y="20541"/>
                    <a:pt x="3547" y="19582"/>
                    <a:pt x="2885" y="17779"/>
                  </a:cubicBezTo>
                  <a:cubicBezTo>
                    <a:pt x="2853" y="17683"/>
                    <a:pt x="2774" y="17643"/>
                    <a:pt x="2688" y="17643"/>
                  </a:cubicBezTo>
                  <a:cubicBezTo>
                    <a:pt x="2529" y="17643"/>
                    <a:pt x="2346" y="17783"/>
                    <a:pt x="2405" y="17961"/>
                  </a:cubicBezTo>
                  <a:cubicBezTo>
                    <a:pt x="3159" y="20153"/>
                    <a:pt x="5829" y="21203"/>
                    <a:pt x="5350" y="23782"/>
                  </a:cubicBezTo>
                  <a:lnTo>
                    <a:pt x="5350" y="23873"/>
                  </a:lnTo>
                  <a:cubicBezTo>
                    <a:pt x="5350" y="24056"/>
                    <a:pt x="5350" y="24238"/>
                    <a:pt x="5259" y="24444"/>
                  </a:cubicBezTo>
                  <a:cubicBezTo>
                    <a:pt x="4391" y="22915"/>
                    <a:pt x="2793" y="21956"/>
                    <a:pt x="2223" y="20153"/>
                  </a:cubicBezTo>
                  <a:cubicBezTo>
                    <a:pt x="2183" y="20058"/>
                    <a:pt x="2104" y="20018"/>
                    <a:pt x="2019" y="20018"/>
                  </a:cubicBezTo>
                  <a:cubicBezTo>
                    <a:pt x="1859" y="20018"/>
                    <a:pt x="1684" y="20164"/>
                    <a:pt x="1743" y="20358"/>
                  </a:cubicBezTo>
                  <a:cubicBezTo>
                    <a:pt x="2314" y="22344"/>
                    <a:pt x="4391" y="23394"/>
                    <a:pt x="5076" y="25197"/>
                  </a:cubicBezTo>
                  <a:cubicBezTo>
                    <a:pt x="4962" y="25768"/>
                    <a:pt x="4871" y="26338"/>
                    <a:pt x="4779" y="26909"/>
                  </a:cubicBezTo>
                  <a:cubicBezTo>
                    <a:pt x="4505" y="26635"/>
                    <a:pt x="4209" y="26338"/>
                    <a:pt x="3935" y="25950"/>
                  </a:cubicBezTo>
                  <a:cubicBezTo>
                    <a:pt x="2976" y="25014"/>
                    <a:pt x="2223" y="23782"/>
                    <a:pt x="1538" y="22435"/>
                  </a:cubicBezTo>
                  <a:cubicBezTo>
                    <a:pt x="1507" y="22341"/>
                    <a:pt x="1429" y="22301"/>
                    <a:pt x="1346" y="22301"/>
                  </a:cubicBezTo>
                  <a:cubicBezTo>
                    <a:pt x="1187" y="22301"/>
                    <a:pt x="1007" y="22446"/>
                    <a:pt x="1082" y="22641"/>
                  </a:cubicBezTo>
                  <a:cubicBezTo>
                    <a:pt x="1538" y="23576"/>
                    <a:pt x="2017" y="24535"/>
                    <a:pt x="2679" y="25288"/>
                  </a:cubicBezTo>
                  <a:cubicBezTo>
                    <a:pt x="3250" y="26156"/>
                    <a:pt x="4209" y="26818"/>
                    <a:pt x="4597" y="27662"/>
                  </a:cubicBezTo>
                  <a:cubicBezTo>
                    <a:pt x="4597" y="27959"/>
                    <a:pt x="4505" y="28233"/>
                    <a:pt x="4505" y="28621"/>
                  </a:cubicBezTo>
                  <a:lnTo>
                    <a:pt x="4505" y="28712"/>
                  </a:lnTo>
                  <a:cubicBezTo>
                    <a:pt x="3638" y="27297"/>
                    <a:pt x="1652" y="26635"/>
                    <a:pt x="694" y="25288"/>
                  </a:cubicBezTo>
                  <a:cubicBezTo>
                    <a:pt x="640" y="25209"/>
                    <a:pt x="562" y="25175"/>
                    <a:pt x="483" y="25175"/>
                  </a:cubicBezTo>
                  <a:cubicBezTo>
                    <a:pt x="288" y="25175"/>
                    <a:pt x="85" y="25375"/>
                    <a:pt x="214" y="25585"/>
                  </a:cubicBezTo>
                  <a:cubicBezTo>
                    <a:pt x="694" y="26338"/>
                    <a:pt x="1447" y="26818"/>
                    <a:pt x="2109" y="27297"/>
                  </a:cubicBezTo>
                  <a:cubicBezTo>
                    <a:pt x="2976" y="27959"/>
                    <a:pt x="4117" y="28621"/>
                    <a:pt x="4300" y="29671"/>
                  </a:cubicBezTo>
                  <a:lnTo>
                    <a:pt x="4300" y="29762"/>
                  </a:lnTo>
                  <a:cubicBezTo>
                    <a:pt x="4300" y="30333"/>
                    <a:pt x="4209" y="30812"/>
                    <a:pt x="4209" y="31383"/>
                  </a:cubicBezTo>
                  <a:cubicBezTo>
                    <a:pt x="4026" y="30903"/>
                    <a:pt x="3729" y="30515"/>
                    <a:pt x="3250" y="30150"/>
                  </a:cubicBezTo>
                  <a:cubicBezTo>
                    <a:pt x="2405" y="29191"/>
                    <a:pt x="1082" y="28803"/>
                    <a:pt x="602" y="27571"/>
                  </a:cubicBezTo>
                  <a:cubicBezTo>
                    <a:pt x="534" y="27481"/>
                    <a:pt x="439" y="27440"/>
                    <a:pt x="349" y="27440"/>
                  </a:cubicBezTo>
                  <a:cubicBezTo>
                    <a:pt x="165" y="27440"/>
                    <a:pt x="1" y="27608"/>
                    <a:pt x="123" y="27868"/>
                  </a:cubicBezTo>
                  <a:cubicBezTo>
                    <a:pt x="511" y="28712"/>
                    <a:pt x="1264" y="29283"/>
                    <a:pt x="2017" y="29762"/>
                  </a:cubicBezTo>
                  <a:cubicBezTo>
                    <a:pt x="2588" y="30150"/>
                    <a:pt x="3067" y="30515"/>
                    <a:pt x="3455" y="31086"/>
                  </a:cubicBezTo>
                  <a:cubicBezTo>
                    <a:pt x="3821" y="31383"/>
                    <a:pt x="3935" y="31953"/>
                    <a:pt x="4117" y="32433"/>
                  </a:cubicBezTo>
                  <a:cubicBezTo>
                    <a:pt x="4026" y="34898"/>
                    <a:pt x="4117" y="37363"/>
                    <a:pt x="4505" y="39851"/>
                  </a:cubicBezTo>
                  <a:cubicBezTo>
                    <a:pt x="4505" y="40065"/>
                    <a:pt x="4673" y="40160"/>
                    <a:pt x="4851" y="40160"/>
                  </a:cubicBezTo>
                  <a:cubicBezTo>
                    <a:pt x="5072" y="40160"/>
                    <a:pt x="5309" y="40013"/>
                    <a:pt x="5259" y="39760"/>
                  </a:cubicBezTo>
                  <a:cubicBezTo>
                    <a:pt x="4962" y="37568"/>
                    <a:pt x="4779" y="35468"/>
                    <a:pt x="4871" y="33368"/>
                  </a:cubicBezTo>
                  <a:cubicBezTo>
                    <a:pt x="5350" y="32341"/>
                    <a:pt x="5350" y="31291"/>
                    <a:pt x="6309" y="30515"/>
                  </a:cubicBezTo>
                  <a:cubicBezTo>
                    <a:pt x="7153" y="29762"/>
                    <a:pt x="8203" y="29374"/>
                    <a:pt x="9070" y="28621"/>
                  </a:cubicBezTo>
                  <a:cubicBezTo>
                    <a:pt x="9295" y="28396"/>
                    <a:pt x="9151" y="28094"/>
                    <a:pt x="8928" y="28094"/>
                  </a:cubicBezTo>
                  <a:cubicBezTo>
                    <a:pt x="8879" y="28094"/>
                    <a:pt x="8827" y="28109"/>
                    <a:pt x="8774" y="28142"/>
                  </a:cubicBezTo>
                  <a:cubicBezTo>
                    <a:pt x="7815" y="29100"/>
                    <a:pt x="6491" y="29488"/>
                    <a:pt x="5532" y="30424"/>
                  </a:cubicBezTo>
                  <a:cubicBezTo>
                    <a:pt x="5259" y="30721"/>
                    <a:pt x="5167" y="30995"/>
                    <a:pt x="4962" y="31291"/>
                  </a:cubicBezTo>
                  <a:cubicBezTo>
                    <a:pt x="5076" y="30812"/>
                    <a:pt x="5076" y="30424"/>
                    <a:pt x="5167" y="29945"/>
                  </a:cubicBezTo>
                  <a:cubicBezTo>
                    <a:pt x="5829" y="28142"/>
                    <a:pt x="7929" y="27388"/>
                    <a:pt x="9436" y="26430"/>
                  </a:cubicBezTo>
                  <a:cubicBezTo>
                    <a:pt x="9673" y="26284"/>
                    <a:pt x="9531" y="26006"/>
                    <a:pt x="9324" y="26006"/>
                  </a:cubicBezTo>
                  <a:cubicBezTo>
                    <a:pt x="9272" y="26006"/>
                    <a:pt x="9216" y="26023"/>
                    <a:pt x="9162" y="26064"/>
                  </a:cubicBezTo>
                  <a:cubicBezTo>
                    <a:pt x="7815" y="26818"/>
                    <a:pt x="6309" y="27480"/>
                    <a:pt x="5259" y="28712"/>
                  </a:cubicBezTo>
                  <a:cubicBezTo>
                    <a:pt x="5532" y="28050"/>
                    <a:pt x="5738" y="27480"/>
                    <a:pt x="6012" y="26909"/>
                  </a:cubicBezTo>
                  <a:cubicBezTo>
                    <a:pt x="6970" y="25380"/>
                    <a:pt x="8591" y="25014"/>
                    <a:pt x="10212" y="24353"/>
                  </a:cubicBezTo>
                  <a:cubicBezTo>
                    <a:pt x="10461" y="24249"/>
                    <a:pt x="10332" y="23861"/>
                    <a:pt x="10083" y="23861"/>
                  </a:cubicBezTo>
                  <a:cubicBezTo>
                    <a:pt x="10059" y="23861"/>
                    <a:pt x="10033" y="23865"/>
                    <a:pt x="10006" y="23873"/>
                  </a:cubicBezTo>
                  <a:cubicBezTo>
                    <a:pt x="8774" y="24353"/>
                    <a:pt x="7632" y="24718"/>
                    <a:pt x="6674" y="25494"/>
                  </a:cubicBezTo>
                  <a:cubicBezTo>
                    <a:pt x="6970" y="24809"/>
                    <a:pt x="7244" y="24238"/>
                    <a:pt x="7632" y="23576"/>
                  </a:cubicBezTo>
                  <a:cubicBezTo>
                    <a:pt x="8956" y="22253"/>
                    <a:pt x="10486" y="21591"/>
                    <a:pt x="12289" y="20929"/>
                  </a:cubicBezTo>
                  <a:cubicBezTo>
                    <a:pt x="12559" y="20825"/>
                    <a:pt x="12413" y="20437"/>
                    <a:pt x="12178" y="20437"/>
                  </a:cubicBezTo>
                  <a:cubicBezTo>
                    <a:pt x="12155" y="20437"/>
                    <a:pt x="12131" y="20441"/>
                    <a:pt x="12106" y="20449"/>
                  </a:cubicBezTo>
                  <a:cubicBezTo>
                    <a:pt x="10668" y="21020"/>
                    <a:pt x="9436" y="21499"/>
                    <a:pt x="8386" y="22253"/>
                  </a:cubicBezTo>
                  <a:cubicBezTo>
                    <a:pt x="8591" y="21956"/>
                    <a:pt x="8682" y="21773"/>
                    <a:pt x="8865" y="21499"/>
                  </a:cubicBezTo>
                  <a:cubicBezTo>
                    <a:pt x="8956" y="21294"/>
                    <a:pt x="9070" y="21111"/>
                    <a:pt x="9162" y="21020"/>
                  </a:cubicBezTo>
                  <a:cubicBezTo>
                    <a:pt x="10394" y="19673"/>
                    <a:pt x="11718" y="19217"/>
                    <a:pt x="13430" y="18829"/>
                  </a:cubicBezTo>
                  <a:cubicBezTo>
                    <a:pt x="13789" y="18829"/>
                    <a:pt x="13738" y="18340"/>
                    <a:pt x="13492" y="18340"/>
                  </a:cubicBezTo>
                  <a:cubicBezTo>
                    <a:pt x="13473" y="18340"/>
                    <a:pt x="13452" y="18343"/>
                    <a:pt x="13430" y="18349"/>
                  </a:cubicBezTo>
                  <a:cubicBezTo>
                    <a:pt x="12289" y="18532"/>
                    <a:pt x="11353" y="18829"/>
                    <a:pt x="10486" y="19308"/>
                  </a:cubicBezTo>
                  <a:cubicBezTo>
                    <a:pt x="11056" y="18737"/>
                    <a:pt x="11627" y="18076"/>
                    <a:pt x="12197" y="17505"/>
                  </a:cubicBezTo>
                  <a:cubicBezTo>
                    <a:pt x="13156" y="16934"/>
                    <a:pt x="14571" y="16820"/>
                    <a:pt x="15621" y="16364"/>
                  </a:cubicBezTo>
                  <a:cubicBezTo>
                    <a:pt x="15891" y="16260"/>
                    <a:pt x="15745" y="15872"/>
                    <a:pt x="15511" y="15872"/>
                  </a:cubicBezTo>
                  <a:cubicBezTo>
                    <a:pt x="15487" y="15872"/>
                    <a:pt x="15463" y="15876"/>
                    <a:pt x="15439" y="15884"/>
                  </a:cubicBezTo>
                  <a:cubicBezTo>
                    <a:pt x="14663" y="16250"/>
                    <a:pt x="13727" y="16364"/>
                    <a:pt x="12951" y="16638"/>
                  </a:cubicBezTo>
                  <a:cubicBezTo>
                    <a:pt x="13521" y="16067"/>
                    <a:pt x="14001" y="15496"/>
                    <a:pt x="14571" y="14834"/>
                  </a:cubicBezTo>
                  <a:cubicBezTo>
                    <a:pt x="15713" y="14172"/>
                    <a:pt x="17059" y="13784"/>
                    <a:pt x="17995" y="12826"/>
                  </a:cubicBezTo>
                  <a:cubicBezTo>
                    <a:pt x="18153" y="12616"/>
                    <a:pt x="17961" y="12392"/>
                    <a:pt x="17781" y="12392"/>
                  </a:cubicBezTo>
                  <a:cubicBezTo>
                    <a:pt x="17726" y="12392"/>
                    <a:pt x="17672" y="12413"/>
                    <a:pt x="17630" y="12461"/>
                  </a:cubicBezTo>
                  <a:cubicBezTo>
                    <a:pt x="16945" y="13122"/>
                    <a:pt x="16283" y="13396"/>
                    <a:pt x="15530" y="13784"/>
                  </a:cubicBezTo>
                  <a:cubicBezTo>
                    <a:pt x="16192" y="12940"/>
                    <a:pt x="16854" y="12073"/>
                    <a:pt x="17424" y="11228"/>
                  </a:cubicBezTo>
                  <a:cubicBezTo>
                    <a:pt x="17904" y="10749"/>
                    <a:pt x="18566" y="10361"/>
                    <a:pt x="19045" y="9699"/>
                  </a:cubicBezTo>
                  <a:cubicBezTo>
                    <a:pt x="19110" y="9488"/>
                    <a:pt x="18945" y="9289"/>
                    <a:pt x="18770" y="9289"/>
                  </a:cubicBezTo>
                  <a:cubicBezTo>
                    <a:pt x="18699" y="9289"/>
                    <a:pt x="18625" y="9322"/>
                    <a:pt x="18566" y="9402"/>
                  </a:cubicBezTo>
                  <a:cubicBezTo>
                    <a:pt x="18383" y="9607"/>
                    <a:pt x="18201" y="9881"/>
                    <a:pt x="17995" y="10087"/>
                  </a:cubicBezTo>
                  <a:cubicBezTo>
                    <a:pt x="18383" y="9128"/>
                    <a:pt x="18657" y="8169"/>
                    <a:pt x="18657" y="7119"/>
                  </a:cubicBezTo>
                  <a:cubicBezTo>
                    <a:pt x="18720" y="6866"/>
                    <a:pt x="18482" y="6719"/>
                    <a:pt x="18257" y="6719"/>
                  </a:cubicBezTo>
                  <a:cubicBezTo>
                    <a:pt x="18076" y="6719"/>
                    <a:pt x="17904" y="6814"/>
                    <a:pt x="17904" y="7028"/>
                  </a:cubicBezTo>
                  <a:cubicBezTo>
                    <a:pt x="17904" y="8169"/>
                    <a:pt x="17516" y="9219"/>
                    <a:pt x="17059" y="10269"/>
                  </a:cubicBezTo>
                  <a:cubicBezTo>
                    <a:pt x="17151" y="9516"/>
                    <a:pt x="17151" y="8740"/>
                    <a:pt x="17151" y="7895"/>
                  </a:cubicBezTo>
                  <a:cubicBezTo>
                    <a:pt x="17151" y="7737"/>
                    <a:pt x="17014" y="7638"/>
                    <a:pt x="16887" y="7638"/>
                  </a:cubicBezTo>
                  <a:cubicBezTo>
                    <a:pt x="16776" y="7638"/>
                    <a:pt x="16671" y="7714"/>
                    <a:pt x="16671" y="7895"/>
                  </a:cubicBezTo>
                  <a:cubicBezTo>
                    <a:pt x="16580" y="9219"/>
                    <a:pt x="16580" y="10452"/>
                    <a:pt x="16192" y="11684"/>
                  </a:cubicBezTo>
                  <a:cubicBezTo>
                    <a:pt x="15804" y="12164"/>
                    <a:pt x="15530" y="12643"/>
                    <a:pt x="15142" y="13031"/>
                  </a:cubicBezTo>
                  <a:cubicBezTo>
                    <a:pt x="15233" y="12552"/>
                    <a:pt x="15439" y="12073"/>
                    <a:pt x="15439" y="11593"/>
                  </a:cubicBezTo>
                  <a:cubicBezTo>
                    <a:pt x="15490" y="11386"/>
                    <a:pt x="15330" y="11260"/>
                    <a:pt x="15180" y="11260"/>
                  </a:cubicBezTo>
                  <a:cubicBezTo>
                    <a:pt x="15066" y="11260"/>
                    <a:pt x="14959" y="11334"/>
                    <a:pt x="14959" y="11502"/>
                  </a:cubicBezTo>
                  <a:cubicBezTo>
                    <a:pt x="14777" y="12552"/>
                    <a:pt x="14480" y="13511"/>
                    <a:pt x="14001" y="14355"/>
                  </a:cubicBezTo>
                  <a:cubicBezTo>
                    <a:pt x="13521" y="14926"/>
                    <a:pt x="12951" y="15496"/>
                    <a:pt x="12494" y="15976"/>
                  </a:cubicBezTo>
                  <a:cubicBezTo>
                    <a:pt x="12768" y="15314"/>
                    <a:pt x="12951" y="14652"/>
                    <a:pt x="13339" y="13967"/>
                  </a:cubicBezTo>
                  <a:cubicBezTo>
                    <a:pt x="13467" y="13774"/>
                    <a:pt x="13324" y="13570"/>
                    <a:pt x="13156" y="13570"/>
                  </a:cubicBezTo>
                  <a:cubicBezTo>
                    <a:pt x="13086" y="13570"/>
                    <a:pt x="13011" y="13605"/>
                    <a:pt x="12951" y="13693"/>
                  </a:cubicBezTo>
                  <a:cubicBezTo>
                    <a:pt x="12289" y="14743"/>
                    <a:pt x="12015" y="15884"/>
                    <a:pt x="11536" y="17026"/>
                  </a:cubicBezTo>
                  <a:cubicBezTo>
                    <a:pt x="11148" y="17391"/>
                    <a:pt x="10782" y="17779"/>
                    <a:pt x="10486" y="18258"/>
                  </a:cubicBezTo>
                  <a:cubicBezTo>
                    <a:pt x="10668" y="17505"/>
                    <a:pt x="10874" y="16820"/>
                    <a:pt x="11239" y="16250"/>
                  </a:cubicBezTo>
                  <a:cubicBezTo>
                    <a:pt x="11384" y="16057"/>
                    <a:pt x="11188" y="15852"/>
                    <a:pt x="10996" y="15852"/>
                  </a:cubicBezTo>
                  <a:cubicBezTo>
                    <a:pt x="10916" y="15852"/>
                    <a:pt x="10836" y="15888"/>
                    <a:pt x="10782" y="15976"/>
                  </a:cubicBezTo>
                  <a:cubicBezTo>
                    <a:pt x="10098" y="17026"/>
                    <a:pt x="10006" y="18441"/>
                    <a:pt x="9344" y="19491"/>
                  </a:cubicBezTo>
                  <a:cubicBezTo>
                    <a:pt x="9253" y="19673"/>
                    <a:pt x="9162" y="19787"/>
                    <a:pt x="8956" y="19970"/>
                  </a:cubicBezTo>
                  <a:lnTo>
                    <a:pt x="8956" y="20061"/>
                  </a:lnTo>
                  <a:cubicBezTo>
                    <a:pt x="8591" y="20449"/>
                    <a:pt x="8294" y="20929"/>
                    <a:pt x="8020" y="21385"/>
                  </a:cubicBezTo>
                  <a:cubicBezTo>
                    <a:pt x="7244" y="22641"/>
                    <a:pt x="6491" y="23964"/>
                    <a:pt x="5921" y="25288"/>
                  </a:cubicBezTo>
                  <a:cubicBezTo>
                    <a:pt x="6103" y="24056"/>
                    <a:pt x="6491" y="22823"/>
                    <a:pt x="6788" y="21591"/>
                  </a:cubicBezTo>
                  <a:cubicBezTo>
                    <a:pt x="7359" y="20632"/>
                    <a:pt x="8020" y="19787"/>
                    <a:pt x="8956" y="18920"/>
                  </a:cubicBezTo>
                  <a:cubicBezTo>
                    <a:pt x="9125" y="18695"/>
                    <a:pt x="8955" y="18394"/>
                    <a:pt x="8738" y="18394"/>
                  </a:cubicBezTo>
                  <a:cubicBezTo>
                    <a:pt x="8690" y="18394"/>
                    <a:pt x="8640" y="18408"/>
                    <a:pt x="8591" y="18441"/>
                  </a:cubicBezTo>
                  <a:cubicBezTo>
                    <a:pt x="8112" y="18920"/>
                    <a:pt x="7724" y="19399"/>
                    <a:pt x="7359" y="19879"/>
                  </a:cubicBezTo>
                  <a:cubicBezTo>
                    <a:pt x="7450" y="19491"/>
                    <a:pt x="7541" y="19217"/>
                    <a:pt x="7632" y="18829"/>
                  </a:cubicBezTo>
                  <a:lnTo>
                    <a:pt x="7724" y="18737"/>
                  </a:lnTo>
                  <a:cubicBezTo>
                    <a:pt x="8591" y="17391"/>
                    <a:pt x="10303" y="16638"/>
                    <a:pt x="10874" y="15108"/>
                  </a:cubicBezTo>
                  <a:cubicBezTo>
                    <a:pt x="10930" y="14882"/>
                    <a:pt x="10767" y="14717"/>
                    <a:pt x="10614" y="14717"/>
                  </a:cubicBezTo>
                  <a:cubicBezTo>
                    <a:pt x="10519" y="14717"/>
                    <a:pt x="10429" y="14778"/>
                    <a:pt x="10394" y="14926"/>
                  </a:cubicBezTo>
                  <a:cubicBezTo>
                    <a:pt x="10006" y="15976"/>
                    <a:pt x="8956" y="16729"/>
                    <a:pt x="8112" y="17505"/>
                  </a:cubicBezTo>
                  <a:cubicBezTo>
                    <a:pt x="8386" y="16729"/>
                    <a:pt x="8682" y="16067"/>
                    <a:pt x="9070" y="15405"/>
                  </a:cubicBezTo>
                  <a:cubicBezTo>
                    <a:pt x="9253" y="15108"/>
                    <a:pt x="9253" y="14926"/>
                    <a:pt x="9436" y="14652"/>
                  </a:cubicBezTo>
                  <a:cubicBezTo>
                    <a:pt x="9527" y="14446"/>
                    <a:pt x="9824" y="14264"/>
                    <a:pt x="10006" y="14172"/>
                  </a:cubicBezTo>
                  <a:cubicBezTo>
                    <a:pt x="10486" y="13876"/>
                    <a:pt x="10965" y="13693"/>
                    <a:pt x="11444" y="13511"/>
                  </a:cubicBezTo>
                  <a:cubicBezTo>
                    <a:pt x="12197" y="13122"/>
                    <a:pt x="13065" y="12734"/>
                    <a:pt x="13521" y="12073"/>
                  </a:cubicBezTo>
                  <a:cubicBezTo>
                    <a:pt x="13666" y="11879"/>
                    <a:pt x="13516" y="11675"/>
                    <a:pt x="13351" y="11675"/>
                  </a:cubicBezTo>
                  <a:cubicBezTo>
                    <a:pt x="13282" y="11675"/>
                    <a:pt x="13210" y="11711"/>
                    <a:pt x="13156" y="11799"/>
                  </a:cubicBezTo>
                  <a:cubicBezTo>
                    <a:pt x="12289" y="12826"/>
                    <a:pt x="10668" y="13122"/>
                    <a:pt x="9527" y="13876"/>
                  </a:cubicBezTo>
                  <a:cubicBezTo>
                    <a:pt x="9732" y="13396"/>
                    <a:pt x="9915" y="12940"/>
                    <a:pt x="10212" y="12461"/>
                  </a:cubicBezTo>
                  <a:lnTo>
                    <a:pt x="10212" y="12369"/>
                  </a:lnTo>
                  <a:cubicBezTo>
                    <a:pt x="11148" y="10840"/>
                    <a:pt x="13430" y="11114"/>
                    <a:pt x="14389" y="9516"/>
                  </a:cubicBezTo>
                  <a:cubicBezTo>
                    <a:pt x="14518" y="9306"/>
                    <a:pt x="14315" y="9106"/>
                    <a:pt x="14120" y="9106"/>
                  </a:cubicBezTo>
                  <a:cubicBezTo>
                    <a:pt x="14040" y="9106"/>
                    <a:pt x="13962" y="9140"/>
                    <a:pt x="13909" y="9219"/>
                  </a:cubicBezTo>
                  <a:cubicBezTo>
                    <a:pt x="13263" y="10333"/>
                    <a:pt x="11878" y="10447"/>
                    <a:pt x="10751" y="11067"/>
                  </a:cubicBezTo>
                  <a:lnTo>
                    <a:pt x="10751" y="11067"/>
                  </a:lnTo>
                  <a:cubicBezTo>
                    <a:pt x="11015" y="10853"/>
                    <a:pt x="11250" y="10059"/>
                    <a:pt x="11353" y="9790"/>
                  </a:cubicBezTo>
                  <a:cubicBezTo>
                    <a:pt x="11809" y="8740"/>
                    <a:pt x="12494" y="8466"/>
                    <a:pt x="13430" y="8078"/>
                  </a:cubicBezTo>
                  <a:cubicBezTo>
                    <a:pt x="14297" y="7690"/>
                    <a:pt x="15142" y="7325"/>
                    <a:pt x="15530" y="6458"/>
                  </a:cubicBezTo>
                  <a:cubicBezTo>
                    <a:pt x="15590" y="6279"/>
                    <a:pt x="15406" y="6129"/>
                    <a:pt x="15246" y="6129"/>
                  </a:cubicBezTo>
                  <a:cubicBezTo>
                    <a:pt x="15161" y="6129"/>
                    <a:pt x="15082" y="6172"/>
                    <a:pt x="15051" y="6275"/>
                  </a:cubicBezTo>
                  <a:cubicBezTo>
                    <a:pt x="14480" y="7416"/>
                    <a:pt x="13156" y="7599"/>
                    <a:pt x="12106" y="8078"/>
                  </a:cubicBezTo>
                  <a:cubicBezTo>
                    <a:pt x="12289" y="7690"/>
                    <a:pt x="12494" y="7234"/>
                    <a:pt x="12677" y="6754"/>
                  </a:cubicBezTo>
                  <a:cubicBezTo>
                    <a:pt x="13727" y="5522"/>
                    <a:pt x="15621" y="5042"/>
                    <a:pt x="16009" y="3239"/>
                  </a:cubicBezTo>
                  <a:cubicBezTo>
                    <a:pt x="16059" y="3028"/>
                    <a:pt x="15913" y="2932"/>
                    <a:pt x="15770" y="2932"/>
                  </a:cubicBezTo>
                  <a:cubicBezTo>
                    <a:pt x="15649" y="2932"/>
                    <a:pt x="15530" y="3000"/>
                    <a:pt x="15530" y="3125"/>
                  </a:cubicBezTo>
                  <a:cubicBezTo>
                    <a:pt x="15233" y="4380"/>
                    <a:pt x="14001" y="4951"/>
                    <a:pt x="13065" y="5704"/>
                  </a:cubicBezTo>
                  <a:cubicBezTo>
                    <a:pt x="13247" y="5225"/>
                    <a:pt x="13430" y="4746"/>
                    <a:pt x="13521" y="4266"/>
                  </a:cubicBezTo>
                  <a:cubicBezTo>
                    <a:pt x="14297" y="3239"/>
                    <a:pt x="15233" y="2372"/>
                    <a:pt x="15621" y="1139"/>
                  </a:cubicBezTo>
                  <a:cubicBezTo>
                    <a:pt x="15680" y="947"/>
                    <a:pt x="15501" y="765"/>
                    <a:pt x="15342" y="765"/>
                  </a:cubicBezTo>
                  <a:cubicBezTo>
                    <a:pt x="15255" y="765"/>
                    <a:pt x="15174" y="819"/>
                    <a:pt x="15142" y="957"/>
                  </a:cubicBezTo>
                  <a:cubicBezTo>
                    <a:pt x="14868" y="1710"/>
                    <a:pt x="14389" y="2372"/>
                    <a:pt x="13909" y="2942"/>
                  </a:cubicBezTo>
                  <a:cubicBezTo>
                    <a:pt x="14092" y="2189"/>
                    <a:pt x="14206" y="1322"/>
                    <a:pt x="14297" y="477"/>
                  </a:cubicBezTo>
                  <a:cubicBezTo>
                    <a:pt x="14347" y="169"/>
                    <a:pt x="14117" y="1"/>
                    <a:pt x="138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2" name="Google Shape;2022;p23"/>
            <p:cNvSpPr/>
            <p:nvPr/>
          </p:nvSpPr>
          <p:spPr>
            <a:xfrm flipH="1">
              <a:off x="511622" y="3071638"/>
              <a:ext cx="583179" cy="555436"/>
            </a:xfrm>
            <a:custGeom>
              <a:avLst/>
              <a:gdLst/>
              <a:ahLst/>
              <a:cxnLst/>
              <a:rect l="l" t="t" r="r" b="b"/>
              <a:pathLst>
                <a:path w="18835" h="17939" extrusionOk="0">
                  <a:moveTo>
                    <a:pt x="15481" y="1"/>
                  </a:moveTo>
                  <a:cubicBezTo>
                    <a:pt x="15442" y="1"/>
                    <a:pt x="15404" y="15"/>
                    <a:pt x="15369" y="50"/>
                  </a:cubicBezTo>
                  <a:cubicBezTo>
                    <a:pt x="14136" y="1191"/>
                    <a:pt x="13269" y="2424"/>
                    <a:pt x="12516" y="3862"/>
                  </a:cubicBezTo>
                  <a:cubicBezTo>
                    <a:pt x="12036" y="4136"/>
                    <a:pt x="11557" y="4524"/>
                    <a:pt x="11192" y="5003"/>
                  </a:cubicBezTo>
                  <a:cubicBezTo>
                    <a:pt x="11557" y="3565"/>
                    <a:pt x="12219" y="2241"/>
                    <a:pt x="13360" y="1283"/>
                  </a:cubicBezTo>
                  <a:cubicBezTo>
                    <a:pt x="13626" y="1201"/>
                    <a:pt x="13416" y="881"/>
                    <a:pt x="13238" y="881"/>
                  </a:cubicBezTo>
                  <a:cubicBezTo>
                    <a:pt x="13217" y="881"/>
                    <a:pt x="13197" y="885"/>
                    <a:pt x="13178" y="895"/>
                  </a:cubicBezTo>
                  <a:cubicBezTo>
                    <a:pt x="11648" y="2150"/>
                    <a:pt x="10987" y="3748"/>
                    <a:pt x="10507" y="5574"/>
                  </a:cubicBezTo>
                  <a:cubicBezTo>
                    <a:pt x="10142" y="5848"/>
                    <a:pt x="9845" y="6236"/>
                    <a:pt x="9480" y="6510"/>
                  </a:cubicBezTo>
                  <a:cubicBezTo>
                    <a:pt x="9754" y="5003"/>
                    <a:pt x="9663" y="3383"/>
                    <a:pt x="10895" y="2150"/>
                  </a:cubicBezTo>
                  <a:cubicBezTo>
                    <a:pt x="11036" y="1992"/>
                    <a:pt x="10906" y="1793"/>
                    <a:pt x="10755" y="1793"/>
                  </a:cubicBezTo>
                  <a:cubicBezTo>
                    <a:pt x="10710" y="1793"/>
                    <a:pt x="10663" y="1811"/>
                    <a:pt x="10621" y="1853"/>
                  </a:cubicBezTo>
                  <a:cubicBezTo>
                    <a:pt x="9092" y="3383"/>
                    <a:pt x="9480" y="5368"/>
                    <a:pt x="8909" y="7172"/>
                  </a:cubicBezTo>
                  <a:cubicBezTo>
                    <a:pt x="8430" y="7651"/>
                    <a:pt x="7951" y="8222"/>
                    <a:pt x="7563" y="8701"/>
                  </a:cubicBezTo>
                  <a:cubicBezTo>
                    <a:pt x="7198" y="7286"/>
                    <a:pt x="7859" y="5574"/>
                    <a:pt x="8521" y="4227"/>
                  </a:cubicBezTo>
                  <a:cubicBezTo>
                    <a:pt x="8581" y="4048"/>
                    <a:pt x="8437" y="3899"/>
                    <a:pt x="8304" y="3899"/>
                  </a:cubicBezTo>
                  <a:cubicBezTo>
                    <a:pt x="8233" y="3899"/>
                    <a:pt x="8165" y="3941"/>
                    <a:pt x="8133" y="4045"/>
                  </a:cubicBezTo>
                  <a:cubicBezTo>
                    <a:pt x="7380" y="5574"/>
                    <a:pt x="6627" y="7468"/>
                    <a:pt x="7198" y="9180"/>
                  </a:cubicBezTo>
                  <a:cubicBezTo>
                    <a:pt x="6809" y="9751"/>
                    <a:pt x="6330" y="10230"/>
                    <a:pt x="5942" y="10801"/>
                  </a:cubicBezTo>
                  <a:cubicBezTo>
                    <a:pt x="5486" y="9180"/>
                    <a:pt x="5189" y="7468"/>
                    <a:pt x="6239" y="6030"/>
                  </a:cubicBezTo>
                  <a:cubicBezTo>
                    <a:pt x="6379" y="5820"/>
                    <a:pt x="6250" y="5597"/>
                    <a:pt x="6090" y="5597"/>
                  </a:cubicBezTo>
                  <a:cubicBezTo>
                    <a:pt x="6042" y="5597"/>
                    <a:pt x="5990" y="5617"/>
                    <a:pt x="5942" y="5665"/>
                  </a:cubicBezTo>
                  <a:cubicBezTo>
                    <a:pt x="4618" y="7377"/>
                    <a:pt x="5098" y="9363"/>
                    <a:pt x="5577" y="11280"/>
                  </a:cubicBezTo>
                  <a:cubicBezTo>
                    <a:pt x="5280" y="11645"/>
                    <a:pt x="5006" y="12125"/>
                    <a:pt x="4710" y="12513"/>
                  </a:cubicBezTo>
                  <a:cubicBezTo>
                    <a:pt x="4230" y="11075"/>
                    <a:pt x="2998" y="9751"/>
                    <a:pt x="3865" y="8222"/>
                  </a:cubicBezTo>
                  <a:cubicBezTo>
                    <a:pt x="3928" y="8095"/>
                    <a:pt x="3761" y="7913"/>
                    <a:pt x="3622" y="7913"/>
                  </a:cubicBezTo>
                  <a:cubicBezTo>
                    <a:pt x="3561" y="7913"/>
                    <a:pt x="3505" y="7948"/>
                    <a:pt x="3477" y="8039"/>
                  </a:cubicBezTo>
                  <a:cubicBezTo>
                    <a:pt x="2518" y="9842"/>
                    <a:pt x="3956" y="11280"/>
                    <a:pt x="4436" y="12992"/>
                  </a:cubicBezTo>
                  <a:cubicBezTo>
                    <a:pt x="4139" y="13357"/>
                    <a:pt x="3865" y="13745"/>
                    <a:pt x="3660" y="14133"/>
                  </a:cubicBezTo>
                  <a:cubicBezTo>
                    <a:pt x="3203" y="12695"/>
                    <a:pt x="1491" y="11463"/>
                    <a:pt x="1948" y="9933"/>
                  </a:cubicBezTo>
                  <a:cubicBezTo>
                    <a:pt x="2014" y="9774"/>
                    <a:pt x="1911" y="9677"/>
                    <a:pt x="1795" y="9677"/>
                  </a:cubicBezTo>
                  <a:cubicBezTo>
                    <a:pt x="1711" y="9677"/>
                    <a:pt x="1621" y="9727"/>
                    <a:pt x="1583" y="9842"/>
                  </a:cubicBezTo>
                  <a:cubicBezTo>
                    <a:pt x="1012" y="11737"/>
                    <a:pt x="3203" y="12878"/>
                    <a:pt x="3386" y="14590"/>
                  </a:cubicBezTo>
                  <a:cubicBezTo>
                    <a:pt x="3089" y="14978"/>
                    <a:pt x="2815" y="15457"/>
                    <a:pt x="2518" y="15845"/>
                  </a:cubicBezTo>
                  <a:cubicBezTo>
                    <a:pt x="2153" y="14316"/>
                    <a:pt x="806" y="13175"/>
                    <a:pt x="441" y="11554"/>
                  </a:cubicBezTo>
                  <a:cubicBezTo>
                    <a:pt x="403" y="11439"/>
                    <a:pt x="313" y="11389"/>
                    <a:pt x="227" y="11389"/>
                  </a:cubicBezTo>
                  <a:cubicBezTo>
                    <a:pt x="109" y="11389"/>
                    <a:pt x="0" y="11486"/>
                    <a:pt x="53" y="11645"/>
                  </a:cubicBezTo>
                  <a:cubicBezTo>
                    <a:pt x="441" y="13449"/>
                    <a:pt x="2062" y="14590"/>
                    <a:pt x="2244" y="16416"/>
                  </a:cubicBezTo>
                  <a:lnTo>
                    <a:pt x="1674" y="17260"/>
                  </a:lnTo>
                  <a:cubicBezTo>
                    <a:pt x="1464" y="17599"/>
                    <a:pt x="1791" y="17938"/>
                    <a:pt x="2097" y="17938"/>
                  </a:cubicBezTo>
                  <a:cubicBezTo>
                    <a:pt x="2224" y="17938"/>
                    <a:pt x="2347" y="17880"/>
                    <a:pt x="2427" y="17740"/>
                  </a:cubicBezTo>
                  <a:cubicBezTo>
                    <a:pt x="2815" y="17078"/>
                    <a:pt x="3203" y="16507"/>
                    <a:pt x="3568" y="15936"/>
                  </a:cubicBezTo>
                  <a:cubicBezTo>
                    <a:pt x="3618" y="15931"/>
                    <a:pt x="3669" y="15928"/>
                    <a:pt x="3720" y="15928"/>
                  </a:cubicBezTo>
                  <a:cubicBezTo>
                    <a:pt x="4474" y="15928"/>
                    <a:pt x="5408" y="16519"/>
                    <a:pt x="5942" y="16690"/>
                  </a:cubicBezTo>
                  <a:cubicBezTo>
                    <a:pt x="6537" y="17027"/>
                    <a:pt x="7184" y="17278"/>
                    <a:pt x="7838" y="17278"/>
                  </a:cubicBezTo>
                  <a:cubicBezTo>
                    <a:pt x="7936" y="17278"/>
                    <a:pt x="8035" y="17272"/>
                    <a:pt x="8133" y="17260"/>
                  </a:cubicBezTo>
                  <a:cubicBezTo>
                    <a:pt x="8430" y="17169"/>
                    <a:pt x="8339" y="16781"/>
                    <a:pt x="8042" y="16781"/>
                  </a:cubicBezTo>
                  <a:cubicBezTo>
                    <a:pt x="7966" y="16795"/>
                    <a:pt x="7888" y="16801"/>
                    <a:pt x="7807" y="16801"/>
                  </a:cubicBezTo>
                  <a:cubicBezTo>
                    <a:pt x="6675" y="16801"/>
                    <a:pt x="5101" y="15542"/>
                    <a:pt x="3865" y="15457"/>
                  </a:cubicBezTo>
                  <a:cubicBezTo>
                    <a:pt x="3956" y="15275"/>
                    <a:pt x="4139" y="14978"/>
                    <a:pt x="4230" y="14795"/>
                  </a:cubicBezTo>
                  <a:cubicBezTo>
                    <a:pt x="4404" y="14754"/>
                    <a:pt x="4576" y="14737"/>
                    <a:pt x="4748" y="14737"/>
                  </a:cubicBezTo>
                  <a:cubicBezTo>
                    <a:pt x="5433" y="14737"/>
                    <a:pt x="6097" y="15014"/>
                    <a:pt x="6718" y="15160"/>
                  </a:cubicBezTo>
                  <a:cubicBezTo>
                    <a:pt x="7264" y="15405"/>
                    <a:pt x="7872" y="15572"/>
                    <a:pt x="8503" y="15572"/>
                  </a:cubicBezTo>
                  <a:cubicBezTo>
                    <a:pt x="8637" y="15572"/>
                    <a:pt x="8773" y="15565"/>
                    <a:pt x="8909" y="15548"/>
                  </a:cubicBezTo>
                  <a:cubicBezTo>
                    <a:pt x="9183" y="15457"/>
                    <a:pt x="9092" y="15069"/>
                    <a:pt x="8795" y="15069"/>
                  </a:cubicBezTo>
                  <a:cubicBezTo>
                    <a:pt x="8669" y="15088"/>
                    <a:pt x="8542" y="15096"/>
                    <a:pt x="8415" y="15096"/>
                  </a:cubicBezTo>
                  <a:cubicBezTo>
                    <a:pt x="7183" y="15096"/>
                    <a:pt x="5943" y="14310"/>
                    <a:pt x="4785" y="14310"/>
                  </a:cubicBezTo>
                  <a:cubicBezTo>
                    <a:pt x="4729" y="14310"/>
                    <a:pt x="4674" y="14312"/>
                    <a:pt x="4618" y="14316"/>
                  </a:cubicBezTo>
                  <a:cubicBezTo>
                    <a:pt x="4801" y="13928"/>
                    <a:pt x="5098" y="13563"/>
                    <a:pt x="5280" y="13175"/>
                  </a:cubicBezTo>
                  <a:cubicBezTo>
                    <a:pt x="5546" y="13072"/>
                    <a:pt x="5817" y="13031"/>
                    <a:pt x="6092" y="13031"/>
                  </a:cubicBezTo>
                  <a:cubicBezTo>
                    <a:pt x="7184" y="13031"/>
                    <a:pt x="8331" y="13681"/>
                    <a:pt x="9434" y="13681"/>
                  </a:cubicBezTo>
                  <a:cubicBezTo>
                    <a:pt x="9837" y="13681"/>
                    <a:pt x="10234" y="13595"/>
                    <a:pt x="10621" y="13357"/>
                  </a:cubicBezTo>
                  <a:cubicBezTo>
                    <a:pt x="10781" y="13277"/>
                    <a:pt x="10662" y="12971"/>
                    <a:pt x="10431" y="12971"/>
                  </a:cubicBezTo>
                  <a:cubicBezTo>
                    <a:pt x="10398" y="12971"/>
                    <a:pt x="10362" y="12978"/>
                    <a:pt x="10325" y="12992"/>
                  </a:cubicBezTo>
                  <a:cubicBezTo>
                    <a:pt x="9976" y="13200"/>
                    <a:pt x="9616" y="13276"/>
                    <a:pt x="9246" y="13276"/>
                  </a:cubicBezTo>
                  <a:cubicBezTo>
                    <a:pt x="8211" y="13276"/>
                    <a:pt x="7103" y="12678"/>
                    <a:pt x="5989" y="12678"/>
                  </a:cubicBezTo>
                  <a:cubicBezTo>
                    <a:pt x="5882" y="12678"/>
                    <a:pt x="5775" y="12683"/>
                    <a:pt x="5668" y="12695"/>
                  </a:cubicBezTo>
                  <a:cubicBezTo>
                    <a:pt x="5851" y="12307"/>
                    <a:pt x="6056" y="12033"/>
                    <a:pt x="6330" y="11737"/>
                  </a:cubicBezTo>
                  <a:cubicBezTo>
                    <a:pt x="6723" y="11576"/>
                    <a:pt x="7131" y="11522"/>
                    <a:pt x="7549" y="11522"/>
                  </a:cubicBezTo>
                  <a:cubicBezTo>
                    <a:pt x="8440" y="11522"/>
                    <a:pt x="9373" y="11769"/>
                    <a:pt x="10288" y="11769"/>
                  </a:cubicBezTo>
                  <a:cubicBezTo>
                    <a:pt x="10717" y="11769"/>
                    <a:pt x="11143" y="11714"/>
                    <a:pt x="11557" y="11554"/>
                  </a:cubicBezTo>
                  <a:cubicBezTo>
                    <a:pt x="11745" y="11471"/>
                    <a:pt x="11666" y="11063"/>
                    <a:pt x="11511" y="11063"/>
                  </a:cubicBezTo>
                  <a:cubicBezTo>
                    <a:pt x="11497" y="11063"/>
                    <a:pt x="11482" y="11067"/>
                    <a:pt x="11466" y="11075"/>
                  </a:cubicBezTo>
                  <a:cubicBezTo>
                    <a:pt x="10995" y="11240"/>
                    <a:pt x="10525" y="11294"/>
                    <a:pt x="10057" y="11294"/>
                  </a:cubicBezTo>
                  <a:cubicBezTo>
                    <a:pt x="9178" y="11294"/>
                    <a:pt x="8309" y="11104"/>
                    <a:pt x="7469" y="11104"/>
                  </a:cubicBezTo>
                  <a:cubicBezTo>
                    <a:pt x="7216" y="11104"/>
                    <a:pt x="6966" y="11121"/>
                    <a:pt x="6718" y="11166"/>
                  </a:cubicBezTo>
                  <a:cubicBezTo>
                    <a:pt x="7198" y="10595"/>
                    <a:pt x="7563" y="10025"/>
                    <a:pt x="8042" y="9454"/>
                  </a:cubicBezTo>
                  <a:cubicBezTo>
                    <a:pt x="8271" y="9408"/>
                    <a:pt x="8500" y="9389"/>
                    <a:pt x="8729" y="9389"/>
                  </a:cubicBezTo>
                  <a:cubicBezTo>
                    <a:pt x="9804" y="9389"/>
                    <a:pt x="10874" y="9810"/>
                    <a:pt x="11921" y="9810"/>
                  </a:cubicBezTo>
                  <a:cubicBezTo>
                    <a:pt x="12407" y="9810"/>
                    <a:pt x="12887" y="9719"/>
                    <a:pt x="13360" y="9454"/>
                  </a:cubicBezTo>
                  <a:cubicBezTo>
                    <a:pt x="13525" y="9308"/>
                    <a:pt x="13426" y="9030"/>
                    <a:pt x="13240" y="9030"/>
                  </a:cubicBezTo>
                  <a:cubicBezTo>
                    <a:pt x="13193" y="9030"/>
                    <a:pt x="13141" y="9048"/>
                    <a:pt x="13086" y="9089"/>
                  </a:cubicBezTo>
                  <a:cubicBezTo>
                    <a:pt x="12674" y="9305"/>
                    <a:pt x="12248" y="9380"/>
                    <a:pt x="11814" y="9380"/>
                  </a:cubicBezTo>
                  <a:cubicBezTo>
                    <a:pt x="10824" y="9380"/>
                    <a:pt x="9793" y="8988"/>
                    <a:pt x="8786" y="8988"/>
                  </a:cubicBezTo>
                  <a:cubicBezTo>
                    <a:pt x="8697" y="8988"/>
                    <a:pt x="8609" y="8991"/>
                    <a:pt x="8521" y="8998"/>
                  </a:cubicBezTo>
                  <a:cubicBezTo>
                    <a:pt x="8909" y="8427"/>
                    <a:pt x="9275" y="7948"/>
                    <a:pt x="9754" y="7560"/>
                  </a:cubicBezTo>
                  <a:cubicBezTo>
                    <a:pt x="10047" y="7364"/>
                    <a:pt x="10362" y="7292"/>
                    <a:pt x="10691" y="7292"/>
                  </a:cubicBezTo>
                  <a:cubicBezTo>
                    <a:pt x="11625" y="7292"/>
                    <a:pt x="12666" y="7873"/>
                    <a:pt x="13605" y="7873"/>
                  </a:cubicBezTo>
                  <a:cubicBezTo>
                    <a:pt x="13960" y="7873"/>
                    <a:pt x="14301" y="7789"/>
                    <a:pt x="14616" y="7560"/>
                  </a:cubicBezTo>
                  <a:cubicBezTo>
                    <a:pt x="14840" y="7410"/>
                    <a:pt x="14759" y="7124"/>
                    <a:pt x="14559" y="7124"/>
                  </a:cubicBezTo>
                  <a:cubicBezTo>
                    <a:pt x="14515" y="7124"/>
                    <a:pt x="14465" y="7138"/>
                    <a:pt x="14410" y="7172"/>
                  </a:cubicBezTo>
                  <a:cubicBezTo>
                    <a:pt x="14142" y="7353"/>
                    <a:pt x="13844" y="7419"/>
                    <a:pt x="13534" y="7419"/>
                  </a:cubicBezTo>
                  <a:cubicBezTo>
                    <a:pt x="12869" y="7419"/>
                    <a:pt x="12149" y="7114"/>
                    <a:pt x="11557" y="6989"/>
                  </a:cubicBezTo>
                  <a:cubicBezTo>
                    <a:pt x="11218" y="6924"/>
                    <a:pt x="10936" y="6860"/>
                    <a:pt x="10663" y="6860"/>
                  </a:cubicBezTo>
                  <a:cubicBezTo>
                    <a:pt x="10550" y="6860"/>
                    <a:pt x="10438" y="6871"/>
                    <a:pt x="10325" y="6898"/>
                  </a:cubicBezTo>
                  <a:cubicBezTo>
                    <a:pt x="10804" y="6418"/>
                    <a:pt x="11192" y="6030"/>
                    <a:pt x="11648" y="5665"/>
                  </a:cubicBezTo>
                  <a:cubicBezTo>
                    <a:pt x="11855" y="5578"/>
                    <a:pt x="12072" y="5542"/>
                    <a:pt x="12296" y="5542"/>
                  </a:cubicBezTo>
                  <a:cubicBezTo>
                    <a:pt x="13345" y="5542"/>
                    <a:pt x="14561" y="6326"/>
                    <a:pt x="15635" y="6326"/>
                  </a:cubicBezTo>
                  <a:cubicBezTo>
                    <a:pt x="15833" y="6326"/>
                    <a:pt x="16027" y="6299"/>
                    <a:pt x="16214" y="6236"/>
                  </a:cubicBezTo>
                  <a:cubicBezTo>
                    <a:pt x="16401" y="6236"/>
                    <a:pt x="16341" y="5836"/>
                    <a:pt x="16104" y="5836"/>
                  </a:cubicBezTo>
                  <a:cubicBezTo>
                    <a:pt x="16081" y="5836"/>
                    <a:pt x="16057" y="5840"/>
                    <a:pt x="16031" y="5848"/>
                  </a:cubicBezTo>
                  <a:cubicBezTo>
                    <a:pt x="15854" y="5908"/>
                    <a:pt x="15673" y="5933"/>
                    <a:pt x="15488" y="5933"/>
                  </a:cubicBezTo>
                  <a:cubicBezTo>
                    <a:pt x="14482" y="5933"/>
                    <a:pt x="13375" y="5172"/>
                    <a:pt x="12333" y="5094"/>
                  </a:cubicBezTo>
                  <a:cubicBezTo>
                    <a:pt x="12607" y="4889"/>
                    <a:pt x="12904" y="4615"/>
                    <a:pt x="13178" y="4433"/>
                  </a:cubicBezTo>
                  <a:cubicBezTo>
                    <a:pt x="14234" y="4433"/>
                    <a:pt x="15360" y="4902"/>
                    <a:pt x="16384" y="4902"/>
                  </a:cubicBezTo>
                  <a:cubicBezTo>
                    <a:pt x="17019" y="4902"/>
                    <a:pt x="17615" y="4721"/>
                    <a:pt x="18131" y="4136"/>
                  </a:cubicBezTo>
                  <a:cubicBezTo>
                    <a:pt x="18266" y="4001"/>
                    <a:pt x="18151" y="3754"/>
                    <a:pt x="18000" y="3754"/>
                  </a:cubicBezTo>
                  <a:cubicBezTo>
                    <a:pt x="17946" y="3754"/>
                    <a:pt x="17888" y="3785"/>
                    <a:pt x="17834" y="3862"/>
                  </a:cubicBezTo>
                  <a:cubicBezTo>
                    <a:pt x="17409" y="4324"/>
                    <a:pt x="16894" y="4472"/>
                    <a:pt x="16336" y="4472"/>
                  </a:cubicBezTo>
                  <a:cubicBezTo>
                    <a:pt x="15516" y="4472"/>
                    <a:pt x="14604" y="4153"/>
                    <a:pt x="13748" y="4045"/>
                  </a:cubicBezTo>
                  <a:cubicBezTo>
                    <a:pt x="14410" y="3565"/>
                    <a:pt x="15186" y="3086"/>
                    <a:pt x="15940" y="2721"/>
                  </a:cubicBezTo>
                  <a:cubicBezTo>
                    <a:pt x="16521" y="2846"/>
                    <a:pt x="17157" y="3070"/>
                    <a:pt x="17780" y="3070"/>
                  </a:cubicBezTo>
                  <a:cubicBezTo>
                    <a:pt x="18061" y="3070"/>
                    <a:pt x="18340" y="3024"/>
                    <a:pt x="18610" y="2903"/>
                  </a:cubicBezTo>
                  <a:cubicBezTo>
                    <a:pt x="18834" y="2754"/>
                    <a:pt x="18753" y="2468"/>
                    <a:pt x="18554" y="2468"/>
                  </a:cubicBezTo>
                  <a:cubicBezTo>
                    <a:pt x="18509" y="2468"/>
                    <a:pt x="18459" y="2482"/>
                    <a:pt x="18405" y="2515"/>
                  </a:cubicBezTo>
                  <a:cubicBezTo>
                    <a:pt x="18196" y="2624"/>
                    <a:pt x="17976" y="2665"/>
                    <a:pt x="17748" y="2665"/>
                  </a:cubicBezTo>
                  <a:cubicBezTo>
                    <a:pt x="17351" y="2665"/>
                    <a:pt x="16930" y="2540"/>
                    <a:pt x="16510" y="2424"/>
                  </a:cubicBezTo>
                  <a:cubicBezTo>
                    <a:pt x="16990" y="2150"/>
                    <a:pt x="17469" y="1945"/>
                    <a:pt x="18040" y="1762"/>
                  </a:cubicBezTo>
                  <a:cubicBezTo>
                    <a:pt x="18453" y="1597"/>
                    <a:pt x="18342" y="870"/>
                    <a:pt x="17894" y="870"/>
                  </a:cubicBezTo>
                  <a:cubicBezTo>
                    <a:pt x="17847" y="870"/>
                    <a:pt x="17797" y="877"/>
                    <a:pt x="17743" y="895"/>
                  </a:cubicBezTo>
                  <a:cubicBezTo>
                    <a:pt x="16990" y="1191"/>
                    <a:pt x="16328" y="1465"/>
                    <a:pt x="15643" y="1853"/>
                  </a:cubicBezTo>
                  <a:cubicBezTo>
                    <a:pt x="16122" y="1283"/>
                    <a:pt x="16602" y="803"/>
                    <a:pt x="17263" y="438"/>
                  </a:cubicBezTo>
                  <a:cubicBezTo>
                    <a:pt x="17528" y="336"/>
                    <a:pt x="17394" y="36"/>
                    <a:pt x="17168" y="36"/>
                  </a:cubicBezTo>
                  <a:cubicBezTo>
                    <a:pt x="17140" y="36"/>
                    <a:pt x="17111" y="40"/>
                    <a:pt x="17081" y="50"/>
                  </a:cubicBezTo>
                  <a:cubicBezTo>
                    <a:pt x="16031" y="621"/>
                    <a:pt x="15369" y="1374"/>
                    <a:pt x="14707" y="2333"/>
                  </a:cubicBezTo>
                  <a:cubicBezTo>
                    <a:pt x="14228" y="2607"/>
                    <a:pt x="13840" y="2903"/>
                    <a:pt x="13360" y="3177"/>
                  </a:cubicBezTo>
                  <a:cubicBezTo>
                    <a:pt x="13931" y="2150"/>
                    <a:pt x="14707" y="1191"/>
                    <a:pt x="15643" y="438"/>
                  </a:cubicBezTo>
                  <a:cubicBezTo>
                    <a:pt x="15809" y="272"/>
                    <a:pt x="15646" y="1"/>
                    <a:pt x="15481" y="1"/>
                  </a:cubicBezTo>
                  <a:close/>
                </a:path>
              </a:pathLst>
            </a:custGeom>
            <a:solidFill>
              <a:srgbClr val="F8F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3" name="Google Shape;2023;p23"/>
            <p:cNvSpPr/>
            <p:nvPr/>
          </p:nvSpPr>
          <p:spPr>
            <a:xfrm flipH="1">
              <a:off x="1886745" y="404330"/>
              <a:ext cx="488372" cy="409108"/>
            </a:xfrm>
            <a:custGeom>
              <a:avLst/>
              <a:gdLst/>
              <a:ahLst/>
              <a:cxnLst/>
              <a:rect l="l" t="t" r="r" b="b"/>
              <a:pathLst>
                <a:path w="15773" h="13213" extrusionOk="0">
                  <a:moveTo>
                    <a:pt x="13264" y="0"/>
                  </a:moveTo>
                  <a:cubicBezTo>
                    <a:pt x="13246" y="0"/>
                    <a:pt x="13229" y="6"/>
                    <a:pt x="13216" y="19"/>
                  </a:cubicBezTo>
                  <a:cubicBezTo>
                    <a:pt x="12166" y="772"/>
                    <a:pt x="11322" y="1730"/>
                    <a:pt x="10637" y="2780"/>
                  </a:cubicBezTo>
                  <a:cubicBezTo>
                    <a:pt x="10180" y="3054"/>
                    <a:pt x="9792" y="3351"/>
                    <a:pt x="9404" y="3625"/>
                  </a:cubicBezTo>
                  <a:cubicBezTo>
                    <a:pt x="9884" y="2598"/>
                    <a:pt x="10454" y="1548"/>
                    <a:pt x="11504" y="886"/>
                  </a:cubicBezTo>
                  <a:cubicBezTo>
                    <a:pt x="11662" y="788"/>
                    <a:pt x="11616" y="571"/>
                    <a:pt x="11483" y="571"/>
                  </a:cubicBezTo>
                  <a:cubicBezTo>
                    <a:pt x="11462" y="571"/>
                    <a:pt x="11438" y="577"/>
                    <a:pt x="11413" y="589"/>
                  </a:cubicBezTo>
                  <a:cubicBezTo>
                    <a:pt x="10066" y="1342"/>
                    <a:pt x="9404" y="2689"/>
                    <a:pt x="8834" y="4013"/>
                  </a:cubicBezTo>
                  <a:cubicBezTo>
                    <a:pt x="8560" y="4310"/>
                    <a:pt x="8263" y="4492"/>
                    <a:pt x="7989" y="4766"/>
                  </a:cubicBezTo>
                  <a:cubicBezTo>
                    <a:pt x="8354" y="3534"/>
                    <a:pt x="8354" y="2210"/>
                    <a:pt x="9496" y="1342"/>
                  </a:cubicBezTo>
                  <a:cubicBezTo>
                    <a:pt x="9594" y="1264"/>
                    <a:pt x="9456" y="1050"/>
                    <a:pt x="9299" y="1050"/>
                  </a:cubicBezTo>
                  <a:cubicBezTo>
                    <a:pt x="9273" y="1050"/>
                    <a:pt x="9247" y="1056"/>
                    <a:pt x="9222" y="1069"/>
                  </a:cubicBezTo>
                  <a:cubicBezTo>
                    <a:pt x="7898" y="2210"/>
                    <a:pt x="8081" y="3830"/>
                    <a:pt x="7419" y="5246"/>
                  </a:cubicBezTo>
                  <a:cubicBezTo>
                    <a:pt x="7031" y="5542"/>
                    <a:pt x="6643" y="5907"/>
                    <a:pt x="6277" y="6387"/>
                  </a:cubicBezTo>
                  <a:cubicBezTo>
                    <a:pt x="6072" y="5154"/>
                    <a:pt x="6757" y="3830"/>
                    <a:pt x="7419" y="2780"/>
                  </a:cubicBezTo>
                  <a:cubicBezTo>
                    <a:pt x="7483" y="2652"/>
                    <a:pt x="7355" y="2512"/>
                    <a:pt x="7242" y="2512"/>
                  </a:cubicBezTo>
                  <a:cubicBezTo>
                    <a:pt x="7194" y="2512"/>
                    <a:pt x="7149" y="2537"/>
                    <a:pt x="7122" y="2598"/>
                  </a:cubicBezTo>
                  <a:cubicBezTo>
                    <a:pt x="6369" y="3739"/>
                    <a:pt x="5615" y="5246"/>
                    <a:pt x="5889" y="6684"/>
                  </a:cubicBezTo>
                  <a:cubicBezTo>
                    <a:pt x="5501" y="7049"/>
                    <a:pt x="5136" y="7437"/>
                    <a:pt x="4748" y="7916"/>
                  </a:cubicBezTo>
                  <a:cubicBezTo>
                    <a:pt x="4565" y="6478"/>
                    <a:pt x="4474" y="5154"/>
                    <a:pt x="5410" y="4013"/>
                  </a:cubicBezTo>
                  <a:cubicBezTo>
                    <a:pt x="5583" y="3936"/>
                    <a:pt x="5464" y="3713"/>
                    <a:pt x="5314" y="3713"/>
                  </a:cubicBezTo>
                  <a:cubicBezTo>
                    <a:pt x="5285" y="3713"/>
                    <a:pt x="5256" y="3721"/>
                    <a:pt x="5227" y="3739"/>
                  </a:cubicBezTo>
                  <a:cubicBezTo>
                    <a:pt x="3995" y="5063"/>
                    <a:pt x="4177" y="6684"/>
                    <a:pt x="4474" y="8190"/>
                  </a:cubicBezTo>
                  <a:cubicBezTo>
                    <a:pt x="4177" y="8487"/>
                    <a:pt x="3904" y="8875"/>
                    <a:pt x="3698" y="9149"/>
                  </a:cubicBezTo>
                  <a:cubicBezTo>
                    <a:pt x="3424" y="7916"/>
                    <a:pt x="2557" y="6775"/>
                    <a:pt x="3333" y="5634"/>
                  </a:cubicBezTo>
                  <a:cubicBezTo>
                    <a:pt x="3397" y="5505"/>
                    <a:pt x="3269" y="5365"/>
                    <a:pt x="3156" y="5365"/>
                  </a:cubicBezTo>
                  <a:cubicBezTo>
                    <a:pt x="3108" y="5365"/>
                    <a:pt x="3063" y="5390"/>
                    <a:pt x="3036" y="5451"/>
                  </a:cubicBezTo>
                  <a:cubicBezTo>
                    <a:pt x="2077" y="6866"/>
                    <a:pt x="3127" y="8099"/>
                    <a:pt x="3424" y="9445"/>
                  </a:cubicBezTo>
                  <a:cubicBezTo>
                    <a:pt x="3127" y="9719"/>
                    <a:pt x="2945" y="10016"/>
                    <a:pt x="2648" y="10290"/>
                  </a:cubicBezTo>
                  <a:cubicBezTo>
                    <a:pt x="2374" y="9149"/>
                    <a:pt x="1142" y="8099"/>
                    <a:pt x="1712" y="6866"/>
                  </a:cubicBezTo>
                  <a:cubicBezTo>
                    <a:pt x="1771" y="6689"/>
                    <a:pt x="1630" y="6578"/>
                    <a:pt x="1497" y="6578"/>
                  </a:cubicBezTo>
                  <a:cubicBezTo>
                    <a:pt x="1425" y="6578"/>
                    <a:pt x="1356" y="6611"/>
                    <a:pt x="1324" y="6684"/>
                  </a:cubicBezTo>
                  <a:cubicBezTo>
                    <a:pt x="754" y="8190"/>
                    <a:pt x="2374" y="9331"/>
                    <a:pt x="2374" y="10678"/>
                  </a:cubicBezTo>
                  <a:cubicBezTo>
                    <a:pt x="2192" y="10952"/>
                    <a:pt x="1895" y="11340"/>
                    <a:pt x="1712" y="11614"/>
                  </a:cubicBezTo>
                  <a:cubicBezTo>
                    <a:pt x="1507" y="10290"/>
                    <a:pt x="480" y="9331"/>
                    <a:pt x="366" y="8007"/>
                  </a:cubicBezTo>
                  <a:cubicBezTo>
                    <a:pt x="325" y="7925"/>
                    <a:pt x="247" y="7880"/>
                    <a:pt x="173" y="7880"/>
                  </a:cubicBezTo>
                  <a:cubicBezTo>
                    <a:pt x="83" y="7880"/>
                    <a:pt x="0" y="7948"/>
                    <a:pt x="0" y="8099"/>
                  </a:cubicBezTo>
                  <a:cubicBezTo>
                    <a:pt x="183" y="9537"/>
                    <a:pt x="1416" y="10587"/>
                    <a:pt x="1324" y="12002"/>
                  </a:cubicBezTo>
                  <a:cubicBezTo>
                    <a:pt x="1233" y="12184"/>
                    <a:pt x="1050" y="12481"/>
                    <a:pt x="845" y="12664"/>
                  </a:cubicBezTo>
                  <a:cubicBezTo>
                    <a:pt x="651" y="12938"/>
                    <a:pt x="880" y="13213"/>
                    <a:pt x="1127" y="13213"/>
                  </a:cubicBezTo>
                  <a:cubicBezTo>
                    <a:pt x="1230" y="13213"/>
                    <a:pt x="1335" y="13165"/>
                    <a:pt x="1416" y="13052"/>
                  </a:cubicBezTo>
                  <a:cubicBezTo>
                    <a:pt x="1804" y="12664"/>
                    <a:pt x="2077" y="12184"/>
                    <a:pt x="2466" y="11728"/>
                  </a:cubicBezTo>
                  <a:cubicBezTo>
                    <a:pt x="3127" y="11819"/>
                    <a:pt x="3904" y="12390"/>
                    <a:pt x="4269" y="12572"/>
                  </a:cubicBezTo>
                  <a:cubicBezTo>
                    <a:pt x="4779" y="12838"/>
                    <a:pt x="5288" y="13157"/>
                    <a:pt x="5863" y="13157"/>
                  </a:cubicBezTo>
                  <a:cubicBezTo>
                    <a:pt x="5932" y="13157"/>
                    <a:pt x="6001" y="13153"/>
                    <a:pt x="6072" y="13143"/>
                  </a:cubicBezTo>
                  <a:cubicBezTo>
                    <a:pt x="6277" y="13143"/>
                    <a:pt x="6186" y="12869"/>
                    <a:pt x="5981" y="12869"/>
                  </a:cubicBezTo>
                  <a:cubicBezTo>
                    <a:pt x="5045" y="12869"/>
                    <a:pt x="3789" y="11614"/>
                    <a:pt x="2762" y="11431"/>
                  </a:cubicBezTo>
                  <a:cubicBezTo>
                    <a:pt x="2854" y="11249"/>
                    <a:pt x="3036" y="11043"/>
                    <a:pt x="3127" y="10861"/>
                  </a:cubicBezTo>
                  <a:cubicBezTo>
                    <a:pt x="3789" y="10861"/>
                    <a:pt x="4474" y="11249"/>
                    <a:pt x="5045" y="11431"/>
                  </a:cubicBezTo>
                  <a:cubicBezTo>
                    <a:pt x="5615" y="11614"/>
                    <a:pt x="6186" y="11911"/>
                    <a:pt x="6848" y="11911"/>
                  </a:cubicBezTo>
                  <a:cubicBezTo>
                    <a:pt x="7031" y="11911"/>
                    <a:pt x="6939" y="11522"/>
                    <a:pt x="6757" y="11522"/>
                  </a:cubicBezTo>
                  <a:cubicBezTo>
                    <a:pt x="5615" y="11522"/>
                    <a:pt x="4565" y="10587"/>
                    <a:pt x="3424" y="10587"/>
                  </a:cubicBezTo>
                  <a:cubicBezTo>
                    <a:pt x="3607" y="10290"/>
                    <a:pt x="3904" y="10016"/>
                    <a:pt x="4086" y="9719"/>
                  </a:cubicBezTo>
                  <a:cubicBezTo>
                    <a:pt x="4264" y="9659"/>
                    <a:pt x="4441" y="9633"/>
                    <a:pt x="4618" y="9633"/>
                  </a:cubicBezTo>
                  <a:cubicBezTo>
                    <a:pt x="5609" y="9633"/>
                    <a:pt x="6575" y="10444"/>
                    <a:pt x="7564" y="10444"/>
                  </a:cubicBezTo>
                  <a:cubicBezTo>
                    <a:pt x="7796" y="10444"/>
                    <a:pt x="8028" y="10400"/>
                    <a:pt x="8263" y="10290"/>
                  </a:cubicBezTo>
                  <a:cubicBezTo>
                    <a:pt x="8436" y="10213"/>
                    <a:pt x="8382" y="9990"/>
                    <a:pt x="8252" y="9990"/>
                  </a:cubicBezTo>
                  <a:cubicBezTo>
                    <a:pt x="8228" y="9990"/>
                    <a:pt x="8201" y="9998"/>
                    <a:pt x="8172" y="10016"/>
                  </a:cubicBezTo>
                  <a:cubicBezTo>
                    <a:pt x="7944" y="10122"/>
                    <a:pt x="7715" y="10165"/>
                    <a:pt x="7487" y="10165"/>
                  </a:cubicBezTo>
                  <a:cubicBezTo>
                    <a:pt x="6483" y="10165"/>
                    <a:pt x="5478" y="9331"/>
                    <a:pt x="4474" y="9331"/>
                  </a:cubicBezTo>
                  <a:cubicBezTo>
                    <a:pt x="4657" y="9057"/>
                    <a:pt x="4839" y="8875"/>
                    <a:pt x="5045" y="8669"/>
                  </a:cubicBezTo>
                  <a:cubicBezTo>
                    <a:pt x="5299" y="8577"/>
                    <a:pt x="5557" y="8542"/>
                    <a:pt x="5818" y="8542"/>
                  </a:cubicBezTo>
                  <a:cubicBezTo>
                    <a:pt x="6706" y="8542"/>
                    <a:pt x="7626" y="8954"/>
                    <a:pt x="8561" y="8954"/>
                  </a:cubicBezTo>
                  <a:cubicBezTo>
                    <a:pt x="8781" y="8954"/>
                    <a:pt x="9001" y="8931"/>
                    <a:pt x="9222" y="8875"/>
                  </a:cubicBezTo>
                  <a:cubicBezTo>
                    <a:pt x="9385" y="8875"/>
                    <a:pt x="9329" y="8564"/>
                    <a:pt x="9185" y="8564"/>
                  </a:cubicBezTo>
                  <a:cubicBezTo>
                    <a:pt x="9168" y="8564"/>
                    <a:pt x="9150" y="8568"/>
                    <a:pt x="9131" y="8578"/>
                  </a:cubicBezTo>
                  <a:cubicBezTo>
                    <a:pt x="8931" y="8626"/>
                    <a:pt x="8730" y="8646"/>
                    <a:pt x="8530" y="8646"/>
                  </a:cubicBezTo>
                  <a:cubicBezTo>
                    <a:pt x="7561" y="8646"/>
                    <a:pt x="6583" y="8182"/>
                    <a:pt x="5618" y="8182"/>
                  </a:cubicBezTo>
                  <a:cubicBezTo>
                    <a:pt x="5548" y="8182"/>
                    <a:pt x="5479" y="8185"/>
                    <a:pt x="5410" y="8190"/>
                  </a:cubicBezTo>
                  <a:cubicBezTo>
                    <a:pt x="5798" y="7825"/>
                    <a:pt x="6186" y="7345"/>
                    <a:pt x="6643" y="6957"/>
                  </a:cubicBezTo>
                  <a:cubicBezTo>
                    <a:pt x="6737" y="6945"/>
                    <a:pt x="6832" y="6939"/>
                    <a:pt x="6928" y="6939"/>
                  </a:cubicBezTo>
                  <a:cubicBezTo>
                    <a:pt x="7897" y="6939"/>
                    <a:pt x="8899" y="7543"/>
                    <a:pt x="9918" y="7543"/>
                  </a:cubicBezTo>
                  <a:cubicBezTo>
                    <a:pt x="10225" y="7543"/>
                    <a:pt x="10533" y="7488"/>
                    <a:pt x="10842" y="7345"/>
                  </a:cubicBezTo>
                  <a:cubicBezTo>
                    <a:pt x="11001" y="7266"/>
                    <a:pt x="10884" y="7032"/>
                    <a:pt x="10716" y="7032"/>
                  </a:cubicBezTo>
                  <a:cubicBezTo>
                    <a:pt x="10690" y="7032"/>
                    <a:pt x="10664" y="7037"/>
                    <a:pt x="10637" y="7049"/>
                  </a:cubicBezTo>
                  <a:cubicBezTo>
                    <a:pt x="10368" y="7153"/>
                    <a:pt x="10098" y="7195"/>
                    <a:pt x="9829" y="7195"/>
                  </a:cubicBezTo>
                  <a:cubicBezTo>
                    <a:pt x="8866" y="7195"/>
                    <a:pt x="7903" y="6664"/>
                    <a:pt x="6939" y="6592"/>
                  </a:cubicBezTo>
                  <a:cubicBezTo>
                    <a:pt x="7327" y="6204"/>
                    <a:pt x="7693" y="5907"/>
                    <a:pt x="8081" y="5542"/>
                  </a:cubicBezTo>
                  <a:cubicBezTo>
                    <a:pt x="8262" y="5458"/>
                    <a:pt x="8447" y="5424"/>
                    <a:pt x="8636" y="5424"/>
                  </a:cubicBezTo>
                  <a:cubicBezTo>
                    <a:pt x="9518" y="5424"/>
                    <a:pt x="10467" y="6176"/>
                    <a:pt x="11352" y="6176"/>
                  </a:cubicBezTo>
                  <a:cubicBezTo>
                    <a:pt x="11567" y="6176"/>
                    <a:pt x="11778" y="6132"/>
                    <a:pt x="11984" y="6022"/>
                  </a:cubicBezTo>
                  <a:cubicBezTo>
                    <a:pt x="12141" y="5844"/>
                    <a:pt x="12095" y="5616"/>
                    <a:pt x="11961" y="5616"/>
                  </a:cubicBezTo>
                  <a:cubicBezTo>
                    <a:pt x="11940" y="5616"/>
                    <a:pt x="11917" y="5621"/>
                    <a:pt x="11892" y="5634"/>
                  </a:cubicBezTo>
                  <a:cubicBezTo>
                    <a:pt x="11678" y="5766"/>
                    <a:pt x="11458" y="5818"/>
                    <a:pt x="11238" y="5818"/>
                  </a:cubicBezTo>
                  <a:cubicBezTo>
                    <a:pt x="10663" y="5818"/>
                    <a:pt x="10089" y="5460"/>
                    <a:pt x="9610" y="5246"/>
                  </a:cubicBezTo>
                  <a:cubicBezTo>
                    <a:pt x="9222" y="5154"/>
                    <a:pt x="8925" y="5063"/>
                    <a:pt x="8651" y="5063"/>
                  </a:cubicBezTo>
                  <a:cubicBezTo>
                    <a:pt x="9039" y="4766"/>
                    <a:pt x="9404" y="4492"/>
                    <a:pt x="9792" y="4196"/>
                  </a:cubicBezTo>
                  <a:cubicBezTo>
                    <a:pt x="9907" y="4156"/>
                    <a:pt x="10025" y="4138"/>
                    <a:pt x="10146" y="4138"/>
                  </a:cubicBezTo>
                  <a:cubicBezTo>
                    <a:pt x="11036" y="4138"/>
                    <a:pt x="12073" y="5096"/>
                    <a:pt x="13016" y="5096"/>
                  </a:cubicBezTo>
                  <a:cubicBezTo>
                    <a:pt x="13114" y="5096"/>
                    <a:pt x="13211" y="5086"/>
                    <a:pt x="13308" y="5063"/>
                  </a:cubicBezTo>
                  <a:cubicBezTo>
                    <a:pt x="13604" y="5063"/>
                    <a:pt x="13490" y="4675"/>
                    <a:pt x="13308" y="4675"/>
                  </a:cubicBezTo>
                  <a:cubicBezTo>
                    <a:pt x="13169" y="4714"/>
                    <a:pt x="13032" y="4731"/>
                    <a:pt x="12896" y="4731"/>
                  </a:cubicBezTo>
                  <a:cubicBezTo>
                    <a:pt x="12009" y="4731"/>
                    <a:pt x="11195" y="3989"/>
                    <a:pt x="10363" y="3830"/>
                  </a:cubicBezTo>
                  <a:cubicBezTo>
                    <a:pt x="10546" y="3625"/>
                    <a:pt x="10842" y="3442"/>
                    <a:pt x="11116" y="3351"/>
                  </a:cubicBezTo>
                  <a:cubicBezTo>
                    <a:pt x="12025" y="3474"/>
                    <a:pt x="12966" y="4034"/>
                    <a:pt x="13832" y="4034"/>
                  </a:cubicBezTo>
                  <a:cubicBezTo>
                    <a:pt x="14249" y="4034"/>
                    <a:pt x="14649" y="3905"/>
                    <a:pt x="15019" y="3534"/>
                  </a:cubicBezTo>
                  <a:cubicBezTo>
                    <a:pt x="15158" y="3395"/>
                    <a:pt x="15086" y="3190"/>
                    <a:pt x="14963" y="3190"/>
                  </a:cubicBezTo>
                  <a:cubicBezTo>
                    <a:pt x="14924" y="3190"/>
                    <a:pt x="14881" y="3210"/>
                    <a:pt x="14837" y="3260"/>
                  </a:cubicBezTo>
                  <a:cubicBezTo>
                    <a:pt x="14513" y="3545"/>
                    <a:pt x="14158" y="3648"/>
                    <a:pt x="13790" y="3648"/>
                  </a:cubicBezTo>
                  <a:cubicBezTo>
                    <a:pt x="13067" y="3648"/>
                    <a:pt x="12291" y="3251"/>
                    <a:pt x="11596" y="3054"/>
                  </a:cubicBezTo>
                  <a:cubicBezTo>
                    <a:pt x="12166" y="2780"/>
                    <a:pt x="12737" y="2392"/>
                    <a:pt x="13399" y="2210"/>
                  </a:cubicBezTo>
                  <a:cubicBezTo>
                    <a:pt x="14033" y="2359"/>
                    <a:pt x="14591" y="2645"/>
                    <a:pt x="15185" y="2645"/>
                  </a:cubicBezTo>
                  <a:cubicBezTo>
                    <a:pt x="15318" y="2645"/>
                    <a:pt x="15452" y="2631"/>
                    <a:pt x="15590" y="2598"/>
                  </a:cubicBezTo>
                  <a:cubicBezTo>
                    <a:pt x="15773" y="2484"/>
                    <a:pt x="15590" y="2210"/>
                    <a:pt x="15407" y="2210"/>
                  </a:cubicBezTo>
                  <a:cubicBezTo>
                    <a:pt x="15267" y="2263"/>
                    <a:pt x="15119" y="2285"/>
                    <a:pt x="14967" y="2285"/>
                  </a:cubicBezTo>
                  <a:cubicBezTo>
                    <a:pt x="14602" y="2285"/>
                    <a:pt x="14217" y="2156"/>
                    <a:pt x="13878" y="2027"/>
                  </a:cubicBezTo>
                  <a:cubicBezTo>
                    <a:pt x="14358" y="1822"/>
                    <a:pt x="14746" y="1730"/>
                    <a:pt x="15111" y="1639"/>
                  </a:cubicBezTo>
                  <a:cubicBezTo>
                    <a:pt x="15534" y="1558"/>
                    <a:pt x="15512" y="943"/>
                    <a:pt x="15170" y="943"/>
                  </a:cubicBezTo>
                  <a:cubicBezTo>
                    <a:pt x="15126" y="943"/>
                    <a:pt x="15075" y="953"/>
                    <a:pt x="15019" y="977"/>
                  </a:cubicBezTo>
                  <a:cubicBezTo>
                    <a:pt x="14449" y="1069"/>
                    <a:pt x="13787" y="1251"/>
                    <a:pt x="13216" y="1548"/>
                  </a:cubicBezTo>
                  <a:cubicBezTo>
                    <a:pt x="13696" y="1069"/>
                    <a:pt x="14175" y="772"/>
                    <a:pt x="14746" y="498"/>
                  </a:cubicBezTo>
                  <a:cubicBezTo>
                    <a:pt x="14904" y="419"/>
                    <a:pt x="14787" y="184"/>
                    <a:pt x="14619" y="184"/>
                  </a:cubicBezTo>
                  <a:cubicBezTo>
                    <a:pt x="14593" y="184"/>
                    <a:pt x="14567" y="189"/>
                    <a:pt x="14540" y="201"/>
                  </a:cubicBezTo>
                  <a:cubicBezTo>
                    <a:pt x="13696" y="498"/>
                    <a:pt x="13034" y="1160"/>
                    <a:pt x="12554" y="1822"/>
                  </a:cubicBezTo>
                  <a:cubicBezTo>
                    <a:pt x="12075" y="2027"/>
                    <a:pt x="11687" y="2210"/>
                    <a:pt x="11322" y="2392"/>
                  </a:cubicBezTo>
                  <a:cubicBezTo>
                    <a:pt x="11892" y="1639"/>
                    <a:pt x="12554" y="886"/>
                    <a:pt x="13399" y="315"/>
                  </a:cubicBezTo>
                  <a:cubicBezTo>
                    <a:pt x="13576" y="217"/>
                    <a:pt x="13380" y="0"/>
                    <a:pt x="132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4" name="Google Shape;2024;p23"/>
            <p:cNvSpPr/>
            <p:nvPr/>
          </p:nvSpPr>
          <p:spPr>
            <a:xfrm flipH="1">
              <a:off x="217887" y="4462116"/>
              <a:ext cx="591570" cy="256431"/>
            </a:xfrm>
            <a:custGeom>
              <a:avLst/>
              <a:gdLst/>
              <a:ahLst/>
              <a:cxnLst/>
              <a:rect l="l" t="t" r="r" b="b"/>
              <a:pathLst>
                <a:path w="19106" h="8282" extrusionOk="0">
                  <a:moveTo>
                    <a:pt x="8958" y="1"/>
                  </a:moveTo>
                  <a:cubicBezTo>
                    <a:pt x="7361" y="366"/>
                    <a:pt x="6585" y="1804"/>
                    <a:pt x="5923" y="3219"/>
                  </a:cubicBezTo>
                  <a:cubicBezTo>
                    <a:pt x="5443" y="3310"/>
                    <a:pt x="5078" y="3425"/>
                    <a:pt x="4690" y="3516"/>
                  </a:cubicBezTo>
                  <a:cubicBezTo>
                    <a:pt x="5169" y="2466"/>
                    <a:pt x="5078" y="1028"/>
                    <a:pt x="6402" y="457"/>
                  </a:cubicBezTo>
                  <a:cubicBezTo>
                    <a:pt x="6559" y="379"/>
                    <a:pt x="6513" y="165"/>
                    <a:pt x="6381" y="165"/>
                  </a:cubicBezTo>
                  <a:cubicBezTo>
                    <a:pt x="6360" y="165"/>
                    <a:pt x="6336" y="171"/>
                    <a:pt x="6311" y="183"/>
                  </a:cubicBezTo>
                  <a:cubicBezTo>
                    <a:pt x="4690" y="754"/>
                    <a:pt x="4873" y="2375"/>
                    <a:pt x="4302" y="3698"/>
                  </a:cubicBezTo>
                  <a:cubicBezTo>
                    <a:pt x="3937" y="3790"/>
                    <a:pt x="3549" y="3881"/>
                    <a:pt x="3161" y="3995"/>
                  </a:cubicBezTo>
                  <a:cubicBezTo>
                    <a:pt x="3640" y="2854"/>
                    <a:pt x="3252" y="1233"/>
                    <a:pt x="4393" y="571"/>
                  </a:cubicBezTo>
                  <a:cubicBezTo>
                    <a:pt x="4551" y="413"/>
                    <a:pt x="4466" y="215"/>
                    <a:pt x="4335" y="215"/>
                  </a:cubicBezTo>
                  <a:cubicBezTo>
                    <a:pt x="4296" y="215"/>
                    <a:pt x="4253" y="233"/>
                    <a:pt x="4211" y="275"/>
                  </a:cubicBezTo>
                  <a:cubicBezTo>
                    <a:pt x="2796" y="1142"/>
                    <a:pt x="3549" y="3037"/>
                    <a:pt x="2796" y="4086"/>
                  </a:cubicBezTo>
                  <a:cubicBezTo>
                    <a:pt x="2407" y="4269"/>
                    <a:pt x="2019" y="4360"/>
                    <a:pt x="1654" y="4452"/>
                  </a:cubicBezTo>
                  <a:cubicBezTo>
                    <a:pt x="2225" y="3310"/>
                    <a:pt x="1928" y="1895"/>
                    <a:pt x="2590" y="754"/>
                  </a:cubicBezTo>
                  <a:cubicBezTo>
                    <a:pt x="2654" y="626"/>
                    <a:pt x="2538" y="486"/>
                    <a:pt x="2431" y="486"/>
                  </a:cubicBezTo>
                  <a:cubicBezTo>
                    <a:pt x="2386" y="486"/>
                    <a:pt x="2343" y="511"/>
                    <a:pt x="2316" y="571"/>
                  </a:cubicBezTo>
                  <a:cubicBezTo>
                    <a:pt x="1540" y="1895"/>
                    <a:pt x="2019" y="3425"/>
                    <a:pt x="1175" y="4657"/>
                  </a:cubicBezTo>
                  <a:cubicBezTo>
                    <a:pt x="878" y="4748"/>
                    <a:pt x="604" y="4748"/>
                    <a:pt x="399" y="4840"/>
                  </a:cubicBezTo>
                  <a:cubicBezTo>
                    <a:pt x="1" y="4999"/>
                    <a:pt x="158" y="5540"/>
                    <a:pt x="462" y="5540"/>
                  </a:cubicBezTo>
                  <a:cubicBezTo>
                    <a:pt x="507" y="5540"/>
                    <a:pt x="555" y="5528"/>
                    <a:pt x="604" y="5502"/>
                  </a:cubicBezTo>
                  <a:cubicBezTo>
                    <a:pt x="1175" y="5319"/>
                    <a:pt x="1654" y="5228"/>
                    <a:pt x="2225" y="5022"/>
                  </a:cubicBezTo>
                  <a:cubicBezTo>
                    <a:pt x="2681" y="5410"/>
                    <a:pt x="3069" y="6369"/>
                    <a:pt x="3252" y="6734"/>
                  </a:cubicBezTo>
                  <a:cubicBezTo>
                    <a:pt x="3549" y="7305"/>
                    <a:pt x="3823" y="7875"/>
                    <a:pt x="4393" y="8264"/>
                  </a:cubicBezTo>
                  <a:cubicBezTo>
                    <a:pt x="4421" y="8276"/>
                    <a:pt x="4447" y="8282"/>
                    <a:pt x="4470" y="8282"/>
                  </a:cubicBezTo>
                  <a:cubicBezTo>
                    <a:pt x="4618" y="8282"/>
                    <a:pt x="4665" y="8053"/>
                    <a:pt x="4507" y="7875"/>
                  </a:cubicBezTo>
                  <a:cubicBezTo>
                    <a:pt x="3731" y="7419"/>
                    <a:pt x="3457" y="5707"/>
                    <a:pt x="2590" y="4931"/>
                  </a:cubicBezTo>
                  <a:cubicBezTo>
                    <a:pt x="2887" y="4840"/>
                    <a:pt x="3069" y="4748"/>
                    <a:pt x="3252" y="4657"/>
                  </a:cubicBezTo>
                  <a:cubicBezTo>
                    <a:pt x="3823" y="5022"/>
                    <a:pt x="4211" y="5707"/>
                    <a:pt x="4507" y="6164"/>
                  </a:cubicBezTo>
                  <a:cubicBezTo>
                    <a:pt x="4873" y="6734"/>
                    <a:pt x="5169" y="7214"/>
                    <a:pt x="5740" y="7602"/>
                  </a:cubicBezTo>
                  <a:cubicBezTo>
                    <a:pt x="5765" y="7614"/>
                    <a:pt x="5790" y="7620"/>
                    <a:pt x="5814" y="7620"/>
                  </a:cubicBezTo>
                  <a:cubicBezTo>
                    <a:pt x="5965" y="7620"/>
                    <a:pt x="6080" y="7391"/>
                    <a:pt x="5923" y="7214"/>
                  </a:cubicBezTo>
                  <a:cubicBezTo>
                    <a:pt x="4873" y="6643"/>
                    <a:pt x="4599" y="5228"/>
                    <a:pt x="3731" y="4566"/>
                  </a:cubicBezTo>
                  <a:cubicBezTo>
                    <a:pt x="4028" y="4452"/>
                    <a:pt x="4393" y="4360"/>
                    <a:pt x="4690" y="4269"/>
                  </a:cubicBezTo>
                  <a:cubicBezTo>
                    <a:pt x="6105" y="4748"/>
                    <a:pt x="6311" y="6848"/>
                    <a:pt x="7817" y="7122"/>
                  </a:cubicBezTo>
                  <a:cubicBezTo>
                    <a:pt x="8114" y="7122"/>
                    <a:pt x="8114" y="6848"/>
                    <a:pt x="7931" y="6734"/>
                  </a:cubicBezTo>
                  <a:cubicBezTo>
                    <a:pt x="6585" y="6552"/>
                    <a:pt x="6311" y="4840"/>
                    <a:pt x="5261" y="4178"/>
                  </a:cubicBezTo>
                  <a:cubicBezTo>
                    <a:pt x="5535" y="4086"/>
                    <a:pt x="5740" y="3995"/>
                    <a:pt x="6014" y="3881"/>
                  </a:cubicBezTo>
                  <a:cubicBezTo>
                    <a:pt x="7452" y="4360"/>
                    <a:pt x="8023" y="5981"/>
                    <a:pt x="9438" y="6460"/>
                  </a:cubicBezTo>
                  <a:cubicBezTo>
                    <a:pt x="9466" y="6473"/>
                    <a:pt x="9493" y="6479"/>
                    <a:pt x="9516" y="6479"/>
                  </a:cubicBezTo>
                  <a:cubicBezTo>
                    <a:pt x="9663" y="6479"/>
                    <a:pt x="9706" y="6262"/>
                    <a:pt x="9529" y="6164"/>
                  </a:cubicBezTo>
                  <a:cubicBezTo>
                    <a:pt x="8296" y="5707"/>
                    <a:pt x="7726" y="4360"/>
                    <a:pt x="6585" y="3790"/>
                  </a:cubicBezTo>
                  <a:cubicBezTo>
                    <a:pt x="7155" y="3607"/>
                    <a:pt x="7817" y="3516"/>
                    <a:pt x="8388" y="3425"/>
                  </a:cubicBezTo>
                  <a:cubicBezTo>
                    <a:pt x="9643" y="4086"/>
                    <a:pt x="10100" y="5798"/>
                    <a:pt x="11629" y="6072"/>
                  </a:cubicBezTo>
                  <a:cubicBezTo>
                    <a:pt x="11649" y="6082"/>
                    <a:pt x="11669" y="6087"/>
                    <a:pt x="11687" y="6087"/>
                  </a:cubicBezTo>
                  <a:cubicBezTo>
                    <a:pt x="11832" y="6087"/>
                    <a:pt x="11893" y="5798"/>
                    <a:pt x="11629" y="5798"/>
                  </a:cubicBezTo>
                  <a:cubicBezTo>
                    <a:pt x="10396" y="5502"/>
                    <a:pt x="9826" y="4086"/>
                    <a:pt x="8867" y="3310"/>
                  </a:cubicBezTo>
                  <a:cubicBezTo>
                    <a:pt x="9346" y="3219"/>
                    <a:pt x="9826" y="3128"/>
                    <a:pt x="10396" y="3128"/>
                  </a:cubicBezTo>
                  <a:cubicBezTo>
                    <a:pt x="11720" y="3310"/>
                    <a:pt x="11926" y="5502"/>
                    <a:pt x="13341" y="5707"/>
                  </a:cubicBezTo>
                  <a:cubicBezTo>
                    <a:pt x="13638" y="5707"/>
                    <a:pt x="13638" y="5319"/>
                    <a:pt x="13432" y="5319"/>
                  </a:cubicBezTo>
                  <a:cubicBezTo>
                    <a:pt x="12588" y="5228"/>
                    <a:pt x="12200" y="4269"/>
                    <a:pt x="11720" y="3698"/>
                  </a:cubicBezTo>
                  <a:cubicBezTo>
                    <a:pt x="11538" y="3425"/>
                    <a:pt x="11355" y="3219"/>
                    <a:pt x="11058" y="3037"/>
                  </a:cubicBezTo>
                  <a:cubicBezTo>
                    <a:pt x="11538" y="2945"/>
                    <a:pt x="12017" y="2945"/>
                    <a:pt x="12496" y="2945"/>
                  </a:cubicBezTo>
                  <a:cubicBezTo>
                    <a:pt x="13638" y="3219"/>
                    <a:pt x="13911" y="5228"/>
                    <a:pt x="14961" y="5707"/>
                  </a:cubicBezTo>
                  <a:cubicBezTo>
                    <a:pt x="14980" y="5717"/>
                    <a:pt x="15000" y="5721"/>
                    <a:pt x="15019" y="5721"/>
                  </a:cubicBezTo>
                  <a:cubicBezTo>
                    <a:pt x="15182" y="5721"/>
                    <a:pt x="15328" y="5401"/>
                    <a:pt x="15144" y="5319"/>
                  </a:cubicBezTo>
                  <a:cubicBezTo>
                    <a:pt x="14208" y="4931"/>
                    <a:pt x="13911" y="3607"/>
                    <a:pt x="13249" y="2945"/>
                  </a:cubicBezTo>
                  <a:lnTo>
                    <a:pt x="14094" y="2945"/>
                  </a:lnTo>
                  <a:cubicBezTo>
                    <a:pt x="15092" y="3834"/>
                    <a:pt x="15656" y="5424"/>
                    <a:pt x="17022" y="5424"/>
                  </a:cubicBezTo>
                  <a:cubicBezTo>
                    <a:pt x="17094" y="5424"/>
                    <a:pt x="17168" y="5419"/>
                    <a:pt x="17244" y="5410"/>
                  </a:cubicBezTo>
                  <a:cubicBezTo>
                    <a:pt x="17489" y="5329"/>
                    <a:pt x="17442" y="5009"/>
                    <a:pt x="17298" y="5009"/>
                  </a:cubicBezTo>
                  <a:cubicBezTo>
                    <a:pt x="17281" y="5009"/>
                    <a:pt x="17263" y="5013"/>
                    <a:pt x="17244" y="5022"/>
                  </a:cubicBezTo>
                  <a:cubicBezTo>
                    <a:pt x="17158" y="5037"/>
                    <a:pt x="17076" y="5043"/>
                    <a:pt x="16995" y="5043"/>
                  </a:cubicBezTo>
                  <a:cubicBezTo>
                    <a:pt x="15919" y="5043"/>
                    <a:pt x="15302" y="3822"/>
                    <a:pt x="14665" y="3037"/>
                  </a:cubicBezTo>
                  <a:cubicBezTo>
                    <a:pt x="15349" y="3037"/>
                    <a:pt x="16011" y="3219"/>
                    <a:pt x="16673" y="3310"/>
                  </a:cubicBezTo>
                  <a:cubicBezTo>
                    <a:pt x="17153" y="3995"/>
                    <a:pt x="17427" y="4657"/>
                    <a:pt x="18203" y="4840"/>
                  </a:cubicBezTo>
                  <a:cubicBezTo>
                    <a:pt x="18233" y="4850"/>
                    <a:pt x="18260" y="4854"/>
                    <a:pt x="18284" y="4854"/>
                  </a:cubicBezTo>
                  <a:cubicBezTo>
                    <a:pt x="18474" y="4854"/>
                    <a:pt x="18456" y="4566"/>
                    <a:pt x="18294" y="4566"/>
                  </a:cubicBezTo>
                  <a:cubicBezTo>
                    <a:pt x="17815" y="4360"/>
                    <a:pt x="17427" y="3881"/>
                    <a:pt x="17153" y="3516"/>
                  </a:cubicBezTo>
                  <a:lnTo>
                    <a:pt x="17153" y="3516"/>
                  </a:lnTo>
                  <a:cubicBezTo>
                    <a:pt x="17632" y="3607"/>
                    <a:pt x="17997" y="3698"/>
                    <a:pt x="18385" y="3881"/>
                  </a:cubicBezTo>
                  <a:cubicBezTo>
                    <a:pt x="18428" y="3891"/>
                    <a:pt x="18469" y="3896"/>
                    <a:pt x="18509" y="3896"/>
                  </a:cubicBezTo>
                  <a:cubicBezTo>
                    <a:pt x="18908" y="3896"/>
                    <a:pt x="19106" y="3406"/>
                    <a:pt x="18773" y="3219"/>
                  </a:cubicBezTo>
                  <a:cubicBezTo>
                    <a:pt x="18088" y="3037"/>
                    <a:pt x="17518" y="2854"/>
                    <a:pt x="16947" y="2648"/>
                  </a:cubicBezTo>
                  <a:cubicBezTo>
                    <a:pt x="17233" y="2603"/>
                    <a:pt x="17518" y="2580"/>
                    <a:pt x="17803" y="2580"/>
                  </a:cubicBezTo>
                  <a:cubicBezTo>
                    <a:pt x="18088" y="2580"/>
                    <a:pt x="18374" y="2603"/>
                    <a:pt x="18659" y="2648"/>
                  </a:cubicBezTo>
                  <a:cubicBezTo>
                    <a:pt x="18682" y="2659"/>
                    <a:pt x="18703" y="2663"/>
                    <a:pt x="18723" y="2663"/>
                  </a:cubicBezTo>
                  <a:cubicBezTo>
                    <a:pt x="18881" y="2663"/>
                    <a:pt x="18936" y="2375"/>
                    <a:pt x="18773" y="2375"/>
                  </a:cubicBezTo>
                  <a:cubicBezTo>
                    <a:pt x="18435" y="2302"/>
                    <a:pt x="18109" y="2269"/>
                    <a:pt x="17790" y="2269"/>
                  </a:cubicBezTo>
                  <a:cubicBezTo>
                    <a:pt x="17206" y="2269"/>
                    <a:pt x="16650" y="2380"/>
                    <a:pt x="16103" y="2557"/>
                  </a:cubicBezTo>
                  <a:cubicBezTo>
                    <a:pt x="15715" y="2466"/>
                    <a:pt x="15235" y="2375"/>
                    <a:pt x="14870" y="2375"/>
                  </a:cubicBezTo>
                  <a:cubicBezTo>
                    <a:pt x="15715" y="1987"/>
                    <a:pt x="16673" y="1804"/>
                    <a:pt x="17723" y="1804"/>
                  </a:cubicBezTo>
                  <a:cubicBezTo>
                    <a:pt x="17906" y="1804"/>
                    <a:pt x="17906" y="1416"/>
                    <a:pt x="17723" y="1416"/>
                  </a:cubicBezTo>
                  <a:cubicBezTo>
                    <a:pt x="16377" y="1507"/>
                    <a:pt x="15144" y="1804"/>
                    <a:pt x="14003" y="2283"/>
                  </a:cubicBezTo>
                  <a:lnTo>
                    <a:pt x="12588" y="2283"/>
                  </a:lnTo>
                  <a:cubicBezTo>
                    <a:pt x="13443" y="1657"/>
                    <a:pt x="14395" y="1222"/>
                    <a:pt x="15494" y="1222"/>
                  </a:cubicBezTo>
                  <a:cubicBezTo>
                    <a:pt x="15597" y="1222"/>
                    <a:pt x="15701" y="1226"/>
                    <a:pt x="15806" y="1233"/>
                  </a:cubicBezTo>
                  <a:cubicBezTo>
                    <a:pt x="16103" y="1233"/>
                    <a:pt x="16103" y="845"/>
                    <a:pt x="15920" y="845"/>
                  </a:cubicBezTo>
                  <a:cubicBezTo>
                    <a:pt x="15835" y="840"/>
                    <a:pt x="15751" y="838"/>
                    <a:pt x="15668" y="838"/>
                  </a:cubicBezTo>
                  <a:cubicBezTo>
                    <a:pt x="14253" y="838"/>
                    <a:pt x="13083" y="1550"/>
                    <a:pt x="11812" y="2283"/>
                  </a:cubicBezTo>
                  <a:cubicBezTo>
                    <a:pt x="11446" y="2283"/>
                    <a:pt x="11058" y="2375"/>
                    <a:pt x="10670" y="2375"/>
                  </a:cubicBezTo>
                  <a:cubicBezTo>
                    <a:pt x="11720" y="1599"/>
                    <a:pt x="12496" y="571"/>
                    <a:pt x="13911" y="457"/>
                  </a:cubicBezTo>
                  <a:cubicBezTo>
                    <a:pt x="14094" y="457"/>
                    <a:pt x="14094" y="92"/>
                    <a:pt x="13820" y="92"/>
                  </a:cubicBezTo>
                  <a:cubicBezTo>
                    <a:pt x="12108" y="183"/>
                    <a:pt x="11355" y="1599"/>
                    <a:pt x="10008" y="2466"/>
                  </a:cubicBezTo>
                  <a:cubicBezTo>
                    <a:pt x="9438" y="2557"/>
                    <a:pt x="8958" y="2557"/>
                    <a:pt x="8388" y="2648"/>
                  </a:cubicBezTo>
                  <a:cubicBezTo>
                    <a:pt x="8958" y="1599"/>
                    <a:pt x="10214" y="937"/>
                    <a:pt x="11355" y="457"/>
                  </a:cubicBezTo>
                  <a:cubicBezTo>
                    <a:pt x="11518" y="376"/>
                    <a:pt x="11463" y="78"/>
                    <a:pt x="11304" y="78"/>
                  </a:cubicBezTo>
                  <a:cubicBezTo>
                    <a:pt x="11285" y="78"/>
                    <a:pt x="11263" y="82"/>
                    <a:pt x="11241" y="92"/>
                  </a:cubicBezTo>
                  <a:cubicBezTo>
                    <a:pt x="10008" y="663"/>
                    <a:pt x="8502" y="1416"/>
                    <a:pt x="7931" y="2740"/>
                  </a:cubicBezTo>
                  <a:cubicBezTo>
                    <a:pt x="7452" y="2854"/>
                    <a:pt x="6881" y="3037"/>
                    <a:pt x="6311" y="3128"/>
                  </a:cubicBezTo>
                  <a:cubicBezTo>
                    <a:pt x="6881" y="1895"/>
                    <a:pt x="7634" y="663"/>
                    <a:pt x="9072" y="366"/>
                  </a:cubicBezTo>
                  <a:cubicBezTo>
                    <a:pt x="9255" y="275"/>
                    <a:pt x="9255" y="1"/>
                    <a:pt x="8958" y="1"/>
                  </a:cubicBezTo>
                  <a:close/>
                </a:path>
              </a:pathLst>
            </a:custGeom>
            <a:solidFill>
              <a:srgbClr val="F8F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5" name="Google Shape;2025;p23"/>
            <p:cNvSpPr/>
            <p:nvPr/>
          </p:nvSpPr>
          <p:spPr>
            <a:xfrm flipH="1">
              <a:off x="435801" y="1387447"/>
              <a:ext cx="81308" cy="154193"/>
            </a:xfrm>
            <a:custGeom>
              <a:avLst/>
              <a:gdLst/>
              <a:ahLst/>
              <a:cxnLst/>
              <a:rect l="l" t="t" r="r" b="b"/>
              <a:pathLst>
                <a:path w="2626" h="4980" extrusionOk="0">
                  <a:moveTo>
                    <a:pt x="559" y="0"/>
                  </a:moveTo>
                  <a:cubicBezTo>
                    <a:pt x="251" y="0"/>
                    <a:pt x="0" y="292"/>
                    <a:pt x="292" y="585"/>
                  </a:cubicBezTo>
                  <a:cubicBezTo>
                    <a:pt x="1342" y="1726"/>
                    <a:pt x="1708" y="3141"/>
                    <a:pt x="1913" y="4670"/>
                  </a:cubicBezTo>
                  <a:cubicBezTo>
                    <a:pt x="1913" y="4884"/>
                    <a:pt x="2063" y="4980"/>
                    <a:pt x="2221" y="4980"/>
                  </a:cubicBezTo>
                  <a:cubicBezTo>
                    <a:pt x="2417" y="4980"/>
                    <a:pt x="2626" y="4832"/>
                    <a:pt x="2575" y="4579"/>
                  </a:cubicBezTo>
                  <a:cubicBezTo>
                    <a:pt x="2370" y="2958"/>
                    <a:pt x="2004" y="1338"/>
                    <a:pt x="863" y="105"/>
                  </a:cubicBezTo>
                  <a:cubicBezTo>
                    <a:pt x="767" y="32"/>
                    <a:pt x="660"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6" name="Google Shape;2026;p23"/>
            <p:cNvSpPr/>
            <p:nvPr/>
          </p:nvSpPr>
          <p:spPr>
            <a:xfrm flipH="1">
              <a:off x="434532" y="1288739"/>
              <a:ext cx="164721" cy="146917"/>
            </a:xfrm>
            <a:custGeom>
              <a:avLst/>
              <a:gdLst/>
              <a:ahLst/>
              <a:cxnLst/>
              <a:rect l="l" t="t" r="r" b="b"/>
              <a:pathLst>
                <a:path w="5320" h="4745" extrusionOk="0">
                  <a:moveTo>
                    <a:pt x="2512" y="0"/>
                  </a:moveTo>
                  <a:cubicBezTo>
                    <a:pt x="1903" y="0"/>
                    <a:pt x="1290" y="234"/>
                    <a:pt x="845" y="714"/>
                  </a:cubicBezTo>
                  <a:cubicBezTo>
                    <a:pt x="1" y="1581"/>
                    <a:pt x="92" y="3088"/>
                    <a:pt x="937" y="3955"/>
                  </a:cubicBezTo>
                  <a:lnTo>
                    <a:pt x="1234" y="4138"/>
                  </a:lnTo>
                  <a:cubicBezTo>
                    <a:pt x="1634" y="4549"/>
                    <a:pt x="2187" y="4744"/>
                    <a:pt x="2749" y="4744"/>
                  </a:cubicBezTo>
                  <a:cubicBezTo>
                    <a:pt x="3373" y="4744"/>
                    <a:pt x="4007" y="4503"/>
                    <a:pt x="4452" y="4046"/>
                  </a:cubicBezTo>
                  <a:cubicBezTo>
                    <a:pt x="5319" y="3088"/>
                    <a:pt x="5228" y="1673"/>
                    <a:pt x="4361" y="805"/>
                  </a:cubicBezTo>
                  <a:lnTo>
                    <a:pt x="4087" y="623"/>
                  </a:lnTo>
                  <a:cubicBezTo>
                    <a:pt x="3664" y="211"/>
                    <a:pt x="3090" y="0"/>
                    <a:pt x="2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7" name="Google Shape;2027;p23"/>
            <p:cNvSpPr/>
            <p:nvPr/>
          </p:nvSpPr>
          <p:spPr>
            <a:xfrm flipH="1">
              <a:off x="522868" y="1306573"/>
              <a:ext cx="35390" cy="31582"/>
            </a:xfrm>
            <a:custGeom>
              <a:avLst/>
              <a:gdLst/>
              <a:ahLst/>
              <a:cxnLst/>
              <a:rect l="l" t="t" r="r" b="b"/>
              <a:pathLst>
                <a:path w="1143" h="1020" extrusionOk="0">
                  <a:moveTo>
                    <a:pt x="583" y="1"/>
                  </a:moveTo>
                  <a:cubicBezTo>
                    <a:pt x="452" y="1"/>
                    <a:pt x="332" y="47"/>
                    <a:pt x="275" y="138"/>
                  </a:cubicBezTo>
                  <a:lnTo>
                    <a:pt x="183" y="229"/>
                  </a:lnTo>
                  <a:cubicBezTo>
                    <a:pt x="1" y="435"/>
                    <a:pt x="1" y="709"/>
                    <a:pt x="183" y="914"/>
                  </a:cubicBezTo>
                  <a:cubicBezTo>
                    <a:pt x="270" y="991"/>
                    <a:pt x="369" y="1019"/>
                    <a:pt x="469" y="1019"/>
                  </a:cubicBezTo>
                  <a:cubicBezTo>
                    <a:pt x="604" y="1019"/>
                    <a:pt x="740" y="967"/>
                    <a:pt x="845" y="914"/>
                  </a:cubicBezTo>
                  <a:lnTo>
                    <a:pt x="959" y="800"/>
                  </a:lnTo>
                  <a:cubicBezTo>
                    <a:pt x="1142" y="617"/>
                    <a:pt x="1051" y="343"/>
                    <a:pt x="959" y="138"/>
                  </a:cubicBezTo>
                  <a:cubicBezTo>
                    <a:pt x="857" y="47"/>
                    <a:pt x="714" y="1"/>
                    <a:pt x="5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8" name="Google Shape;2028;p23"/>
            <p:cNvSpPr/>
            <p:nvPr/>
          </p:nvSpPr>
          <p:spPr>
            <a:xfrm flipH="1">
              <a:off x="4383705" y="4604739"/>
              <a:ext cx="79697" cy="155246"/>
            </a:xfrm>
            <a:custGeom>
              <a:avLst/>
              <a:gdLst/>
              <a:ahLst/>
              <a:cxnLst/>
              <a:rect l="l" t="t" r="r" b="b"/>
              <a:pathLst>
                <a:path w="2574" h="5014" extrusionOk="0">
                  <a:moveTo>
                    <a:pt x="513" y="0"/>
                  </a:moveTo>
                  <a:cubicBezTo>
                    <a:pt x="247" y="0"/>
                    <a:pt x="1" y="337"/>
                    <a:pt x="291" y="610"/>
                  </a:cubicBezTo>
                  <a:cubicBezTo>
                    <a:pt x="1341" y="1751"/>
                    <a:pt x="1729" y="3189"/>
                    <a:pt x="1912" y="4696"/>
                  </a:cubicBezTo>
                  <a:cubicBezTo>
                    <a:pt x="1912" y="4913"/>
                    <a:pt x="2047" y="5013"/>
                    <a:pt x="2196" y="5013"/>
                  </a:cubicBezTo>
                  <a:cubicBezTo>
                    <a:pt x="2375" y="5013"/>
                    <a:pt x="2574" y="4867"/>
                    <a:pt x="2574" y="4605"/>
                  </a:cubicBezTo>
                  <a:cubicBezTo>
                    <a:pt x="2391" y="2984"/>
                    <a:pt x="2003" y="1386"/>
                    <a:pt x="770" y="131"/>
                  </a:cubicBezTo>
                  <a:cubicBezTo>
                    <a:pt x="695" y="39"/>
                    <a:pt x="603"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29" name="Google Shape;2029;p23"/>
            <p:cNvSpPr/>
            <p:nvPr/>
          </p:nvSpPr>
          <p:spPr>
            <a:xfrm flipH="1">
              <a:off x="8753412" y="3772065"/>
              <a:ext cx="171811" cy="55949"/>
            </a:xfrm>
            <a:custGeom>
              <a:avLst/>
              <a:gdLst/>
              <a:ahLst/>
              <a:cxnLst/>
              <a:rect l="l" t="t" r="r" b="b"/>
              <a:pathLst>
                <a:path w="5549" h="1807" extrusionOk="0">
                  <a:moveTo>
                    <a:pt x="4350" y="1"/>
                  </a:moveTo>
                  <a:cubicBezTo>
                    <a:pt x="2952" y="1"/>
                    <a:pt x="1529" y="254"/>
                    <a:pt x="322" y="1072"/>
                  </a:cubicBezTo>
                  <a:cubicBezTo>
                    <a:pt x="0" y="1298"/>
                    <a:pt x="211" y="1807"/>
                    <a:pt x="500" y="1807"/>
                  </a:cubicBezTo>
                  <a:cubicBezTo>
                    <a:pt x="560" y="1807"/>
                    <a:pt x="624" y="1785"/>
                    <a:pt x="687" y="1734"/>
                  </a:cubicBezTo>
                  <a:cubicBezTo>
                    <a:pt x="1842" y="1009"/>
                    <a:pt x="3115" y="755"/>
                    <a:pt x="4419" y="755"/>
                  </a:cubicBezTo>
                  <a:cubicBezTo>
                    <a:pt x="4635" y="755"/>
                    <a:pt x="4852" y="762"/>
                    <a:pt x="5069" y="775"/>
                  </a:cubicBezTo>
                  <a:cubicBezTo>
                    <a:pt x="5549" y="775"/>
                    <a:pt x="5549" y="22"/>
                    <a:pt x="5069" y="22"/>
                  </a:cubicBezTo>
                  <a:cubicBezTo>
                    <a:pt x="4831" y="8"/>
                    <a:pt x="459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0" name="Google Shape;2030;p23"/>
            <p:cNvSpPr/>
            <p:nvPr/>
          </p:nvSpPr>
          <p:spPr>
            <a:xfrm flipH="1">
              <a:off x="8862245" y="3753116"/>
              <a:ext cx="168219" cy="148341"/>
            </a:xfrm>
            <a:custGeom>
              <a:avLst/>
              <a:gdLst/>
              <a:ahLst/>
              <a:cxnLst/>
              <a:rect l="l" t="t" r="r" b="b"/>
              <a:pathLst>
                <a:path w="5433" h="4791" extrusionOk="0">
                  <a:moveTo>
                    <a:pt x="2813" y="0"/>
                  </a:moveTo>
                  <a:cubicBezTo>
                    <a:pt x="2320" y="0"/>
                    <a:pt x="1834" y="175"/>
                    <a:pt x="1438" y="542"/>
                  </a:cubicBezTo>
                  <a:lnTo>
                    <a:pt x="1141" y="725"/>
                  </a:lnTo>
                  <a:cubicBezTo>
                    <a:pt x="183" y="1501"/>
                    <a:pt x="0" y="2916"/>
                    <a:pt x="753" y="3875"/>
                  </a:cubicBezTo>
                  <a:cubicBezTo>
                    <a:pt x="1249" y="4474"/>
                    <a:pt x="1922" y="4791"/>
                    <a:pt x="2588" y="4791"/>
                  </a:cubicBezTo>
                  <a:cubicBezTo>
                    <a:pt x="3088" y="4791"/>
                    <a:pt x="3583" y="4612"/>
                    <a:pt x="3995" y="4240"/>
                  </a:cubicBezTo>
                  <a:lnTo>
                    <a:pt x="4291" y="4057"/>
                  </a:lnTo>
                  <a:cubicBezTo>
                    <a:pt x="5227" y="3304"/>
                    <a:pt x="5433" y="1866"/>
                    <a:pt x="4656" y="930"/>
                  </a:cubicBezTo>
                  <a:cubicBezTo>
                    <a:pt x="4169" y="325"/>
                    <a:pt x="3485" y="0"/>
                    <a:pt x="2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1" name="Google Shape;2031;p23"/>
            <p:cNvSpPr/>
            <p:nvPr/>
          </p:nvSpPr>
          <p:spPr>
            <a:xfrm flipH="1">
              <a:off x="8971790" y="3829562"/>
              <a:ext cx="35359" cy="30560"/>
            </a:xfrm>
            <a:custGeom>
              <a:avLst/>
              <a:gdLst/>
              <a:ahLst/>
              <a:cxnLst/>
              <a:rect l="l" t="t" r="r" b="b"/>
              <a:pathLst>
                <a:path w="1142" h="987" extrusionOk="0">
                  <a:moveTo>
                    <a:pt x="531" y="1"/>
                  </a:moveTo>
                  <a:cubicBezTo>
                    <a:pt x="429" y="1"/>
                    <a:pt x="315" y="23"/>
                    <a:pt x="206" y="59"/>
                  </a:cubicBezTo>
                  <a:cubicBezTo>
                    <a:pt x="0" y="265"/>
                    <a:pt x="0" y="538"/>
                    <a:pt x="206" y="744"/>
                  </a:cubicBezTo>
                  <a:lnTo>
                    <a:pt x="206" y="835"/>
                  </a:lnTo>
                  <a:cubicBezTo>
                    <a:pt x="313" y="942"/>
                    <a:pt x="459" y="986"/>
                    <a:pt x="598" y="986"/>
                  </a:cubicBezTo>
                  <a:cubicBezTo>
                    <a:pt x="697" y="986"/>
                    <a:pt x="792" y="964"/>
                    <a:pt x="868" y="926"/>
                  </a:cubicBezTo>
                  <a:cubicBezTo>
                    <a:pt x="1050" y="744"/>
                    <a:pt x="1142" y="447"/>
                    <a:pt x="959" y="265"/>
                  </a:cubicBezTo>
                  <a:lnTo>
                    <a:pt x="868" y="173"/>
                  </a:lnTo>
                  <a:cubicBezTo>
                    <a:pt x="813" y="50"/>
                    <a:pt x="684"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2" name="Google Shape;2032;p23"/>
            <p:cNvSpPr/>
            <p:nvPr/>
          </p:nvSpPr>
          <p:spPr>
            <a:xfrm flipH="1">
              <a:off x="8665076" y="284820"/>
              <a:ext cx="534072" cy="275411"/>
            </a:xfrm>
            <a:custGeom>
              <a:avLst/>
              <a:gdLst/>
              <a:ahLst/>
              <a:cxnLst/>
              <a:rect l="l" t="t" r="r" b="b"/>
              <a:pathLst>
                <a:path w="17249" h="8895" extrusionOk="0">
                  <a:moveTo>
                    <a:pt x="10405" y="0"/>
                  </a:moveTo>
                  <a:cubicBezTo>
                    <a:pt x="10250" y="0"/>
                    <a:pt x="10089" y="75"/>
                    <a:pt x="10013" y="235"/>
                  </a:cubicBezTo>
                  <a:cubicBezTo>
                    <a:pt x="9625" y="1376"/>
                    <a:pt x="9055" y="2426"/>
                    <a:pt x="8781" y="3659"/>
                  </a:cubicBezTo>
                  <a:lnTo>
                    <a:pt x="7343" y="3956"/>
                  </a:lnTo>
                  <a:cubicBezTo>
                    <a:pt x="7639" y="2997"/>
                    <a:pt x="7731" y="1856"/>
                    <a:pt x="8484" y="1103"/>
                  </a:cubicBezTo>
                  <a:cubicBezTo>
                    <a:pt x="8716" y="799"/>
                    <a:pt x="8473" y="440"/>
                    <a:pt x="8225" y="440"/>
                  </a:cubicBezTo>
                  <a:cubicBezTo>
                    <a:pt x="8156" y="440"/>
                    <a:pt x="8087" y="467"/>
                    <a:pt x="8027" y="532"/>
                  </a:cubicBezTo>
                  <a:cubicBezTo>
                    <a:pt x="7069" y="1559"/>
                    <a:pt x="6977" y="2906"/>
                    <a:pt x="6589" y="4138"/>
                  </a:cubicBezTo>
                  <a:lnTo>
                    <a:pt x="6589" y="4230"/>
                  </a:lnTo>
                  <a:cubicBezTo>
                    <a:pt x="6019" y="4321"/>
                    <a:pt x="5539" y="4526"/>
                    <a:pt x="4969" y="4709"/>
                  </a:cubicBezTo>
                  <a:cubicBezTo>
                    <a:pt x="5266" y="3750"/>
                    <a:pt x="5174" y="2609"/>
                    <a:pt x="5836" y="1765"/>
                  </a:cubicBezTo>
                  <a:cubicBezTo>
                    <a:pt x="6038" y="1478"/>
                    <a:pt x="5830" y="1142"/>
                    <a:pt x="5597" y="1142"/>
                  </a:cubicBezTo>
                  <a:cubicBezTo>
                    <a:pt x="5514" y="1142"/>
                    <a:pt x="5428" y="1184"/>
                    <a:pt x="5357" y="1285"/>
                  </a:cubicBezTo>
                  <a:cubicBezTo>
                    <a:pt x="4604" y="2244"/>
                    <a:pt x="4604" y="3476"/>
                    <a:pt x="4307" y="4709"/>
                  </a:cubicBezTo>
                  <a:cubicBezTo>
                    <a:pt x="4216" y="4800"/>
                    <a:pt x="4307" y="4892"/>
                    <a:pt x="4398" y="4983"/>
                  </a:cubicBezTo>
                  <a:cubicBezTo>
                    <a:pt x="4033" y="5188"/>
                    <a:pt x="3645" y="5280"/>
                    <a:pt x="3257" y="5462"/>
                  </a:cubicBezTo>
                  <a:cubicBezTo>
                    <a:pt x="3257" y="4230"/>
                    <a:pt x="3554" y="2906"/>
                    <a:pt x="4124" y="1765"/>
                  </a:cubicBezTo>
                  <a:cubicBezTo>
                    <a:pt x="4246" y="1505"/>
                    <a:pt x="3991" y="1245"/>
                    <a:pt x="3753" y="1245"/>
                  </a:cubicBezTo>
                  <a:cubicBezTo>
                    <a:pt x="3636" y="1245"/>
                    <a:pt x="3523" y="1309"/>
                    <a:pt x="3462" y="1468"/>
                  </a:cubicBezTo>
                  <a:cubicBezTo>
                    <a:pt x="2778" y="2814"/>
                    <a:pt x="2595" y="4321"/>
                    <a:pt x="2595" y="5850"/>
                  </a:cubicBezTo>
                  <a:cubicBezTo>
                    <a:pt x="1842" y="6238"/>
                    <a:pt x="1066" y="6695"/>
                    <a:pt x="312" y="7174"/>
                  </a:cubicBezTo>
                  <a:cubicBezTo>
                    <a:pt x="1" y="7413"/>
                    <a:pt x="190" y="7828"/>
                    <a:pt x="478" y="7828"/>
                  </a:cubicBezTo>
                  <a:cubicBezTo>
                    <a:pt x="548" y="7828"/>
                    <a:pt x="624" y="7803"/>
                    <a:pt x="700" y="7745"/>
                  </a:cubicBezTo>
                  <a:cubicBezTo>
                    <a:pt x="1454" y="7265"/>
                    <a:pt x="2207" y="6809"/>
                    <a:pt x="3074" y="6330"/>
                  </a:cubicBezTo>
                  <a:cubicBezTo>
                    <a:pt x="4216" y="7562"/>
                    <a:pt x="5631" y="8407"/>
                    <a:pt x="7251" y="8886"/>
                  </a:cubicBezTo>
                  <a:cubicBezTo>
                    <a:pt x="7276" y="8892"/>
                    <a:pt x="7300" y="8895"/>
                    <a:pt x="7323" y="8895"/>
                  </a:cubicBezTo>
                  <a:cubicBezTo>
                    <a:pt x="7660" y="8895"/>
                    <a:pt x="7791" y="8304"/>
                    <a:pt x="7343" y="8133"/>
                  </a:cubicBezTo>
                  <a:cubicBezTo>
                    <a:pt x="6019" y="7745"/>
                    <a:pt x="4786" y="6991"/>
                    <a:pt x="3736" y="6033"/>
                  </a:cubicBezTo>
                  <a:cubicBezTo>
                    <a:pt x="4124" y="5850"/>
                    <a:pt x="4489" y="5759"/>
                    <a:pt x="4877" y="5553"/>
                  </a:cubicBezTo>
                  <a:cubicBezTo>
                    <a:pt x="5745" y="6809"/>
                    <a:pt x="7069" y="7745"/>
                    <a:pt x="8393" y="8407"/>
                  </a:cubicBezTo>
                  <a:cubicBezTo>
                    <a:pt x="8478" y="8460"/>
                    <a:pt x="8558" y="8482"/>
                    <a:pt x="8629" y="8482"/>
                  </a:cubicBezTo>
                  <a:cubicBezTo>
                    <a:pt x="8956" y="8482"/>
                    <a:pt x="9100" y="8005"/>
                    <a:pt x="8781" y="7836"/>
                  </a:cubicBezTo>
                  <a:cubicBezTo>
                    <a:pt x="7639" y="7174"/>
                    <a:pt x="6407" y="6421"/>
                    <a:pt x="5539" y="5280"/>
                  </a:cubicBezTo>
                  <a:cubicBezTo>
                    <a:pt x="6019" y="5097"/>
                    <a:pt x="6498" y="4983"/>
                    <a:pt x="7069" y="4800"/>
                  </a:cubicBezTo>
                  <a:cubicBezTo>
                    <a:pt x="8119" y="5850"/>
                    <a:pt x="9260" y="6695"/>
                    <a:pt x="10493" y="7562"/>
                  </a:cubicBezTo>
                  <a:cubicBezTo>
                    <a:pt x="10557" y="7608"/>
                    <a:pt x="10621" y="7627"/>
                    <a:pt x="10680" y="7627"/>
                  </a:cubicBezTo>
                  <a:cubicBezTo>
                    <a:pt x="10982" y="7627"/>
                    <a:pt x="11185" y="7129"/>
                    <a:pt x="10881" y="6900"/>
                  </a:cubicBezTo>
                  <a:cubicBezTo>
                    <a:pt x="9831" y="6238"/>
                    <a:pt x="8781" y="5462"/>
                    <a:pt x="7822" y="4618"/>
                  </a:cubicBezTo>
                  <a:cubicBezTo>
                    <a:pt x="8119" y="4526"/>
                    <a:pt x="8484" y="4412"/>
                    <a:pt x="8781" y="4412"/>
                  </a:cubicBezTo>
                  <a:cubicBezTo>
                    <a:pt x="9443" y="5371"/>
                    <a:pt x="10401" y="6033"/>
                    <a:pt x="11246" y="6695"/>
                  </a:cubicBezTo>
                  <a:cubicBezTo>
                    <a:pt x="11332" y="6761"/>
                    <a:pt x="11423" y="6788"/>
                    <a:pt x="11508" y="6788"/>
                  </a:cubicBezTo>
                  <a:cubicBezTo>
                    <a:pt x="11804" y="6788"/>
                    <a:pt x="12027" y="6451"/>
                    <a:pt x="11725" y="6238"/>
                  </a:cubicBezTo>
                  <a:cubicBezTo>
                    <a:pt x="10972" y="5553"/>
                    <a:pt x="10104" y="4983"/>
                    <a:pt x="9534" y="4230"/>
                  </a:cubicBezTo>
                  <a:cubicBezTo>
                    <a:pt x="9739" y="4138"/>
                    <a:pt x="10013" y="4138"/>
                    <a:pt x="10196" y="4138"/>
                  </a:cubicBezTo>
                  <a:cubicBezTo>
                    <a:pt x="10766" y="4983"/>
                    <a:pt x="11542" y="5668"/>
                    <a:pt x="12387" y="6330"/>
                  </a:cubicBezTo>
                  <a:cubicBezTo>
                    <a:pt x="12439" y="6354"/>
                    <a:pt x="12491" y="6365"/>
                    <a:pt x="12541" y="6365"/>
                  </a:cubicBezTo>
                  <a:cubicBezTo>
                    <a:pt x="12865" y="6365"/>
                    <a:pt x="13111" y="5905"/>
                    <a:pt x="12775" y="5668"/>
                  </a:cubicBezTo>
                  <a:cubicBezTo>
                    <a:pt x="12113" y="5188"/>
                    <a:pt x="11451" y="4709"/>
                    <a:pt x="10972" y="3956"/>
                  </a:cubicBezTo>
                  <a:cubicBezTo>
                    <a:pt x="11337" y="3956"/>
                    <a:pt x="11634" y="3842"/>
                    <a:pt x="12022" y="3842"/>
                  </a:cubicBezTo>
                  <a:cubicBezTo>
                    <a:pt x="12592" y="4709"/>
                    <a:pt x="13346" y="5371"/>
                    <a:pt x="14304" y="5668"/>
                  </a:cubicBezTo>
                  <a:cubicBezTo>
                    <a:pt x="14353" y="5687"/>
                    <a:pt x="14399" y="5696"/>
                    <a:pt x="14442" y="5696"/>
                  </a:cubicBezTo>
                  <a:cubicBezTo>
                    <a:pt x="14797" y="5696"/>
                    <a:pt x="14915" y="5085"/>
                    <a:pt x="14487" y="4983"/>
                  </a:cubicBezTo>
                  <a:cubicBezTo>
                    <a:pt x="13825" y="4800"/>
                    <a:pt x="13254" y="4321"/>
                    <a:pt x="12866" y="3750"/>
                  </a:cubicBezTo>
                  <a:cubicBezTo>
                    <a:pt x="13254" y="3659"/>
                    <a:pt x="13734" y="3659"/>
                    <a:pt x="14190" y="3659"/>
                  </a:cubicBezTo>
                  <a:cubicBezTo>
                    <a:pt x="14761" y="4412"/>
                    <a:pt x="15446" y="5188"/>
                    <a:pt x="16473" y="5462"/>
                  </a:cubicBezTo>
                  <a:cubicBezTo>
                    <a:pt x="16518" y="5486"/>
                    <a:pt x="16560" y="5497"/>
                    <a:pt x="16599" y="5497"/>
                  </a:cubicBezTo>
                  <a:cubicBezTo>
                    <a:pt x="16895" y="5497"/>
                    <a:pt x="16990" y="4881"/>
                    <a:pt x="16587" y="4800"/>
                  </a:cubicBezTo>
                  <a:cubicBezTo>
                    <a:pt x="16016" y="4618"/>
                    <a:pt x="15446" y="4138"/>
                    <a:pt x="15058" y="3568"/>
                  </a:cubicBezTo>
                  <a:cubicBezTo>
                    <a:pt x="15628" y="3568"/>
                    <a:pt x="16199" y="3476"/>
                    <a:pt x="16861" y="3476"/>
                  </a:cubicBezTo>
                  <a:cubicBezTo>
                    <a:pt x="17249" y="3476"/>
                    <a:pt x="17249" y="2814"/>
                    <a:pt x="16769" y="2814"/>
                  </a:cubicBezTo>
                  <a:lnTo>
                    <a:pt x="15331" y="2814"/>
                  </a:lnTo>
                  <a:lnTo>
                    <a:pt x="15902" y="1856"/>
                  </a:lnTo>
                  <a:cubicBezTo>
                    <a:pt x="16048" y="1581"/>
                    <a:pt x="15803" y="1317"/>
                    <a:pt x="15543" y="1317"/>
                  </a:cubicBezTo>
                  <a:cubicBezTo>
                    <a:pt x="15436" y="1317"/>
                    <a:pt x="15327" y="1361"/>
                    <a:pt x="15240" y="1468"/>
                  </a:cubicBezTo>
                  <a:lnTo>
                    <a:pt x="14487" y="2906"/>
                  </a:lnTo>
                  <a:cubicBezTo>
                    <a:pt x="14099" y="2906"/>
                    <a:pt x="13734" y="2997"/>
                    <a:pt x="13346" y="2997"/>
                  </a:cubicBezTo>
                  <a:cubicBezTo>
                    <a:pt x="13620" y="2518"/>
                    <a:pt x="13916" y="2038"/>
                    <a:pt x="14396" y="1765"/>
                  </a:cubicBezTo>
                  <a:cubicBezTo>
                    <a:pt x="14696" y="1596"/>
                    <a:pt x="14503" y="1119"/>
                    <a:pt x="14209" y="1119"/>
                  </a:cubicBezTo>
                  <a:cubicBezTo>
                    <a:pt x="14145" y="1119"/>
                    <a:pt x="14077" y="1141"/>
                    <a:pt x="14008" y="1194"/>
                  </a:cubicBezTo>
                  <a:cubicBezTo>
                    <a:pt x="13254" y="1559"/>
                    <a:pt x="12958" y="2335"/>
                    <a:pt x="12592" y="3088"/>
                  </a:cubicBezTo>
                  <a:cubicBezTo>
                    <a:pt x="12113" y="3088"/>
                    <a:pt x="11725" y="3180"/>
                    <a:pt x="11337" y="3180"/>
                  </a:cubicBezTo>
                  <a:cubicBezTo>
                    <a:pt x="11725" y="2426"/>
                    <a:pt x="12113" y="1559"/>
                    <a:pt x="12684" y="897"/>
                  </a:cubicBezTo>
                  <a:cubicBezTo>
                    <a:pt x="12901" y="607"/>
                    <a:pt x="12587" y="246"/>
                    <a:pt x="12311" y="246"/>
                  </a:cubicBezTo>
                  <a:cubicBezTo>
                    <a:pt x="12239" y="246"/>
                    <a:pt x="12170" y="270"/>
                    <a:pt x="12113" y="327"/>
                  </a:cubicBezTo>
                  <a:cubicBezTo>
                    <a:pt x="11451" y="1285"/>
                    <a:pt x="10972" y="2244"/>
                    <a:pt x="10584" y="3271"/>
                  </a:cubicBezTo>
                  <a:cubicBezTo>
                    <a:pt x="10532" y="3245"/>
                    <a:pt x="10470" y="3234"/>
                    <a:pt x="10407" y="3234"/>
                  </a:cubicBezTo>
                  <a:cubicBezTo>
                    <a:pt x="10248" y="3234"/>
                    <a:pt x="10078" y="3304"/>
                    <a:pt x="10013" y="3385"/>
                  </a:cubicBezTo>
                  <a:cubicBezTo>
                    <a:pt x="9922" y="3476"/>
                    <a:pt x="9739" y="3476"/>
                    <a:pt x="9534" y="3476"/>
                  </a:cubicBezTo>
                  <a:cubicBezTo>
                    <a:pt x="9831" y="2426"/>
                    <a:pt x="10401" y="1468"/>
                    <a:pt x="10766" y="418"/>
                  </a:cubicBezTo>
                  <a:cubicBezTo>
                    <a:pt x="10833" y="150"/>
                    <a:pt x="10626" y="0"/>
                    <a:pt x="10405" y="0"/>
                  </a:cubicBezTo>
                  <a:close/>
                </a:path>
              </a:pathLst>
            </a:custGeom>
            <a:solidFill>
              <a:srgbClr val="9EC6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3" name="Google Shape;2033;p23"/>
            <p:cNvSpPr/>
            <p:nvPr/>
          </p:nvSpPr>
          <p:spPr>
            <a:xfrm flipH="1">
              <a:off x="4684072" y="256738"/>
              <a:ext cx="43843" cy="44555"/>
            </a:xfrm>
            <a:custGeom>
              <a:avLst/>
              <a:gdLst/>
              <a:ahLst/>
              <a:cxnLst/>
              <a:rect l="l" t="t" r="r" b="b"/>
              <a:pathLst>
                <a:path w="1416" h="1439" extrusionOk="0">
                  <a:moveTo>
                    <a:pt x="754" y="1"/>
                  </a:moveTo>
                  <a:cubicBezTo>
                    <a:pt x="274" y="1"/>
                    <a:pt x="1" y="298"/>
                    <a:pt x="1" y="754"/>
                  </a:cubicBezTo>
                  <a:cubicBezTo>
                    <a:pt x="1" y="1142"/>
                    <a:pt x="274" y="1439"/>
                    <a:pt x="754" y="1439"/>
                  </a:cubicBezTo>
                  <a:cubicBezTo>
                    <a:pt x="1142" y="1439"/>
                    <a:pt x="1416" y="1142"/>
                    <a:pt x="1416" y="754"/>
                  </a:cubicBezTo>
                  <a:cubicBezTo>
                    <a:pt x="1416"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4" name="Google Shape;2034;p23"/>
            <p:cNvSpPr/>
            <p:nvPr/>
          </p:nvSpPr>
          <p:spPr>
            <a:xfrm flipH="1">
              <a:off x="585072" y="2880459"/>
              <a:ext cx="46691" cy="47404"/>
            </a:xfrm>
            <a:custGeom>
              <a:avLst/>
              <a:gdLst/>
              <a:ahLst/>
              <a:cxnLst/>
              <a:rect l="l" t="t" r="r" b="b"/>
              <a:pathLst>
                <a:path w="1508" h="1531" extrusionOk="0">
                  <a:moveTo>
                    <a:pt x="754" y="1"/>
                  </a:moveTo>
                  <a:cubicBezTo>
                    <a:pt x="366" y="1"/>
                    <a:pt x="1" y="389"/>
                    <a:pt x="1" y="754"/>
                  </a:cubicBezTo>
                  <a:cubicBezTo>
                    <a:pt x="1" y="1233"/>
                    <a:pt x="366" y="1530"/>
                    <a:pt x="754" y="1530"/>
                  </a:cubicBezTo>
                  <a:cubicBezTo>
                    <a:pt x="1234" y="1530"/>
                    <a:pt x="1507" y="1233"/>
                    <a:pt x="1507" y="754"/>
                  </a:cubicBezTo>
                  <a:cubicBezTo>
                    <a:pt x="1507" y="389"/>
                    <a:pt x="1234" y="1"/>
                    <a:pt x="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5" name="Google Shape;2035;p23"/>
            <p:cNvSpPr/>
            <p:nvPr/>
          </p:nvSpPr>
          <p:spPr>
            <a:xfrm flipH="1">
              <a:off x="4890437" y="4865320"/>
              <a:ext cx="43843" cy="43843"/>
            </a:xfrm>
            <a:custGeom>
              <a:avLst/>
              <a:gdLst/>
              <a:ahLst/>
              <a:cxnLst/>
              <a:rect l="l" t="t" r="r" b="b"/>
              <a:pathLst>
                <a:path w="1416" h="1416" extrusionOk="0">
                  <a:moveTo>
                    <a:pt x="754" y="0"/>
                  </a:moveTo>
                  <a:cubicBezTo>
                    <a:pt x="275" y="0"/>
                    <a:pt x="1" y="274"/>
                    <a:pt x="1" y="662"/>
                  </a:cubicBezTo>
                  <a:cubicBezTo>
                    <a:pt x="1" y="1142"/>
                    <a:pt x="275" y="1416"/>
                    <a:pt x="754" y="1416"/>
                  </a:cubicBezTo>
                  <a:cubicBezTo>
                    <a:pt x="1142" y="1416"/>
                    <a:pt x="1416" y="1142"/>
                    <a:pt x="1416" y="662"/>
                  </a:cubicBezTo>
                  <a:cubicBezTo>
                    <a:pt x="1416" y="274"/>
                    <a:pt x="1142" y="0"/>
                    <a:pt x="7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6" name="Google Shape;2036;p23"/>
            <p:cNvSpPr/>
            <p:nvPr/>
          </p:nvSpPr>
          <p:spPr>
            <a:xfrm flipH="1">
              <a:off x="2869886" y="3878173"/>
              <a:ext cx="50221" cy="45608"/>
            </a:xfrm>
            <a:custGeom>
              <a:avLst/>
              <a:gdLst/>
              <a:ahLst/>
              <a:cxnLst/>
              <a:rect l="l" t="t" r="r" b="b"/>
              <a:pathLst>
                <a:path w="1622" h="1473" extrusionOk="0">
                  <a:moveTo>
                    <a:pt x="704" y="1"/>
                  </a:moveTo>
                  <a:cubicBezTo>
                    <a:pt x="387" y="1"/>
                    <a:pt x="92" y="263"/>
                    <a:pt x="92" y="680"/>
                  </a:cubicBezTo>
                  <a:cubicBezTo>
                    <a:pt x="1" y="1068"/>
                    <a:pt x="275" y="1456"/>
                    <a:pt x="754" y="1456"/>
                  </a:cubicBezTo>
                  <a:cubicBezTo>
                    <a:pt x="801" y="1468"/>
                    <a:pt x="848" y="1473"/>
                    <a:pt x="895" y="1473"/>
                  </a:cubicBezTo>
                  <a:cubicBezTo>
                    <a:pt x="1231" y="1473"/>
                    <a:pt x="1530" y="1193"/>
                    <a:pt x="1530" y="772"/>
                  </a:cubicBezTo>
                  <a:cubicBezTo>
                    <a:pt x="1621" y="406"/>
                    <a:pt x="1325" y="18"/>
                    <a:pt x="845" y="18"/>
                  </a:cubicBezTo>
                  <a:cubicBezTo>
                    <a:pt x="798" y="7"/>
                    <a:pt x="751" y="1"/>
                    <a:pt x="7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7" name="Google Shape;2037;p23"/>
            <p:cNvSpPr/>
            <p:nvPr/>
          </p:nvSpPr>
          <p:spPr>
            <a:xfrm flipH="1">
              <a:off x="8970955" y="1054641"/>
              <a:ext cx="47373" cy="47373"/>
            </a:xfrm>
            <a:custGeom>
              <a:avLst/>
              <a:gdLst/>
              <a:ahLst/>
              <a:cxnLst/>
              <a:rect l="l" t="t" r="r" b="b"/>
              <a:pathLst>
                <a:path w="1530" h="1530" extrusionOk="0">
                  <a:moveTo>
                    <a:pt x="754" y="1"/>
                  </a:moveTo>
                  <a:cubicBezTo>
                    <a:pt x="297" y="1"/>
                    <a:pt x="0" y="389"/>
                    <a:pt x="0" y="777"/>
                  </a:cubicBezTo>
                  <a:cubicBezTo>
                    <a:pt x="0" y="1142"/>
                    <a:pt x="297" y="1530"/>
                    <a:pt x="754" y="1530"/>
                  </a:cubicBezTo>
                  <a:cubicBezTo>
                    <a:pt x="1142" y="1530"/>
                    <a:pt x="1530" y="1142"/>
                    <a:pt x="1530" y="777"/>
                  </a:cubicBezTo>
                  <a:cubicBezTo>
                    <a:pt x="1530" y="389"/>
                    <a:pt x="1142" y="1"/>
                    <a:pt x="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8" name="Google Shape;2038;p23"/>
            <p:cNvSpPr/>
            <p:nvPr/>
          </p:nvSpPr>
          <p:spPr>
            <a:xfrm flipH="1">
              <a:off x="8313316" y="2506256"/>
              <a:ext cx="44555" cy="47404"/>
            </a:xfrm>
            <a:custGeom>
              <a:avLst/>
              <a:gdLst/>
              <a:ahLst/>
              <a:cxnLst/>
              <a:rect l="l" t="t" r="r" b="b"/>
              <a:pathLst>
                <a:path w="1439" h="1531" extrusionOk="0">
                  <a:moveTo>
                    <a:pt x="685" y="1"/>
                  </a:moveTo>
                  <a:cubicBezTo>
                    <a:pt x="297" y="1"/>
                    <a:pt x="1" y="297"/>
                    <a:pt x="1" y="777"/>
                  </a:cubicBezTo>
                  <a:cubicBezTo>
                    <a:pt x="1" y="1142"/>
                    <a:pt x="297" y="1530"/>
                    <a:pt x="685" y="1530"/>
                  </a:cubicBezTo>
                  <a:cubicBezTo>
                    <a:pt x="1142" y="1530"/>
                    <a:pt x="1439" y="1142"/>
                    <a:pt x="1439" y="777"/>
                  </a:cubicBezTo>
                  <a:cubicBezTo>
                    <a:pt x="1439" y="297"/>
                    <a:pt x="1142" y="1"/>
                    <a:pt x="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39" name="Google Shape;2039;p23"/>
            <p:cNvSpPr/>
            <p:nvPr/>
          </p:nvSpPr>
          <p:spPr>
            <a:xfrm flipH="1">
              <a:off x="949748" y="4853637"/>
              <a:ext cx="44555" cy="43874"/>
            </a:xfrm>
            <a:custGeom>
              <a:avLst/>
              <a:gdLst/>
              <a:ahLst/>
              <a:cxnLst/>
              <a:rect l="l" t="t" r="r" b="b"/>
              <a:pathLst>
                <a:path w="1439" h="1417" extrusionOk="0">
                  <a:moveTo>
                    <a:pt x="663" y="1"/>
                  </a:moveTo>
                  <a:cubicBezTo>
                    <a:pt x="297" y="1"/>
                    <a:pt x="1" y="275"/>
                    <a:pt x="1" y="663"/>
                  </a:cubicBezTo>
                  <a:cubicBezTo>
                    <a:pt x="1" y="1142"/>
                    <a:pt x="297" y="1416"/>
                    <a:pt x="663" y="1416"/>
                  </a:cubicBezTo>
                  <a:cubicBezTo>
                    <a:pt x="1142" y="1416"/>
                    <a:pt x="1439" y="1142"/>
                    <a:pt x="1439" y="663"/>
                  </a:cubicBezTo>
                  <a:cubicBezTo>
                    <a:pt x="1439" y="275"/>
                    <a:pt x="1142" y="1"/>
                    <a:pt x="6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0" name="Google Shape;2040;p23"/>
            <p:cNvSpPr/>
            <p:nvPr/>
          </p:nvSpPr>
          <p:spPr>
            <a:xfrm flipH="1">
              <a:off x="3376619" y="256738"/>
              <a:ext cx="47373" cy="44555"/>
            </a:xfrm>
            <a:custGeom>
              <a:avLst/>
              <a:gdLst/>
              <a:ahLst/>
              <a:cxnLst/>
              <a:rect l="l" t="t" r="r" b="b"/>
              <a:pathLst>
                <a:path w="1530" h="1439" extrusionOk="0">
                  <a:moveTo>
                    <a:pt x="776" y="1"/>
                  </a:moveTo>
                  <a:cubicBezTo>
                    <a:pt x="388" y="1"/>
                    <a:pt x="0" y="298"/>
                    <a:pt x="0" y="754"/>
                  </a:cubicBezTo>
                  <a:cubicBezTo>
                    <a:pt x="0" y="1142"/>
                    <a:pt x="388" y="1439"/>
                    <a:pt x="776" y="1439"/>
                  </a:cubicBezTo>
                  <a:cubicBezTo>
                    <a:pt x="1142" y="1439"/>
                    <a:pt x="1530" y="1142"/>
                    <a:pt x="1530" y="754"/>
                  </a:cubicBezTo>
                  <a:cubicBezTo>
                    <a:pt x="1530" y="298"/>
                    <a:pt x="1142" y="1"/>
                    <a:pt x="7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1" name="Google Shape;2041;p23"/>
            <p:cNvSpPr/>
            <p:nvPr/>
          </p:nvSpPr>
          <p:spPr>
            <a:xfrm flipH="1">
              <a:off x="8336631" y="3601678"/>
              <a:ext cx="44555" cy="44555"/>
            </a:xfrm>
            <a:custGeom>
              <a:avLst/>
              <a:gdLst/>
              <a:ahLst/>
              <a:cxnLst/>
              <a:rect l="l" t="t" r="r" b="b"/>
              <a:pathLst>
                <a:path w="1439" h="1439" extrusionOk="0">
                  <a:moveTo>
                    <a:pt x="754" y="1"/>
                  </a:moveTo>
                  <a:cubicBezTo>
                    <a:pt x="297" y="1"/>
                    <a:pt x="0" y="298"/>
                    <a:pt x="0" y="777"/>
                  </a:cubicBezTo>
                  <a:cubicBezTo>
                    <a:pt x="0" y="1142"/>
                    <a:pt x="297" y="1439"/>
                    <a:pt x="754" y="1439"/>
                  </a:cubicBezTo>
                  <a:cubicBezTo>
                    <a:pt x="1142" y="1439"/>
                    <a:pt x="1438" y="1142"/>
                    <a:pt x="1438" y="777"/>
                  </a:cubicBezTo>
                  <a:cubicBezTo>
                    <a:pt x="1438"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2" name="Google Shape;2042;p23"/>
            <p:cNvSpPr/>
            <p:nvPr/>
          </p:nvSpPr>
          <p:spPr>
            <a:xfrm flipH="1">
              <a:off x="3099566" y="5012330"/>
              <a:ext cx="47404" cy="47373"/>
            </a:xfrm>
            <a:custGeom>
              <a:avLst/>
              <a:gdLst/>
              <a:ahLst/>
              <a:cxnLst/>
              <a:rect l="l" t="t" r="r" b="b"/>
              <a:pathLst>
                <a:path w="1531" h="1530" extrusionOk="0">
                  <a:moveTo>
                    <a:pt x="754" y="0"/>
                  </a:moveTo>
                  <a:cubicBezTo>
                    <a:pt x="389" y="0"/>
                    <a:pt x="1" y="388"/>
                    <a:pt x="1" y="776"/>
                  </a:cubicBezTo>
                  <a:cubicBezTo>
                    <a:pt x="1" y="1233"/>
                    <a:pt x="389" y="1529"/>
                    <a:pt x="754" y="1529"/>
                  </a:cubicBezTo>
                  <a:cubicBezTo>
                    <a:pt x="1233" y="1529"/>
                    <a:pt x="1530" y="1233"/>
                    <a:pt x="1530" y="776"/>
                  </a:cubicBezTo>
                  <a:cubicBezTo>
                    <a:pt x="1530" y="388"/>
                    <a:pt x="1233" y="0"/>
                    <a:pt x="7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3" name="Google Shape;2043;p23"/>
            <p:cNvSpPr/>
            <p:nvPr/>
          </p:nvSpPr>
          <p:spPr>
            <a:xfrm flipH="1">
              <a:off x="3897470" y="4176249"/>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4" name="Google Shape;2044;p23"/>
            <p:cNvSpPr/>
            <p:nvPr/>
          </p:nvSpPr>
          <p:spPr>
            <a:xfrm flipH="1">
              <a:off x="926433" y="1087513"/>
              <a:ext cx="47373" cy="46660"/>
            </a:xfrm>
            <a:custGeom>
              <a:avLst/>
              <a:gdLst/>
              <a:ahLst/>
              <a:cxnLst/>
              <a:rect l="l" t="t" r="r" b="b"/>
              <a:pathLst>
                <a:path w="1530" h="1507" extrusionOk="0">
                  <a:moveTo>
                    <a:pt x="777" y="0"/>
                  </a:moveTo>
                  <a:cubicBezTo>
                    <a:pt x="389" y="0"/>
                    <a:pt x="1" y="365"/>
                    <a:pt x="1" y="753"/>
                  </a:cubicBezTo>
                  <a:cubicBezTo>
                    <a:pt x="1" y="1141"/>
                    <a:pt x="389" y="1507"/>
                    <a:pt x="777" y="1507"/>
                  </a:cubicBezTo>
                  <a:cubicBezTo>
                    <a:pt x="1256" y="1507"/>
                    <a:pt x="1530" y="1141"/>
                    <a:pt x="1530" y="753"/>
                  </a:cubicBezTo>
                  <a:cubicBezTo>
                    <a:pt x="1530" y="365"/>
                    <a:pt x="1256" y="0"/>
                    <a:pt x="7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5" name="Google Shape;2045;p23"/>
            <p:cNvSpPr/>
            <p:nvPr/>
          </p:nvSpPr>
          <p:spPr>
            <a:xfrm flipH="1">
              <a:off x="7503399" y="901996"/>
              <a:ext cx="47373" cy="46660"/>
            </a:xfrm>
            <a:custGeom>
              <a:avLst/>
              <a:gdLst/>
              <a:ahLst/>
              <a:cxnLst/>
              <a:rect l="l" t="t" r="r" b="b"/>
              <a:pathLst>
                <a:path w="1530" h="1507" extrusionOk="0">
                  <a:moveTo>
                    <a:pt x="753" y="0"/>
                  </a:moveTo>
                  <a:cubicBezTo>
                    <a:pt x="388" y="0"/>
                    <a:pt x="0" y="274"/>
                    <a:pt x="0" y="754"/>
                  </a:cubicBezTo>
                  <a:cubicBezTo>
                    <a:pt x="0" y="1142"/>
                    <a:pt x="388" y="1507"/>
                    <a:pt x="753" y="1507"/>
                  </a:cubicBezTo>
                  <a:cubicBezTo>
                    <a:pt x="1141" y="1507"/>
                    <a:pt x="1529" y="1142"/>
                    <a:pt x="1529" y="754"/>
                  </a:cubicBezTo>
                  <a:cubicBezTo>
                    <a:pt x="1529" y="274"/>
                    <a:pt x="1141"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6" name="Google Shape;2046;p23"/>
            <p:cNvSpPr/>
            <p:nvPr/>
          </p:nvSpPr>
          <p:spPr>
            <a:xfrm flipH="1">
              <a:off x="782241" y="162385"/>
              <a:ext cx="46691" cy="47404"/>
            </a:xfrm>
            <a:custGeom>
              <a:avLst/>
              <a:gdLst/>
              <a:ahLst/>
              <a:cxnLst/>
              <a:rect l="l" t="t" r="r" b="b"/>
              <a:pathLst>
                <a:path w="1508" h="1531" extrusionOk="0">
                  <a:moveTo>
                    <a:pt x="754" y="1"/>
                  </a:moveTo>
                  <a:cubicBezTo>
                    <a:pt x="366" y="1"/>
                    <a:pt x="1" y="389"/>
                    <a:pt x="1" y="777"/>
                  </a:cubicBezTo>
                  <a:cubicBezTo>
                    <a:pt x="1" y="1233"/>
                    <a:pt x="366" y="1530"/>
                    <a:pt x="754" y="1530"/>
                  </a:cubicBezTo>
                  <a:cubicBezTo>
                    <a:pt x="1233" y="1530"/>
                    <a:pt x="1507" y="1233"/>
                    <a:pt x="1507" y="777"/>
                  </a:cubicBezTo>
                  <a:cubicBezTo>
                    <a:pt x="1507" y="389"/>
                    <a:pt x="1233" y="1"/>
                    <a:pt x="7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7" name="Google Shape;2047;p23"/>
            <p:cNvSpPr/>
            <p:nvPr/>
          </p:nvSpPr>
          <p:spPr>
            <a:xfrm flipH="1">
              <a:off x="1464964" y="4402761"/>
              <a:ext cx="47373" cy="47373"/>
            </a:xfrm>
            <a:custGeom>
              <a:avLst/>
              <a:gdLst/>
              <a:ahLst/>
              <a:cxnLst/>
              <a:rect l="l" t="t" r="r" b="b"/>
              <a:pathLst>
                <a:path w="1530" h="1530" extrusionOk="0">
                  <a:moveTo>
                    <a:pt x="754" y="0"/>
                  </a:moveTo>
                  <a:cubicBezTo>
                    <a:pt x="389" y="0"/>
                    <a:pt x="1" y="297"/>
                    <a:pt x="1" y="777"/>
                  </a:cubicBezTo>
                  <a:cubicBezTo>
                    <a:pt x="1" y="1142"/>
                    <a:pt x="389" y="1530"/>
                    <a:pt x="754" y="1530"/>
                  </a:cubicBezTo>
                  <a:cubicBezTo>
                    <a:pt x="1142" y="1530"/>
                    <a:pt x="1530" y="1142"/>
                    <a:pt x="1530" y="777"/>
                  </a:cubicBezTo>
                  <a:cubicBezTo>
                    <a:pt x="1530" y="297"/>
                    <a:pt x="1142" y="0"/>
                    <a:pt x="7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8" name="Google Shape;2048;p23"/>
            <p:cNvSpPr/>
            <p:nvPr/>
          </p:nvSpPr>
          <p:spPr>
            <a:xfrm flipH="1">
              <a:off x="561045" y="3722886"/>
              <a:ext cx="47373" cy="46660"/>
            </a:xfrm>
            <a:custGeom>
              <a:avLst/>
              <a:gdLst/>
              <a:ahLst/>
              <a:cxnLst/>
              <a:rect l="l" t="t" r="r" b="b"/>
              <a:pathLst>
                <a:path w="1530" h="1507" extrusionOk="0">
                  <a:moveTo>
                    <a:pt x="753" y="1"/>
                  </a:moveTo>
                  <a:cubicBezTo>
                    <a:pt x="388" y="1"/>
                    <a:pt x="0" y="366"/>
                    <a:pt x="0" y="754"/>
                  </a:cubicBezTo>
                  <a:cubicBezTo>
                    <a:pt x="0" y="1142"/>
                    <a:pt x="388" y="1507"/>
                    <a:pt x="753" y="1507"/>
                  </a:cubicBezTo>
                  <a:cubicBezTo>
                    <a:pt x="1141" y="1507"/>
                    <a:pt x="1530" y="1142"/>
                    <a:pt x="1530" y="754"/>
                  </a:cubicBezTo>
                  <a:cubicBezTo>
                    <a:pt x="1530" y="366"/>
                    <a:pt x="1141" y="1"/>
                    <a:pt x="7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49" name="Google Shape;2049;p23"/>
            <p:cNvSpPr/>
            <p:nvPr/>
          </p:nvSpPr>
          <p:spPr>
            <a:xfrm flipH="1">
              <a:off x="8576740" y="5059671"/>
              <a:ext cx="47373" cy="47373"/>
            </a:xfrm>
            <a:custGeom>
              <a:avLst/>
              <a:gdLst/>
              <a:ahLst/>
              <a:cxnLst/>
              <a:rect l="l" t="t" r="r" b="b"/>
              <a:pathLst>
                <a:path w="1530" h="1530" extrusionOk="0">
                  <a:moveTo>
                    <a:pt x="754" y="0"/>
                  </a:moveTo>
                  <a:cubicBezTo>
                    <a:pt x="389" y="0"/>
                    <a:pt x="1" y="274"/>
                    <a:pt x="1" y="754"/>
                  </a:cubicBezTo>
                  <a:cubicBezTo>
                    <a:pt x="1" y="1142"/>
                    <a:pt x="389" y="1530"/>
                    <a:pt x="754" y="1530"/>
                  </a:cubicBezTo>
                  <a:cubicBezTo>
                    <a:pt x="1233" y="1530"/>
                    <a:pt x="1530" y="1142"/>
                    <a:pt x="1530" y="754"/>
                  </a:cubicBezTo>
                  <a:cubicBezTo>
                    <a:pt x="1530" y="274"/>
                    <a:pt x="1233" y="0"/>
                    <a:pt x="7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0" name="Google Shape;2050;p23"/>
            <p:cNvSpPr/>
            <p:nvPr/>
          </p:nvSpPr>
          <p:spPr>
            <a:xfrm flipH="1">
              <a:off x="2761053" y="877969"/>
              <a:ext cx="47373" cy="47373"/>
            </a:xfrm>
            <a:custGeom>
              <a:avLst/>
              <a:gdLst/>
              <a:ahLst/>
              <a:cxnLst/>
              <a:rect l="l" t="t" r="r" b="b"/>
              <a:pathLst>
                <a:path w="1530" h="1530" extrusionOk="0">
                  <a:moveTo>
                    <a:pt x="776" y="0"/>
                  </a:moveTo>
                  <a:cubicBezTo>
                    <a:pt x="388" y="0"/>
                    <a:pt x="0" y="297"/>
                    <a:pt x="0" y="776"/>
                  </a:cubicBezTo>
                  <a:cubicBezTo>
                    <a:pt x="0" y="1142"/>
                    <a:pt x="388" y="1530"/>
                    <a:pt x="776" y="1530"/>
                  </a:cubicBezTo>
                  <a:cubicBezTo>
                    <a:pt x="1141" y="1530"/>
                    <a:pt x="1529" y="1142"/>
                    <a:pt x="1529" y="776"/>
                  </a:cubicBezTo>
                  <a:cubicBezTo>
                    <a:pt x="1529" y="297"/>
                    <a:pt x="1141" y="0"/>
                    <a:pt x="7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1" name="Google Shape;2051;p23"/>
            <p:cNvSpPr/>
            <p:nvPr/>
          </p:nvSpPr>
          <p:spPr>
            <a:xfrm flipH="1">
              <a:off x="8834044" y="1528863"/>
              <a:ext cx="47373" cy="47373"/>
            </a:xfrm>
            <a:custGeom>
              <a:avLst/>
              <a:gdLst/>
              <a:ahLst/>
              <a:cxnLst/>
              <a:rect l="l" t="t" r="r" b="b"/>
              <a:pathLst>
                <a:path w="1530" h="1530" extrusionOk="0">
                  <a:moveTo>
                    <a:pt x="753" y="0"/>
                  </a:moveTo>
                  <a:cubicBezTo>
                    <a:pt x="388" y="0"/>
                    <a:pt x="0" y="388"/>
                    <a:pt x="0" y="754"/>
                  </a:cubicBezTo>
                  <a:cubicBezTo>
                    <a:pt x="0" y="1233"/>
                    <a:pt x="388" y="1530"/>
                    <a:pt x="753" y="1530"/>
                  </a:cubicBezTo>
                  <a:cubicBezTo>
                    <a:pt x="1141" y="1530"/>
                    <a:pt x="1529" y="1233"/>
                    <a:pt x="1529" y="754"/>
                  </a:cubicBezTo>
                  <a:cubicBezTo>
                    <a:pt x="1529" y="388"/>
                    <a:pt x="1141" y="0"/>
                    <a:pt x="7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2" name="Google Shape;2052;p23"/>
            <p:cNvSpPr/>
            <p:nvPr/>
          </p:nvSpPr>
          <p:spPr>
            <a:xfrm flipH="1">
              <a:off x="1549397" y="585521"/>
              <a:ext cx="46660" cy="46691"/>
            </a:xfrm>
            <a:custGeom>
              <a:avLst/>
              <a:gdLst/>
              <a:ahLst/>
              <a:cxnLst/>
              <a:rect l="l" t="t" r="r" b="b"/>
              <a:pathLst>
                <a:path w="1507" h="1508" extrusionOk="0">
                  <a:moveTo>
                    <a:pt x="753" y="1"/>
                  </a:moveTo>
                  <a:cubicBezTo>
                    <a:pt x="365" y="1"/>
                    <a:pt x="0" y="366"/>
                    <a:pt x="0" y="754"/>
                  </a:cubicBezTo>
                  <a:cubicBezTo>
                    <a:pt x="0" y="1233"/>
                    <a:pt x="365" y="1507"/>
                    <a:pt x="753" y="1507"/>
                  </a:cubicBezTo>
                  <a:cubicBezTo>
                    <a:pt x="1233" y="1507"/>
                    <a:pt x="1507" y="1233"/>
                    <a:pt x="1507" y="754"/>
                  </a:cubicBezTo>
                  <a:cubicBezTo>
                    <a:pt x="1507" y="366"/>
                    <a:pt x="1233" y="1"/>
                    <a:pt x="7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3" name="Google Shape;2053;p23"/>
            <p:cNvSpPr/>
            <p:nvPr/>
          </p:nvSpPr>
          <p:spPr>
            <a:xfrm flipH="1">
              <a:off x="1267764" y="3787288"/>
              <a:ext cx="17711" cy="18051"/>
            </a:xfrm>
            <a:custGeom>
              <a:avLst/>
              <a:gdLst/>
              <a:ahLst/>
              <a:cxnLst/>
              <a:rect l="l" t="t" r="r" b="b"/>
              <a:pathLst>
                <a:path w="572" h="583" extrusionOk="0">
                  <a:moveTo>
                    <a:pt x="357" y="1"/>
                  </a:moveTo>
                  <a:cubicBezTo>
                    <a:pt x="193" y="1"/>
                    <a:pt x="1" y="107"/>
                    <a:pt x="1" y="294"/>
                  </a:cubicBezTo>
                  <a:cubicBezTo>
                    <a:pt x="92" y="294"/>
                    <a:pt x="92" y="386"/>
                    <a:pt x="92" y="477"/>
                  </a:cubicBezTo>
                  <a:cubicBezTo>
                    <a:pt x="92" y="549"/>
                    <a:pt x="151" y="582"/>
                    <a:pt x="229" y="582"/>
                  </a:cubicBezTo>
                  <a:cubicBezTo>
                    <a:pt x="370" y="582"/>
                    <a:pt x="571" y="472"/>
                    <a:pt x="571" y="294"/>
                  </a:cubicBezTo>
                  <a:lnTo>
                    <a:pt x="571" y="112"/>
                  </a:lnTo>
                  <a:cubicBezTo>
                    <a:pt x="538" y="36"/>
                    <a:pt x="452" y="1"/>
                    <a:pt x="357" y="1"/>
                  </a:cubicBezTo>
                  <a:close/>
                </a:path>
              </a:pathLst>
            </a:custGeom>
            <a:solidFill>
              <a:srgbClr val="F8F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4" name="Google Shape;2054;p23"/>
            <p:cNvSpPr/>
            <p:nvPr/>
          </p:nvSpPr>
          <p:spPr>
            <a:xfrm flipH="1">
              <a:off x="2248450" y="4104683"/>
              <a:ext cx="403596" cy="404897"/>
            </a:xfrm>
            <a:custGeom>
              <a:avLst/>
              <a:gdLst/>
              <a:ahLst/>
              <a:cxnLst/>
              <a:rect l="l" t="t" r="r" b="b"/>
              <a:pathLst>
                <a:path w="13035" h="13077" extrusionOk="0">
                  <a:moveTo>
                    <a:pt x="5768" y="0"/>
                  </a:moveTo>
                  <a:cubicBezTo>
                    <a:pt x="5671" y="0"/>
                    <a:pt x="5563" y="79"/>
                    <a:pt x="5525" y="242"/>
                  </a:cubicBezTo>
                  <a:cubicBezTo>
                    <a:pt x="5251" y="904"/>
                    <a:pt x="4954" y="1475"/>
                    <a:pt x="4680" y="2137"/>
                  </a:cubicBezTo>
                  <a:cubicBezTo>
                    <a:pt x="4475" y="1657"/>
                    <a:pt x="4201" y="1269"/>
                    <a:pt x="3904" y="813"/>
                  </a:cubicBezTo>
                  <a:cubicBezTo>
                    <a:pt x="3880" y="786"/>
                    <a:pt x="3852" y="774"/>
                    <a:pt x="3823" y="774"/>
                  </a:cubicBezTo>
                  <a:cubicBezTo>
                    <a:pt x="3630" y="774"/>
                    <a:pt x="3361" y="1296"/>
                    <a:pt x="3539" y="1475"/>
                  </a:cubicBezTo>
                  <a:cubicBezTo>
                    <a:pt x="3722" y="1749"/>
                    <a:pt x="3904" y="2045"/>
                    <a:pt x="3995" y="2319"/>
                  </a:cubicBezTo>
                  <a:cubicBezTo>
                    <a:pt x="3425" y="2137"/>
                    <a:pt x="2763" y="2045"/>
                    <a:pt x="2192" y="2045"/>
                  </a:cubicBezTo>
                  <a:cubicBezTo>
                    <a:pt x="2177" y="2040"/>
                    <a:pt x="2161" y="2038"/>
                    <a:pt x="2145" y="2038"/>
                  </a:cubicBezTo>
                  <a:cubicBezTo>
                    <a:pt x="1886" y="2038"/>
                    <a:pt x="1639" y="2707"/>
                    <a:pt x="1918" y="2707"/>
                  </a:cubicBezTo>
                  <a:cubicBezTo>
                    <a:pt x="2763" y="2799"/>
                    <a:pt x="3630" y="2981"/>
                    <a:pt x="4475" y="3187"/>
                  </a:cubicBezTo>
                  <a:cubicBezTo>
                    <a:pt x="4954" y="3940"/>
                    <a:pt x="5342" y="4807"/>
                    <a:pt x="5821" y="5652"/>
                  </a:cubicBezTo>
                  <a:cubicBezTo>
                    <a:pt x="5563" y="5713"/>
                    <a:pt x="5307" y="5733"/>
                    <a:pt x="5056" y="5733"/>
                  </a:cubicBezTo>
                  <a:cubicBezTo>
                    <a:pt x="4553" y="5733"/>
                    <a:pt x="4072" y="5652"/>
                    <a:pt x="3630" y="5652"/>
                  </a:cubicBezTo>
                  <a:cubicBezTo>
                    <a:pt x="3151" y="5743"/>
                    <a:pt x="2672" y="5743"/>
                    <a:pt x="2192" y="5834"/>
                  </a:cubicBezTo>
                  <a:cubicBezTo>
                    <a:pt x="1530" y="5378"/>
                    <a:pt x="1256" y="4602"/>
                    <a:pt x="686" y="4031"/>
                  </a:cubicBezTo>
                  <a:cubicBezTo>
                    <a:pt x="636" y="3985"/>
                    <a:pt x="587" y="3966"/>
                    <a:pt x="541" y="3966"/>
                  </a:cubicBezTo>
                  <a:cubicBezTo>
                    <a:pt x="310" y="3966"/>
                    <a:pt x="146" y="4450"/>
                    <a:pt x="298" y="4602"/>
                  </a:cubicBezTo>
                  <a:cubicBezTo>
                    <a:pt x="686" y="4990"/>
                    <a:pt x="960" y="5469"/>
                    <a:pt x="1256" y="5834"/>
                  </a:cubicBezTo>
                  <a:cubicBezTo>
                    <a:pt x="960" y="5834"/>
                    <a:pt x="777" y="5949"/>
                    <a:pt x="480" y="5949"/>
                  </a:cubicBezTo>
                  <a:cubicBezTo>
                    <a:pt x="206" y="5949"/>
                    <a:pt x="1" y="6611"/>
                    <a:pt x="298" y="6611"/>
                  </a:cubicBezTo>
                  <a:lnTo>
                    <a:pt x="1622" y="6611"/>
                  </a:lnTo>
                  <a:cubicBezTo>
                    <a:pt x="1256" y="7181"/>
                    <a:pt x="1142" y="7934"/>
                    <a:pt x="868" y="8596"/>
                  </a:cubicBezTo>
                  <a:cubicBezTo>
                    <a:pt x="763" y="8820"/>
                    <a:pt x="870" y="8975"/>
                    <a:pt x="1019" y="8975"/>
                  </a:cubicBezTo>
                  <a:cubicBezTo>
                    <a:pt x="1128" y="8975"/>
                    <a:pt x="1261" y="8891"/>
                    <a:pt x="1348" y="8688"/>
                  </a:cubicBezTo>
                  <a:cubicBezTo>
                    <a:pt x="1622" y="8117"/>
                    <a:pt x="1622" y="7272"/>
                    <a:pt x="2101" y="6702"/>
                  </a:cubicBezTo>
                  <a:cubicBezTo>
                    <a:pt x="2101" y="6702"/>
                    <a:pt x="2192" y="6611"/>
                    <a:pt x="2192" y="6519"/>
                  </a:cubicBezTo>
                  <a:cubicBezTo>
                    <a:pt x="2580" y="6519"/>
                    <a:pt x="3060" y="6519"/>
                    <a:pt x="3425" y="6405"/>
                  </a:cubicBezTo>
                  <a:cubicBezTo>
                    <a:pt x="3582" y="6387"/>
                    <a:pt x="3735" y="6380"/>
                    <a:pt x="3885" y="6380"/>
                  </a:cubicBezTo>
                  <a:cubicBezTo>
                    <a:pt x="4204" y="6380"/>
                    <a:pt x="4510" y="6409"/>
                    <a:pt x="4819" y="6409"/>
                  </a:cubicBezTo>
                  <a:cubicBezTo>
                    <a:pt x="5079" y="6409"/>
                    <a:pt x="5342" y="6389"/>
                    <a:pt x="5616" y="6314"/>
                  </a:cubicBezTo>
                  <a:lnTo>
                    <a:pt x="5616" y="6314"/>
                  </a:lnTo>
                  <a:cubicBezTo>
                    <a:pt x="5525" y="7455"/>
                    <a:pt x="5433" y="8893"/>
                    <a:pt x="5251" y="9943"/>
                  </a:cubicBezTo>
                  <a:cubicBezTo>
                    <a:pt x="4475" y="10400"/>
                    <a:pt x="3630" y="10788"/>
                    <a:pt x="2763" y="11176"/>
                  </a:cubicBezTo>
                  <a:cubicBezTo>
                    <a:pt x="2600" y="11257"/>
                    <a:pt x="2437" y="11866"/>
                    <a:pt x="2663" y="11866"/>
                  </a:cubicBezTo>
                  <a:cubicBezTo>
                    <a:pt x="2691" y="11866"/>
                    <a:pt x="2724" y="11857"/>
                    <a:pt x="2763" y="11838"/>
                  </a:cubicBezTo>
                  <a:cubicBezTo>
                    <a:pt x="3630" y="11541"/>
                    <a:pt x="4383" y="11084"/>
                    <a:pt x="5045" y="10696"/>
                  </a:cubicBezTo>
                  <a:lnTo>
                    <a:pt x="5045" y="10696"/>
                  </a:lnTo>
                  <a:cubicBezTo>
                    <a:pt x="4954" y="11358"/>
                    <a:pt x="4863" y="12020"/>
                    <a:pt x="4771" y="12682"/>
                  </a:cubicBezTo>
                  <a:cubicBezTo>
                    <a:pt x="4728" y="12955"/>
                    <a:pt x="4836" y="13077"/>
                    <a:pt x="4970" y="13077"/>
                  </a:cubicBezTo>
                  <a:cubicBezTo>
                    <a:pt x="5116" y="13077"/>
                    <a:pt x="5294" y="12932"/>
                    <a:pt x="5342" y="12682"/>
                  </a:cubicBezTo>
                  <a:cubicBezTo>
                    <a:pt x="5433" y="12111"/>
                    <a:pt x="5525" y="11541"/>
                    <a:pt x="5616" y="10970"/>
                  </a:cubicBezTo>
                  <a:cubicBezTo>
                    <a:pt x="6095" y="11541"/>
                    <a:pt x="6483" y="12111"/>
                    <a:pt x="6963" y="12796"/>
                  </a:cubicBezTo>
                  <a:cubicBezTo>
                    <a:pt x="6974" y="12818"/>
                    <a:pt x="6988" y="12828"/>
                    <a:pt x="7006" y="12828"/>
                  </a:cubicBezTo>
                  <a:cubicBezTo>
                    <a:pt x="7134" y="12828"/>
                    <a:pt x="7408" y="12292"/>
                    <a:pt x="7328" y="12111"/>
                  </a:cubicBezTo>
                  <a:cubicBezTo>
                    <a:pt x="6757" y="11450"/>
                    <a:pt x="6278" y="10788"/>
                    <a:pt x="5821" y="10126"/>
                  </a:cubicBezTo>
                  <a:cubicBezTo>
                    <a:pt x="5994" y="8964"/>
                    <a:pt x="6085" y="7538"/>
                    <a:pt x="6171" y="6423"/>
                  </a:cubicBezTo>
                  <a:lnTo>
                    <a:pt x="6171" y="6423"/>
                  </a:lnTo>
                  <a:cubicBezTo>
                    <a:pt x="6195" y="6477"/>
                    <a:pt x="6237" y="6519"/>
                    <a:pt x="6278" y="6519"/>
                  </a:cubicBezTo>
                  <a:cubicBezTo>
                    <a:pt x="7237" y="7272"/>
                    <a:pt x="8378" y="7934"/>
                    <a:pt x="9428" y="8596"/>
                  </a:cubicBezTo>
                  <a:cubicBezTo>
                    <a:pt x="8857" y="9646"/>
                    <a:pt x="9702" y="10970"/>
                    <a:pt x="9998" y="12020"/>
                  </a:cubicBezTo>
                  <a:cubicBezTo>
                    <a:pt x="9998" y="12073"/>
                    <a:pt x="10011" y="12095"/>
                    <a:pt x="10031" y="12095"/>
                  </a:cubicBezTo>
                  <a:cubicBezTo>
                    <a:pt x="10124" y="12095"/>
                    <a:pt x="10387" y="11618"/>
                    <a:pt x="10387" y="11450"/>
                  </a:cubicBezTo>
                  <a:cubicBezTo>
                    <a:pt x="10272" y="11084"/>
                    <a:pt x="10090" y="10696"/>
                    <a:pt x="9998" y="10308"/>
                  </a:cubicBezTo>
                  <a:cubicBezTo>
                    <a:pt x="9816" y="9943"/>
                    <a:pt x="9519" y="9167"/>
                    <a:pt x="9702" y="8893"/>
                  </a:cubicBezTo>
                  <a:lnTo>
                    <a:pt x="9816" y="8802"/>
                  </a:lnTo>
                  <a:cubicBezTo>
                    <a:pt x="10387" y="9167"/>
                    <a:pt x="10957" y="9464"/>
                    <a:pt x="11528" y="9829"/>
                  </a:cubicBezTo>
                  <a:cubicBezTo>
                    <a:pt x="11564" y="9856"/>
                    <a:pt x="11600" y="9868"/>
                    <a:pt x="11636" y="9868"/>
                  </a:cubicBezTo>
                  <a:cubicBezTo>
                    <a:pt x="11870" y="9868"/>
                    <a:pt x="12059" y="9345"/>
                    <a:pt x="11802" y="9167"/>
                  </a:cubicBezTo>
                  <a:cubicBezTo>
                    <a:pt x="11322" y="8802"/>
                    <a:pt x="10752" y="8505"/>
                    <a:pt x="10272" y="8231"/>
                  </a:cubicBezTo>
                  <a:cubicBezTo>
                    <a:pt x="11140" y="7934"/>
                    <a:pt x="11893" y="7661"/>
                    <a:pt x="12760" y="7364"/>
                  </a:cubicBezTo>
                  <a:cubicBezTo>
                    <a:pt x="12943" y="7272"/>
                    <a:pt x="13034" y="6611"/>
                    <a:pt x="12943" y="6611"/>
                  </a:cubicBezTo>
                  <a:lnTo>
                    <a:pt x="12943" y="6611"/>
                  </a:lnTo>
                  <a:cubicBezTo>
                    <a:pt x="11984" y="7090"/>
                    <a:pt x="10957" y="7364"/>
                    <a:pt x="9907" y="7661"/>
                  </a:cubicBezTo>
                  <a:cubicBezTo>
                    <a:pt x="9907" y="7661"/>
                    <a:pt x="9816" y="7752"/>
                    <a:pt x="9816" y="7934"/>
                  </a:cubicBezTo>
                  <a:cubicBezTo>
                    <a:pt x="8675" y="7272"/>
                    <a:pt x="7625" y="6611"/>
                    <a:pt x="6666" y="5949"/>
                  </a:cubicBezTo>
                  <a:lnTo>
                    <a:pt x="6575" y="5834"/>
                  </a:lnTo>
                  <a:cubicBezTo>
                    <a:pt x="7328" y="5264"/>
                    <a:pt x="7990" y="4693"/>
                    <a:pt x="8766" y="4123"/>
                  </a:cubicBezTo>
                  <a:cubicBezTo>
                    <a:pt x="8766" y="4123"/>
                    <a:pt x="8766" y="4237"/>
                    <a:pt x="8857" y="4328"/>
                  </a:cubicBezTo>
                  <a:cubicBezTo>
                    <a:pt x="8857" y="4328"/>
                    <a:pt x="8857" y="4237"/>
                    <a:pt x="8949" y="4123"/>
                  </a:cubicBezTo>
                  <a:cubicBezTo>
                    <a:pt x="8949" y="4237"/>
                    <a:pt x="9040" y="4328"/>
                    <a:pt x="9131" y="4328"/>
                  </a:cubicBezTo>
                  <a:cubicBezTo>
                    <a:pt x="9907" y="4419"/>
                    <a:pt x="10660" y="4602"/>
                    <a:pt x="11528" y="4693"/>
                  </a:cubicBezTo>
                  <a:cubicBezTo>
                    <a:pt x="11802" y="4693"/>
                    <a:pt x="11984" y="3940"/>
                    <a:pt x="11619" y="3940"/>
                  </a:cubicBezTo>
                  <a:cubicBezTo>
                    <a:pt x="10843" y="3940"/>
                    <a:pt x="10181" y="3757"/>
                    <a:pt x="9428" y="3552"/>
                  </a:cubicBezTo>
                  <a:cubicBezTo>
                    <a:pt x="9998" y="3187"/>
                    <a:pt x="10569" y="2707"/>
                    <a:pt x="11048" y="2228"/>
                  </a:cubicBezTo>
                  <a:cubicBezTo>
                    <a:pt x="11202" y="2074"/>
                    <a:pt x="11291" y="1499"/>
                    <a:pt x="11097" y="1499"/>
                  </a:cubicBezTo>
                  <a:cubicBezTo>
                    <a:pt x="11061" y="1499"/>
                    <a:pt x="11015" y="1519"/>
                    <a:pt x="10957" y="1566"/>
                  </a:cubicBezTo>
                  <a:cubicBezTo>
                    <a:pt x="10387" y="2137"/>
                    <a:pt x="9702" y="2707"/>
                    <a:pt x="9040" y="3187"/>
                  </a:cubicBezTo>
                  <a:cubicBezTo>
                    <a:pt x="8857" y="2319"/>
                    <a:pt x="8857" y="1384"/>
                    <a:pt x="8766" y="425"/>
                  </a:cubicBezTo>
                  <a:cubicBezTo>
                    <a:pt x="8766" y="400"/>
                    <a:pt x="8759" y="389"/>
                    <a:pt x="8747" y="389"/>
                  </a:cubicBezTo>
                  <a:cubicBezTo>
                    <a:pt x="8668" y="389"/>
                    <a:pt x="8378" y="838"/>
                    <a:pt x="8378" y="996"/>
                  </a:cubicBezTo>
                  <a:cubicBezTo>
                    <a:pt x="8469" y="1840"/>
                    <a:pt x="8469" y="2707"/>
                    <a:pt x="8675" y="3552"/>
                  </a:cubicBezTo>
                  <a:cubicBezTo>
                    <a:pt x="7899" y="4123"/>
                    <a:pt x="7145" y="4693"/>
                    <a:pt x="6392" y="5378"/>
                  </a:cubicBezTo>
                  <a:cubicBezTo>
                    <a:pt x="5913" y="4511"/>
                    <a:pt x="5433" y="3552"/>
                    <a:pt x="4954" y="2707"/>
                  </a:cubicBezTo>
                  <a:lnTo>
                    <a:pt x="5045" y="2616"/>
                  </a:lnTo>
                  <a:cubicBezTo>
                    <a:pt x="5137" y="1840"/>
                    <a:pt x="5616" y="1178"/>
                    <a:pt x="5913" y="425"/>
                  </a:cubicBezTo>
                  <a:cubicBezTo>
                    <a:pt x="6018" y="148"/>
                    <a:pt x="5903" y="0"/>
                    <a:pt x="5768" y="0"/>
                  </a:cubicBezTo>
                  <a:close/>
                </a:path>
              </a:pathLst>
            </a:custGeom>
            <a:solidFill>
              <a:srgbClr val="F8F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55" name="Google Shape;2055;p23"/>
            <p:cNvSpPr/>
            <p:nvPr/>
          </p:nvSpPr>
          <p:spPr>
            <a:xfrm flipH="1">
              <a:off x="5836386" y="-117191"/>
              <a:ext cx="409634" cy="385328"/>
            </a:xfrm>
            <a:custGeom>
              <a:avLst/>
              <a:gdLst/>
              <a:ahLst/>
              <a:cxnLst/>
              <a:rect l="l" t="t" r="r" b="b"/>
              <a:pathLst>
                <a:path w="13230" h="12445" extrusionOk="0">
                  <a:moveTo>
                    <a:pt x="6974" y="0"/>
                  </a:moveTo>
                  <a:cubicBezTo>
                    <a:pt x="6798" y="0"/>
                    <a:pt x="6710" y="209"/>
                    <a:pt x="6970" y="468"/>
                  </a:cubicBezTo>
                  <a:cubicBezTo>
                    <a:pt x="7358" y="1039"/>
                    <a:pt x="8111" y="1313"/>
                    <a:pt x="8408" y="1998"/>
                  </a:cubicBezTo>
                  <a:cubicBezTo>
                    <a:pt x="8408" y="2089"/>
                    <a:pt x="8499" y="2180"/>
                    <a:pt x="8590" y="2180"/>
                  </a:cubicBezTo>
                  <a:cubicBezTo>
                    <a:pt x="8408" y="2568"/>
                    <a:pt x="8294" y="2934"/>
                    <a:pt x="8111" y="3322"/>
                  </a:cubicBezTo>
                  <a:cubicBezTo>
                    <a:pt x="7837" y="3983"/>
                    <a:pt x="7358" y="4645"/>
                    <a:pt x="7267" y="5307"/>
                  </a:cubicBezTo>
                  <a:cubicBezTo>
                    <a:pt x="6308" y="4851"/>
                    <a:pt x="5075" y="4075"/>
                    <a:pt x="4208" y="3413"/>
                  </a:cubicBezTo>
                  <a:cubicBezTo>
                    <a:pt x="4117" y="2568"/>
                    <a:pt x="4025" y="1610"/>
                    <a:pt x="4117" y="742"/>
                  </a:cubicBezTo>
                  <a:cubicBezTo>
                    <a:pt x="4117" y="542"/>
                    <a:pt x="3811" y="231"/>
                    <a:pt x="3611" y="231"/>
                  </a:cubicBezTo>
                  <a:cubicBezTo>
                    <a:pt x="3538" y="231"/>
                    <a:pt x="3479" y="273"/>
                    <a:pt x="3455" y="377"/>
                  </a:cubicBezTo>
                  <a:cubicBezTo>
                    <a:pt x="3455" y="1222"/>
                    <a:pt x="3546" y="2180"/>
                    <a:pt x="3546" y="3025"/>
                  </a:cubicBezTo>
                  <a:cubicBezTo>
                    <a:pt x="2975" y="2568"/>
                    <a:pt x="2496" y="2180"/>
                    <a:pt x="1926" y="1792"/>
                  </a:cubicBezTo>
                  <a:cubicBezTo>
                    <a:pt x="1835" y="1741"/>
                    <a:pt x="1756" y="1719"/>
                    <a:pt x="1689" y="1719"/>
                  </a:cubicBezTo>
                  <a:cubicBezTo>
                    <a:pt x="1398" y="1719"/>
                    <a:pt x="1336" y="2123"/>
                    <a:pt x="1652" y="2272"/>
                  </a:cubicBezTo>
                  <a:cubicBezTo>
                    <a:pt x="2131" y="2660"/>
                    <a:pt x="2587" y="2934"/>
                    <a:pt x="3067" y="3322"/>
                  </a:cubicBezTo>
                  <a:cubicBezTo>
                    <a:pt x="2314" y="3504"/>
                    <a:pt x="1652" y="3595"/>
                    <a:pt x="876" y="3710"/>
                  </a:cubicBezTo>
                  <a:cubicBezTo>
                    <a:pt x="619" y="3795"/>
                    <a:pt x="1023" y="4380"/>
                    <a:pt x="1300" y="4380"/>
                  </a:cubicBezTo>
                  <a:cubicBezTo>
                    <a:pt x="1319" y="4380"/>
                    <a:pt x="1337" y="4377"/>
                    <a:pt x="1355" y="4372"/>
                  </a:cubicBezTo>
                  <a:cubicBezTo>
                    <a:pt x="2131" y="4166"/>
                    <a:pt x="2975" y="4075"/>
                    <a:pt x="3843" y="3892"/>
                  </a:cubicBezTo>
                  <a:cubicBezTo>
                    <a:pt x="4744" y="4529"/>
                    <a:pt x="6025" y="5251"/>
                    <a:pt x="7036" y="5813"/>
                  </a:cubicBezTo>
                  <a:lnTo>
                    <a:pt x="7036" y="5813"/>
                  </a:lnTo>
                  <a:cubicBezTo>
                    <a:pt x="6949" y="5787"/>
                    <a:pt x="6848" y="5787"/>
                    <a:pt x="6787" y="5787"/>
                  </a:cubicBezTo>
                  <a:cubicBezTo>
                    <a:pt x="5646" y="6449"/>
                    <a:pt x="4596" y="7133"/>
                    <a:pt x="3546" y="7795"/>
                  </a:cubicBezTo>
                  <a:cubicBezTo>
                    <a:pt x="2884" y="6837"/>
                    <a:pt x="1264" y="7019"/>
                    <a:pt x="305" y="6837"/>
                  </a:cubicBezTo>
                  <a:cubicBezTo>
                    <a:pt x="281" y="6831"/>
                    <a:pt x="261" y="6828"/>
                    <a:pt x="244" y="6828"/>
                  </a:cubicBezTo>
                  <a:cubicBezTo>
                    <a:pt x="0" y="6828"/>
                    <a:pt x="431" y="7407"/>
                    <a:pt x="602" y="7407"/>
                  </a:cubicBezTo>
                  <a:cubicBezTo>
                    <a:pt x="990" y="7499"/>
                    <a:pt x="1355" y="7499"/>
                    <a:pt x="1834" y="7499"/>
                  </a:cubicBezTo>
                  <a:cubicBezTo>
                    <a:pt x="2131" y="7590"/>
                    <a:pt x="3067" y="7590"/>
                    <a:pt x="3158" y="7978"/>
                  </a:cubicBezTo>
                  <a:lnTo>
                    <a:pt x="3272" y="8069"/>
                  </a:lnTo>
                  <a:cubicBezTo>
                    <a:pt x="2702" y="8366"/>
                    <a:pt x="2131" y="8731"/>
                    <a:pt x="1560" y="9119"/>
                  </a:cubicBezTo>
                  <a:cubicBezTo>
                    <a:pt x="1304" y="9277"/>
                    <a:pt x="1628" y="9725"/>
                    <a:pt x="1897" y="9725"/>
                  </a:cubicBezTo>
                  <a:cubicBezTo>
                    <a:pt x="1939" y="9725"/>
                    <a:pt x="1980" y="9714"/>
                    <a:pt x="2017" y="9690"/>
                  </a:cubicBezTo>
                  <a:cubicBezTo>
                    <a:pt x="2496" y="9416"/>
                    <a:pt x="3067" y="9119"/>
                    <a:pt x="3546" y="8731"/>
                  </a:cubicBezTo>
                  <a:lnTo>
                    <a:pt x="3546" y="8731"/>
                  </a:lnTo>
                  <a:cubicBezTo>
                    <a:pt x="3455" y="9598"/>
                    <a:pt x="3272" y="10443"/>
                    <a:pt x="3272" y="11310"/>
                  </a:cubicBezTo>
                  <a:cubicBezTo>
                    <a:pt x="3272" y="11556"/>
                    <a:pt x="3733" y="11895"/>
                    <a:pt x="3826" y="11895"/>
                  </a:cubicBezTo>
                  <a:cubicBezTo>
                    <a:pt x="3837" y="11895"/>
                    <a:pt x="3843" y="11890"/>
                    <a:pt x="3843" y="11881"/>
                  </a:cubicBezTo>
                  <a:cubicBezTo>
                    <a:pt x="3843" y="10740"/>
                    <a:pt x="4025" y="9690"/>
                    <a:pt x="4208" y="8640"/>
                  </a:cubicBezTo>
                  <a:lnTo>
                    <a:pt x="4025" y="8457"/>
                  </a:lnTo>
                  <a:cubicBezTo>
                    <a:pt x="5075" y="7704"/>
                    <a:pt x="6125" y="7019"/>
                    <a:pt x="7153" y="6449"/>
                  </a:cubicBezTo>
                  <a:lnTo>
                    <a:pt x="7267" y="6449"/>
                  </a:lnTo>
                  <a:cubicBezTo>
                    <a:pt x="7449" y="7316"/>
                    <a:pt x="7723" y="8275"/>
                    <a:pt x="7929" y="9119"/>
                  </a:cubicBezTo>
                  <a:lnTo>
                    <a:pt x="7723" y="9119"/>
                  </a:lnTo>
                  <a:cubicBezTo>
                    <a:pt x="7632" y="9119"/>
                    <a:pt x="7723" y="9210"/>
                    <a:pt x="7723" y="9302"/>
                  </a:cubicBezTo>
                  <a:cubicBezTo>
                    <a:pt x="7632" y="9302"/>
                    <a:pt x="7632" y="9302"/>
                    <a:pt x="7541" y="9416"/>
                  </a:cubicBezTo>
                  <a:cubicBezTo>
                    <a:pt x="7061" y="10078"/>
                    <a:pt x="6582" y="10648"/>
                    <a:pt x="6217" y="11402"/>
                  </a:cubicBezTo>
                  <a:cubicBezTo>
                    <a:pt x="6065" y="11620"/>
                    <a:pt x="6335" y="11925"/>
                    <a:pt x="6569" y="11925"/>
                  </a:cubicBezTo>
                  <a:cubicBezTo>
                    <a:pt x="6654" y="11925"/>
                    <a:pt x="6733" y="11886"/>
                    <a:pt x="6787" y="11790"/>
                  </a:cubicBezTo>
                  <a:cubicBezTo>
                    <a:pt x="7153" y="11128"/>
                    <a:pt x="7632" y="10557"/>
                    <a:pt x="8020" y="9987"/>
                  </a:cubicBezTo>
                  <a:cubicBezTo>
                    <a:pt x="8202" y="10648"/>
                    <a:pt x="8408" y="11402"/>
                    <a:pt x="8590" y="12064"/>
                  </a:cubicBezTo>
                  <a:cubicBezTo>
                    <a:pt x="8651" y="12259"/>
                    <a:pt x="8918" y="12444"/>
                    <a:pt x="9068" y="12444"/>
                  </a:cubicBezTo>
                  <a:cubicBezTo>
                    <a:pt x="9146" y="12444"/>
                    <a:pt x="9192" y="12394"/>
                    <a:pt x="9161" y="12269"/>
                  </a:cubicBezTo>
                  <a:cubicBezTo>
                    <a:pt x="8979" y="11402"/>
                    <a:pt x="8773" y="10648"/>
                    <a:pt x="8590" y="9781"/>
                  </a:cubicBezTo>
                  <a:lnTo>
                    <a:pt x="8590" y="9781"/>
                  </a:lnTo>
                  <a:cubicBezTo>
                    <a:pt x="9435" y="9987"/>
                    <a:pt x="10302" y="10443"/>
                    <a:pt x="11261" y="10740"/>
                  </a:cubicBezTo>
                  <a:cubicBezTo>
                    <a:pt x="11275" y="10746"/>
                    <a:pt x="11284" y="10750"/>
                    <a:pt x="11291" y="10750"/>
                  </a:cubicBezTo>
                  <a:cubicBezTo>
                    <a:pt x="11375" y="10750"/>
                    <a:pt x="10958" y="10254"/>
                    <a:pt x="10873" y="10169"/>
                  </a:cubicBezTo>
                  <a:cubicBezTo>
                    <a:pt x="10006" y="9872"/>
                    <a:pt x="9252" y="9507"/>
                    <a:pt x="8499" y="9302"/>
                  </a:cubicBezTo>
                  <a:cubicBezTo>
                    <a:pt x="8294" y="8366"/>
                    <a:pt x="8020" y="7407"/>
                    <a:pt x="7837" y="6449"/>
                  </a:cubicBezTo>
                  <a:cubicBezTo>
                    <a:pt x="8773" y="6449"/>
                    <a:pt x="9823" y="6449"/>
                    <a:pt x="10782" y="6357"/>
                  </a:cubicBezTo>
                  <a:lnTo>
                    <a:pt x="10873" y="6449"/>
                  </a:lnTo>
                  <a:cubicBezTo>
                    <a:pt x="11535" y="6837"/>
                    <a:pt x="11923" y="7590"/>
                    <a:pt x="12494" y="8160"/>
                  </a:cubicBezTo>
                  <a:cubicBezTo>
                    <a:pt x="12587" y="8293"/>
                    <a:pt x="12694" y="8348"/>
                    <a:pt x="12779" y="8348"/>
                  </a:cubicBezTo>
                  <a:cubicBezTo>
                    <a:pt x="12942" y="8348"/>
                    <a:pt x="13023" y="8142"/>
                    <a:pt x="12768" y="7887"/>
                  </a:cubicBezTo>
                  <a:cubicBezTo>
                    <a:pt x="12288" y="7407"/>
                    <a:pt x="11923" y="6837"/>
                    <a:pt x="11444" y="6357"/>
                  </a:cubicBezTo>
                  <a:cubicBezTo>
                    <a:pt x="11923" y="6357"/>
                    <a:pt x="12494" y="6266"/>
                    <a:pt x="12973" y="6175"/>
                  </a:cubicBezTo>
                  <a:cubicBezTo>
                    <a:pt x="13229" y="6175"/>
                    <a:pt x="12906" y="5595"/>
                    <a:pt x="12564" y="5595"/>
                  </a:cubicBezTo>
                  <a:cubicBezTo>
                    <a:pt x="12541" y="5595"/>
                    <a:pt x="12517" y="5598"/>
                    <a:pt x="12494" y="5604"/>
                  </a:cubicBezTo>
                  <a:cubicBezTo>
                    <a:pt x="12197" y="5604"/>
                    <a:pt x="11923" y="5695"/>
                    <a:pt x="11535" y="5695"/>
                  </a:cubicBezTo>
                  <a:cubicBezTo>
                    <a:pt x="11923" y="5216"/>
                    <a:pt x="12288" y="4645"/>
                    <a:pt x="12676" y="4166"/>
                  </a:cubicBezTo>
                  <a:cubicBezTo>
                    <a:pt x="12754" y="3934"/>
                    <a:pt x="12422" y="3555"/>
                    <a:pt x="12207" y="3555"/>
                  </a:cubicBezTo>
                  <a:cubicBezTo>
                    <a:pt x="12169" y="3555"/>
                    <a:pt x="12134" y="3567"/>
                    <a:pt x="12106" y="3595"/>
                  </a:cubicBezTo>
                  <a:cubicBezTo>
                    <a:pt x="11626" y="4372"/>
                    <a:pt x="11147" y="5033"/>
                    <a:pt x="10576" y="5787"/>
                  </a:cubicBezTo>
                  <a:lnTo>
                    <a:pt x="7837" y="5787"/>
                  </a:lnTo>
                  <a:cubicBezTo>
                    <a:pt x="7929" y="5125"/>
                    <a:pt x="8408" y="4463"/>
                    <a:pt x="8682" y="3801"/>
                  </a:cubicBezTo>
                  <a:cubicBezTo>
                    <a:pt x="8864" y="3413"/>
                    <a:pt x="9070" y="2934"/>
                    <a:pt x="9161" y="2568"/>
                  </a:cubicBezTo>
                  <a:cubicBezTo>
                    <a:pt x="9914" y="2180"/>
                    <a:pt x="10782" y="2180"/>
                    <a:pt x="11535" y="1884"/>
                  </a:cubicBezTo>
                  <a:cubicBezTo>
                    <a:pt x="11810" y="1799"/>
                    <a:pt x="11419" y="1303"/>
                    <a:pt x="11124" y="1303"/>
                  </a:cubicBezTo>
                  <a:cubicBezTo>
                    <a:pt x="11100" y="1303"/>
                    <a:pt x="11077" y="1306"/>
                    <a:pt x="11056" y="1313"/>
                  </a:cubicBezTo>
                  <a:cubicBezTo>
                    <a:pt x="10576" y="1427"/>
                    <a:pt x="10120" y="1518"/>
                    <a:pt x="9549" y="1610"/>
                  </a:cubicBezTo>
                  <a:cubicBezTo>
                    <a:pt x="9640" y="1427"/>
                    <a:pt x="9732" y="1130"/>
                    <a:pt x="9823" y="948"/>
                  </a:cubicBezTo>
                  <a:cubicBezTo>
                    <a:pt x="9965" y="717"/>
                    <a:pt x="9651" y="375"/>
                    <a:pt x="9418" y="375"/>
                  </a:cubicBezTo>
                  <a:cubicBezTo>
                    <a:pt x="9352" y="375"/>
                    <a:pt x="9293" y="403"/>
                    <a:pt x="9252" y="468"/>
                  </a:cubicBezTo>
                  <a:cubicBezTo>
                    <a:pt x="9070" y="856"/>
                    <a:pt x="8864" y="1222"/>
                    <a:pt x="8773" y="1610"/>
                  </a:cubicBezTo>
                  <a:cubicBezTo>
                    <a:pt x="8408" y="1039"/>
                    <a:pt x="7723" y="651"/>
                    <a:pt x="7267" y="172"/>
                  </a:cubicBezTo>
                  <a:cubicBezTo>
                    <a:pt x="7169" y="51"/>
                    <a:pt x="7060" y="0"/>
                    <a:pt x="6974" y="0"/>
                  </a:cubicBezTo>
                  <a:close/>
                </a:path>
              </a:pathLst>
            </a:custGeom>
            <a:solidFill>
              <a:srgbClr val="F8F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73913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7">
  <p:cSld name="Section header 7">
    <p:bg>
      <p:bgPr>
        <a:solidFill>
          <a:schemeClr val="accent2"/>
        </a:solidFill>
        <a:effectLst/>
      </p:bgPr>
    </p:bg>
    <p:spTree>
      <p:nvGrpSpPr>
        <p:cNvPr id="1" name="Shape 1061"/>
        <p:cNvGrpSpPr/>
        <p:nvPr/>
      </p:nvGrpSpPr>
      <p:grpSpPr>
        <a:xfrm>
          <a:off x="0" y="0"/>
          <a:ext cx="0" cy="0"/>
          <a:chOff x="0" y="0"/>
          <a:chExt cx="0" cy="0"/>
        </a:xfrm>
      </p:grpSpPr>
      <p:sp>
        <p:nvSpPr>
          <p:cNvPr id="1062" name="Google Shape;1062;p19"/>
          <p:cNvSpPr txBox="1">
            <a:spLocks noGrp="1"/>
          </p:cNvSpPr>
          <p:nvPr>
            <p:ph type="title"/>
          </p:nvPr>
        </p:nvSpPr>
        <p:spPr>
          <a:xfrm>
            <a:off x="6667500" y="5510350"/>
            <a:ext cx="10711200" cy="3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063" name="Google Shape;1063;p19"/>
          <p:cNvSpPr txBox="1">
            <a:spLocks noGrp="1"/>
          </p:cNvSpPr>
          <p:nvPr>
            <p:ph type="subTitle" idx="1"/>
          </p:nvPr>
        </p:nvSpPr>
        <p:spPr>
          <a:xfrm>
            <a:off x="6851400" y="4159300"/>
            <a:ext cx="10343400" cy="115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52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grpSp>
        <p:nvGrpSpPr>
          <p:cNvPr id="1064" name="Google Shape;1064;p19"/>
          <p:cNvGrpSpPr/>
          <p:nvPr/>
        </p:nvGrpSpPr>
        <p:grpSpPr>
          <a:xfrm>
            <a:off x="156201" y="184768"/>
            <a:ext cx="16655030" cy="9530028"/>
            <a:chOff x="78100" y="92384"/>
            <a:chExt cx="8327515" cy="4765014"/>
          </a:xfrm>
        </p:grpSpPr>
        <p:sp>
          <p:nvSpPr>
            <p:cNvPr id="1065" name="Google Shape;1065;p19"/>
            <p:cNvSpPr/>
            <p:nvPr/>
          </p:nvSpPr>
          <p:spPr>
            <a:xfrm>
              <a:off x="3502112" y="2101010"/>
              <a:ext cx="169306" cy="182670"/>
            </a:xfrm>
            <a:custGeom>
              <a:avLst/>
              <a:gdLst/>
              <a:ahLst/>
              <a:cxnLst/>
              <a:rect l="l" t="t" r="r" b="b"/>
              <a:pathLst>
                <a:path w="7715" h="8324" extrusionOk="0">
                  <a:moveTo>
                    <a:pt x="3612" y="0"/>
                  </a:moveTo>
                  <a:lnTo>
                    <a:pt x="2932" y="2931"/>
                  </a:lnTo>
                  <a:lnTo>
                    <a:pt x="1" y="2462"/>
                  </a:lnTo>
                  <a:lnTo>
                    <a:pt x="2439" y="4314"/>
                  </a:lnTo>
                  <a:lnTo>
                    <a:pt x="587" y="5768"/>
                  </a:lnTo>
                  <a:lnTo>
                    <a:pt x="587" y="5768"/>
                  </a:lnTo>
                  <a:lnTo>
                    <a:pt x="2932" y="5486"/>
                  </a:lnTo>
                  <a:lnTo>
                    <a:pt x="3705" y="8323"/>
                  </a:lnTo>
                  <a:lnTo>
                    <a:pt x="4479" y="5486"/>
                  </a:lnTo>
                  <a:lnTo>
                    <a:pt x="7714" y="5088"/>
                  </a:lnTo>
                  <a:lnTo>
                    <a:pt x="5182" y="3822"/>
                  </a:lnTo>
                  <a:lnTo>
                    <a:pt x="6730" y="1759"/>
                  </a:lnTo>
                  <a:lnTo>
                    <a:pt x="6730" y="1759"/>
                  </a:lnTo>
                  <a:lnTo>
                    <a:pt x="4385" y="2837"/>
                  </a:lnTo>
                  <a:lnTo>
                    <a:pt x="36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6" name="Google Shape;1066;p19"/>
            <p:cNvSpPr/>
            <p:nvPr/>
          </p:nvSpPr>
          <p:spPr>
            <a:xfrm>
              <a:off x="3285515" y="2671580"/>
              <a:ext cx="111678" cy="117845"/>
            </a:xfrm>
            <a:custGeom>
              <a:avLst/>
              <a:gdLst/>
              <a:ahLst/>
              <a:cxnLst/>
              <a:rect l="l" t="t" r="r" b="b"/>
              <a:pathLst>
                <a:path w="5089" h="5370" extrusionOk="0">
                  <a:moveTo>
                    <a:pt x="2345" y="1"/>
                  </a:moveTo>
                  <a:lnTo>
                    <a:pt x="2040" y="1853"/>
                  </a:lnTo>
                  <a:lnTo>
                    <a:pt x="1" y="1173"/>
                  </a:lnTo>
                  <a:lnTo>
                    <a:pt x="1454" y="2838"/>
                  </a:lnTo>
                  <a:lnTo>
                    <a:pt x="1" y="4385"/>
                  </a:lnTo>
                  <a:lnTo>
                    <a:pt x="2158" y="3705"/>
                  </a:lnTo>
                  <a:lnTo>
                    <a:pt x="2251" y="5370"/>
                  </a:lnTo>
                  <a:lnTo>
                    <a:pt x="3025" y="3799"/>
                  </a:lnTo>
                  <a:lnTo>
                    <a:pt x="5088" y="4479"/>
                  </a:lnTo>
                  <a:lnTo>
                    <a:pt x="3705" y="2838"/>
                  </a:lnTo>
                  <a:lnTo>
                    <a:pt x="4783" y="775"/>
                  </a:lnTo>
                  <a:lnTo>
                    <a:pt x="3025" y="1759"/>
                  </a:lnTo>
                  <a:lnTo>
                    <a:pt x="2345" y="1"/>
                  </a:lnTo>
                  <a:close/>
                </a:path>
              </a:pathLst>
            </a:custGeom>
            <a:solidFill>
              <a:srgbClr val="6B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7" name="Google Shape;1067;p19"/>
            <p:cNvSpPr/>
            <p:nvPr/>
          </p:nvSpPr>
          <p:spPr>
            <a:xfrm>
              <a:off x="1673567" y="92384"/>
              <a:ext cx="117845" cy="128642"/>
            </a:xfrm>
            <a:custGeom>
              <a:avLst/>
              <a:gdLst/>
              <a:ahLst/>
              <a:cxnLst/>
              <a:rect l="l" t="t" r="r" b="b"/>
              <a:pathLst>
                <a:path w="5370" h="5862" extrusionOk="0">
                  <a:moveTo>
                    <a:pt x="1759" y="1"/>
                  </a:moveTo>
                  <a:lnTo>
                    <a:pt x="1947" y="2064"/>
                  </a:lnTo>
                  <a:lnTo>
                    <a:pt x="1" y="1853"/>
                  </a:lnTo>
                  <a:lnTo>
                    <a:pt x="1548" y="2931"/>
                  </a:lnTo>
                  <a:lnTo>
                    <a:pt x="95" y="4502"/>
                  </a:lnTo>
                  <a:lnTo>
                    <a:pt x="2228" y="3822"/>
                  </a:lnTo>
                  <a:lnTo>
                    <a:pt x="3025" y="5862"/>
                  </a:lnTo>
                  <a:lnTo>
                    <a:pt x="3307" y="3611"/>
                  </a:lnTo>
                  <a:lnTo>
                    <a:pt x="4971" y="4197"/>
                  </a:lnTo>
                  <a:lnTo>
                    <a:pt x="3799" y="2838"/>
                  </a:lnTo>
                  <a:lnTo>
                    <a:pt x="5370" y="1267"/>
                  </a:lnTo>
                  <a:lnTo>
                    <a:pt x="3213" y="1853"/>
                  </a:lnTo>
                  <a:lnTo>
                    <a:pt x="1759" y="1"/>
                  </a:lnTo>
                  <a:close/>
                </a:path>
              </a:pathLst>
            </a:custGeom>
            <a:solidFill>
              <a:srgbClr val="6B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8" name="Google Shape;1068;p19"/>
            <p:cNvSpPr/>
            <p:nvPr/>
          </p:nvSpPr>
          <p:spPr>
            <a:xfrm>
              <a:off x="2243654" y="2369068"/>
              <a:ext cx="115782" cy="128642"/>
            </a:xfrm>
            <a:custGeom>
              <a:avLst/>
              <a:gdLst/>
              <a:ahLst/>
              <a:cxnLst/>
              <a:rect l="l" t="t" r="r" b="b"/>
              <a:pathLst>
                <a:path w="5276" h="5862" extrusionOk="0">
                  <a:moveTo>
                    <a:pt x="1665" y="0"/>
                  </a:moveTo>
                  <a:lnTo>
                    <a:pt x="1852" y="2063"/>
                  </a:lnTo>
                  <a:lnTo>
                    <a:pt x="0" y="1852"/>
                  </a:lnTo>
                  <a:lnTo>
                    <a:pt x="1571" y="2931"/>
                  </a:lnTo>
                  <a:lnTo>
                    <a:pt x="94" y="4502"/>
                  </a:lnTo>
                  <a:lnTo>
                    <a:pt x="2157" y="3822"/>
                  </a:lnTo>
                  <a:lnTo>
                    <a:pt x="3024" y="5861"/>
                  </a:lnTo>
                  <a:lnTo>
                    <a:pt x="3212" y="3611"/>
                  </a:lnTo>
                  <a:lnTo>
                    <a:pt x="4877" y="4197"/>
                  </a:lnTo>
                  <a:lnTo>
                    <a:pt x="3704" y="2837"/>
                  </a:lnTo>
                  <a:lnTo>
                    <a:pt x="5275" y="1266"/>
                  </a:lnTo>
                  <a:lnTo>
                    <a:pt x="5275" y="1266"/>
                  </a:lnTo>
                  <a:lnTo>
                    <a:pt x="3118" y="1852"/>
                  </a:lnTo>
                  <a:lnTo>
                    <a:pt x="1665" y="0"/>
                  </a:lnTo>
                  <a:close/>
                </a:path>
              </a:pathLst>
            </a:custGeom>
            <a:solidFill>
              <a:srgbClr val="6B9C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69" name="Google Shape;1069;p19"/>
            <p:cNvSpPr/>
            <p:nvPr/>
          </p:nvSpPr>
          <p:spPr>
            <a:xfrm>
              <a:off x="2164411" y="753016"/>
              <a:ext cx="117845" cy="128642"/>
            </a:xfrm>
            <a:custGeom>
              <a:avLst/>
              <a:gdLst/>
              <a:ahLst/>
              <a:cxnLst/>
              <a:rect l="l" t="t" r="r" b="b"/>
              <a:pathLst>
                <a:path w="5370" h="5862" extrusionOk="0">
                  <a:moveTo>
                    <a:pt x="1759" y="0"/>
                  </a:moveTo>
                  <a:lnTo>
                    <a:pt x="1946" y="2040"/>
                  </a:lnTo>
                  <a:lnTo>
                    <a:pt x="1946" y="2040"/>
                  </a:lnTo>
                  <a:lnTo>
                    <a:pt x="0" y="1852"/>
                  </a:lnTo>
                  <a:lnTo>
                    <a:pt x="0" y="1852"/>
                  </a:lnTo>
                  <a:lnTo>
                    <a:pt x="1548" y="2931"/>
                  </a:lnTo>
                  <a:lnTo>
                    <a:pt x="94" y="4478"/>
                  </a:lnTo>
                  <a:lnTo>
                    <a:pt x="94" y="4478"/>
                  </a:lnTo>
                  <a:lnTo>
                    <a:pt x="2251" y="3798"/>
                  </a:lnTo>
                  <a:lnTo>
                    <a:pt x="3119" y="5861"/>
                  </a:lnTo>
                  <a:lnTo>
                    <a:pt x="3306" y="3611"/>
                  </a:lnTo>
                  <a:lnTo>
                    <a:pt x="4971" y="4197"/>
                  </a:lnTo>
                  <a:lnTo>
                    <a:pt x="3799" y="2814"/>
                  </a:lnTo>
                  <a:lnTo>
                    <a:pt x="5369" y="1266"/>
                  </a:lnTo>
                  <a:lnTo>
                    <a:pt x="3212" y="1852"/>
                  </a:lnTo>
                  <a:lnTo>
                    <a:pt x="1759" y="0"/>
                  </a:lnTo>
                  <a:close/>
                </a:path>
              </a:pathLst>
            </a:custGeom>
            <a:solidFill>
              <a:srgbClr val="8D7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0" name="Google Shape;1070;p19"/>
            <p:cNvSpPr/>
            <p:nvPr/>
          </p:nvSpPr>
          <p:spPr>
            <a:xfrm>
              <a:off x="2447392" y="1183643"/>
              <a:ext cx="117845" cy="128642"/>
            </a:xfrm>
            <a:custGeom>
              <a:avLst/>
              <a:gdLst/>
              <a:ahLst/>
              <a:cxnLst/>
              <a:rect l="l" t="t" r="r" b="b"/>
              <a:pathLst>
                <a:path w="5370" h="5862" extrusionOk="0">
                  <a:moveTo>
                    <a:pt x="1759" y="1"/>
                  </a:moveTo>
                  <a:lnTo>
                    <a:pt x="1946" y="2064"/>
                  </a:lnTo>
                  <a:lnTo>
                    <a:pt x="0" y="1947"/>
                  </a:lnTo>
                  <a:lnTo>
                    <a:pt x="1548" y="2931"/>
                  </a:lnTo>
                  <a:lnTo>
                    <a:pt x="94" y="4502"/>
                  </a:lnTo>
                  <a:lnTo>
                    <a:pt x="2251" y="3916"/>
                  </a:lnTo>
                  <a:lnTo>
                    <a:pt x="3025" y="5862"/>
                  </a:lnTo>
                  <a:lnTo>
                    <a:pt x="3306" y="3611"/>
                  </a:lnTo>
                  <a:lnTo>
                    <a:pt x="4971" y="4291"/>
                  </a:lnTo>
                  <a:lnTo>
                    <a:pt x="3798" y="2838"/>
                  </a:lnTo>
                  <a:lnTo>
                    <a:pt x="5369" y="1267"/>
                  </a:lnTo>
                  <a:lnTo>
                    <a:pt x="3212" y="1853"/>
                  </a:lnTo>
                  <a:lnTo>
                    <a:pt x="17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1" name="Google Shape;1071;p19"/>
            <p:cNvSpPr/>
            <p:nvPr/>
          </p:nvSpPr>
          <p:spPr>
            <a:xfrm>
              <a:off x="551958" y="3996422"/>
              <a:ext cx="118349" cy="128664"/>
            </a:xfrm>
            <a:custGeom>
              <a:avLst/>
              <a:gdLst/>
              <a:ahLst/>
              <a:cxnLst/>
              <a:rect l="l" t="t" r="r" b="b"/>
              <a:pathLst>
                <a:path w="5393" h="5863" extrusionOk="0">
                  <a:moveTo>
                    <a:pt x="1759" y="1"/>
                  </a:moveTo>
                  <a:lnTo>
                    <a:pt x="1970" y="2041"/>
                  </a:lnTo>
                  <a:lnTo>
                    <a:pt x="0" y="1947"/>
                  </a:lnTo>
                  <a:lnTo>
                    <a:pt x="0" y="1947"/>
                  </a:lnTo>
                  <a:lnTo>
                    <a:pt x="1571" y="2932"/>
                  </a:lnTo>
                  <a:lnTo>
                    <a:pt x="117" y="4479"/>
                  </a:lnTo>
                  <a:lnTo>
                    <a:pt x="2251" y="3893"/>
                  </a:lnTo>
                  <a:lnTo>
                    <a:pt x="3048" y="5862"/>
                  </a:lnTo>
                  <a:lnTo>
                    <a:pt x="3329" y="3611"/>
                  </a:lnTo>
                  <a:lnTo>
                    <a:pt x="4994" y="4291"/>
                  </a:lnTo>
                  <a:lnTo>
                    <a:pt x="4994" y="4291"/>
                  </a:lnTo>
                  <a:lnTo>
                    <a:pt x="3822" y="2838"/>
                  </a:lnTo>
                  <a:lnTo>
                    <a:pt x="5393" y="1267"/>
                  </a:lnTo>
                  <a:lnTo>
                    <a:pt x="3236" y="1853"/>
                  </a:lnTo>
                  <a:lnTo>
                    <a:pt x="17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2" name="Google Shape;1072;p19"/>
            <p:cNvSpPr/>
            <p:nvPr/>
          </p:nvSpPr>
          <p:spPr>
            <a:xfrm>
              <a:off x="4443158" y="1119344"/>
              <a:ext cx="115782" cy="130704"/>
            </a:xfrm>
            <a:custGeom>
              <a:avLst/>
              <a:gdLst/>
              <a:ahLst/>
              <a:cxnLst/>
              <a:rect l="l" t="t" r="r" b="b"/>
              <a:pathLst>
                <a:path w="5276" h="5956" extrusionOk="0">
                  <a:moveTo>
                    <a:pt x="1759" y="0"/>
                  </a:moveTo>
                  <a:lnTo>
                    <a:pt x="1946" y="2157"/>
                  </a:lnTo>
                  <a:lnTo>
                    <a:pt x="0" y="1946"/>
                  </a:lnTo>
                  <a:lnTo>
                    <a:pt x="0" y="1946"/>
                  </a:lnTo>
                  <a:lnTo>
                    <a:pt x="1571" y="3024"/>
                  </a:lnTo>
                  <a:lnTo>
                    <a:pt x="94" y="4595"/>
                  </a:lnTo>
                  <a:lnTo>
                    <a:pt x="2251" y="3915"/>
                  </a:lnTo>
                  <a:lnTo>
                    <a:pt x="3025" y="5955"/>
                  </a:lnTo>
                  <a:lnTo>
                    <a:pt x="3329" y="3704"/>
                  </a:lnTo>
                  <a:lnTo>
                    <a:pt x="4877" y="4291"/>
                  </a:lnTo>
                  <a:lnTo>
                    <a:pt x="3798" y="2931"/>
                  </a:lnTo>
                  <a:lnTo>
                    <a:pt x="5275" y="1360"/>
                  </a:lnTo>
                  <a:lnTo>
                    <a:pt x="3212" y="1946"/>
                  </a:lnTo>
                  <a:lnTo>
                    <a:pt x="175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3" name="Google Shape;1073;p19"/>
            <p:cNvSpPr/>
            <p:nvPr/>
          </p:nvSpPr>
          <p:spPr>
            <a:xfrm>
              <a:off x="8240435" y="928720"/>
              <a:ext cx="165180" cy="182143"/>
            </a:xfrm>
            <a:custGeom>
              <a:avLst/>
              <a:gdLst/>
              <a:ahLst/>
              <a:cxnLst/>
              <a:rect l="l" t="t" r="r" b="b"/>
              <a:pathLst>
                <a:path w="7527" h="8300" extrusionOk="0">
                  <a:moveTo>
                    <a:pt x="2439" y="0"/>
                  </a:moveTo>
                  <a:lnTo>
                    <a:pt x="2744" y="2931"/>
                  </a:lnTo>
                  <a:lnTo>
                    <a:pt x="1" y="2650"/>
                  </a:lnTo>
                  <a:lnTo>
                    <a:pt x="2158" y="4197"/>
                  </a:lnTo>
                  <a:lnTo>
                    <a:pt x="95" y="6354"/>
                  </a:lnTo>
                  <a:lnTo>
                    <a:pt x="95" y="6354"/>
                  </a:lnTo>
                  <a:lnTo>
                    <a:pt x="3119" y="5463"/>
                  </a:lnTo>
                  <a:lnTo>
                    <a:pt x="4291" y="8300"/>
                  </a:lnTo>
                  <a:lnTo>
                    <a:pt x="4690" y="5182"/>
                  </a:lnTo>
                  <a:lnTo>
                    <a:pt x="6941" y="5955"/>
                  </a:lnTo>
                  <a:lnTo>
                    <a:pt x="5370" y="4009"/>
                  </a:lnTo>
                  <a:lnTo>
                    <a:pt x="7527" y="1759"/>
                  </a:lnTo>
                  <a:lnTo>
                    <a:pt x="7527" y="1759"/>
                  </a:lnTo>
                  <a:lnTo>
                    <a:pt x="4502" y="2650"/>
                  </a:lnTo>
                  <a:lnTo>
                    <a:pt x="24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4" name="Google Shape;1074;p19"/>
            <p:cNvSpPr/>
            <p:nvPr/>
          </p:nvSpPr>
          <p:spPr>
            <a:xfrm>
              <a:off x="4780495" y="448422"/>
              <a:ext cx="165180" cy="182165"/>
            </a:xfrm>
            <a:custGeom>
              <a:avLst/>
              <a:gdLst/>
              <a:ahLst/>
              <a:cxnLst/>
              <a:rect l="l" t="t" r="r" b="b"/>
              <a:pathLst>
                <a:path w="7527" h="8301" extrusionOk="0">
                  <a:moveTo>
                    <a:pt x="2439" y="1"/>
                  </a:moveTo>
                  <a:lnTo>
                    <a:pt x="2744" y="2932"/>
                  </a:lnTo>
                  <a:lnTo>
                    <a:pt x="1" y="2627"/>
                  </a:lnTo>
                  <a:lnTo>
                    <a:pt x="1" y="2627"/>
                  </a:lnTo>
                  <a:lnTo>
                    <a:pt x="2251" y="4198"/>
                  </a:lnTo>
                  <a:lnTo>
                    <a:pt x="94" y="6448"/>
                  </a:lnTo>
                  <a:lnTo>
                    <a:pt x="94" y="6448"/>
                  </a:lnTo>
                  <a:lnTo>
                    <a:pt x="3142" y="5464"/>
                  </a:lnTo>
                  <a:lnTo>
                    <a:pt x="4315" y="8301"/>
                  </a:lnTo>
                  <a:lnTo>
                    <a:pt x="4690" y="5159"/>
                  </a:lnTo>
                  <a:lnTo>
                    <a:pt x="6940" y="6050"/>
                  </a:lnTo>
                  <a:lnTo>
                    <a:pt x="6940" y="6050"/>
                  </a:lnTo>
                  <a:lnTo>
                    <a:pt x="5370" y="3987"/>
                  </a:lnTo>
                  <a:lnTo>
                    <a:pt x="7526" y="1853"/>
                  </a:lnTo>
                  <a:lnTo>
                    <a:pt x="7526" y="1853"/>
                  </a:lnTo>
                  <a:lnTo>
                    <a:pt x="4502" y="2627"/>
                  </a:lnTo>
                  <a:lnTo>
                    <a:pt x="24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5" name="Google Shape;1075;p19"/>
            <p:cNvSpPr/>
            <p:nvPr/>
          </p:nvSpPr>
          <p:spPr>
            <a:xfrm>
              <a:off x="4485874" y="4485798"/>
              <a:ext cx="113741" cy="120412"/>
            </a:xfrm>
            <a:custGeom>
              <a:avLst/>
              <a:gdLst/>
              <a:ahLst/>
              <a:cxnLst/>
              <a:rect l="l" t="t" r="r" b="b"/>
              <a:pathLst>
                <a:path w="5183" h="5487" extrusionOk="0">
                  <a:moveTo>
                    <a:pt x="2439" y="1"/>
                  </a:moveTo>
                  <a:lnTo>
                    <a:pt x="1970" y="1970"/>
                  </a:lnTo>
                  <a:lnTo>
                    <a:pt x="1" y="1665"/>
                  </a:lnTo>
                  <a:lnTo>
                    <a:pt x="1572" y="2837"/>
                  </a:lnTo>
                  <a:lnTo>
                    <a:pt x="399" y="3822"/>
                  </a:lnTo>
                  <a:lnTo>
                    <a:pt x="399" y="3822"/>
                  </a:lnTo>
                  <a:lnTo>
                    <a:pt x="1970" y="3611"/>
                  </a:lnTo>
                  <a:lnTo>
                    <a:pt x="2556" y="5487"/>
                  </a:lnTo>
                  <a:lnTo>
                    <a:pt x="3025" y="3611"/>
                  </a:lnTo>
                  <a:lnTo>
                    <a:pt x="5182" y="3330"/>
                  </a:lnTo>
                  <a:lnTo>
                    <a:pt x="3424" y="2556"/>
                  </a:lnTo>
                  <a:lnTo>
                    <a:pt x="4502" y="1079"/>
                  </a:lnTo>
                  <a:lnTo>
                    <a:pt x="2931" y="1853"/>
                  </a:lnTo>
                  <a:lnTo>
                    <a:pt x="24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6" name="Google Shape;1076;p19"/>
            <p:cNvSpPr/>
            <p:nvPr/>
          </p:nvSpPr>
          <p:spPr>
            <a:xfrm>
              <a:off x="3135283" y="4215006"/>
              <a:ext cx="113719" cy="122475"/>
            </a:xfrm>
            <a:custGeom>
              <a:avLst/>
              <a:gdLst/>
              <a:ahLst/>
              <a:cxnLst/>
              <a:rect l="l" t="t" r="r" b="b"/>
              <a:pathLst>
                <a:path w="5182" h="5581" extrusionOk="0">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7" name="Google Shape;1077;p19"/>
            <p:cNvSpPr/>
            <p:nvPr/>
          </p:nvSpPr>
          <p:spPr>
            <a:xfrm>
              <a:off x="4134458" y="1813904"/>
              <a:ext cx="113719" cy="119907"/>
            </a:xfrm>
            <a:custGeom>
              <a:avLst/>
              <a:gdLst/>
              <a:ahLst/>
              <a:cxnLst/>
              <a:rect l="l" t="t" r="r" b="b"/>
              <a:pathLst>
                <a:path w="5182" h="5464" extrusionOk="0">
                  <a:moveTo>
                    <a:pt x="2438" y="1"/>
                  </a:moveTo>
                  <a:lnTo>
                    <a:pt x="1946" y="1947"/>
                  </a:lnTo>
                  <a:lnTo>
                    <a:pt x="0" y="1666"/>
                  </a:lnTo>
                  <a:lnTo>
                    <a:pt x="0" y="1666"/>
                  </a:lnTo>
                  <a:lnTo>
                    <a:pt x="1665" y="2838"/>
                  </a:lnTo>
                  <a:lnTo>
                    <a:pt x="399" y="3822"/>
                  </a:lnTo>
                  <a:lnTo>
                    <a:pt x="2040" y="3611"/>
                  </a:lnTo>
                  <a:lnTo>
                    <a:pt x="2532" y="5464"/>
                  </a:lnTo>
                  <a:lnTo>
                    <a:pt x="3025" y="3611"/>
                  </a:lnTo>
                  <a:lnTo>
                    <a:pt x="5182" y="3330"/>
                  </a:lnTo>
                  <a:lnTo>
                    <a:pt x="3517" y="2533"/>
                  </a:lnTo>
                  <a:lnTo>
                    <a:pt x="4502" y="1079"/>
                  </a:lnTo>
                  <a:lnTo>
                    <a:pt x="4502" y="1079"/>
                  </a:lnTo>
                  <a:lnTo>
                    <a:pt x="3025" y="1853"/>
                  </a:lnTo>
                  <a:lnTo>
                    <a:pt x="24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8" name="Google Shape;1078;p19"/>
            <p:cNvSpPr/>
            <p:nvPr/>
          </p:nvSpPr>
          <p:spPr>
            <a:xfrm>
              <a:off x="5592042" y="958004"/>
              <a:ext cx="114816" cy="106052"/>
            </a:xfrm>
            <a:custGeom>
              <a:avLst/>
              <a:gdLst/>
              <a:ahLst/>
              <a:cxnLst/>
              <a:rect l="l" t="t" r="r" b="b"/>
              <a:pathLst>
                <a:path w="6144" h="5675" extrusionOk="0">
                  <a:moveTo>
                    <a:pt x="3799" y="0"/>
                  </a:moveTo>
                  <a:lnTo>
                    <a:pt x="2814" y="1876"/>
                  </a:lnTo>
                  <a:lnTo>
                    <a:pt x="1360" y="704"/>
                  </a:lnTo>
                  <a:lnTo>
                    <a:pt x="2040" y="2345"/>
                  </a:lnTo>
                  <a:lnTo>
                    <a:pt x="0" y="2931"/>
                  </a:lnTo>
                  <a:lnTo>
                    <a:pt x="2134" y="3517"/>
                  </a:lnTo>
                  <a:lnTo>
                    <a:pt x="1759" y="5674"/>
                  </a:lnTo>
                  <a:lnTo>
                    <a:pt x="3212" y="3916"/>
                  </a:lnTo>
                  <a:lnTo>
                    <a:pt x="4197" y="5276"/>
                  </a:lnTo>
                  <a:lnTo>
                    <a:pt x="3986" y="3517"/>
                  </a:lnTo>
                  <a:lnTo>
                    <a:pt x="6143" y="2931"/>
                  </a:lnTo>
                  <a:lnTo>
                    <a:pt x="3986" y="2345"/>
                  </a:lnTo>
                  <a:lnTo>
                    <a:pt x="37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79" name="Google Shape;1079;p19"/>
            <p:cNvSpPr/>
            <p:nvPr/>
          </p:nvSpPr>
          <p:spPr>
            <a:xfrm>
              <a:off x="164015" y="120167"/>
              <a:ext cx="135335" cy="124538"/>
            </a:xfrm>
            <a:custGeom>
              <a:avLst/>
              <a:gdLst/>
              <a:ahLst/>
              <a:cxnLst/>
              <a:rect l="l" t="t" r="r" b="b"/>
              <a:pathLst>
                <a:path w="6167" h="5675" extrusionOk="0">
                  <a:moveTo>
                    <a:pt x="3822" y="1"/>
                  </a:moveTo>
                  <a:lnTo>
                    <a:pt x="2931" y="1876"/>
                  </a:lnTo>
                  <a:lnTo>
                    <a:pt x="1384" y="704"/>
                  </a:lnTo>
                  <a:lnTo>
                    <a:pt x="2158" y="2345"/>
                  </a:lnTo>
                  <a:lnTo>
                    <a:pt x="1" y="2931"/>
                  </a:lnTo>
                  <a:lnTo>
                    <a:pt x="2158" y="3517"/>
                  </a:lnTo>
                  <a:lnTo>
                    <a:pt x="1759" y="5674"/>
                  </a:lnTo>
                  <a:lnTo>
                    <a:pt x="1759" y="5674"/>
                  </a:lnTo>
                  <a:lnTo>
                    <a:pt x="3236" y="3916"/>
                  </a:lnTo>
                  <a:lnTo>
                    <a:pt x="4197" y="5276"/>
                  </a:lnTo>
                  <a:lnTo>
                    <a:pt x="4010" y="3517"/>
                  </a:lnTo>
                  <a:lnTo>
                    <a:pt x="6167" y="2931"/>
                  </a:lnTo>
                  <a:lnTo>
                    <a:pt x="4103" y="2345"/>
                  </a:lnTo>
                  <a:lnTo>
                    <a:pt x="38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0" name="Google Shape;1080;p19"/>
            <p:cNvSpPr/>
            <p:nvPr/>
          </p:nvSpPr>
          <p:spPr>
            <a:xfrm>
              <a:off x="3705872" y="1691977"/>
              <a:ext cx="44768" cy="44790"/>
            </a:xfrm>
            <a:custGeom>
              <a:avLst/>
              <a:gdLst/>
              <a:ahLst/>
              <a:cxnLst/>
              <a:rect l="l" t="t" r="r" b="b"/>
              <a:pathLst>
                <a:path w="2040" h="2041" extrusionOk="0">
                  <a:moveTo>
                    <a:pt x="962" y="0"/>
                  </a:moveTo>
                  <a:cubicBezTo>
                    <a:pt x="375" y="0"/>
                    <a:pt x="0" y="469"/>
                    <a:pt x="0" y="1055"/>
                  </a:cubicBezTo>
                  <a:cubicBezTo>
                    <a:pt x="0" y="1548"/>
                    <a:pt x="375" y="2040"/>
                    <a:pt x="962" y="2040"/>
                  </a:cubicBezTo>
                  <a:cubicBezTo>
                    <a:pt x="1548" y="2040"/>
                    <a:pt x="2040" y="1548"/>
                    <a:pt x="2040" y="1055"/>
                  </a:cubicBezTo>
                  <a:cubicBezTo>
                    <a:pt x="2040" y="469"/>
                    <a:pt x="1548" y="0"/>
                    <a:pt x="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1" name="Google Shape;1081;p19"/>
            <p:cNvSpPr/>
            <p:nvPr/>
          </p:nvSpPr>
          <p:spPr>
            <a:xfrm>
              <a:off x="3384312" y="686128"/>
              <a:ext cx="44768" cy="43232"/>
            </a:xfrm>
            <a:custGeom>
              <a:avLst/>
              <a:gdLst/>
              <a:ahLst/>
              <a:cxnLst/>
              <a:rect l="l" t="t" r="r" b="b"/>
              <a:pathLst>
                <a:path w="2040" h="1970" extrusionOk="0">
                  <a:moveTo>
                    <a:pt x="961" y="0"/>
                  </a:moveTo>
                  <a:cubicBezTo>
                    <a:pt x="375" y="0"/>
                    <a:pt x="0" y="399"/>
                    <a:pt x="0" y="985"/>
                  </a:cubicBezTo>
                  <a:cubicBezTo>
                    <a:pt x="0" y="1571"/>
                    <a:pt x="375" y="1970"/>
                    <a:pt x="961" y="1970"/>
                  </a:cubicBezTo>
                  <a:cubicBezTo>
                    <a:pt x="1547" y="1970"/>
                    <a:pt x="2040" y="1571"/>
                    <a:pt x="2040" y="985"/>
                  </a:cubicBezTo>
                  <a:cubicBezTo>
                    <a:pt x="2040" y="399"/>
                    <a:pt x="1547" y="0"/>
                    <a:pt x="9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2" name="Google Shape;1082;p19"/>
            <p:cNvSpPr/>
            <p:nvPr/>
          </p:nvSpPr>
          <p:spPr>
            <a:xfrm>
              <a:off x="4443158" y="143845"/>
              <a:ext cx="42727" cy="43232"/>
            </a:xfrm>
            <a:custGeom>
              <a:avLst/>
              <a:gdLst/>
              <a:ahLst/>
              <a:cxnLst/>
              <a:rect l="l" t="t" r="r" b="b"/>
              <a:pathLst>
                <a:path w="1947" h="1970" extrusionOk="0">
                  <a:moveTo>
                    <a:pt x="985" y="0"/>
                  </a:moveTo>
                  <a:cubicBezTo>
                    <a:pt x="399" y="0"/>
                    <a:pt x="0" y="399"/>
                    <a:pt x="0" y="985"/>
                  </a:cubicBezTo>
                  <a:cubicBezTo>
                    <a:pt x="0" y="1571"/>
                    <a:pt x="399" y="1970"/>
                    <a:pt x="985" y="1970"/>
                  </a:cubicBezTo>
                  <a:cubicBezTo>
                    <a:pt x="1571" y="1970"/>
                    <a:pt x="1946" y="1571"/>
                    <a:pt x="1946" y="985"/>
                  </a:cubicBezTo>
                  <a:cubicBezTo>
                    <a:pt x="1946" y="399"/>
                    <a:pt x="1571" y="0"/>
                    <a:pt x="9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3" name="Google Shape;1083;p19"/>
            <p:cNvSpPr/>
            <p:nvPr/>
          </p:nvSpPr>
          <p:spPr>
            <a:xfrm>
              <a:off x="5009097" y="182424"/>
              <a:ext cx="55609" cy="56113"/>
            </a:xfrm>
            <a:custGeom>
              <a:avLst/>
              <a:gdLst/>
              <a:ahLst/>
              <a:cxnLst/>
              <a:rect l="l" t="t" r="r" b="b"/>
              <a:pathLst>
                <a:path w="2534" h="2557" extrusionOk="0">
                  <a:moveTo>
                    <a:pt x="1267" y="1"/>
                  </a:moveTo>
                  <a:cubicBezTo>
                    <a:pt x="587" y="1"/>
                    <a:pt x="1" y="587"/>
                    <a:pt x="1" y="1267"/>
                  </a:cubicBezTo>
                  <a:cubicBezTo>
                    <a:pt x="1" y="1970"/>
                    <a:pt x="587" y="2556"/>
                    <a:pt x="1267" y="2556"/>
                  </a:cubicBezTo>
                  <a:cubicBezTo>
                    <a:pt x="1947" y="2556"/>
                    <a:pt x="2533" y="1970"/>
                    <a:pt x="2533" y="1267"/>
                  </a:cubicBezTo>
                  <a:cubicBezTo>
                    <a:pt x="2533" y="587"/>
                    <a:pt x="1947" y="1"/>
                    <a:pt x="1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4" name="Google Shape;1084;p19"/>
            <p:cNvSpPr/>
            <p:nvPr/>
          </p:nvSpPr>
          <p:spPr>
            <a:xfrm>
              <a:off x="3236117" y="1247964"/>
              <a:ext cx="55587" cy="55587"/>
            </a:xfrm>
            <a:custGeom>
              <a:avLst/>
              <a:gdLst/>
              <a:ahLst/>
              <a:cxnLst/>
              <a:rect l="l" t="t" r="r" b="b"/>
              <a:pathLst>
                <a:path w="2533" h="2533" extrusionOk="0">
                  <a:moveTo>
                    <a:pt x="1267" y="0"/>
                  </a:moveTo>
                  <a:cubicBezTo>
                    <a:pt x="587" y="0"/>
                    <a:pt x="1" y="586"/>
                    <a:pt x="1" y="1266"/>
                  </a:cubicBezTo>
                  <a:cubicBezTo>
                    <a:pt x="1" y="1946"/>
                    <a:pt x="587" y="2532"/>
                    <a:pt x="1267" y="2532"/>
                  </a:cubicBezTo>
                  <a:cubicBezTo>
                    <a:pt x="1947" y="2532"/>
                    <a:pt x="2533" y="1946"/>
                    <a:pt x="2533" y="1266"/>
                  </a:cubicBezTo>
                  <a:cubicBezTo>
                    <a:pt x="2533" y="586"/>
                    <a:pt x="1947" y="0"/>
                    <a:pt x="1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5" name="Google Shape;1085;p19"/>
            <p:cNvSpPr/>
            <p:nvPr/>
          </p:nvSpPr>
          <p:spPr>
            <a:xfrm>
              <a:off x="537036" y="2431326"/>
              <a:ext cx="56091" cy="55587"/>
            </a:xfrm>
            <a:custGeom>
              <a:avLst/>
              <a:gdLst/>
              <a:ahLst/>
              <a:cxnLst/>
              <a:rect l="l" t="t" r="r" b="b"/>
              <a:pathLst>
                <a:path w="2556" h="2533" extrusionOk="0">
                  <a:moveTo>
                    <a:pt x="1266" y="0"/>
                  </a:moveTo>
                  <a:cubicBezTo>
                    <a:pt x="586" y="0"/>
                    <a:pt x="0" y="586"/>
                    <a:pt x="0" y="1266"/>
                  </a:cubicBezTo>
                  <a:cubicBezTo>
                    <a:pt x="0" y="1946"/>
                    <a:pt x="586" y="2532"/>
                    <a:pt x="1266" y="2532"/>
                  </a:cubicBezTo>
                  <a:cubicBezTo>
                    <a:pt x="1970" y="2532"/>
                    <a:pt x="2556" y="1946"/>
                    <a:pt x="2556" y="1266"/>
                  </a:cubicBezTo>
                  <a:cubicBezTo>
                    <a:pt x="2556" y="586"/>
                    <a:pt x="1970" y="0"/>
                    <a:pt x="1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6" name="Google Shape;1086;p19"/>
            <p:cNvSpPr/>
            <p:nvPr/>
          </p:nvSpPr>
          <p:spPr>
            <a:xfrm>
              <a:off x="732039" y="416007"/>
              <a:ext cx="56091" cy="56113"/>
            </a:xfrm>
            <a:custGeom>
              <a:avLst/>
              <a:gdLst/>
              <a:ahLst/>
              <a:cxnLst/>
              <a:rect l="l" t="t" r="r" b="b"/>
              <a:pathLst>
                <a:path w="2556" h="2557" extrusionOk="0">
                  <a:moveTo>
                    <a:pt x="1290" y="1"/>
                  </a:moveTo>
                  <a:cubicBezTo>
                    <a:pt x="586" y="1"/>
                    <a:pt x="0" y="587"/>
                    <a:pt x="0" y="1290"/>
                  </a:cubicBezTo>
                  <a:cubicBezTo>
                    <a:pt x="0" y="1970"/>
                    <a:pt x="586" y="2556"/>
                    <a:pt x="1290" y="2556"/>
                  </a:cubicBezTo>
                  <a:cubicBezTo>
                    <a:pt x="1969" y="2556"/>
                    <a:pt x="2556" y="1970"/>
                    <a:pt x="2556" y="1290"/>
                  </a:cubicBezTo>
                  <a:cubicBezTo>
                    <a:pt x="2556" y="587"/>
                    <a:pt x="1969" y="1"/>
                    <a:pt x="1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7" name="Google Shape;1087;p19"/>
            <p:cNvSpPr/>
            <p:nvPr/>
          </p:nvSpPr>
          <p:spPr>
            <a:xfrm>
              <a:off x="1272259" y="3925430"/>
              <a:ext cx="56113" cy="56113"/>
            </a:xfrm>
            <a:custGeom>
              <a:avLst/>
              <a:gdLst/>
              <a:ahLst/>
              <a:cxnLst/>
              <a:rect l="l" t="t" r="r" b="b"/>
              <a:pathLst>
                <a:path w="2557" h="2557" extrusionOk="0">
                  <a:moveTo>
                    <a:pt x="1290" y="1"/>
                  </a:moveTo>
                  <a:cubicBezTo>
                    <a:pt x="587" y="1"/>
                    <a:pt x="1" y="587"/>
                    <a:pt x="1" y="1267"/>
                  </a:cubicBezTo>
                  <a:cubicBezTo>
                    <a:pt x="1" y="1970"/>
                    <a:pt x="587" y="2556"/>
                    <a:pt x="1290" y="2556"/>
                  </a:cubicBezTo>
                  <a:cubicBezTo>
                    <a:pt x="1970" y="2556"/>
                    <a:pt x="2556" y="1970"/>
                    <a:pt x="2556" y="1267"/>
                  </a:cubicBezTo>
                  <a:cubicBezTo>
                    <a:pt x="2556" y="587"/>
                    <a:pt x="1970" y="1"/>
                    <a:pt x="1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8" name="Google Shape;1088;p19"/>
            <p:cNvSpPr/>
            <p:nvPr/>
          </p:nvSpPr>
          <p:spPr>
            <a:xfrm>
              <a:off x="354892" y="3113026"/>
              <a:ext cx="55587" cy="55587"/>
            </a:xfrm>
            <a:custGeom>
              <a:avLst/>
              <a:gdLst/>
              <a:ahLst/>
              <a:cxnLst/>
              <a:rect l="l" t="t" r="r" b="b"/>
              <a:pathLst>
                <a:path w="2533" h="2533" extrusionOk="0">
                  <a:moveTo>
                    <a:pt x="1267" y="1"/>
                  </a:moveTo>
                  <a:cubicBezTo>
                    <a:pt x="587" y="1"/>
                    <a:pt x="1" y="587"/>
                    <a:pt x="1" y="1267"/>
                  </a:cubicBezTo>
                  <a:cubicBezTo>
                    <a:pt x="1" y="1947"/>
                    <a:pt x="587" y="2533"/>
                    <a:pt x="1267" y="2533"/>
                  </a:cubicBezTo>
                  <a:cubicBezTo>
                    <a:pt x="1947" y="2533"/>
                    <a:pt x="2533" y="1947"/>
                    <a:pt x="2533" y="1267"/>
                  </a:cubicBezTo>
                  <a:cubicBezTo>
                    <a:pt x="2533" y="587"/>
                    <a:pt x="1947" y="1"/>
                    <a:pt x="12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89" name="Google Shape;1089;p19"/>
            <p:cNvSpPr/>
            <p:nvPr/>
          </p:nvSpPr>
          <p:spPr>
            <a:xfrm>
              <a:off x="5538234" y="230737"/>
              <a:ext cx="180521" cy="182278"/>
            </a:xfrm>
            <a:custGeom>
              <a:avLst/>
              <a:gdLst/>
              <a:ahLst/>
              <a:cxnLst/>
              <a:rect l="l" t="t" r="r" b="b"/>
              <a:pathLst>
                <a:path w="9660" h="9754" extrusionOk="0">
                  <a:moveTo>
                    <a:pt x="5557" y="0"/>
                  </a:moveTo>
                  <a:lnTo>
                    <a:pt x="4103" y="2626"/>
                  </a:lnTo>
                  <a:lnTo>
                    <a:pt x="1758" y="962"/>
                  </a:lnTo>
                  <a:lnTo>
                    <a:pt x="2837" y="3705"/>
                  </a:lnTo>
                  <a:lnTo>
                    <a:pt x="0" y="5065"/>
                  </a:lnTo>
                  <a:lnTo>
                    <a:pt x="2720" y="5955"/>
                  </a:lnTo>
                  <a:lnTo>
                    <a:pt x="1852" y="8300"/>
                  </a:lnTo>
                  <a:lnTo>
                    <a:pt x="3892" y="6823"/>
                  </a:lnTo>
                  <a:lnTo>
                    <a:pt x="4595" y="9754"/>
                  </a:lnTo>
                  <a:lnTo>
                    <a:pt x="5369" y="6917"/>
                  </a:lnTo>
                  <a:lnTo>
                    <a:pt x="7221" y="9378"/>
                  </a:lnTo>
                  <a:lnTo>
                    <a:pt x="6940" y="6635"/>
                  </a:lnTo>
                  <a:lnTo>
                    <a:pt x="9284" y="6729"/>
                  </a:lnTo>
                  <a:lnTo>
                    <a:pt x="7315" y="5065"/>
                  </a:lnTo>
                  <a:lnTo>
                    <a:pt x="9659" y="3986"/>
                  </a:lnTo>
                  <a:lnTo>
                    <a:pt x="7221" y="3611"/>
                  </a:lnTo>
                  <a:lnTo>
                    <a:pt x="8487" y="1642"/>
                  </a:lnTo>
                  <a:lnTo>
                    <a:pt x="5955" y="2814"/>
                  </a:lnTo>
                  <a:lnTo>
                    <a:pt x="55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0" name="Google Shape;1090;p19"/>
            <p:cNvSpPr/>
            <p:nvPr/>
          </p:nvSpPr>
          <p:spPr>
            <a:xfrm>
              <a:off x="7299722" y="797763"/>
              <a:ext cx="212515" cy="214556"/>
            </a:xfrm>
            <a:custGeom>
              <a:avLst/>
              <a:gdLst/>
              <a:ahLst/>
              <a:cxnLst/>
              <a:rect l="l" t="t" r="r" b="b"/>
              <a:pathLst>
                <a:path w="9684" h="9777" extrusionOk="0">
                  <a:moveTo>
                    <a:pt x="5463" y="0"/>
                  </a:moveTo>
                  <a:lnTo>
                    <a:pt x="4009" y="2649"/>
                  </a:lnTo>
                  <a:lnTo>
                    <a:pt x="1665" y="1079"/>
                  </a:lnTo>
                  <a:lnTo>
                    <a:pt x="2743" y="3728"/>
                  </a:lnTo>
                  <a:lnTo>
                    <a:pt x="0" y="5088"/>
                  </a:lnTo>
                  <a:lnTo>
                    <a:pt x="2650" y="5979"/>
                  </a:lnTo>
                  <a:lnTo>
                    <a:pt x="1759" y="8323"/>
                  </a:lnTo>
                  <a:lnTo>
                    <a:pt x="3822" y="6940"/>
                  </a:lnTo>
                  <a:lnTo>
                    <a:pt x="4596" y="9777"/>
                  </a:lnTo>
                  <a:lnTo>
                    <a:pt x="5275" y="6940"/>
                  </a:lnTo>
                  <a:lnTo>
                    <a:pt x="7221" y="9378"/>
                  </a:lnTo>
                  <a:lnTo>
                    <a:pt x="6846" y="6659"/>
                  </a:lnTo>
                  <a:lnTo>
                    <a:pt x="9285" y="6752"/>
                  </a:lnTo>
                  <a:lnTo>
                    <a:pt x="9285" y="6752"/>
                  </a:lnTo>
                  <a:lnTo>
                    <a:pt x="7339" y="5088"/>
                  </a:lnTo>
                  <a:lnTo>
                    <a:pt x="9683" y="4009"/>
                  </a:lnTo>
                  <a:lnTo>
                    <a:pt x="7221" y="3634"/>
                  </a:lnTo>
                  <a:lnTo>
                    <a:pt x="8511" y="1665"/>
                  </a:lnTo>
                  <a:lnTo>
                    <a:pt x="5955" y="2837"/>
                  </a:lnTo>
                  <a:lnTo>
                    <a:pt x="546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1" name="Google Shape;1091;p19"/>
            <p:cNvSpPr/>
            <p:nvPr/>
          </p:nvSpPr>
          <p:spPr>
            <a:xfrm>
              <a:off x="138295" y="3574024"/>
              <a:ext cx="212515" cy="205822"/>
            </a:xfrm>
            <a:custGeom>
              <a:avLst/>
              <a:gdLst/>
              <a:ahLst/>
              <a:cxnLst/>
              <a:rect l="l" t="t" r="r" b="b"/>
              <a:pathLst>
                <a:path w="9684" h="9379" extrusionOk="0">
                  <a:moveTo>
                    <a:pt x="5369" y="1"/>
                  </a:moveTo>
                  <a:lnTo>
                    <a:pt x="4408" y="2345"/>
                  </a:lnTo>
                  <a:lnTo>
                    <a:pt x="2743" y="399"/>
                  </a:lnTo>
                  <a:lnTo>
                    <a:pt x="2743" y="399"/>
                  </a:lnTo>
                  <a:lnTo>
                    <a:pt x="3025" y="2837"/>
                  </a:lnTo>
                  <a:lnTo>
                    <a:pt x="3025" y="2837"/>
                  </a:lnTo>
                  <a:lnTo>
                    <a:pt x="797" y="2157"/>
                  </a:lnTo>
                  <a:lnTo>
                    <a:pt x="2650" y="4291"/>
                  </a:lnTo>
                  <a:lnTo>
                    <a:pt x="0" y="5463"/>
                  </a:lnTo>
                  <a:lnTo>
                    <a:pt x="2931" y="6143"/>
                  </a:lnTo>
                  <a:lnTo>
                    <a:pt x="2063" y="8792"/>
                  </a:lnTo>
                  <a:lnTo>
                    <a:pt x="2063" y="8792"/>
                  </a:lnTo>
                  <a:lnTo>
                    <a:pt x="4408" y="7034"/>
                  </a:lnTo>
                  <a:lnTo>
                    <a:pt x="6448" y="9379"/>
                  </a:lnTo>
                  <a:lnTo>
                    <a:pt x="6542" y="6542"/>
                  </a:lnTo>
                  <a:lnTo>
                    <a:pt x="9097" y="6729"/>
                  </a:lnTo>
                  <a:lnTo>
                    <a:pt x="7034" y="5088"/>
                  </a:lnTo>
                  <a:lnTo>
                    <a:pt x="9683" y="3611"/>
                  </a:lnTo>
                  <a:lnTo>
                    <a:pt x="6753" y="3705"/>
                  </a:lnTo>
                  <a:lnTo>
                    <a:pt x="8605" y="1173"/>
                  </a:lnTo>
                  <a:lnTo>
                    <a:pt x="5955" y="2345"/>
                  </a:lnTo>
                  <a:lnTo>
                    <a:pt x="536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2" name="Google Shape;1092;p19"/>
            <p:cNvSpPr/>
            <p:nvPr/>
          </p:nvSpPr>
          <p:spPr>
            <a:xfrm>
              <a:off x="2222039" y="118104"/>
              <a:ext cx="169284" cy="167243"/>
            </a:xfrm>
            <a:custGeom>
              <a:avLst/>
              <a:gdLst/>
              <a:ahLst/>
              <a:cxnLst/>
              <a:rect l="l" t="t" r="r" b="b"/>
              <a:pathLst>
                <a:path w="7714" h="7621" extrusionOk="0">
                  <a:moveTo>
                    <a:pt x="2251" y="1"/>
                  </a:moveTo>
                  <a:lnTo>
                    <a:pt x="2345" y="2345"/>
                  </a:lnTo>
                  <a:lnTo>
                    <a:pt x="305" y="2345"/>
                  </a:lnTo>
                  <a:lnTo>
                    <a:pt x="1970" y="3518"/>
                  </a:lnTo>
                  <a:lnTo>
                    <a:pt x="0" y="4995"/>
                  </a:lnTo>
                  <a:lnTo>
                    <a:pt x="0" y="4995"/>
                  </a:lnTo>
                  <a:lnTo>
                    <a:pt x="2345" y="4690"/>
                  </a:lnTo>
                  <a:lnTo>
                    <a:pt x="1079" y="6847"/>
                  </a:lnTo>
                  <a:lnTo>
                    <a:pt x="3142" y="5768"/>
                  </a:lnTo>
                  <a:lnTo>
                    <a:pt x="3728" y="7621"/>
                  </a:lnTo>
                  <a:lnTo>
                    <a:pt x="4408" y="5675"/>
                  </a:lnTo>
                  <a:lnTo>
                    <a:pt x="5955" y="7128"/>
                  </a:lnTo>
                  <a:lnTo>
                    <a:pt x="5487" y="5182"/>
                  </a:lnTo>
                  <a:lnTo>
                    <a:pt x="7339" y="5581"/>
                  </a:lnTo>
                  <a:lnTo>
                    <a:pt x="5768" y="3916"/>
                  </a:lnTo>
                  <a:lnTo>
                    <a:pt x="7714" y="2744"/>
                  </a:lnTo>
                  <a:lnTo>
                    <a:pt x="5275" y="2439"/>
                  </a:lnTo>
                  <a:lnTo>
                    <a:pt x="5862" y="95"/>
                  </a:lnTo>
                  <a:lnTo>
                    <a:pt x="4103" y="1759"/>
                  </a:lnTo>
                  <a:lnTo>
                    <a:pt x="22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3" name="Google Shape;1093;p19"/>
            <p:cNvSpPr/>
            <p:nvPr/>
          </p:nvSpPr>
          <p:spPr>
            <a:xfrm>
              <a:off x="86834" y="577039"/>
              <a:ext cx="180103" cy="165180"/>
            </a:xfrm>
            <a:custGeom>
              <a:avLst/>
              <a:gdLst/>
              <a:ahLst/>
              <a:cxnLst/>
              <a:rect l="l" t="t" r="r" b="b"/>
              <a:pathLst>
                <a:path w="8207" h="7527" extrusionOk="0">
                  <a:moveTo>
                    <a:pt x="3236" y="1"/>
                  </a:moveTo>
                  <a:lnTo>
                    <a:pt x="3236" y="2041"/>
                  </a:lnTo>
                  <a:lnTo>
                    <a:pt x="892" y="1267"/>
                  </a:lnTo>
                  <a:lnTo>
                    <a:pt x="2556" y="3025"/>
                  </a:lnTo>
                  <a:lnTo>
                    <a:pt x="1" y="3213"/>
                  </a:lnTo>
                  <a:lnTo>
                    <a:pt x="2064" y="4198"/>
                  </a:lnTo>
                  <a:lnTo>
                    <a:pt x="892" y="5862"/>
                  </a:lnTo>
                  <a:lnTo>
                    <a:pt x="2931" y="5182"/>
                  </a:lnTo>
                  <a:lnTo>
                    <a:pt x="2650" y="7316"/>
                  </a:lnTo>
                  <a:lnTo>
                    <a:pt x="3916" y="5768"/>
                  </a:lnTo>
                  <a:lnTo>
                    <a:pt x="4690" y="7527"/>
                  </a:lnTo>
                  <a:lnTo>
                    <a:pt x="5088" y="5276"/>
                  </a:lnTo>
                  <a:lnTo>
                    <a:pt x="7245" y="6261"/>
                  </a:lnTo>
                  <a:lnTo>
                    <a:pt x="6073" y="4104"/>
                  </a:lnTo>
                  <a:lnTo>
                    <a:pt x="8207" y="3213"/>
                  </a:lnTo>
                  <a:lnTo>
                    <a:pt x="5862" y="2744"/>
                  </a:lnTo>
                  <a:lnTo>
                    <a:pt x="6261" y="188"/>
                  </a:lnTo>
                  <a:lnTo>
                    <a:pt x="4408" y="1666"/>
                  </a:lnTo>
                  <a:lnTo>
                    <a:pt x="32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4" name="Google Shape;1094;p19"/>
            <p:cNvSpPr/>
            <p:nvPr/>
          </p:nvSpPr>
          <p:spPr>
            <a:xfrm>
              <a:off x="1167296" y="765876"/>
              <a:ext cx="109615" cy="104985"/>
            </a:xfrm>
            <a:custGeom>
              <a:avLst/>
              <a:gdLst/>
              <a:ahLst/>
              <a:cxnLst/>
              <a:rect l="l" t="t" r="r" b="b"/>
              <a:pathLst>
                <a:path w="4995" h="4784" extrusionOk="0">
                  <a:moveTo>
                    <a:pt x="2251" y="0"/>
                  </a:moveTo>
                  <a:lnTo>
                    <a:pt x="2064" y="1266"/>
                  </a:lnTo>
                  <a:lnTo>
                    <a:pt x="681" y="586"/>
                  </a:lnTo>
                  <a:lnTo>
                    <a:pt x="1572" y="1759"/>
                  </a:lnTo>
                  <a:lnTo>
                    <a:pt x="1" y="1641"/>
                  </a:lnTo>
                  <a:lnTo>
                    <a:pt x="1079" y="2439"/>
                  </a:lnTo>
                  <a:lnTo>
                    <a:pt x="305" y="3306"/>
                  </a:lnTo>
                  <a:lnTo>
                    <a:pt x="1572" y="3212"/>
                  </a:lnTo>
                  <a:lnTo>
                    <a:pt x="1173" y="4385"/>
                  </a:lnTo>
                  <a:lnTo>
                    <a:pt x="1173" y="4385"/>
                  </a:lnTo>
                  <a:lnTo>
                    <a:pt x="2064" y="3611"/>
                  </a:lnTo>
                  <a:lnTo>
                    <a:pt x="2439" y="4783"/>
                  </a:lnTo>
                  <a:lnTo>
                    <a:pt x="2838" y="3400"/>
                  </a:lnTo>
                  <a:lnTo>
                    <a:pt x="4010" y="4197"/>
                  </a:lnTo>
                  <a:lnTo>
                    <a:pt x="3517" y="2814"/>
                  </a:lnTo>
                  <a:lnTo>
                    <a:pt x="4995" y="2532"/>
                  </a:lnTo>
                  <a:lnTo>
                    <a:pt x="3611" y="1946"/>
                  </a:lnTo>
                  <a:lnTo>
                    <a:pt x="4010" y="469"/>
                  </a:lnTo>
                  <a:lnTo>
                    <a:pt x="2744" y="1173"/>
                  </a:lnTo>
                  <a:lnTo>
                    <a:pt x="22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5" name="Google Shape;1095;p19"/>
            <p:cNvSpPr/>
            <p:nvPr/>
          </p:nvSpPr>
          <p:spPr>
            <a:xfrm>
              <a:off x="1371033" y="2261230"/>
              <a:ext cx="179510" cy="148787"/>
            </a:xfrm>
            <a:custGeom>
              <a:avLst/>
              <a:gdLst/>
              <a:ahLst/>
              <a:cxnLst/>
              <a:rect l="l" t="t" r="r" b="b"/>
              <a:pathLst>
                <a:path w="8180" h="6780" extrusionOk="0">
                  <a:moveTo>
                    <a:pt x="2106" y="1"/>
                  </a:moveTo>
                  <a:cubicBezTo>
                    <a:pt x="2055" y="1"/>
                    <a:pt x="2002" y="12"/>
                    <a:pt x="1947" y="38"/>
                  </a:cubicBezTo>
                  <a:cubicBezTo>
                    <a:pt x="1572" y="225"/>
                    <a:pt x="1947" y="811"/>
                    <a:pt x="1947" y="811"/>
                  </a:cubicBezTo>
                  <a:lnTo>
                    <a:pt x="3330" y="3062"/>
                  </a:lnTo>
                  <a:lnTo>
                    <a:pt x="587" y="2968"/>
                  </a:lnTo>
                  <a:cubicBezTo>
                    <a:pt x="587" y="2968"/>
                    <a:pt x="1" y="2968"/>
                    <a:pt x="95" y="3367"/>
                  </a:cubicBezTo>
                  <a:cubicBezTo>
                    <a:pt x="95" y="3836"/>
                    <a:pt x="3025" y="3836"/>
                    <a:pt x="3025" y="3836"/>
                  </a:cubicBezTo>
                  <a:lnTo>
                    <a:pt x="1478" y="5805"/>
                  </a:lnTo>
                  <a:cubicBezTo>
                    <a:pt x="1478" y="5805"/>
                    <a:pt x="1079" y="6391"/>
                    <a:pt x="1361" y="6579"/>
                  </a:cubicBezTo>
                  <a:cubicBezTo>
                    <a:pt x="1416" y="6605"/>
                    <a:pt x="1474" y="6616"/>
                    <a:pt x="1534" y="6616"/>
                  </a:cubicBezTo>
                  <a:cubicBezTo>
                    <a:pt x="1910" y="6616"/>
                    <a:pt x="2346" y="6180"/>
                    <a:pt x="2346" y="6180"/>
                  </a:cubicBezTo>
                  <a:lnTo>
                    <a:pt x="3823" y="4140"/>
                  </a:lnTo>
                  <a:lnTo>
                    <a:pt x="4690" y="6180"/>
                  </a:lnTo>
                  <a:cubicBezTo>
                    <a:pt x="4690" y="6180"/>
                    <a:pt x="4950" y="6779"/>
                    <a:pt x="5358" y="6779"/>
                  </a:cubicBezTo>
                  <a:cubicBezTo>
                    <a:pt x="5393" y="6779"/>
                    <a:pt x="5428" y="6775"/>
                    <a:pt x="5464" y="6766"/>
                  </a:cubicBezTo>
                  <a:cubicBezTo>
                    <a:pt x="5956" y="6673"/>
                    <a:pt x="5675" y="5899"/>
                    <a:pt x="5675" y="5899"/>
                  </a:cubicBezTo>
                  <a:lnTo>
                    <a:pt x="4690" y="3742"/>
                  </a:lnTo>
                  <a:lnTo>
                    <a:pt x="7433" y="3648"/>
                  </a:lnTo>
                  <a:cubicBezTo>
                    <a:pt x="7433" y="3648"/>
                    <a:pt x="7485" y="3655"/>
                    <a:pt x="7560" y="3655"/>
                  </a:cubicBezTo>
                  <a:cubicBezTo>
                    <a:pt x="7756" y="3655"/>
                    <a:pt x="8113" y="3606"/>
                    <a:pt x="8113" y="3250"/>
                  </a:cubicBezTo>
                  <a:cubicBezTo>
                    <a:pt x="8180" y="2915"/>
                    <a:pt x="7852" y="2867"/>
                    <a:pt x="7514" y="2867"/>
                  </a:cubicBezTo>
                  <a:cubicBezTo>
                    <a:pt x="7379" y="2867"/>
                    <a:pt x="7242" y="2874"/>
                    <a:pt x="7128" y="2874"/>
                  </a:cubicBezTo>
                  <a:lnTo>
                    <a:pt x="4596" y="2874"/>
                  </a:lnTo>
                  <a:lnTo>
                    <a:pt x="6355" y="1022"/>
                  </a:lnTo>
                  <a:cubicBezTo>
                    <a:pt x="6355" y="1022"/>
                    <a:pt x="6753" y="225"/>
                    <a:pt x="6355" y="38"/>
                  </a:cubicBezTo>
                  <a:cubicBezTo>
                    <a:pt x="6295" y="15"/>
                    <a:pt x="6235" y="5"/>
                    <a:pt x="6176" y="5"/>
                  </a:cubicBezTo>
                  <a:cubicBezTo>
                    <a:pt x="5750" y="5"/>
                    <a:pt x="5370" y="530"/>
                    <a:pt x="5370" y="530"/>
                  </a:cubicBezTo>
                  <a:lnTo>
                    <a:pt x="3916" y="2476"/>
                  </a:lnTo>
                  <a:lnTo>
                    <a:pt x="2650" y="436"/>
                  </a:lnTo>
                  <a:cubicBezTo>
                    <a:pt x="2650" y="436"/>
                    <a:pt x="2424" y="1"/>
                    <a:pt x="2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6" name="Google Shape;1096;p19"/>
            <p:cNvSpPr/>
            <p:nvPr/>
          </p:nvSpPr>
          <p:spPr>
            <a:xfrm>
              <a:off x="7641356" y="337930"/>
              <a:ext cx="138934" cy="152584"/>
            </a:xfrm>
            <a:custGeom>
              <a:avLst/>
              <a:gdLst/>
              <a:ahLst/>
              <a:cxnLst/>
              <a:rect l="l" t="t" r="r" b="b"/>
              <a:pathLst>
                <a:path w="6331" h="6953" extrusionOk="0">
                  <a:moveTo>
                    <a:pt x="2817" y="1"/>
                  </a:moveTo>
                  <a:cubicBezTo>
                    <a:pt x="2787" y="1"/>
                    <a:pt x="2755" y="4"/>
                    <a:pt x="2720" y="12"/>
                  </a:cubicBezTo>
                  <a:cubicBezTo>
                    <a:pt x="2439" y="106"/>
                    <a:pt x="2626" y="2662"/>
                    <a:pt x="2626" y="2662"/>
                  </a:cubicBezTo>
                  <a:lnTo>
                    <a:pt x="868" y="1372"/>
                  </a:lnTo>
                  <a:cubicBezTo>
                    <a:pt x="868" y="1372"/>
                    <a:pt x="689" y="1315"/>
                    <a:pt x="498" y="1315"/>
                  </a:cubicBezTo>
                  <a:cubicBezTo>
                    <a:pt x="342" y="1315"/>
                    <a:pt x="178" y="1353"/>
                    <a:pt x="94" y="1489"/>
                  </a:cubicBezTo>
                  <a:cubicBezTo>
                    <a:pt x="0" y="1771"/>
                    <a:pt x="586" y="2169"/>
                    <a:pt x="586" y="2169"/>
                  </a:cubicBezTo>
                  <a:lnTo>
                    <a:pt x="2532" y="3342"/>
                  </a:lnTo>
                  <a:lnTo>
                    <a:pt x="774" y="4303"/>
                  </a:lnTo>
                  <a:cubicBezTo>
                    <a:pt x="774" y="4303"/>
                    <a:pt x="188" y="4514"/>
                    <a:pt x="375" y="5006"/>
                  </a:cubicBezTo>
                  <a:cubicBezTo>
                    <a:pt x="407" y="5131"/>
                    <a:pt x="506" y="5173"/>
                    <a:pt x="624" y="5173"/>
                  </a:cubicBezTo>
                  <a:cubicBezTo>
                    <a:pt x="860" y="5173"/>
                    <a:pt x="1172" y="5006"/>
                    <a:pt x="1172" y="5006"/>
                  </a:cubicBezTo>
                  <a:lnTo>
                    <a:pt x="2931" y="4022"/>
                  </a:lnTo>
                  <a:lnTo>
                    <a:pt x="3212" y="6366"/>
                  </a:lnTo>
                  <a:cubicBezTo>
                    <a:pt x="3212" y="6366"/>
                    <a:pt x="3212" y="6952"/>
                    <a:pt x="3705" y="6952"/>
                  </a:cubicBezTo>
                  <a:cubicBezTo>
                    <a:pt x="4103" y="6952"/>
                    <a:pt x="3892" y="6366"/>
                    <a:pt x="3892" y="6061"/>
                  </a:cubicBezTo>
                  <a:cubicBezTo>
                    <a:pt x="3892" y="5780"/>
                    <a:pt x="3705" y="3834"/>
                    <a:pt x="3705" y="3834"/>
                  </a:cubicBezTo>
                  <a:lnTo>
                    <a:pt x="3705" y="3834"/>
                  </a:lnTo>
                  <a:lnTo>
                    <a:pt x="5463" y="5194"/>
                  </a:lnTo>
                  <a:cubicBezTo>
                    <a:pt x="5463" y="5194"/>
                    <a:pt x="5674" y="5295"/>
                    <a:pt x="5883" y="5295"/>
                  </a:cubicBezTo>
                  <a:cubicBezTo>
                    <a:pt x="6023" y="5295"/>
                    <a:pt x="6162" y="5250"/>
                    <a:pt x="6237" y="5100"/>
                  </a:cubicBezTo>
                  <a:cubicBezTo>
                    <a:pt x="6330" y="4701"/>
                    <a:pt x="5744" y="4303"/>
                    <a:pt x="5744" y="4303"/>
                  </a:cubicBezTo>
                  <a:lnTo>
                    <a:pt x="3892" y="3248"/>
                  </a:lnTo>
                  <a:lnTo>
                    <a:pt x="5557" y="1958"/>
                  </a:lnTo>
                  <a:cubicBezTo>
                    <a:pt x="5557" y="1958"/>
                    <a:pt x="6049" y="1583"/>
                    <a:pt x="5862" y="1278"/>
                  </a:cubicBezTo>
                  <a:cubicBezTo>
                    <a:pt x="5804" y="1202"/>
                    <a:pt x="5725" y="1174"/>
                    <a:pt x="5642" y="1174"/>
                  </a:cubicBezTo>
                  <a:cubicBezTo>
                    <a:pt x="5419" y="1174"/>
                    <a:pt x="5158" y="1372"/>
                    <a:pt x="5158" y="1372"/>
                  </a:cubicBezTo>
                  <a:lnTo>
                    <a:pt x="3400" y="2755"/>
                  </a:lnTo>
                  <a:lnTo>
                    <a:pt x="3212" y="411"/>
                  </a:lnTo>
                  <a:cubicBezTo>
                    <a:pt x="3212" y="411"/>
                    <a:pt x="3134" y="1"/>
                    <a:pt x="2817" y="1"/>
                  </a:cubicBezTo>
                  <a:close/>
                </a:path>
              </a:pathLst>
            </a:custGeom>
            <a:solidFill>
              <a:srgbClr val="629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7" name="Google Shape;1097;p19"/>
            <p:cNvSpPr/>
            <p:nvPr/>
          </p:nvSpPr>
          <p:spPr>
            <a:xfrm>
              <a:off x="2895531" y="3086494"/>
              <a:ext cx="147668" cy="148173"/>
            </a:xfrm>
            <a:custGeom>
              <a:avLst/>
              <a:gdLst/>
              <a:ahLst/>
              <a:cxnLst/>
              <a:rect l="l" t="t" r="r" b="b"/>
              <a:pathLst>
                <a:path w="6729" h="6752" extrusionOk="0">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8" name="Google Shape;1098;p19"/>
            <p:cNvSpPr/>
            <p:nvPr/>
          </p:nvSpPr>
          <p:spPr>
            <a:xfrm>
              <a:off x="78100" y="2675398"/>
              <a:ext cx="124516" cy="123594"/>
            </a:xfrm>
            <a:custGeom>
              <a:avLst/>
              <a:gdLst/>
              <a:ahLst/>
              <a:cxnLst/>
              <a:rect l="l" t="t" r="r" b="b"/>
              <a:pathLst>
                <a:path w="5674" h="5632" extrusionOk="0">
                  <a:moveTo>
                    <a:pt x="2032" y="0"/>
                  </a:moveTo>
                  <a:cubicBezTo>
                    <a:pt x="2010" y="0"/>
                    <a:pt x="1989" y="5"/>
                    <a:pt x="1970" y="14"/>
                  </a:cubicBezTo>
                  <a:cubicBezTo>
                    <a:pt x="1665" y="108"/>
                    <a:pt x="1782" y="694"/>
                    <a:pt x="1782" y="694"/>
                  </a:cubicBezTo>
                  <a:lnTo>
                    <a:pt x="2462" y="2453"/>
                  </a:lnTo>
                  <a:lnTo>
                    <a:pt x="797" y="2171"/>
                  </a:lnTo>
                  <a:cubicBezTo>
                    <a:pt x="797" y="2171"/>
                    <a:pt x="667" y="2116"/>
                    <a:pt x="528" y="2116"/>
                  </a:cubicBezTo>
                  <a:cubicBezTo>
                    <a:pt x="396" y="2116"/>
                    <a:pt x="257" y="2165"/>
                    <a:pt x="211" y="2359"/>
                  </a:cubicBezTo>
                  <a:cubicBezTo>
                    <a:pt x="0" y="2664"/>
                    <a:pt x="704" y="2851"/>
                    <a:pt x="704" y="2851"/>
                  </a:cubicBezTo>
                  <a:lnTo>
                    <a:pt x="2368" y="3133"/>
                  </a:lnTo>
                  <a:lnTo>
                    <a:pt x="1290" y="4797"/>
                  </a:lnTo>
                  <a:cubicBezTo>
                    <a:pt x="1290" y="4797"/>
                    <a:pt x="985" y="5102"/>
                    <a:pt x="1290" y="5383"/>
                  </a:cubicBezTo>
                  <a:cubicBezTo>
                    <a:pt x="1345" y="5425"/>
                    <a:pt x="1397" y="5442"/>
                    <a:pt x="1446" y="5442"/>
                  </a:cubicBezTo>
                  <a:cubicBezTo>
                    <a:pt x="1649" y="5442"/>
                    <a:pt x="1800" y="5136"/>
                    <a:pt x="1876" y="4891"/>
                  </a:cubicBezTo>
                  <a:cubicBezTo>
                    <a:pt x="1970" y="4703"/>
                    <a:pt x="2837" y="3437"/>
                    <a:pt x="2837" y="3437"/>
                  </a:cubicBezTo>
                  <a:lnTo>
                    <a:pt x="3329" y="5196"/>
                  </a:lnTo>
                  <a:cubicBezTo>
                    <a:pt x="3329" y="5196"/>
                    <a:pt x="3486" y="5631"/>
                    <a:pt x="3710" y="5631"/>
                  </a:cubicBezTo>
                  <a:cubicBezTo>
                    <a:pt x="3746" y="5631"/>
                    <a:pt x="3783" y="5620"/>
                    <a:pt x="3822" y="5594"/>
                  </a:cubicBezTo>
                  <a:cubicBezTo>
                    <a:pt x="4127" y="5383"/>
                    <a:pt x="3916" y="4797"/>
                    <a:pt x="3916" y="4797"/>
                  </a:cubicBezTo>
                  <a:lnTo>
                    <a:pt x="3423" y="3133"/>
                  </a:lnTo>
                  <a:lnTo>
                    <a:pt x="5182" y="3250"/>
                  </a:lnTo>
                  <a:cubicBezTo>
                    <a:pt x="5182" y="3250"/>
                    <a:pt x="5222" y="3259"/>
                    <a:pt x="5281" y="3259"/>
                  </a:cubicBezTo>
                  <a:cubicBezTo>
                    <a:pt x="5405" y="3259"/>
                    <a:pt x="5610" y="3216"/>
                    <a:pt x="5674" y="2945"/>
                  </a:cubicBezTo>
                  <a:cubicBezTo>
                    <a:pt x="5674" y="2664"/>
                    <a:pt x="5182" y="2664"/>
                    <a:pt x="5182" y="2664"/>
                  </a:cubicBezTo>
                  <a:lnTo>
                    <a:pt x="3329" y="2546"/>
                  </a:lnTo>
                  <a:lnTo>
                    <a:pt x="4408" y="999"/>
                  </a:lnTo>
                  <a:cubicBezTo>
                    <a:pt x="4408" y="999"/>
                    <a:pt x="4713" y="601"/>
                    <a:pt x="4408" y="507"/>
                  </a:cubicBezTo>
                  <a:cubicBezTo>
                    <a:pt x="4394" y="497"/>
                    <a:pt x="4377" y="493"/>
                    <a:pt x="4359" y="493"/>
                  </a:cubicBezTo>
                  <a:cubicBezTo>
                    <a:pt x="4011" y="493"/>
                    <a:pt x="2954" y="2078"/>
                    <a:pt x="2954" y="2078"/>
                  </a:cubicBezTo>
                  <a:lnTo>
                    <a:pt x="2462" y="319"/>
                  </a:lnTo>
                  <a:cubicBezTo>
                    <a:pt x="2462" y="319"/>
                    <a:pt x="2218" y="0"/>
                    <a:pt x="20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099" name="Google Shape;1099;p19"/>
            <p:cNvSpPr/>
            <p:nvPr/>
          </p:nvSpPr>
          <p:spPr>
            <a:xfrm>
              <a:off x="4831705" y="926634"/>
              <a:ext cx="122475" cy="122014"/>
            </a:xfrm>
            <a:custGeom>
              <a:avLst/>
              <a:gdLst/>
              <a:ahLst/>
              <a:cxnLst/>
              <a:rect l="l" t="t" r="r" b="b"/>
              <a:pathLst>
                <a:path w="5581" h="5560" extrusionOk="0">
                  <a:moveTo>
                    <a:pt x="2016" y="0"/>
                  </a:moveTo>
                  <a:cubicBezTo>
                    <a:pt x="1972" y="0"/>
                    <a:pt x="1926" y="15"/>
                    <a:pt x="1876" y="53"/>
                  </a:cubicBezTo>
                  <a:cubicBezTo>
                    <a:pt x="1571" y="146"/>
                    <a:pt x="1759" y="733"/>
                    <a:pt x="1759" y="733"/>
                  </a:cubicBezTo>
                  <a:lnTo>
                    <a:pt x="2345" y="2491"/>
                  </a:lnTo>
                  <a:lnTo>
                    <a:pt x="798" y="2092"/>
                  </a:lnTo>
                  <a:cubicBezTo>
                    <a:pt x="798" y="2092"/>
                    <a:pt x="747" y="2083"/>
                    <a:pt x="673" y="2083"/>
                  </a:cubicBezTo>
                  <a:cubicBezTo>
                    <a:pt x="514" y="2083"/>
                    <a:pt x="245" y="2126"/>
                    <a:pt x="118" y="2397"/>
                  </a:cubicBezTo>
                  <a:cubicBezTo>
                    <a:pt x="1" y="2679"/>
                    <a:pt x="587" y="2772"/>
                    <a:pt x="587" y="2772"/>
                  </a:cubicBezTo>
                  <a:lnTo>
                    <a:pt x="2251" y="3077"/>
                  </a:lnTo>
                  <a:lnTo>
                    <a:pt x="1173" y="4742"/>
                  </a:lnTo>
                  <a:cubicBezTo>
                    <a:pt x="1173" y="4742"/>
                    <a:pt x="891" y="5117"/>
                    <a:pt x="1173" y="5328"/>
                  </a:cubicBezTo>
                  <a:cubicBezTo>
                    <a:pt x="1238" y="5388"/>
                    <a:pt x="1298" y="5413"/>
                    <a:pt x="1352" y="5413"/>
                  </a:cubicBezTo>
                  <a:cubicBezTo>
                    <a:pt x="1553" y="5413"/>
                    <a:pt x="1685" y="5077"/>
                    <a:pt x="1759" y="4929"/>
                  </a:cubicBezTo>
                  <a:cubicBezTo>
                    <a:pt x="1970" y="4742"/>
                    <a:pt x="2837" y="3476"/>
                    <a:pt x="2837" y="3476"/>
                  </a:cubicBezTo>
                  <a:lnTo>
                    <a:pt x="3236" y="5234"/>
                  </a:lnTo>
                  <a:cubicBezTo>
                    <a:pt x="3236" y="5234"/>
                    <a:pt x="3431" y="5560"/>
                    <a:pt x="3673" y="5560"/>
                  </a:cubicBezTo>
                  <a:cubicBezTo>
                    <a:pt x="3721" y="5560"/>
                    <a:pt x="3771" y="5547"/>
                    <a:pt x="3822" y="5515"/>
                  </a:cubicBezTo>
                  <a:cubicBezTo>
                    <a:pt x="4103" y="5422"/>
                    <a:pt x="3916" y="4836"/>
                    <a:pt x="3916" y="4836"/>
                  </a:cubicBezTo>
                  <a:lnTo>
                    <a:pt x="3330" y="3171"/>
                  </a:lnTo>
                  <a:lnTo>
                    <a:pt x="5088" y="3265"/>
                  </a:lnTo>
                  <a:cubicBezTo>
                    <a:pt x="5088" y="3265"/>
                    <a:pt x="5580" y="3265"/>
                    <a:pt x="5580" y="2983"/>
                  </a:cubicBezTo>
                  <a:cubicBezTo>
                    <a:pt x="5580" y="2679"/>
                    <a:pt x="5088" y="2679"/>
                    <a:pt x="5088" y="2679"/>
                  </a:cubicBezTo>
                  <a:lnTo>
                    <a:pt x="3236" y="2585"/>
                  </a:lnTo>
                  <a:lnTo>
                    <a:pt x="4408" y="1014"/>
                  </a:lnTo>
                  <a:cubicBezTo>
                    <a:pt x="4408" y="1014"/>
                    <a:pt x="4596" y="639"/>
                    <a:pt x="4314" y="545"/>
                  </a:cubicBezTo>
                  <a:cubicBezTo>
                    <a:pt x="4297" y="533"/>
                    <a:pt x="4277" y="527"/>
                    <a:pt x="4255" y="527"/>
                  </a:cubicBezTo>
                  <a:cubicBezTo>
                    <a:pt x="3881" y="527"/>
                    <a:pt x="2837" y="2092"/>
                    <a:pt x="2837" y="2092"/>
                  </a:cubicBezTo>
                  <a:lnTo>
                    <a:pt x="2345" y="334"/>
                  </a:lnTo>
                  <a:cubicBezTo>
                    <a:pt x="2345" y="334"/>
                    <a:pt x="2218" y="0"/>
                    <a:pt x="2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0" name="Google Shape;1100;p19"/>
            <p:cNvSpPr/>
            <p:nvPr/>
          </p:nvSpPr>
          <p:spPr>
            <a:xfrm>
              <a:off x="6065889" y="4580743"/>
              <a:ext cx="124538" cy="123243"/>
            </a:xfrm>
            <a:custGeom>
              <a:avLst/>
              <a:gdLst/>
              <a:ahLst/>
              <a:cxnLst/>
              <a:rect l="l" t="t" r="r" b="b"/>
              <a:pathLst>
                <a:path w="5675" h="5616" extrusionOk="0">
                  <a:moveTo>
                    <a:pt x="2044" y="1"/>
                  </a:moveTo>
                  <a:cubicBezTo>
                    <a:pt x="2020" y="1"/>
                    <a:pt x="1996" y="5"/>
                    <a:pt x="1970" y="13"/>
                  </a:cubicBezTo>
                  <a:cubicBezTo>
                    <a:pt x="1665" y="107"/>
                    <a:pt x="1853" y="693"/>
                    <a:pt x="1853" y="693"/>
                  </a:cubicBezTo>
                  <a:lnTo>
                    <a:pt x="2439" y="2451"/>
                  </a:lnTo>
                  <a:lnTo>
                    <a:pt x="892" y="2147"/>
                  </a:lnTo>
                  <a:cubicBezTo>
                    <a:pt x="892" y="2147"/>
                    <a:pt x="776" y="2102"/>
                    <a:pt x="635" y="2102"/>
                  </a:cubicBezTo>
                  <a:cubicBezTo>
                    <a:pt x="486" y="2102"/>
                    <a:pt x="308" y="2152"/>
                    <a:pt x="212" y="2358"/>
                  </a:cubicBezTo>
                  <a:cubicBezTo>
                    <a:pt x="1" y="2639"/>
                    <a:pt x="681" y="2850"/>
                    <a:pt x="681" y="2850"/>
                  </a:cubicBezTo>
                  <a:lnTo>
                    <a:pt x="2345" y="3131"/>
                  </a:lnTo>
                  <a:lnTo>
                    <a:pt x="1267" y="4796"/>
                  </a:lnTo>
                  <a:cubicBezTo>
                    <a:pt x="1267" y="4796"/>
                    <a:pt x="985" y="5077"/>
                    <a:pt x="1267" y="5382"/>
                  </a:cubicBezTo>
                  <a:cubicBezTo>
                    <a:pt x="1323" y="5417"/>
                    <a:pt x="1376" y="5432"/>
                    <a:pt x="1425" y="5432"/>
                  </a:cubicBezTo>
                  <a:cubicBezTo>
                    <a:pt x="1638" y="5432"/>
                    <a:pt x="1777" y="5138"/>
                    <a:pt x="1853" y="4890"/>
                  </a:cubicBezTo>
                  <a:cubicBezTo>
                    <a:pt x="2064" y="4702"/>
                    <a:pt x="2931" y="3436"/>
                    <a:pt x="2931" y="3436"/>
                  </a:cubicBezTo>
                  <a:lnTo>
                    <a:pt x="3330" y="5194"/>
                  </a:lnTo>
                  <a:cubicBezTo>
                    <a:pt x="3330" y="5194"/>
                    <a:pt x="3532" y="5615"/>
                    <a:pt x="3779" y="5615"/>
                  </a:cubicBezTo>
                  <a:cubicBezTo>
                    <a:pt x="3824" y="5615"/>
                    <a:pt x="3870" y="5602"/>
                    <a:pt x="3916" y="5570"/>
                  </a:cubicBezTo>
                  <a:cubicBezTo>
                    <a:pt x="4197" y="5382"/>
                    <a:pt x="4010" y="4796"/>
                    <a:pt x="4010" y="4796"/>
                  </a:cubicBezTo>
                  <a:lnTo>
                    <a:pt x="3424" y="3131"/>
                  </a:lnTo>
                  <a:lnTo>
                    <a:pt x="3424" y="3131"/>
                  </a:lnTo>
                  <a:lnTo>
                    <a:pt x="5182" y="3225"/>
                  </a:lnTo>
                  <a:cubicBezTo>
                    <a:pt x="5182" y="3225"/>
                    <a:pt x="5226" y="3235"/>
                    <a:pt x="5289" y="3235"/>
                  </a:cubicBezTo>
                  <a:cubicBezTo>
                    <a:pt x="5414" y="3235"/>
                    <a:pt x="5612" y="3194"/>
                    <a:pt x="5674" y="2944"/>
                  </a:cubicBezTo>
                  <a:cubicBezTo>
                    <a:pt x="5674" y="2639"/>
                    <a:pt x="5182" y="2639"/>
                    <a:pt x="5182" y="2639"/>
                  </a:cubicBezTo>
                  <a:lnTo>
                    <a:pt x="3330" y="2545"/>
                  </a:lnTo>
                  <a:lnTo>
                    <a:pt x="4502" y="974"/>
                  </a:lnTo>
                  <a:cubicBezTo>
                    <a:pt x="4502" y="974"/>
                    <a:pt x="4690" y="693"/>
                    <a:pt x="4408" y="505"/>
                  </a:cubicBezTo>
                  <a:cubicBezTo>
                    <a:pt x="4391" y="493"/>
                    <a:pt x="4371" y="488"/>
                    <a:pt x="4349" y="488"/>
                  </a:cubicBezTo>
                  <a:cubicBezTo>
                    <a:pt x="3975" y="488"/>
                    <a:pt x="2931" y="2053"/>
                    <a:pt x="2931" y="2053"/>
                  </a:cubicBezTo>
                  <a:lnTo>
                    <a:pt x="2439" y="388"/>
                  </a:lnTo>
                  <a:cubicBezTo>
                    <a:pt x="2439" y="388"/>
                    <a:pt x="2284" y="1"/>
                    <a:pt x="20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1" name="Google Shape;1101;p19"/>
            <p:cNvSpPr/>
            <p:nvPr/>
          </p:nvSpPr>
          <p:spPr>
            <a:xfrm>
              <a:off x="3386353" y="3438448"/>
              <a:ext cx="124033" cy="123550"/>
            </a:xfrm>
            <a:custGeom>
              <a:avLst/>
              <a:gdLst/>
              <a:ahLst/>
              <a:cxnLst/>
              <a:rect l="l" t="t" r="r" b="b"/>
              <a:pathLst>
                <a:path w="5652" h="5630" extrusionOk="0">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2" name="Google Shape;1102;p19"/>
            <p:cNvSpPr/>
            <p:nvPr/>
          </p:nvSpPr>
          <p:spPr>
            <a:xfrm>
              <a:off x="7457617" y="4476204"/>
              <a:ext cx="158487" cy="139592"/>
            </a:xfrm>
            <a:custGeom>
              <a:avLst/>
              <a:gdLst/>
              <a:ahLst/>
              <a:cxnLst/>
              <a:rect l="l" t="t" r="r" b="b"/>
              <a:pathLst>
                <a:path w="7222" h="6361" extrusionOk="0">
                  <a:moveTo>
                    <a:pt x="4286" y="0"/>
                  </a:moveTo>
                  <a:cubicBezTo>
                    <a:pt x="4056" y="0"/>
                    <a:pt x="3893" y="525"/>
                    <a:pt x="3893" y="525"/>
                  </a:cubicBezTo>
                  <a:lnTo>
                    <a:pt x="3424" y="2659"/>
                  </a:lnTo>
                  <a:lnTo>
                    <a:pt x="1853" y="1017"/>
                  </a:lnTo>
                  <a:cubicBezTo>
                    <a:pt x="1853" y="1017"/>
                    <a:pt x="1635" y="800"/>
                    <a:pt x="1408" y="800"/>
                  </a:cubicBezTo>
                  <a:cubicBezTo>
                    <a:pt x="1328" y="800"/>
                    <a:pt x="1246" y="827"/>
                    <a:pt x="1173" y="900"/>
                  </a:cubicBezTo>
                  <a:cubicBezTo>
                    <a:pt x="962" y="1205"/>
                    <a:pt x="2838" y="2963"/>
                    <a:pt x="2838" y="2963"/>
                  </a:cubicBezTo>
                  <a:lnTo>
                    <a:pt x="587" y="3245"/>
                  </a:lnTo>
                  <a:cubicBezTo>
                    <a:pt x="587" y="3245"/>
                    <a:pt x="1" y="3362"/>
                    <a:pt x="94" y="3737"/>
                  </a:cubicBezTo>
                  <a:cubicBezTo>
                    <a:pt x="188" y="4042"/>
                    <a:pt x="868" y="4042"/>
                    <a:pt x="868" y="4042"/>
                  </a:cubicBezTo>
                  <a:lnTo>
                    <a:pt x="3119" y="3643"/>
                  </a:lnTo>
                  <a:lnTo>
                    <a:pt x="2345" y="5495"/>
                  </a:lnTo>
                  <a:cubicBezTo>
                    <a:pt x="2345" y="5495"/>
                    <a:pt x="2134" y="6082"/>
                    <a:pt x="2439" y="6293"/>
                  </a:cubicBezTo>
                  <a:cubicBezTo>
                    <a:pt x="2507" y="6341"/>
                    <a:pt x="2572" y="6361"/>
                    <a:pt x="2633" y="6361"/>
                  </a:cubicBezTo>
                  <a:cubicBezTo>
                    <a:pt x="2926" y="6361"/>
                    <a:pt x="3119" y="5894"/>
                    <a:pt x="3119" y="5894"/>
                  </a:cubicBezTo>
                  <a:lnTo>
                    <a:pt x="3799" y="3948"/>
                  </a:lnTo>
                  <a:lnTo>
                    <a:pt x="5557" y="5589"/>
                  </a:lnTo>
                  <a:cubicBezTo>
                    <a:pt x="5557" y="5589"/>
                    <a:pt x="5775" y="5807"/>
                    <a:pt x="6002" y="5807"/>
                  </a:cubicBezTo>
                  <a:cubicBezTo>
                    <a:pt x="6082" y="5807"/>
                    <a:pt x="6164" y="5780"/>
                    <a:pt x="6237" y="5706"/>
                  </a:cubicBezTo>
                  <a:cubicBezTo>
                    <a:pt x="6636" y="5402"/>
                    <a:pt x="6143" y="5120"/>
                    <a:pt x="5956" y="4909"/>
                  </a:cubicBezTo>
                  <a:cubicBezTo>
                    <a:pt x="5651" y="4722"/>
                    <a:pt x="4291" y="3362"/>
                    <a:pt x="4291" y="3362"/>
                  </a:cubicBezTo>
                  <a:lnTo>
                    <a:pt x="6542" y="3245"/>
                  </a:lnTo>
                  <a:cubicBezTo>
                    <a:pt x="6542" y="3245"/>
                    <a:pt x="7222" y="3057"/>
                    <a:pt x="7128" y="2659"/>
                  </a:cubicBezTo>
                  <a:cubicBezTo>
                    <a:pt x="7003" y="2408"/>
                    <a:pt x="6649" y="2367"/>
                    <a:pt x="6426" y="2367"/>
                  </a:cubicBezTo>
                  <a:cubicBezTo>
                    <a:pt x="6315" y="2367"/>
                    <a:pt x="6237" y="2377"/>
                    <a:pt x="6237" y="2377"/>
                  </a:cubicBezTo>
                  <a:lnTo>
                    <a:pt x="4104" y="2659"/>
                  </a:lnTo>
                  <a:lnTo>
                    <a:pt x="4690" y="619"/>
                  </a:lnTo>
                  <a:cubicBezTo>
                    <a:pt x="4690" y="619"/>
                    <a:pt x="4784" y="127"/>
                    <a:pt x="4385" y="33"/>
                  </a:cubicBezTo>
                  <a:cubicBezTo>
                    <a:pt x="4351" y="10"/>
                    <a:pt x="4318" y="0"/>
                    <a:pt x="4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3" name="Google Shape;1103;p19"/>
            <p:cNvSpPr/>
            <p:nvPr/>
          </p:nvSpPr>
          <p:spPr>
            <a:xfrm>
              <a:off x="1494514" y="4441878"/>
              <a:ext cx="192962" cy="208236"/>
            </a:xfrm>
            <a:custGeom>
              <a:avLst/>
              <a:gdLst/>
              <a:ahLst/>
              <a:cxnLst/>
              <a:rect l="l" t="t" r="r" b="b"/>
              <a:pathLst>
                <a:path w="8793" h="9489" extrusionOk="0">
                  <a:moveTo>
                    <a:pt x="3906" y="0"/>
                  </a:moveTo>
                  <a:cubicBezTo>
                    <a:pt x="3872" y="0"/>
                    <a:pt x="3837" y="3"/>
                    <a:pt x="3799" y="9"/>
                  </a:cubicBezTo>
                  <a:cubicBezTo>
                    <a:pt x="3306" y="103"/>
                    <a:pt x="3705" y="3526"/>
                    <a:pt x="3705" y="3526"/>
                  </a:cubicBezTo>
                  <a:lnTo>
                    <a:pt x="1173" y="1955"/>
                  </a:lnTo>
                  <a:cubicBezTo>
                    <a:pt x="1173" y="1955"/>
                    <a:pt x="819" y="1788"/>
                    <a:pt x="527" y="1788"/>
                  </a:cubicBezTo>
                  <a:cubicBezTo>
                    <a:pt x="381" y="1788"/>
                    <a:pt x="251" y="1830"/>
                    <a:pt x="188" y="1955"/>
                  </a:cubicBezTo>
                  <a:cubicBezTo>
                    <a:pt x="1" y="2448"/>
                    <a:pt x="774" y="3034"/>
                    <a:pt x="774" y="3034"/>
                  </a:cubicBezTo>
                  <a:lnTo>
                    <a:pt x="3517" y="4511"/>
                  </a:lnTo>
                  <a:lnTo>
                    <a:pt x="1056" y="5870"/>
                  </a:lnTo>
                  <a:cubicBezTo>
                    <a:pt x="1056" y="5870"/>
                    <a:pt x="376" y="6269"/>
                    <a:pt x="470" y="6855"/>
                  </a:cubicBezTo>
                  <a:cubicBezTo>
                    <a:pt x="548" y="7074"/>
                    <a:pt x="732" y="7142"/>
                    <a:pt x="930" y="7142"/>
                  </a:cubicBezTo>
                  <a:cubicBezTo>
                    <a:pt x="1264" y="7142"/>
                    <a:pt x="1642" y="6949"/>
                    <a:pt x="1642" y="6949"/>
                  </a:cubicBezTo>
                  <a:lnTo>
                    <a:pt x="3986" y="5472"/>
                  </a:lnTo>
                  <a:lnTo>
                    <a:pt x="4479" y="8801"/>
                  </a:lnTo>
                  <a:cubicBezTo>
                    <a:pt x="4479" y="8801"/>
                    <a:pt x="4479" y="9489"/>
                    <a:pt x="4970" y="9489"/>
                  </a:cubicBezTo>
                  <a:cubicBezTo>
                    <a:pt x="5000" y="9489"/>
                    <a:pt x="5031" y="9486"/>
                    <a:pt x="5065" y="9481"/>
                  </a:cubicBezTo>
                  <a:cubicBezTo>
                    <a:pt x="5745" y="9481"/>
                    <a:pt x="5463" y="8707"/>
                    <a:pt x="5463" y="8309"/>
                  </a:cubicBezTo>
                  <a:cubicBezTo>
                    <a:pt x="5370" y="7910"/>
                    <a:pt x="5065" y="5285"/>
                    <a:pt x="5065" y="5284"/>
                  </a:cubicBezTo>
                  <a:lnTo>
                    <a:pt x="5065" y="5284"/>
                  </a:lnTo>
                  <a:lnTo>
                    <a:pt x="7620" y="7137"/>
                  </a:lnTo>
                  <a:cubicBezTo>
                    <a:pt x="7620" y="7137"/>
                    <a:pt x="7908" y="7269"/>
                    <a:pt x="8171" y="7269"/>
                  </a:cubicBezTo>
                  <a:cubicBezTo>
                    <a:pt x="8363" y="7269"/>
                    <a:pt x="8542" y="7197"/>
                    <a:pt x="8582" y="6949"/>
                  </a:cubicBezTo>
                  <a:cubicBezTo>
                    <a:pt x="8793" y="6457"/>
                    <a:pt x="7902" y="5870"/>
                    <a:pt x="7902" y="5870"/>
                  </a:cubicBezTo>
                  <a:lnTo>
                    <a:pt x="5463" y="4393"/>
                  </a:lnTo>
                  <a:lnTo>
                    <a:pt x="7808" y="2635"/>
                  </a:lnTo>
                  <a:cubicBezTo>
                    <a:pt x="7808" y="2635"/>
                    <a:pt x="8394" y="2166"/>
                    <a:pt x="8089" y="1768"/>
                  </a:cubicBezTo>
                  <a:cubicBezTo>
                    <a:pt x="8006" y="1622"/>
                    <a:pt x="7888" y="1571"/>
                    <a:pt x="7763" y="1571"/>
                  </a:cubicBezTo>
                  <a:cubicBezTo>
                    <a:pt x="7465" y="1571"/>
                    <a:pt x="7128" y="1861"/>
                    <a:pt x="7128" y="1861"/>
                  </a:cubicBezTo>
                  <a:lnTo>
                    <a:pt x="4690" y="3714"/>
                  </a:lnTo>
                  <a:lnTo>
                    <a:pt x="4479" y="595"/>
                  </a:lnTo>
                  <a:cubicBezTo>
                    <a:pt x="4479" y="595"/>
                    <a:pt x="4397" y="0"/>
                    <a:pt x="3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4" name="Google Shape;1104;p19"/>
            <p:cNvSpPr/>
            <p:nvPr/>
          </p:nvSpPr>
          <p:spPr>
            <a:xfrm>
              <a:off x="3265962" y="152382"/>
              <a:ext cx="192962" cy="210145"/>
            </a:xfrm>
            <a:custGeom>
              <a:avLst/>
              <a:gdLst/>
              <a:ahLst/>
              <a:cxnLst/>
              <a:rect l="l" t="t" r="r" b="b"/>
              <a:pathLst>
                <a:path w="8793" h="9576" extrusionOk="0">
                  <a:moveTo>
                    <a:pt x="3914" y="1"/>
                  </a:moveTo>
                  <a:cubicBezTo>
                    <a:pt x="3884" y="1"/>
                    <a:pt x="3854" y="4"/>
                    <a:pt x="3822" y="10"/>
                  </a:cubicBezTo>
                  <a:cubicBezTo>
                    <a:pt x="3330" y="104"/>
                    <a:pt x="3728" y="3620"/>
                    <a:pt x="3728" y="3620"/>
                  </a:cubicBezTo>
                  <a:lnTo>
                    <a:pt x="1173" y="1956"/>
                  </a:lnTo>
                  <a:cubicBezTo>
                    <a:pt x="1173" y="1956"/>
                    <a:pt x="880" y="1814"/>
                    <a:pt x="611" y="1814"/>
                  </a:cubicBezTo>
                  <a:cubicBezTo>
                    <a:pt x="443" y="1814"/>
                    <a:pt x="284" y="1869"/>
                    <a:pt x="212" y="2049"/>
                  </a:cubicBezTo>
                  <a:cubicBezTo>
                    <a:pt x="1" y="2448"/>
                    <a:pt x="798" y="3034"/>
                    <a:pt x="798" y="3034"/>
                  </a:cubicBezTo>
                  <a:lnTo>
                    <a:pt x="3517" y="4605"/>
                  </a:lnTo>
                  <a:lnTo>
                    <a:pt x="1079" y="5965"/>
                  </a:lnTo>
                  <a:cubicBezTo>
                    <a:pt x="1079" y="5965"/>
                    <a:pt x="305" y="6270"/>
                    <a:pt x="493" y="6949"/>
                  </a:cubicBezTo>
                  <a:cubicBezTo>
                    <a:pt x="563" y="7145"/>
                    <a:pt x="707" y="7210"/>
                    <a:pt x="866" y="7210"/>
                  </a:cubicBezTo>
                  <a:cubicBezTo>
                    <a:pt x="1186" y="7210"/>
                    <a:pt x="1571" y="6949"/>
                    <a:pt x="1571" y="6949"/>
                  </a:cubicBezTo>
                  <a:lnTo>
                    <a:pt x="4010" y="5566"/>
                  </a:lnTo>
                  <a:lnTo>
                    <a:pt x="4502" y="8802"/>
                  </a:lnTo>
                  <a:cubicBezTo>
                    <a:pt x="4502" y="8802"/>
                    <a:pt x="4502" y="9575"/>
                    <a:pt x="5088" y="9575"/>
                  </a:cubicBezTo>
                  <a:cubicBezTo>
                    <a:pt x="5674" y="9575"/>
                    <a:pt x="5487" y="8802"/>
                    <a:pt x="5487" y="8403"/>
                  </a:cubicBezTo>
                  <a:cubicBezTo>
                    <a:pt x="5393" y="7911"/>
                    <a:pt x="5088" y="5379"/>
                    <a:pt x="5088" y="5379"/>
                  </a:cubicBezTo>
                  <a:lnTo>
                    <a:pt x="5088" y="5379"/>
                  </a:lnTo>
                  <a:lnTo>
                    <a:pt x="7527" y="7137"/>
                  </a:lnTo>
                  <a:cubicBezTo>
                    <a:pt x="7527" y="7137"/>
                    <a:pt x="7867" y="7289"/>
                    <a:pt x="8171" y="7289"/>
                  </a:cubicBezTo>
                  <a:cubicBezTo>
                    <a:pt x="8359" y="7289"/>
                    <a:pt x="8533" y="7231"/>
                    <a:pt x="8605" y="7043"/>
                  </a:cubicBezTo>
                  <a:cubicBezTo>
                    <a:pt x="8793" y="6457"/>
                    <a:pt x="7925" y="5965"/>
                    <a:pt x="7925" y="5965"/>
                  </a:cubicBezTo>
                  <a:lnTo>
                    <a:pt x="5487" y="4511"/>
                  </a:lnTo>
                  <a:lnTo>
                    <a:pt x="7738" y="2636"/>
                  </a:lnTo>
                  <a:cubicBezTo>
                    <a:pt x="7738" y="2636"/>
                    <a:pt x="8417" y="2260"/>
                    <a:pt x="8113" y="1768"/>
                  </a:cubicBezTo>
                  <a:cubicBezTo>
                    <a:pt x="8041" y="1667"/>
                    <a:pt x="7944" y="1629"/>
                    <a:pt x="7839" y="1629"/>
                  </a:cubicBezTo>
                  <a:cubicBezTo>
                    <a:pt x="7530" y="1629"/>
                    <a:pt x="7151" y="1956"/>
                    <a:pt x="7151" y="1956"/>
                  </a:cubicBezTo>
                  <a:lnTo>
                    <a:pt x="4690" y="3808"/>
                  </a:lnTo>
                  <a:lnTo>
                    <a:pt x="4502" y="596"/>
                  </a:lnTo>
                  <a:cubicBezTo>
                    <a:pt x="4502" y="596"/>
                    <a:pt x="4338" y="1"/>
                    <a:pt x="3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5" name="Google Shape;1105;p19"/>
            <p:cNvSpPr/>
            <p:nvPr/>
          </p:nvSpPr>
          <p:spPr>
            <a:xfrm>
              <a:off x="1122528" y="268120"/>
              <a:ext cx="139460" cy="152540"/>
            </a:xfrm>
            <a:custGeom>
              <a:avLst/>
              <a:gdLst/>
              <a:ahLst/>
              <a:cxnLst/>
              <a:rect l="l" t="t" r="r" b="b"/>
              <a:pathLst>
                <a:path w="6355" h="6951" extrusionOk="0">
                  <a:moveTo>
                    <a:pt x="2804" y="1"/>
                  </a:moveTo>
                  <a:cubicBezTo>
                    <a:pt x="2778" y="1"/>
                    <a:pt x="2750" y="4"/>
                    <a:pt x="2721" y="11"/>
                  </a:cubicBezTo>
                  <a:cubicBezTo>
                    <a:pt x="2345" y="105"/>
                    <a:pt x="2627" y="2637"/>
                    <a:pt x="2627" y="2637"/>
                  </a:cubicBezTo>
                  <a:lnTo>
                    <a:pt x="775" y="1464"/>
                  </a:lnTo>
                  <a:cubicBezTo>
                    <a:pt x="775" y="1464"/>
                    <a:pt x="556" y="1339"/>
                    <a:pt x="354" y="1339"/>
                  </a:cubicBezTo>
                  <a:cubicBezTo>
                    <a:pt x="254" y="1339"/>
                    <a:pt x="157" y="1371"/>
                    <a:pt x="95" y="1464"/>
                  </a:cubicBezTo>
                  <a:cubicBezTo>
                    <a:pt x="1" y="1769"/>
                    <a:pt x="587" y="2262"/>
                    <a:pt x="587" y="2262"/>
                  </a:cubicBezTo>
                  <a:lnTo>
                    <a:pt x="2533" y="3340"/>
                  </a:lnTo>
                  <a:lnTo>
                    <a:pt x="775" y="4301"/>
                  </a:lnTo>
                  <a:cubicBezTo>
                    <a:pt x="775" y="4301"/>
                    <a:pt x="189" y="4606"/>
                    <a:pt x="376" y="4981"/>
                  </a:cubicBezTo>
                  <a:cubicBezTo>
                    <a:pt x="423" y="5176"/>
                    <a:pt x="557" y="5235"/>
                    <a:pt x="703" y="5235"/>
                  </a:cubicBezTo>
                  <a:cubicBezTo>
                    <a:pt x="925" y="5235"/>
                    <a:pt x="1173" y="5098"/>
                    <a:pt x="1173" y="5098"/>
                  </a:cubicBezTo>
                  <a:lnTo>
                    <a:pt x="2932" y="4020"/>
                  </a:lnTo>
                  <a:lnTo>
                    <a:pt x="3213" y="6365"/>
                  </a:lnTo>
                  <a:cubicBezTo>
                    <a:pt x="3213" y="6365"/>
                    <a:pt x="3213" y="6951"/>
                    <a:pt x="3612" y="6951"/>
                  </a:cubicBezTo>
                  <a:cubicBezTo>
                    <a:pt x="4104" y="6951"/>
                    <a:pt x="3893" y="6365"/>
                    <a:pt x="3893" y="6060"/>
                  </a:cubicBezTo>
                  <a:cubicBezTo>
                    <a:pt x="3893" y="5778"/>
                    <a:pt x="3612" y="3926"/>
                    <a:pt x="3612" y="3926"/>
                  </a:cubicBezTo>
                  <a:lnTo>
                    <a:pt x="3612" y="3926"/>
                  </a:lnTo>
                  <a:lnTo>
                    <a:pt x="5464" y="5192"/>
                  </a:lnTo>
                  <a:cubicBezTo>
                    <a:pt x="5464" y="5192"/>
                    <a:pt x="5675" y="5294"/>
                    <a:pt x="5884" y="5294"/>
                  </a:cubicBezTo>
                  <a:cubicBezTo>
                    <a:pt x="6024" y="5294"/>
                    <a:pt x="6162" y="5249"/>
                    <a:pt x="6237" y="5098"/>
                  </a:cubicBezTo>
                  <a:cubicBezTo>
                    <a:pt x="6355" y="4700"/>
                    <a:pt x="5768" y="4301"/>
                    <a:pt x="5768" y="4301"/>
                  </a:cubicBezTo>
                  <a:lnTo>
                    <a:pt x="3893" y="3223"/>
                  </a:lnTo>
                  <a:lnTo>
                    <a:pt x="5557" y="1957"/>
                  </a:lnTo>
                  <a:cubicBezTo>
                    <a:pt x="5557" y="1957"/>
                    <a:pt x="6050" y="1675"/>
                    <a:pt x="5862" y="1277"/>
                  </a:cubicBezTo>
                  <a:cubicBezTo>
                    <a:pt x="5805" y="1200"/>
                    <a:pt x="5719" y="1172"/>
                    <a:pt x="5625" y="1172"/>
                  </a:cubicBezTo>
                  <a:cubicBezTo>
                    <a:pt x="5375" y="1172"/>
                    <a:pt x="5065" y="1371"/>
                    <a:pt x="5065" y="1371"/>
                  </a:cubicBezTo>
                  <a:lnTo>
                    <a:pt x="3307" y="2754"/>
                  </a:lnTo>
                  <a:lnTo>
                    <a:pt x="3213" y="503"/>
                  </a:lnTo>
                  <a:cubicBezTo>
                    <a:pt x="3213" y="503"/>
                    <a:pt x="3133" y="1"/>
                    <a:pt x="28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6" name="Google Shape;1106;p19"/>
            <p:cNvSpPr/>
            <p:nvPr/>
          </p:nvSpPr>
          <p:spPr>
            <a:xfrm>
              <a:off x="2646499" y="3721692"/>
              <a:ext cx="141523" cy="152320"/>
            </a:xfrm>
            <a:custGeom>
              <a:avLst/>
              <a:gdLst/>
              <a:ahLst/>
              <a:cxnLst/>
              <a:rect l="l" t="t" r="r" b="b"/>
              <a:pathLst>
                <a:path w="6449" h="6941" extrusionOk="0">
                  <a:moveTo>
                    <a:pt x="2837" y="0"/>
                  </a:moveTo>
                  <a:cubicBezTo>
                    <a:pt x="2439" y="118"/>
                    <a:pt x="2744" y="2650"/>
                    <a:pt x="2744" y="2650"/>
                  </a:cubicBezTo>
                  <a:lnTo>
                    <a:pt x="892" y="1477"/>
                  </a:lnTo>
                  <a:cubicBezTo>
                    <a:pt x="892" y="1477"/>
                    <a:pt x="631" y="1342"/>
                    <a:pt x="430" y="1342"/>
                  </a:cubicBezTo>
                  <a:cubicBezTo>
                    <a:pt x="329" y="1342"/>
                    <a:pt x="243" y="1376"/>
                    <a:pt x="212" y="1477"/>
                  </a:cubicBezTo>
                  <a:cubicBezTo>
                    <a:pt x="1" y="1876"/>
                    <a:pt x="587" y="2251"/>
                    <a:pt x="587" y="2251"/>
                  </a:cubicBezTo>
                  <a:lnTo>
                    <a:pt x="2556" y="3329"/>
                  </a:lnTo>
                  <a:lnTo>
                    <a:pt x="892" y="4314"/>
                  </a:lnTo>
                  <a:cubicBezTo>
                    <a:pt x="892" y="4314"/>
                    <a:pt x="305" y="4596"/>
                    <a:pt x="399" y="4994"/>
                  </a:cubicBezTo>
                  <a:cubicBezTo>
                    <a:pt x="435" y="5182"/>
                    <a:pt x="556" y="5240"/>
                    <a:pt x="692" y="5240"/>
                  </a:cubicBezTo>
                  <a:cubicBezTo>
                    <a:pt x="913" y="5240"/>
                    <a:pt x="1173" y="5088"/>
                    <a:pt x="1173" y="5088"/>
                  </a:cubicBezTo>
                  <a:lnTo>
                    <a:pt x="2931" y="4009"/>
                  </a:lnTo>
                  <a:lnTo>
                    <a:pt x="3330" y="6354"/>
                  </a:lnTo>
                  <a:cubicBezTo>
                    <a:pt x="3330" y="6354"/>
                    <a:pt x="3330" y="6940"/>
                    <a:pt x="3728" y="6940"/>
                  </a:cubicBezTo>
                  <a:cubicBezTo>
                    <a:pt x="4197" y="6940"/>
                    <a:pt x="4010" y="6354"/>
                    <a:pt x="4010" y="6073"/>
                  </a:cubicBezTo>
                  <a:cubicBezTo>
                    <a:pt x="3916" y="5768"/>
                    <a:pt x="3728" y="3916"/>
                    <a:pt x="3728" y="3916"/>
                  </a:cubicBezTo>
                  <a:lnTo>
                    <a:pt x="3728" y="3916"/>
                  </a:lnTo>
                  <a:lnTo>
                    <a:pt x="5487" y="5182"/>
                  </a:lnTo>
                  <a:cubicBezTo>
                    <a:pt x="5487" y="5182"/>
                    <a:pt x="5735" y="5293"/>
                    <a:pt x="5953" y="5293"/>
                  </a:cubicBezTo>
                  <a:cubicBezTo>
                    <a:pt x="6095" y="5293"/>
                    <a:pt x="6223" y="5245"/>
                    <a:pt x="6260" y="5088"/>
                  </a:cubicBezTo>
                  <a:cubicBezTo>
                    <a:pt x="6448" y="4689"/>
                    <a:pt x="5768" y="4314"/>
                    <a:pt x="5768" y="4314"/>
                  </a:cubicBezTo>
                  <a:lnTo>
                    <a:pt x="4010" y="3236"/>
                  </a:lnTo>
                  <a:lnTo>
                    <a:pt x="5674" y="1970"/>
                  </a:lnTo>
                  <a:cubicBezTo>
                    <a:pt x="5674" y="1970"/>
                    <a:pt x="6167" y="1665"/>
                    <a:pt x="5862" y="1384"/>
                  </a:cubicBezTo>
                  <a:cubicBezTo>
                    <a:pt x="5799" y="1251"/>
                    <a:pt x="5703" y="1206"/>
                    <a:pt x="5602" y="1206"/>
                  </a:cubicBezTo>
                  <a:cubicBezTo>
                    <a:pt x="5401" y="1206"/>
                    <a:pt x="5182" y="1384"/>
                    <a:pt x="5182" y="1384"/>
                  </a:cubicBezTo>
                  <a:lnTo>
                    <a:pt x="3424" y="2743"/>
                  </a:lnTo>
                  <a:lnTo>
                    <a:pt x="3236" y="493"/>
                  </a:lnTo>
                  <a:cubicBezTo>
                    <a:pt x="3236" y="493"/>
                    <a:pt x="3142" y="0"/>
                    <a:pt x="2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7" name="Google Shape;1107;p19"/>
            <p:cNvSpPr/>
            <p:nvPr/>
          </p:nvSpPr>
          <p:spPr>
            <a:xfrm>
              <a:off x="228335" y="2141762"/>
              <a:ext cx="139439" cy="152211"/>
            </a:xfrm>
            <a:custGeom>
              <a:avLst/>
              <a:gdLst/>
              <a:ahLst/>
              <a:cxnLst/>
              <a:rect l="l" t="t" r="r" b="b"/>
              <a:pathLst>
                <a:path w="6354" h="6936" extrusionOk="0">
                  <a:moveTo>
                    <a:pt x="2860" y="1"/>
                  </a:moveTo>
                  <a:cubicBezTo>
                    <a:pt x="2825" y="1"/>
                    <a:pt x="2786" y="6"/>
                    <a:pt x="2743" y="19"/>
                  </a:cubicBezTo>
                  <a:cubicBezTo>
                    <a:pt x="2345" y="113"/>
                    <a:pt x="2650" y="2551"/>
                    <a:pt x="2650" y="2551"/>
                  </a:cubicBezTo>
                  <a:lnTo>
                    <a:pt x="797" y="1379"/>
                  </a:lnTo>
                  <a:cubicBezTo>
                    <a:pt x="797" y="1379"/>
                    <a:pt x="583" y="1267"/>
                    <a:pt x="388" y="1267"/>
                  </a:cubicBezTo>
                  <a:cubicBezTo>
                    <a:pt x="260" y="1267"/>
                    <a:pt x="140" y="1315"/>
                    <a:pt x="94" y="1472"/>
                  </a:cubicBezTo>
                  <a:cubicBezTo>
                    <a:pt x="0" y="1777"/>
                    <a:pt x="493" y="2152"/>
                    <a:pt x="493" y="2152"/>
                  </a:cubicBezTo>
                  <a:lnTo>
                    <a:pt x="2556" y="3325"/>
                  </a:lnTo>
                  <a:lnTo>
                    <a:pt x="797" y="4309"/>
                  </a:lnTo>
                  <a:cubicBezTo>
                    <a:pt x="797" y="4309"/>
                    <a:pt x="211" y="4497"/>
                    <a:pt x="305" y="4989"/>
                  </a:cubicBezTo>
                  <a:cubicBezTo>
                    <a:pt x="368" y="5122"/>
                    <a:pt x="474" y="5166"/>
                    <a:pt x="589" y="5166"/>
                  </a:cubicBezTo>
                  <a:cubicBezTo>
                    <a:pt x="818" y="5166"/>
                    <a:pt x="1079" y="4989"/>
                    <a:pt x="1079" y="4989"/>
                  </a:cubicBezTo>
                  <a:lnTo>
                    <a:pt x="2837" y="4005"/>
                  </a:lnTo>
                  <a:lnTo>
                    <a:pt x="3236" y="6349"/>
                  </a:lnTo>
                  <a:cubicBezTo>
                    <a:pt x="3236" y="6349"/>
                    <a:pt x="3236" y="6935"/>
                    <a:pt x="3611" y="6935"/>
                  </a:cubicBezTo>
                  <a:cubicBezTo>
                    <a:pt x="4103" y="6841"/>
                    <a:pt x="3916" y="6349"/>
                    <a:pt x="3916" y="6068"/>
                  </a:cubicBezTo>
                  <a:cubicBezTo>
                    <a:pt x="3916" y="5669"/>
                    <a:pt x="3611" y="3817"/>
                    <a:pt x="3611" y="3817"/>
                  </a:cubicBezTo>
                  <a:lnTo>
                    <a:pt x="3611" y="3817"/>
                  </a:lnTo>
                  <a:lnTo>
                    <a:pt x="5486" y="5177"/>
                  </a:lnTo>
                  <a:cubicBezTo>
                    <a:pt x="5486" y="5177"/>
                    <a:pt x="5701" y="5288"/>
                    <a:pt x="5891" y="5288"/>
                  </a:cubicBezTo>
                  <a:cubicBezTo>
                    <a:pt x="6015" y="5288"/>
                    <a:pt x="6129" y="5241"/>
                    <a:pt x="6166" y="5083"/>
                  </a:cubicBezTo>
                  <a:cubicBezTo>
                    <a:pt x="6354" y="4708"/>
                    <a:pt x="5674" y="4309"/>
                    <a:pt x="5674" y="4309"/>
                  </a:cubicBezTo>
                  <a:lnTo>
                    <a:pt x="3916" y="3231"/>
                  </a:lnTo>
                  <a:lnTo>
                    <a:pt x="5580" y="1965"/>
                  </a:lnTo>
                  <a:cubicBezTo>
                    <a:pt x="5580" y="1965"/>
                    <a:pt x="6073" y="1566"/>
                    <a:pt x="5862" y="1285"/>
                  </a:cubicBezTo>
                  <a:cubicBezTo>
                    <a:pt x="5810" y="1201"/>
                    <a:pt x="5727" y="1170"/>
                    <a:pt x="5635" y="1170"/>
                  </a:cubicBezTo>
                  <a:cubicBezTo>
                    <a:pt x="5395" y="1170"/>
                    <a:pt x="5088" y="1379"/>
                    <a:pt x="5088" y="1379"/>
                  </a:cubicBezTo>
                  <a:lnTo>
                    <a:pt x="3329" y="2739"/>
                  </a:lnTo>
                  <a:lnTo>
                    <a:pt x="3236" y="394"/>
                  </a:lnTo>
                  <a:cubicBezTo>
                    <a:pt x="3236" y="394"/>
                    <a:pt x="3161" y="1"/>
                    <a:pt x="2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8" name="Google Shape;1108;p19"/>
            <p:cNvSpPr/>
            <p:nvPr/>
          </p:nvSpPr>
          <p:spPr>
            <a:xfrm>
              <a:off x="1232385" y="3428419"/>
              <a:ext cx="145364" cy="148480"/>
            </a:xfrm>
            <a:custGeom>
              <a:avLst/>
              <a:gdLst/>
              <a:ahLst/>
              <a:cxnLst/>
              <a:rect l="l" t="t" r="r" b="b"/>
              <a:pathLst>
                <a:path w="6624" h="6766" extrusionOk="0">
                  <a:moveTo>
                    <a:pt x="4162" y="1"/>
                  </a:moveTo>
                  <a:cubicBezTo>
                    <a:pt x="3787" y="1"/>
                    <a:pt x="3107" y="2439"/>
                    <a:pt x="3107" y="2439"/>
                  </a:cubicBezTo>
                  <a:lnTo>
                    <a:pt x="1818" y="587"/>
                  </a:lnTo>
                  <a:cubicBezTo>
                    <a:pt x="1818" y="587"/>
                    <a:pt x="1591" y="289"/>
                    <a:pt x="1390" y="289"/>
                  </a:cubicBezTo>
                  <a:cubicBezTo>
                    <a:pt x="1333" y="289"/>
                    <a:pt x="1278" y="313"/>
                    <a:pt x="1231" y="376"/>
                  </a:cubicBezTo>
                  <a:cubicBezTo>
                    <a:pt x="950" y="587"/>
                    <a:pt x="1349" y="1173"/>
                    <a:pt x="1349" y="1173"/>
                  </a:cubicBezTo>
                  <a:lnTo>
                    <a:pt x="2708" y="3025"/>
                  </a:lnTo>
                  <a:lnTo>
                    <a:pt x="762" y="3213"/>
                  </a:lnTo>
                  <a:cubicBezTo>
                    <a:pt x="762" y="3213"/>
                    <a:pt x="59" y="3213"/>
                    <a:pt x="59" y="3705"/>
                  </a:cubicBezTo>
                  <a:cubicBezTo>
                    <a:pt x="0" y="3956"/>
                    <a:pt x="294" y="4002"/>
                    <a:pt x="520" y="4002"/>
                  </a:cubicBezTo>
                  <a:cubicBezTo>
                    <a:pt x="653" y="4002"/>
                    <a:pt x="762" y="3986"/>
                    <a:pt x="762" y="3986"/>
                  </a:cubicBezTo>
                  <a:lnTo>
                    <a:pt x="2802" y="3799"/>
                  </a:lnTo>
                  <a:lnTo>
                    <a:pt x="2802" y="3799"/>
                  </a:lnTo>
                  <a:lnTo>
                    <a:pt x="2216" y="6049"/>
                  </a:lnTo>
                  <a:cubicBezTo>
                    <a:pt x="2216" y="6049"/>
                    <a:pt x="1935" y="6636"/>
                    <a:pt x="2404" y="6729"/>
                  </a:cubicBezTo>
                  <a:cubicBezTo>
                    <a:pt x="2457" y="6754"/>
                    <a:pt x="2503" y="6766"/>
                    <a:pt x="2543" y="6766"/>
                  </a:cubicBezTo>
                  <a:cubicBezTo>
                    <a:pt x="2804" y="6766"/>
                    <a:pt x="2815" y="6293"/>
                    <a:pt x="2896" y="6049"/>
                  </a:cubicBezTo>
                  <a:cubicBezTo>
                    <a:pt x="2990" y="5745"/>
                    <a:pt x="3576" y="3892"/>
                    <a:pt x="3576" y="3892"/>
                  </a:cubicBezTo>
                  <a:lnTo>
                    <a:pt x="4654" y="5862"/>
                  </a:lnTo>
                  <a:cubicBezTo>
                    <a:pt x="4654" y="5862"/>
                    <a:pt x="4946" y="6139"/>
                    <a:pt x="5219" y="6139"/>
                  </a:cubicBezTo>
                  <a:cubicBezTo>
                    <a:pt x="5301" y="6139"/>
                    <a:pt x="5381" y="6114"/>
                    <a:pt x="5452" y="6049"/>
                  </a:cubicBezTo>
                  <a:cubicBezTo>
                    <a:pt x="5733" y="5745"/>
                    <a:pt x="5241" y="5158"/>
                    <a:pt x="5241" y="5158"/>
                  </a:cubicBezTo>
                  <a:lnTo>
                    <a:pt x="4068" y="3400"/>
                  </a:lnTo>
                  <a:lnTo>
                    <a:pt x="6038" y="2931"/>
                  </a:lnTo>
                  <a:cubicBezTo>
                    <a:pt x="6038" y="2931"/>
                    <a:pt x="6624" y="2814"/>
                    <a:pt x="6507" y="2439"/>
                  </a:cubicBezTo>
                  <a:cubicBezTo>
                    <a:pt x="6507" y="2234"/>
                    <a:pt x="6326" y="2184"/>
                    <a:pt x="6151" y="2184"/>
                  </a:cubicBezTo>
                  <a:cubicBezTo>
                    <a:pt x="5986" y="2184"/>
                    <a:pt x="5827" y="2228"/>
                    <a:pt x="5827" y="2228"/>
                  </a:cubicBezTo>
                  <a:lnTo>
                    <a:pt x="3693" y="2814"/>
                  </a:lnTo>
                  <a:lnTo>
                    <a:pt x="4467" y="587"/>
                  </a:lnTo>
                  <a:cubicBezTo>
                    <a:pt x="4467" y="587"/>
                    <a:pt x="4561" y="94"/>
                    <a:pt x="4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09" name="Google Shape;1109;p19"/>
            <p:cNvSpPr/>
            <p:nvPr/>
          </p:nvSpPr>
          <p:spPr>
            <a:xfrm>
              <a:off x="600320" y="4628781"/>
              <a:ext cx="113719" cy="122475"/>
            </a:xfrm>
            <a:custGeom>
              <a:avLst/>
              <a:gdLst/>
              <a:ahLst/>
              <a:cxnLst/>
              <a:rect l="l" t="t" r="r" b="b"/>
              <a:pathLst>
                <a:path w="5182" h="5581" extrusionOk="0">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0" name="Google Shape;1110;p19"/>
            <p:cNvSpPr/>
            <p:nvPr/>
          </p:nvSpPr>
          <p:spPr>
            <a:xfrm>
              <a:off x="2209731" y="4381894"/>
              <a:ext cx="147668" cy="148173"/>
            </a:xfrm>
            <a:custGeom>
              <a:avLst/>
              <a:gdLst/>
              <a:ahLst/>
              <a:cxnLst/>
              <a:rect l="l" t="t" r="r" b="b"/>
              <a:pathLst>
                <a:path w="6729" h="6752" extrusionOk="0">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1" name="Google Shape;1111;p19"/>
            <p:cNvSpPr/>
            <p:nvPr/>
          </p:nvSpPr>
          <p:spPr>
            <a:xfrm>
              <a:off x="2700553" y="4733848"/>
              <a:ext cx="124033" cy="123550"/>
            </a:xfrm>
            <a:custGeom>
              <a:avLst/>
              <a:gdLst/>
              <a:ahLst/>
              <a:cxnLst/>
              <a:rect l="l" t="t" r="r" b="b"/>
              <a:pathLst>
                <a:path w="5652" h="5630" extrusionOk="0">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714130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983"/>
        <p:cNvGrpSpPr/>
        <p:nvPr/>
      </p:nvGrpSpPr>
      <p:grpSpPr>
        <a:xfrm>
          <a:off x="0" y="0"/>
          <a:ext cx="0" cy="0"/>
          <a:chOff x="0" y="0"/>
          <a:chExt cx="0" cy="0"/>
        </a:xfrm>
      </p:grpSpPr>
      <p:sp>
        <p:nvSpPr>
          <p:cNvPr id="984" name="Google Shape;984;p16"/>
          <p:cNvSpPr txBox="1">
            <a:spLocks noGrp="1"/>
          </p:cNvSpPr>
          <p:nvPr>
            <p:ph type="title"/>
          </p:nvPr>
        </p:nvSpPr>
        <p:spPr>
          <a:xfrm>
            <a:off x="5867400" y="4138750"/>
            <a:ext cx="10711200" cy="3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solidFill>
                  <a:schemeClr val="accent2"/>
                </a:solidFill>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985" name="Google Shape;985;p16"/>
          <p:cNvSpPr txBox="1">
            <a:spLocks noGrp="1"/>
          </p:cNvSpPr>
          <p:nvPr>
            <p:ph type="subTitle" idx="1"/>
          </p:nvPr>
        </p:nvSpPr>
        <p:spPr>
          <a:xfrm>
            <a:off x="6051300" y="2787700"/>
            <a:ext cx="10343400" cy="115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52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Tree>
    <p:extLst>
      <p:ext uri="{BB962C8B-B14F-4D97-AF65-F5344CB8AC3E}">
        <p14:creationId xmlns:p14="http://schemas.microsoft.com/office/powerpoint/2010/main" val="3375855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2059"/>
        <p:cNvGrpSpPr/>
        <p:nvPr/>
      </p:nvGrpSpPr>
      <p:grpSpPr>
        <a:xfrm>
          <a:off x="0" y="0"/>
          <a:ext cx="0" cy="0"/>
          <a:chOff x="0" y="0"/>
          <a:chExt cx="0" cy="0"/>
        </a:xfrm>
      </p:grpSpPr>
      <p:sp>
        <p:nvSpPr>
          <p:cNvPr id="2060" name="Google Shape;2060;p25"/>
          <p:cNvSpPr txBox="1">
            <a:spLocks noGrp="1"/>
          </p:cNvSpPr>
          <p:nvPr>
            <p:ph type="title"/>
          </p:nvPr>
        </p:nvSpPr>
        <p:spPr>
          <a:xfrm>
            <a:off x="2133300" y="3048100"/>
            <a:ext cx="6163800" cy="31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9600">
                <a:solidFill>
                  <a:srgbClr val="FFFFFF"/>
                </a:solidFill>
              </a:defRPr>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2061" name="Google Shape;2061;p25"/>
          <p:cNvSpPr txBox="1">
            <a:spLocks noGrp="1"/>
          </p:cNvSpPr>
          <p:nvPr>
            <p:ph type="body" idx="1"/>
          </p:nvPr>
        </p:nvSpPr>
        <p:spPr>
          <a:xfrm>
            <a:off x="2354550" y="6360200"/>
            <a:ext cx="5616000" cy="1145400"/>
          </a:xfrm>
          <a:prstGeom prst="rect">
            <a:avLst/>
          </a:prstGeom>
        </p:spPr>
        <p:txBody>
          <a:bodyPr spcFirstLastPara="1" wrap="square" lIns="91425" tIns="91425" rIns="91425" bIns="91425" anchor="t" anchorCtr="0">
            <a:noAutofit/>
          </a:bodyPr>
          <a:lstStyle>
            <a:lvl1pPr marL="914400" lvl="0" indent="-609600" algn="ctr" rtl="0">
              <a:spcBef>
                <a:spcPts val="0"/>
              </a:spcBef>
              <a:spcAft>
                <a:spcPts val="0"/>
              </a:spcAft>
              <a:buSzPts val="1200"/>
              <a:buChar char="●"/>
              <a:defRPr sz="5200">
                <a:solidFill>
                  <a:schemeClr val="accent3"/>
                </a:solidFill>
                <a:latin typeface="Satisfy"/>
                <a:ea typeface="Satisfy"/>
                <a:cs typeface="Satisfy"/>
                <a:sym typeface="Satisfy"/>
              </a:defRPr>
            </a:lvl1pPr>
            <a:lvl2pPr marL="1828800" lvl="1" indent="-609600" rtl="0">
              <a:spcBef>
                <a:spcPts val="3200"/>
              </a:spcBef>
              <a:spcAft>
                <a:spcPts val="0"/>
              </a:spcAft>
              <a:buSzPts val="1200"/>
              <a:buChar char="○"/>
              <a:defRPr sz="2400"/>
            </a:lvl2pPr>
            <a:lvl3pPr marL="2743200" lvl="2" indent="-609600" rtl="0">
              <a:spcBef>
                <a:spcPts val="3200"/>
              </a:spcBef>
              <a:spcAft>
                <a:spcPts val="0"/>
              </a:spcAft>
              <a:buSzPts val="1200"/>
              <a:buChar char="■"/>
              <a:defRPr sz="2400"/>
            </a:lvl3pPr>
            <a:lvl4pPr marL="3657600" lvl="3" indent="-609600" rtl="0">
              <a:spcBef>
                <a:spcPts val="3200"/>
              </a:spcBef>
              <a:spcAft>
                <a:spcPts val="0"/>
              </a:spcAft>
              <a:buSzPts val="1200"/>
              <a:buChar char="●"/>
              <a:defRPr sz="2400"/>
            </a:lvl4pPr>
            <a:lvl5pPr marL="4572000" lvl="4" indent="-609600" rtl="0">
              <a:spcBef>
                <a:spcPts val="3200"/>
              </a:spcBef>
              <a:spcAft>
                <a:spcPts val="0"/>
              </a:spcAft>
              <a:buSzPts val="1200"/>
              <a:buChar char="○"/>
              <a:defRPr sz="2400"/>
            </a:lvl5pPr>
            <a:lvl6pPr marL="5486400" lvl="5" indent="-609600" rtl="0">
              <a:spcBef>
                <a:spcPts val="3200"/>
              </a:spcBef>
              <a:spcAft>
                <a:spcPts val="0"/>
              </a:spcAft>
              <a:buSzPts val="1200"/>
              <a:buChar char="■"/>
              <a:defRPr sz="2400"/>
            </a:lvl6pPr>
            <a:lvl7pPr marL="6400800" lvl="6" indent="-609600" rtl="0">
              <a:spcBef>
                <a:spcPts val="3200"/>
              </a:spcBef>
              <a:spcAft>
                <a:spcPts val="0"/>
              </a:spcAft>
              <a:buSzPts val="1200"/>
              <a:buChar char="●"/>
              <a:defRPr sz="2400"/>
            </a:lvl7pPr>
            <a:lvl8pPr marL="7315200" lvl="7" indent="-609600" rtl="0">
              <a:spcBef>
                <a:spcPts val="3200"/>
              </a:spcBef>
              <a:spcAft>
                <a:spcPts val="0"/>
              </a:spcAft>
              <a:buSzPts val="1200"/>
              <a:buChar char="○"/>
              <a:defRPr sz="2400"/>
            </a:lvl8pPr>
            <a:lvl9pPr marL="8229600" lvl="8" indent="-609600" rtl="0">
              <a:spcBef>
                <a:spcPts val="3200"/>
              </a:spcBef>
              <a:spcAft>
                <a:spcPts val="3200"/>
              </a:spcAft>
              <a:buSzPts val="1200"/>
              <a:buChar char="■"/>
              <a:defRPr sz="2400"/>
            </a:lvl9pPr>
          </a:lstStyle>
          <a:p>
            <a:endParaRPr/>
          </a:p>
        </p:txBody>
      </p:sp>
      <p:sp>
        <p:nvSpPr>
          <p:cNvPr id="2062" name="Google Shape;2062;p25"/>
          <p:cNvSpPr/>
          <p:nvPr/>
        </p:nvSpPr>
        <p:spPr>
          <a:xfrm flipH="1">
            <a:off x="15032773" y="10016263"/>
            <a:ext cx="1570262" cy="703566"/>
          </a:xfrm>
          <a:custGeom>
            <a:avLst/>
            <a:gdLst/>
            <a:ahLst/>
            <a:cxnLst/>
            <a:rect l="l" t="t" r="r" b="b"/>
            <a:pathLst>
              <a:path w="28791" h="12900" extrusionOk="0">
                <a:moveTo>
                  <a:pt x="1307" y="1"/>
                </a:moveTo>
                <a:lnTo>
                  <a:pt x="2635" y="1139"/>
                </a:lnTo>
                <a:lnTo>
                  <a:pt x="443" y="1940"/>
                </a:lnTo>
                <a:cubicBezTo>
                  <a:pt x="169" y="2024"/>
                  <a:pt x="0" y="2277"/>
                  <a:pt x="84" y="2551"/>
                </a:cubicBezTo>
                <a:cubicBezTo>
                  <a:pt x="169" y="2720"/>
                  <a:pt x="337" y="2804"/>
                  <a:pt x="527" y="2888"/>
                </a:cubicBezTo>
                <a:lnTo>
                  <a:pt x="696" y="2888"/>
                </a:lnTo>
                <a:lnTo>
                  <a:pt x="2888" y="2108"/>
                </a:lnTo>
                <a:lnTo>
                  <a:pt x="2888" y="2108"/>
                </a:lnTo>
                <a:lnTo>
                  <a:pt x="2108" y="5523"/>
                </a:lnTo>
                <a:cubicBezTo>
                  <a:pt x="2023" y="5797"/>
                  <a:pt x="2192" y="6050"/>
                  <a:pt x="2445" y="6050"/>
                </a:cubicBezTo>
                <a:lnTo>
                  <a:pt x="2445" y="6155"/>
                </a:lnTo>
                <a:lnTo>
                  <a:pt x="2550" y="6155"/>
                </a:lnTo>
                <a:cubicBezTo>
                  <a:pt x="2803" y="6155"/>
                  <a:pt x="2972" y="5965"/>
                  <a:pt x="3077" y="5712"/>
                </a:cubicBezTo>
                <a:lnTo>
                  <a:pt x="4026" y="1750"/>
                </a:lnTo>
                <a:lnTo>
                  <a:pt x="6766" y="781"/>
                </a:lnTo>
                <a:lnTo>
                  <a:pt x="6766" y="781"/>
                </a:lnTo>
                <a:lnTo>
                  <a:pt x="6576" y="4047"/>
                </a:lnTo>
                <a:cubicBezTo>
                  <a:pt x="6576" y="4300"/>
                  <a:pt x="6766" y="4574"/>
                  <a:pt x="7018" y="4574"/>
                </a:cubicBezTo>
                <a:lnTo>
                  <a:pt x="7103" y="4574"/>
                </a:lnTo>
                <a:cubicBezTo>
                  <a:pt x="7377" y="4574"/>
                  <a:pt x="7630" y="4385"/>
                  <a:pt x="7630" y="4132"/>
                </a:cubicBezTo>
                <a:lnTo>
                  <a:pt x="7819" y="443"/>
                </a:lnTo>
                <a:lnTo>
                  <a:pt x="9210" y="1"/>
                </a:lnTo>
                <a:lnTo>
                  <a:pt x="6049" y="1"/>
                </a:lnTo>
                <a:lnTo>
                  <a:pt x="3773" y="781"/>
                </a:lnTo>
                <a:lnTo>
                  <a:pt x="2803" y="1"/>
                </a:lnTo>
                <a:close/>
                <a:moveTo>
                  <a:pt x="10264" y="1"/>
                </a:moveTo>
                <a:cubicBezTo>
                  <a:pt x="10981" y="1308"/>
                  <a:pt x="12203" y="2277"/>
                  <a:pt x="13700" y="2635"/>
                </a:cubicBezTo>
                <a:lnTo>
                  <a:pt x="13341" y="4996"/>
                </a:lnTo>
                <a:lnTo>
                  <a:pt x="9484" y="5628"/>
                </a:lnTo>
                <a:cubicBezTo>
                  <a:pt x="9210" y="5712"/>
                  <a:pt x="9042" y="5965"/>
                  <a:pt x="9042" y="6239"/>
                </a:cubicBezTo>
                <a:cubicBezTo>
                  <a:pt x="9126" y="6492"/>
                  <a:pt x="9295" y="6682"/>
                  <a:pt x="9569" y="6682"/>
                </a:cubicBezTo>
                <a:lnTo>
                  <a:pt x="9653" y="6682"/>
                </a:lnTo>
                <a:lnTo>
                  <a:pt x="13088" y="6050"/>
                </a:lnTo>
                <a:lnTo>
                  <a:pt x="13088" y="6050"/>
                </a:lnTo>
                <a:lnTo>
                  <a:pt x="12646" y="8874"/>
                </a:lnTo>
                <a:lnTo>
                  <a:pt x="8599" y="10455"/>
                </a:lnTo>
                <a:cubicBezTo>
                  <a:pt x="8346" y="10539"/>
                  <a:pt x="8157" y="10792"/>
                  <a:pt x="8241" y="11066"/>
                </a:cubicBezTo>
                <a:cubicBezTo>
                  <a:pt x="8346" y="11234"/>
                  <a:pt x="8515" y="11319"/>
                  <a:pt x="8683" y="11424"/>
                </a:cubicBezTo>
                <a:lnTo>
                  <a:pt x="8768" y="11424"/>
                </a:lnTo>
                <a:cubicBezTo>
                  <a:pt x="8768" y="11424"/>
                  <a:pt x="8873" y="11424"/>
                  <a:pt x="8957" y="11319"/>
                </a:cubicBezTo>
                <a:lnTo>
                  <a:pt x="12456" y="10012"/>
                </a:lnTo>
                <a:lnTo>
                  <a:pt x="12456" y="10012"/>
                </a:lnTo>
                <a:lnTo>
                  <a:pt x="12035" y="12288"/>
                </a:lnTo>
                <a:cubicBezTo>
                  <a:pt x="12035" y="12562"/>
                  <a:pt x="12203" y="12815"/>
                  <a:pt x="12456" y="12899"/>
                </a:cubicBezTo>
                <a:lnTo>
                  <a:pt x="12561" y="12899"/>
                </a:lnTo>
                <a:cubicBezTo>
                  <a:pt x="12814" y="12899"/>
                  <a:pt x="12983" y="12731"/>
                  <a:pt x="13088" y="12478"/>
                </a:cubicBezTo>
                <a:lnTo>
                  <a:pt x="13426" y="10181"/>
                </a:lnTo>
                <a:lnTo>
                  <a:pt x="15976" y="12562"/>
                </a:lnTo>
                <a:cubicBezTo>
                  <a:pt x="16060" y="12647"/>
                  <a:pt x="16250" y="12647"/>
                  <a:pt x="16334" y="12647"/>
                </a:cubicBezTo>
                <a:cubicBezTo>
                  <a:pt x="16503" y="12647"/>
                  <a:pt x="16587" y="12647"/>
                  <a:pt x="16671" y="12562"/>
                </a:cubicBezTo>
                <a:cubicBezTo>
                  <a:pt x="16861" y="12288"/>
                  <a:pt x="16861" y="12035"/>
                  <a:pt x="16671" y="11761"/>
                </a:cubicBezTo>
                <a:lnTo>
                  <a:pt x="13615" y="9042"/>
                </a:lnTo>
                <a:lnTo>
                  <a:pt x="14142" y="6239"/>
                </a:lnTo>
                <a:lnTo>
                  <a:pt x="16861" y="7904"/>
                </a:lnTo>
                <a:lnTo>
                  <a:pt x="17114" y="7904"/>
                </a:lnTo>
                <a:cubicBezTo>
                  <a:pt x="17304" y="7904"/>
                  <a:pt x="17472" y="7820"/>
                  <a:pt x="17557" y="7736"/>
                </a:cubicBezTo>
                <a:cubicBezTo>
                  <a:pt x="17725" y="7462"/>
                  <a:pt x="17641" y="7103"/>
                  <a:pt x="17388" y="7019"/>
                </a:cubicBezTo>
                <a:lnTo>
                  <a:pt x="14311" y="5186"/>
                </a:lnTo>
                <a:lnTo>
                  <a:pt x="14669" y="2804"/>
                </a:lnTo>
                <a:lnTo>
                  <a:pt x="15006" y="2804"/>
                </a:lnTo>
                <a:cubicBezTo>
                  <a:pt x="16418" y="2804"/>
                  <a:pt x="17831" y="2193"/>
                  <a:pt x="18779" y="1308"/>
                </a:cubicBezTo>
                <a:lnTo>
                  <a:pt x="20465" y="2804"/>
                </a:lnTo>
                <a:lnTo>
                  <a:pt x="19053" y="6408"/>
                </a:lnTo>
                <a:cubicBezTo>
                  <a:pt x="18969" y="6682"/>
                  <a:pt x="19053" y="6935"/>
                  <a:pt x="19306" y="7103"/>
                </a:cubicBezTo>
                <a:lnTo>
                  <a:pt x="19496" y="7103"/>
                </a:lnTo>
                <a:cubicBezTo>
                  <a:pt x="19664" y="7103"/>
                  <a:pt x="19833" y="7019"/>
                  <a:pt x="19938" y="6766"/>
                </a:cubicBezTo>
                <a:lnTo>
                  <a:pt x="21245" y="3521"/>
                </a:lnTo>
                <a:lnTo>
                  <a:pt x="23437" y="5438"/>
                </a:lnTo>
                <a:lnTo>
                  <a:pt x="22573" y="9738"/>
                </a:lnTo>
                <a:cubicBezTo>
                  <a:pt x="22573" y="10012"/>
                  <a:pt x="22741" y="10265"/>
                  <a:pt x="22994" y="10265"/>
                </a:cubicBezTo>
                <a:lnTo>
                  <a:pt x="23100" y="10265"/>
                </a:lnTo>
                <a:cubicBezTo>
                  <a:pt x="23352" y="10265"/>
                  <a:pt x="23521" y="10181"/>
                  <a:pt x="23626" y="9928"/>
                </a:cubicBezTo>
                <a:lnTo>
                  <a:pt x="24322" y="6239"/>
                </a:lnTo>
                <a:lnTo>
                  <a:pt x="26071" y="7736"/>
                </a:lnTo>
                <a:cubicBezTo>
                  <a:pt x="26071" y="7820"/>
                  <a:pt x="26156" y="7904"/>
                  <a:pt x="26261" y="7904"/>
                </a:cubicBezTo>
                <a:lnTo>
                  <a:pt x="26345" y="7904"/>
                </a:lnTo>
                <a:cubicBezTo>
                  <a:pt x="26514" y="7904"/>
                  <a:pt x="26682" y="7820"/>
                  <a:pt x="26788" y="7736"/>
                </a:cubicBezTo>
                <a:cubicBezTo>
                  <a:pt x="26956" y="7546"/>
                  <a:pt x="26956" y="7209"/>
                  <a:pt x="26682" y="7019"/>
                </a:cubicBezTo>
                <a:lnTo>
                  <a:pt x="25017" y="5438"/>
                </a:lnTo>
                <a:lnTo>
                  <a:pt x="28369" y="4574"/>
                </a:lnTo>
                <a:cubicBezTo>
                  <a:pt x="28621" y="4469"/>
                  <a:pt x="28790" y="4216"/>
                  <a:pt x="28706" y="3942"/>
                </a:cubicBezTo>
                <a:cubicBezTo>
                  <a:pt x="28621" y="3689"/>
                  <a:pt x="28453" y="3605"/>
                  <a:pt x="28179" y="3605"/>
                </a:cubicBezTo>
                <a:lnTo>
                  <a:pt x="28095" y="3605"/>
                </a:lnTo>
                <a:lnTo>
                  <a:pt x="24048" y="4659"/>
                </a:lnTo>
                <a:lnTo>
                  <a:pt x="21940" y="2804"/>
                </a:lnTo>
                <a:lnTo>
                  <a:pt x="24849" y="1308"/>
                </a:lnTo>
                <a:cubicBezTo>
                  <a:pt x="25102" y="1223"/>
                  <a:pt x="25207" y="886"/>
                  <a:pt x="25102" y="612"/>
                </a:cubicBezTo>
                <a:cubicBezTo>
                  <a:pt x="25017" y="443"/>
                  <a:pt x="24849" y="359"/>
                  <a:pt x="24575" y="359"/>
                </a:cubicBezTo>
                <a:cubicBezTo>
                  <a:pt x="24575" y="359"/>
                  <a:pt x="24491" y="359"/>
                  <a:pt x="24406" y="443"/>
                </a:cubicBezTo>
                <a:lnTo>
                  <a:pt x="21161" y="2024"/>
                </a:lnTo>
                <a:lnTo>
                  <a:pt x="19411" y="528"/>
                </a:lnTo>
                <a:cubicBezTo>
                  <a:pt x="19580" y="359"/>
                  <a:pt x="19664" y="169"/>
                  <a:pt x="19748" y="1"/>
                </a:cubicBezTo>
                <a:lnTo>
                  <a:pt x="17388" y="1"/>
                </a:lnTo>
                <a:lnTo>
                  <a:pt x="17999" y="612"/>
                </a:lnTo>
                <a:cubicBezTo>
                  <a:pt x="17198" y="1308"/>
                  <a:pt x="16144" y="1750"/>
                  <a:pt x="15006" y="1750"/>
                </a:cubicBezTo>
                <a:lnTo>
                  <a:pt x="14838" y="1750"/>
                </a:lnTo>
                <a:lnTo>
                  <a:pt x="15196" y="1"/>
                </a:lnTo>
                <a:lnTo>
                  <a:pt x="14142" y="1"/>
                </a:lnTo>
                <a:lnTo>
                  <a:pt x="13868" y="1666"/>
                </a:lnTo>
                <a:cubicBezTo>
                  <a:pt x="12899" y="1413"/>
                  <a:pt x="12035" y="781"/>
                  <a:pt x="11402"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3" name="Google Shape;2063;p25"/>
          <p:cNvSpPr/>
          <p:nvPr/>
        </p:nvSpPr>
        <p:spPr>
          <a:xfrm flipH="1">
            <a:off x="14912074" y="9001272"/>
            <a:ext cx="1715120" cy="1015044"/>
          </a:xfrm>
          <a:custGeom>
            <a:avLst/>
            <a:gdLst/>
            <a:ahLst/>
            <a:cxnLst/>
            <a:rect l="l" t="t" r="r" b="b"/>
            <a:pathLst>
              <a:path w="31447" h="18611" extrusionOk="0">
                <a:moveTo>
                  <a:pt x="15808" y="11593"/>
                </a:moveTo>
                <a:lnTo>
                  <a:pt x="15196" y="14923"/>
                </a:lnTo>
                <a:lnTo>
                  <a:pt x="12562" y="12646"/>
                </a:lnTo>
                <a:cubicBezTo>
                  <a:pt x="13342" y="11930"/>
                  <a:pt x="14396" y="11593"/>
                  <a:pt x="15449" y="11593"/>
                </a:cubicBezTo>
                <a:close/>
                <a:moveTo>
                  <a:pt x="16777" y="11761"/>
                </a:moveTo>
                <a:cubicBezTo>
                  <a:pt x="18000" y="12119"/>
                  <a:pt x="18969" y="13068"/>
                  <a:pt x="19496" y="14227"/>
                </a:cubicBezTo>
                <a:lnTo>
                  <a:pt x="16166" y="15365"/>
                </a:lnTo>
                <a:lnTo>
                  <a:pt x="16166" y="15365"/>
                </a:lnTo>
                <a:lnTo>
                  <a:pt x="16777" y="11761"/>
                </a:lnTo>
                <a:close/>
                <a:moveTo>
                  <a:pt x="11951" y="13342"/>
                </a:moveTo>
                <a:lnTo>
                  <a:pt x="14670" y="15808"/>
                </a:lnTo>
                <a:lnTo>
                  <a:pt x="11150" y="17030"/>
                </a:lnTo>
                <a:cubicBezTo>
                  <a:pt x="10981" y="16503"/>
                  <a:pt x="10981" y="15892"/>
                  <a:pt x="11065" y="15281"/>
                </a:cubicBezTo>
                <a:cubicBezTo>
                  <a:pt x="11234" y="14564"/>
                  <a:pt x="11508" y="13869"/>
                  <a:pt x="11951" y="13342"/>
                </a:cubicBezTo>
                <a:close/>
                <a:moveTo>
                  <a:pt x="19749" y="15175"/>
                </a:moveTo>
                <a:cubicBezTo>
                  <a:pt x="19854" y="15702"/>
                  <a:pt x="19939" y="16229"/>
                  <a:pt x="19854" y="16756"/>
                </a:cubicBezTo>
                <a:cubicBezTo>
                  <a:pt x="19665" y="17388"/>
                  <a:pt x="19496" y="17915"/>
                  <a:pt x="19138" y="18442"/>
                </a:cubicBezTo>
                <a:lnTo>
                  <a:pt x="16693" y="16229"/>
                </a:lnTo>
                <a:lnTo>
                  <a:pt x="19749" y="15175"/>
                </a:lnTo>
                <a:close/>
                <a:moveTo>
                  <a:pt x="527" y="16419"/>
                </a:moveTo>
                <a:cubicBezTo>
                  <a:pt x="359" y="16419"/>
                  <a:pt x="253" y="16503"/>
                  <a:pt x="169" y="16588"/>
                </a:cubicBezTo>
                <a:cubicBezTo>
                  <a:pt x="1" y="16862"/>
                  <a:pt x="1" y="17114"/>
                  <a:pt x="169" y="17283"/>
                </a:cubicBezTo>
                <a:lnTo>
                  <a:pt x="1750" y="18611"/>
                </a:lnTo>
                <a:lnTo>
                  <a:pt x="3246" y="18611"/>
                </a:lnTo>
                <a:lnTo>
                  <a:pt x="886" y="16588"/>
                </a:lnTo>
                <a:cubicBezTo>
                  <a:pt x="780" y="16503"/>
                  <a:pt x="612" y="16419"/>
                  <a:pt x="527" y="16419"/>
                </a:cubicBezTo>
                <a:close/>
                <a:moveTo>
                  <a:pt x="14058" y="1"/>
                </a:moveTo>
                <a:cubicBezTo>
                  <a:pt x="13953" y="1"/>
                  <a:pt x="13784" y="85"/>
                  <a:pt x="13700" y="169"/>
                </a:cubicBezTo>
                <a:cubicBezTo>
                  <a:pt x="13531" y="338"/>
                  <a:pt x="13531" y="696"/>
                  <a:pt x="13784" y="865"/>
                </a:cubicBezTo>
                <a:lnTo>
                  <a:pt x="17114" y="3689"/>
                </a:lnTo>
                <a:lnTo>
                  <a:pt x="16587" y="6492"/>
                </a:lnTo>
                <a:lnTo>
                  <a:pt x="13531" y="4827"/>
                </a:lnTo>
                <a:cubicBezTo>
                  <a:pt x="13426" y="4743"/>
                  <a:pt x="13342" y="4743"/>
                  <a:pt x="13257" y="4743"/>
                </a:cubicBezTo>
                <a:cubicBezTo>
                  <a:pt x="13089" y="4743"/>
                  <a:pt x="12899" y="4827"/>
                  <a:pt x="12815" y="4996"/>
                </a:cubicBezTo>
                <a:cubicBezTo>
                  <a:pt x="12731" y="5270"/>
                  <a:pt x="12815" y="5523"/>
                  <a:pt x="13089" y="5691"/>
                </a:cubicBezTo>
                <a:lnTo>
                  <a:pt x="16419" y="7546"/>
                </a:lnTo>
                <a:lnTo>
                  <a:pt x="15892" y="10623"/>
                </a:lnTo>
                <a:cubicBezTo>
                  <a:pt x="15808" y="10539"/>
                  <a:pt x="15639" y="10539"/>
                  <a:pt x="15449" y="10539"/>
                </a:cubicBezTo>
                <a:cubicBezTo>
                  <a:pt x="14058" y="10539"/>
                  <a:pt x="12815" y="11066"/>
                  <a:pt x="11845" y="11930"/>
                </a:cubicBezTo>
                <a:lnTo>
                  <a:pt x="9485" y="9822"/>
                </a:lnTo>
                <a:lnTo>
                  <a:pt x="10792" y="6492"/>
                </a:lnTo>
                <a:cubicBezTo>
                  <a:pt x="10897" y="6218"/>
                  <a:pt x="10707" y="5881"/>
                  <a:pt x="10454" y="5797"/>
                </a:cubicBezTo>
                <a:lnTo>
                  <a:pt x="10265" y="5797"/>
                </a:lnTo>
                <a:cubicBezTo>
                  <a:pt x="10096" y="5797"/>
                  <a:pt x="9927" y="5881"/>
                  <a:pt x="9843" y="6134"/>
                </a:cubicBezTo>
                <a:lnTo>
                  <a:pt x="8684" y="9127"/>
                </a:lnTo>
                <a:lnTo>
                  <a:pt x="6576" y="7188"/>
                </a:lnTo>
                <a:lnTo>
                  <a:pt x="7209" y="3162"/>
                </a:lnTo>
                <a:cubicBezTo>
                  <a:pt x="7293" y="2888"/>
                  <a:pt x="7019" y="2635"/>
                  <a:pt x="6766" y="2530"/>
                </a:cubicBezTo>
                <a:lnTo>
                  <a:pt x="6682" y="2530"/>
                </a:lnTo>
                <a:cubicBezTo>
                  <a:pt x="6492" y="2530"/>
                  <a:pt x="6239" y="2719"/>
                  <a:pt x="6239" y="2972"/>
                </a:cubicBezTo>
                <a:lnTo>
                  <a:pt x="5712" y="6408"/>
                </a:lnTo>
                <a:lnTo>
                  <a:pt x="4469" y="5354"/>
                </a:lnTo>
                <a:cubicBezTo>
                  <a:pt x="4384" y="5270"/>
                  <a:pt x="4300" y="5270"/>
                  <a:pt x="4131" y="5270"/>
                </a:cubicBezTo>
                <a:cubicBezTo>
                  <a:pt x="4047" y="5270"/>
                  <a:pt x="3857" y="5270"/>
                  <a:pt x="3773" y="5438"/>
                </a:cubicBezTo>
                <a:cubicBezTo>
                  <a:pt x="3605" y="5607"/>
                  <a:pt x="3605" y="5965"/>
                  <a:pt x="3773" y="6134"/>
                </a:cubicBezTo>
                <a:lnTo>
                  <a:pt x="4996" y="7188"/>
                </a:lnTo>
                <a:lnTo>
                  <a:pt x="1413" y="8326"/>
                </a:lnTo>
                <a:cubicBezTo>
                  <a:pt x="1139" y="8431"/>
                  <a:pt x="1054" y="8684"/>
                  <a:pt x="1139" y="8958"/>
                </a:cubicBezTo>
                <a:cubicBezTo>
                  <a:pt x="1139" y="9127"/>
                  <a:pt x="1307" y="9295"/>
                  <a:pt x="1497" y="9295"/>
                </a:cubicBezTo>
                <a:lnTo>
                  <a:pt x="1750" y="9295"/>
                </a:lnTo>
                <a:lnTo>
                  <a:pt x="5881" y="7989"/>
                </a:lnTo>
                <a:lnTo>
                  <a:pt x="8073" y="9906"/>
                </a:lnTo>
                <a:lnTo>
                  <a:pt x="4911" y="11593"/>
                </a:lnTo>
                <a:cubicBezTo>
                  <a:pt x="4658" y="11677"/>
                  <a:pt x="4574" y="12014"/>
                  <a:pt x="4743" y="12288"/>
                </a:cubicBezTo>
                <a:cubicBezTo>
                  <a:pt x="4827" y="12372"/>
                  <a:pt x="4911" y="12457"/>
                  <a:pt x="5101" y="12541"/>
                </a:cubicBezTo>
                <a:lnTo>
                  <a:pt x="5185" y="12541"/>
                </a:lnTo>
                <a:cubicBezTo>
                  <a:pt x="5270" y="12541"/>
                  <a:pt x="5354" y="12457"/>
                  <a:pt x="5438" y="12457"/>
                </a:cubicBezTo>
                <a:lnTo>
                  <a:pt x="8874" y="10623"/>
                </a:lnTo>
                <a:lnTo>
                  <a:pt x="11150" y="12646"/>
                </a:lnTo>
                <a:cubicBezTo>
                  <a:pt x="10623" y="13342"/>
                  <a:pt x="10265" y="14227"/>
                  <a:pt x="10096" y="15091"/>
                </a:cubicBezTo>
                <a:cubicBezTo>
                  <a:pt x="9927" y="15892"/>
                  <a:pt x="10012" y="16672"/>
                  <a:pt x="10180" y="17388"/>
                </a:cubicBezTo>
                <a:lnTo>
                  <a:pt x="7904" y="18168"/>
                </a:lnTo>
                <a:lnTo>
                  <a:pt x="5522" y="15091"/>
                </a:lnTo>
                <a:cubicBezTo>
                  <a:pt x="5354" y="14923"/>
                  <a:pt x="5270" y="14923"/>
                  <a:pt x="5101" y="14923"/>
                </a:cubicBezTo>
                <a:cubicBezTo>
                  <a:pt x="4996" y="14923"/>
                  <a:pt x="4911" y="14923"/>
                  <a:pt x="4743" y="15007"/>
                </a:cubicBezTo>
                <a:cubicBezTo>
                  <a:pt x="4574" y="15175"/>
                  <a:pt x="4574" y="15449"/>
                  <a:pt x="4743" y="15702"/>
                </a:cubicBezTo>
                <a:lnTo>
                  <a:pt x="6935" y="18442"/>
                </a:lnTo>
                <a:lnTo>
                  <a:pt x="6492" y="18611"/>
                </a:lnTo>
                <a:lnTo>
                  <a:pt x="9653" y="18611"/>
                </a:lnTo>
                <a:lnTo>
                  <a:pt x="10539" y="18337"/>
                </a:lnTo>
                <a:cubicBezTo>
                  <a:pt x="10623" y="18442"/>
                  <a:pt x="10623" y="18527"/>
                  <a:pt x="10707" y="18611"/>
                </a:cubicBezTo>
                <a:lnTo>
                  <a:pt x="11845" y="18611"/>
                </a:lnTo>
                <a:cubicBezTo>
                  <a:pt x="11761" y="18442"/>
                  <a:pt x="11592" y="18168"/>
                  <a:pt x="11508" y="18000"/>
                </a:cubicBezTo>
                <a:lnTo>
                  <a:pt x="14838" y="16862"/>
                </a:lnTo>
                <a:lnTo>
                  <a:pt x="14585" y="18611"/>
                </a:lnTo>
                <a:lnTo>
                  <a:pt x="15639" y="18611"/>
                </a:lnTo>
                <a:lnTo>
                  <a:pt x="15892" y="16946"/>
                </a:lnTo>
                <a:lnTo>
                  <a:pt x="17831" y="18611"/>
                </a:lnTo>
                <a:lnTo>
                  <a:pt x="20191" y="18611"/>
                </a:lnTo>
                <a:cubicBezTo>
                  <a:pt x="20465" y="18084"/>
                  <a:pt x="20718" y="17557"/>
                  <a:pt x="20803" y="16862"/>
                </a:cubicBezTo>
                <a:cubicBezTo>
                  <a:pt x="20908" y="16145"/>
                  <a:pt x="20908" y="15534"/>
                  <a:pt x="20718" y="14838"/>
                </a:cubicBezTo>
                <a:lnTo>
                  <a:pt x="23627" y="13869"/>
                </a:lnTo>
                <a:lnTo>
                  <a:pt x="25903" y="16672"/>
                </a:lnTo>
                <a:cubicBezTo>
                  <a:pt x="25987" y="16756"/>
                  <a:pt x="26177" y="16862"/>
                  <a:pt x="26261" y="16862"/>
                </a:cubicBezTo>
                <a:lnTo>
                  <a:pt x="26346" y="16862"/>
                </a:lnTo>
                <a:cubicBezTo>
                  <a:pt x="26430" y="16862"/>
                  <a:pt x="26514" y="16756"/>
                  <a:pt x="26599" y="16756"/>
                </a:cubicBezTo>
                <a:cubicBezTo>
                  <a:pt x="26873" y="16588"/>
                  <a:pt x="26873" y="16229"/>
                  <a:pt x="26704" y="15976"/>
                </a:cubicBezTo>
                <a:lnTo>
                  <a:pt x="24681" y="13510"/>
                </a:lnTo>
                <a:lnTo>
                  <a:pt x="27315" y="12646"/>
                </a:lnTo>
                <a:lnTo>
                  <a:pt x="30561" y="15175"/>
                </a:lnTo>
                <a:cubicBezTo>
                  <a:pt x="30645" y="15281"/>
                  <a:pt x="30730" y="15281"/>
                  <a:pt x="30814" y="15281"/>
                </a:cubicBezTo>
                <a:lnTo>
                  <a:pt x="30919" y="15281"/>
                </a:lnTo>
                <a:cubicBezTo>
                  <a:pt x="31003" y="15281"/>
                  <a:pt x="31172" y="15281"/>
                  <a:pt x="31256" y="15091"/>
                </a:cubicBezTo>
                <a:cubicBezTo>
                  <a:pt x="31446" y="14923"/>
                  <a:pt x="31446" y="14564"/>
                  <a:pt x="31172" y="14396"/>
                </a:cubicBezTo>
                <a:lnTo>
                  <a:pt x="28453" y="12288"/>
                </a:lnTo>
                <a:lnTo>
                  <a:pt x="30034" y="11761"/>
                </a:lnTo>
                <a:cubicBezTo>
                  <a:pt x="30287" y="11677"/>
                  <a:pt x="30392" y="11319"/>
                  <a:pt x="30287" y="11066"/>
                </a:cubicBezTo>
                <a:cubicBezTo>
                  <a:pt x="30203" y="10876"/>
                  <a:pt x="30034" y="10707"/>
                  <a:pt x="29865" y="10707"/>
                </a:cubicBezTo>
                <a:cubicBezTo>
                  <a:pt x="29760" y="10707"/>
                  <a:pt x="29760" y="10792"/>
                  <a:pt x="29676" y="10792"/>
                </a:cubicBezTo>
                <a:lnTo>
                  <a:pt x="28095" y="11319"/>
                </a:lnTo>
                <a:lnTo>
                  <a:pt x="28896" y="7630"/>
                </a:lnTo>
                <a:cubicBezTo>
                  <a:pt x="28980" y="7377"/>
                  <a:pt x="28812" y="7103"/>
                  <a:pt x="28538" y="7019"/>
                </a:cubicBezTo>
                <a:lnTo>
                  <a:pt x="28369" y="7019"/>
                </a:lnTo>
                <a:cubicBezTo>
                  <a:pt x="28179" y="7019"/>
                  <a:pt x="28011" y="7188"/>
                  <a:pt x="27926" y="7377"/>
                </a:cubicBezTo>
                <a:lnTo>
                  <a:pt x="26957" y="11677"/>
                </a:lnTo>
                <a:lnTo>
                  <a:pt x="24322" y="12541"/>
                </a:lnTo>
                <a:lnTo>
                  <a:pt x="24322" y="9042"/>
                </a:lnTo>
                <a:cubicBezTo>
                  <a:pt x="24322" y="8768"/>
                  <a:pt x="24154" y="8600"/>
                  <a:pt x="23880" y="8515"/>
                </a:cubicBezTo>
                <a:cubicBezTo>
                  <a:pt x="23627" y="8515"/>
                  <a:pt x="23353" y="8768"/>
                  <a:pt x="23353" y="9042"/>
                </a:cubicBezTo>
                <a:lnTo>
                  <a:pt x="23269" y="12899"/>
                </a:lnTo>
                <a:lnTo>
                  <a:pt x="20465" y="13869"/>
                </a:lnTo>
                <a:cubicBezTo>
                  <a:pt x="19854" y="12372"/>
                  <a:pt x="18526" y="11234"/>
                  <a:pt x="16946" y="10792"/>
                </a:cubicBezTo>
                <a:lnTo>
                  <a:pt x="17473" y="7715"/>
                </a:lnTo>
                <a:lnTo>
                  <a:pt x="20992" y="7019"/>
                </a:lnTo>
                <a:cubicBezTo>
                  <a:pt x="21245" y="6935"/>
                  <a:pt x="21435" y="6661"/>
                  <a:pt x="21330" y="6408"/>
                </a:cubicBezTo>
                <a:cubicBezTo>
                  <a:pt x="21330" y="6134"/>
                  <a:pt x="21077" y="5965"/>
                  <a:pt x="20908" y="5965"/>
                </a:cubicBezTo>
                <a:cubicBezTo>
                  <a:pt x="20803" y="5965"/>
                  <a:pt x="20803" y="6050"/>
                  <a:pt x="20803" y="6050"/>
                </a:cubicBezTo>
                <a:lnTo>
                  <a:pt x="17641" y="6661"/>
                </a:lnTo>
                <a:lnTo>
                  <a:pt x="18084" y="3858"/>
                </a:lnTo>
                <a:lnTo>
                  <a:pt x="21856" y="2193"/>
                </a:lnTo>
                <a:cubicBezTo>
                  <a:pt x="22130" y="2108"/>
                  <a:pt x="22215" y="1834"/>
                  <a:pt x="22130" y="1581"/>
                </a:cubicBezTo>
                <a:cubicBezTo>
                  <a:pt x="22046" y="1392"/>
                  <a:pt x="21856" y="1223"/>
                  <a:pt x="21688" y="1223"/>
                </a:cubicBezTo>
                <a:cubicBezTo>
                  <a:pt x="21604" y="1223"/>
                  <a:pt x="21519" y="1307"/>
                  <a:pt x="21519" y="1307"/>
                </a:cubicBezTo>
                <a:lnTo>
                  <a:pt x="18274" y="2719"/>
                </a:lnTo>
                <a:lnTo>
                  <a:pt x="18274" y="2719"/>
                </a:lnTo>
                <a:lnTo>
                  <a:pt x="18526" y="1054"/>
                </a:lnTo>
                <a:cubicBezTo>
                  <a:pt x="18611" y="780"/>
                  <a:pt x="18442" y="528"/>
                  <a:pt x="18168" y="528"/>
                </a:cubicBezTo>
                <a:lnTo>
                  <a:pt x="18084" y="528"/>
                </a:lnTo>
                <a:cubicBezTo>
                  <a:pt x="17831" y="528"/>
                  <a:pt x="17557" y="696"/>
                  <a:pt x="17557" y="949"/>
                </a:cubicBezTo>
                <a:lnTo>
                  <a:pt x="17304" y="2530"/>
                </a:lnTo>
                <a:lnTo>
                  <a:pt x="14396" y="85"/>
                </a:lnTo>
                <a:cubicBezTo>
                  <a:pt x="14311" y="1"/>
                  <a:pt x="14227" y="1"/>
                  <a:pt x="140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64" name="Google Shape;2064;p25"/>
          <p:cNvGrpSpPr/>
          <p:nvPr/>
        </p:nvGrpSpPr>
        <p:grpSpPr>
          <a:xfrm>
            <a:off x="3881809" y="857249"/>
            <a:ext cx="1474870" cy="1494342"/>
            <a:chOff x="2017104" y="-28576"/>
            <a:chExt cx="737435" cy="747171"/>
          </a:xfrm>
        </p:grpSpPr>
        <p:sp>
          <p:nvSpPr>
            <p:cNvPr id="2065" name="Google Shape;2065;p25"/>
            <p:cNvSpPr/>
            <p:nvPr/>
          </p:nvSpPr>
          <p:spPr>
            <a:xfrm flipH="1">
              <a:off x="2017104" y="-28576"/>
              <a:ext cx="737435" cy="323586"/>
            </a:xfrm>
            <a:custGeom>
              <a:avLst/>
              <a:gdLst/>
              <a:ahLst/>
              <a:cxnLst/>
              <a:rect l="l" t="t" r="r" b="b"/>
              <a:pathLst>
                <a:path w="27042" h="11866" extrusionOk="0">
                  <a:moveTo>
                    <a:pt x="13532" y="0"/>
                  </a:moveTo>
                  <a:cubicBezTo>
                    <a:pt x="13258" y="0"/>
                    <a:pt x="13089" y="169"/>
                    <a:pt x="13089" y="443"/>
                  </a:cubicBezTo>
                  <a:lnTo>
                    <a:pt x="13089" y="1939"/>
                  </a:lnTo>
                  <a:lnTo>
                    <a:pt x="10286" y="169"/>
                  </a:lnTo>
                  <a:lnTo>
                    <a:pt x="10012" y="169"/>
                  </a:lnTo>
                  <a:cubicBezTo>
                    <a:pt x="9928" y="169"/>
                    <a:pt x="9759" y="274"/>
                    <a:pt x="9654" y="358"/>
                  </a:cubicBezTo>
                  <a:cubicBezTo>
                    <a:pt x="9569" y="527"/>
                    <a:pt x="9569" y="885"/>
                    <a:pt x="9843" y="970"/>
                  </a:cubicBezTo>
                  <a:lnTo>
                    <a:pt x="13089" y="2909"/>
                  </a:lnTo>
                  <a:lnTo>
                    <a:pt x="13089" y="5438"/>
                  </a:lnTo>
                  <a:lnTo>
                    <a:pt x="10181" y="4384"/>
                  </a:lnTo>
                  <a:cubicBezTo>
                    <a:pt x="10096" y="4384"/>
                    <a:pt x="10096" y="4300"/>
                    <a:pt x="10012" y="4300"/>
                  </a:cubicBezTo>
                  <a:cubicBezTo>
                    <a:pt x="9843" y="4300"/>
                    <a:pt x="9654" y="4489"/>
                    <a:pt x="9654" y="4658"/>
                  </a:cubicBezTo>
                  <a:cubicBezTo>
                    <a:pt x="9569" y="4826"/>
                    <a:pt x="9654" y="5100"/>
                    <a:pt x="9928" y="5185"/>
                  </a:cubicBezTo>
                  <a:lnTo>
                    <a:pt x="13089" y="6323"/>
                  </a:lnTo>
                  <a:lnTo>
                    <a:pt x="13089" y="9042"/>
                  </a:lnTo>
                  <a:cubicBezTo>
                    <a:pt x="11761" y="9126"/>
                    <a:pt x="10539" y="9758"/>
                    <a:pt x="9759" y="10812"/>
                  </a:cubicBezTo>
                  <a:lnTo>
                    <a:pt x="7462" y="9316"/>
                  </a:lnTo>
                  <a:lnTo>
                    <a:pt x="8073" y="6239"/>
                  </a:lnTo>
                  <a:cubicBezTo>
                    <a:pt x="8073" y="5965"/>
                    <a:pt x="7904" y="5712"/>
                    <a:pt x="7736" y="5712"/>
                  </a:cubicBezTo>
                  <a:lnTo>
                    <a:pt x="7652" y="5712"/>
                  </a:lnTo>
                  <a:cubicBezTo>
                    <a:pt x="7378" y="5712"/>
                    <a:pt x="7209" y="5796"/>
                    <a:pt x="7209" y="6070"/>
                  </a:cubicBezTo>
                  <a:lnTo>
                    <a:pt x="6682" y="8789"/>
                  </a:lnTo>
                  <a:lnTo>
                    <a:pt x="4574" y="7461"/>
                  </a:lnTo>
                  <a:lnTo>
                    <a:pt x="4490" y="3857"/>
                  </a:lnTo>
                  <a:cubicBezTo>
                    <a:pt x="4490" y="3604"/>
                    <a:pt x="4300" y="3435"/>
                    <a:pt x="4048" y="3435"/>
                  </a:cubicBezTo>
                  <a:cubicBezTo>
                    <a:pt x="3858" y="3435"/>
                    <a:pt x="3605" y="3604"/>
                    <a:pt x="3605" y="3857"/>
                  </a:cubicBezTo>
                  <a:lnTo>
                    <a:pt x="3689" y="6934"/>
                  </a:lnTo>
                  <a:lnTo>
                    <a:pt x="2467" y="6154"/>
                  </a:lnTo>
                  <a:cubicBezTo>
                    <a:pt x="2383" y="6154"/>
                    <a:pt x="2383" y="6070"/>
                    <a:pt x="2277" y="6070"/>
                  </a:cubicBezTo>
                  <a:cubicBezTo>
                    <a:pt x="2109" y="6070"/>
                    <a:pt x="1940" y="6154"/>
                    <a:pt x="1856" y="6323"/>
                  </a:cubicBezTo>
                  <a:cubicBezTo>
                    <a:pt x="1750" y="6491"/>
                    <a:pt x="1856" y="6765"/>
                    <a:pt x="2024" y="6934"/>
                  </a:cubicBezTo>
                  <a:lnTo>
                    <a:pt x="3247" y="7651"/>
                  </a:lnTo>
                  <a:lnTo>
                    <a:pt x="275" y="9126"/>
                  </a:lnTo>
                  <a:cubicBezTo>
                    <a:pt x="85" y="9316"/>
                    <a:pt x="1" y="9569"/>
                    <a:pt x="85" y="9758"/>
                  </a:cubicBezTo>
                  <a:cubicBezTo>
                    <a:pt x="170" y="9927"/>
                    <a:pt x="359" y="10011"/>
                    <a:pt x="528" y="10011"/>
                  </a:cubicBezTo>
                  <a:cubicBezTo>
                    <a:pt x="528" y="10011"/>
                    <a:pt x="612" y="10011"/>
                    <a:pt x="696" y="9927"/>
                  </a:cubicBezTo>
                  <a:lnTo>
                    <a:pt x="4132" y="8262"/>
                  </a:lnTo>
                  <a:lnTo>
                    <a:pt x="6239" y="9569"/>
                  </a:lnTo>
                  <a:lnTo>
                    <a:pt x="3774" y="11423"/>
                  </a:lnTo>
                  <a:cubicBezTo>
                    <a:pt x="3689" y="11508"/>
                    <a:pt x="3605" y="11676"/>
                    <a:pt x="3605" y="11866"/>
                  </a:cubicBezTo>
                  <a:lnTo>
                    <a:pt x="4659" y="11866"/>
                  </a:lnTo>
                  <a:lnTo>
                    <a:pt x="7019" y="10011"/>
                  </a:lnTo>
                  <a:lnTo>
                    <a:pt x="9317" y="11508"/>
                  </a:lnTo>
                  <a:cubicBezTo>
                    <a:pt x="9232" y="11592"/>
                    <a:pt x="9127" y="11760"/>
                    <a:pt x="9127" y="11866"/>
                  </a:cubicBezTo>
                  <a:lnTo>
                    <a:pt x="11508" y="11866"/>
                  </a:lnTo>
                  <a:lnTo>
                    <a:pt x="10539" y="11234"/>
                  </a:lnTo>
                  <a:cubicBezTo>
                    <a:pt x="11150" y="10454"/>
                    <a:pt x="12035" y="10011"/>
                    <a:pt x="13089" y="9927"/>
                  </a:cubicBezTo>
                  <a:lnTo>
                    <a:pt x="13089" y="11866"/>
                  </a:lnTo>
                  <a:lnTo>
                    <a:pt x="13974" y="11866"/>
                  </a:lnTo>
                  <a:lnTo>
                    <a:pt x="13974" y="9927"/>
                  </a:lnTo>
                  <a:cubicBezTo>
                    <a:pt x="15113" y="10011"/>
                    <a:pt x="16082" y="10707"/>
                    <a:pt x="16693" y="11592"/>
                  </a:cubicBezTo>
                  <a:lnTo>
                    <a:pt x="16251" y="11866"/>
                  </a:lnTo>
                  <a:lnTo>
                    <a:pt x="18084" y="11866"/>
                  </a:lnTo>
                  <a:lnTo>
                    <a:pt x="20192" y="10707"/>
                  </a:lnTo>
                  <a:lnTo>
                    <a:pt x="21520" y="11866"/>
                  </a:lnTo>
                  <a:lnTo>
                    <a:pt x="22826" y="11866"/>
                  </a:lnTo>
                  <a:lnTo>
                    <a:pt x="20993" y="10285"/>
                  </a:lnTo>
                  <a:lnTo>
                    <a:pt x="23185" y="9126"/>
                  </a:lnTo>
                  <a:lnTo>
                    <a:pt x="26346" y="10812"/>
                  </a:lnTo>
                  <a:cubicBezTo>
                    <a:pt x="26430" y="10896"/>
                    <a:pt x="26430" y="10896"/>
                    <a:pt x="26515" y="10896"/>
                  </a:cubicBezTo>
                  <a:cubicBezTo>
                    <a:pt x="26704" y="10896"/>
                    <a:pt x="26873" y="10812"/>
                    <a:pt x="26957" y="10622"/>
                  </a:cubicBezTo>
                  <a:cubicBezTo>
                    <a:pt x="27042" y="10454"/>
                    <a:pt x="26957" y="10180"/>
                    <a:pt x="26789" y="10095"/>
                  </a:cubicBezTo>
                  <a:lnTo>
                    <a:pt x="24070" y="8599"/>
                  </a:lnTo>
                  <a:lnTo>
                    <a:pt x="25377" y="7904"/>
                  </a:lnTo>
                  <a:cubicBezTo>
                    <a:pt x="25566" y="7819"/>
                    <a:pt x="25651" y="7545"/>
                    <a:pt x="25566" y="7377"/>
                  </a:cubicBezTo>
                  <a:cubicBezTo>
                    <a:pt x="25461" y="7208"/>
                    <a:pt x="25292" y="7124"/>
                    <a:pt x="25124" y="7124"/>
                  </a:cubicBezTo>
                  <a:cubicBezTo>
                    <a:pt x="25039" y="7124"/>
                    <a:pt x="25039" y="7124"/>
                    <a:pt x="24934" y="7208"/>
                  </a:cubicBezTo>
                  <a:lnTo>
                    <a:pt x="23627" y="7819"/>
                  </a:lnTo>
                  <a:lnTo>
                    <a:pt x="23796" y="4574"/>
                  </a:lnTo>
                  <a:cubicBezTo>
                    <a:pt x="23796" y="4300"/>
                    <a:pt x="23627" y="4131"/>
                    <a:pt x="23353" y="4131"/>
                  </a:cubicBezTo>
                  <a:cubicBezTo>
                    <a:pt x="23100" y="4131"/>
                    <a:pt x="22932" y="4300"/>
                    <a:pt x="22932" y="4574"/>
                  </a:cubicBezTo>
                  <a:lnTo>
                    <a:pt x="22742" y="8346"/>
                  </a:lnTo>
                  <a:lnTo>
                    <a:pt x="20550" y="9484"/>
                  </a:lnTo>
                  <a:lnTo>
                    <a:pt x="20108" y="6491"/>
                  </a:lnTo>
                  <a:cubicBezTo>
                    <a:pt x="20108" y="6239"/>
                    <a:pt x="19855" y="6070"/>
                    <a:pt x="19665" y="6070"/>
                  </a:cubicBezTo>
                  <a:lnTo>
                    <a:pt x="19581" y="6070"/>
                  </a:lnTo>
                  <a:cubicBezTo>
                    <a:pt x="19412" y="6154"/>
                    <a:pt x="19243" y="6323"/>
                    <a:pt x="19243" y="6597"/>
                  </a:cubicBezTo>
                  <a:lnTo>
                    <a:pt x="19770" y="9927"/>
                  </a:lnTo>
                  <a:lnTo>
                    <a:pt x="17473" y="11149"/>
                  </a:lnTo>
                  <a:cubicBezTo>
                    <a:pt x="16693" y="10011"/>
                    <a:pt x="15450" y="9126"/>
                    <a:pt x="13974" y="9042"/>
                  </a:cubicBezTo>
                  <a:lnTo>
                    <a:pt x="13974" y="6323"/>
                  </a:lnTo>
                  <a:lnTo>
                    <a:pt x="16862" y="5185"/>
                  </a:lnTo>
                  <a:cubicBezTo>
                    <a:pt x="17136" y="5100"/>
                    <a:pt x="17220" y="4826"/>
                    <a:pt x="17136" y="4658"/>
                  </a:cubicBezTo>
                  <a:cubicBezTo>
                    <a:pt x="17136" y="4489"/>
                    <a:pt x="16946" y="4300"/>
                    <a:pt x="16778" y="4300"/>
                  </a:cubicBezTo>
                  <a:cubicBezTo>
                    <a:pt x="16693" y="4300"/>
                    <a:pt x="16609" y="4384"/>
                    <a:pt x="16609" y="4384"/>
                  </a:cubicBezTo>
                  <a:lnTo>
                    <a:pt x="13974" y="5353"/>
                  </a:lnTo>
                  <a:lnTo>
                    <a:pt x="13974" y="2909"/>
                  </a:lnTo>
                  <a:lnTo>
                    <a:pt x="16946" y="970"/>
                  </a:lnTo>
                  <a:cubicBezTo>
                    <a:pt x="17220" y="801"/>
                    <a:pt x="17220" y="527"/>
                    <a:pt x="17136" y="358"/>
                  </a:cubicBezTo>
                  <a:cubicBezTo>
                    <a:pt x="17030" y="169"/>
                    <a:pt x="16862" y="169"/>
                    <a:pt x="16778" y="169"/>
                  </a:cubicBezTo>
                  <a:lnTo>
                    <a:pt x="16504" y="169"/>
                  </a:lnTo>
                  <a:lnTo>
                    <a:pt x="13974" y="1855"/>
                  </a:lnTo>
                  <a:lnTo>
                    <a:pt x="13974" y="443"/>
                  </a:lnTo>
                  <a:cubicBezTo>
                    <a:pt x="13974" y="169"/>
                    <a:pt x="13785" y="0"/>
                    <a:pt x="13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66" name="Google Shape;2066;p25"/>
            <p:cNvSpPr/>
            <p:nvPr/>
          </p:nvSpPr>
          <p:spPr>
            <a:xfrm flipH="1">
              <a:off x="2038374" y="294983"/>
              <a:ext cx="708693" cy="423612"/>
            </a:xfrm>
            <a:custGeom>
              <a:avLst/>
              <a:gdLst/>
              <a:ahLst/>
              <a:cxnLst/>
              <a:rect l="l" t="t" r="r" b="b"/>
              <a:pathLst>
                <a:path w="25988" h="15534" extrusionOk="0">
                  <a:moveTo>
                    <a:pt x="3331" y="1"/>
                  </a:moveTo>
                  <a:cubicBezTo>
                    <a:pt x="3331" y="85"/>
                    <a:pt x="3415" y="169"/>
                    <a:pt x="3415" y="169"/>
                  </a:cubicBezTo>
                  <a:cubicBezTo>
                    <a:pt x="3500" y="338"/>
                    <a:pt x="3689" y="338"/>
                    <a:pt x="3774" y="338"/>
                  </a:cubicBezTo>
                  <a:cubicBezTo>
                    <a:pt x="3858" y="338"/>
                    <a:pt x="3942" y="338"/>
                    <a:pt x="4026" y="254"/>
                  </a:cubicBezTo>
                  <a:lnTo>
                    <a:pt x="4385" y="1"/>
                  </a:lnTo>
                  <a:close/>
                  <a:moveTo>
                    <a:pt x="21246" y="1"/>
                  </a:moveTo>
                  <a:lnTo>
                    <a:pt x="22299" y="865"/>
                  </a:lnTo>
                  <a:cubicBezTo>
                    <a:pt x="22384" y="949"/>
                    <a:pt x="22468" y="1055"/>
                    <a:pt x="22552" y="1055"/>
                  </a:cubicBezTo>
                  <a:cubicBezTo>
                    <a:pt x="22742" y="1055"/>
                    <a:pt x="22826" y="949"/>
                    <a:pt x="22911" y="865"/>
                  </a:cubicBezTo>
                  <a:cubicBezTo>
                    <a:pt x="23079" y="696"/>
                    <a:pt x="23079" y="422"/>
                    <a:pt x="22826" y="254"/>
                  </a:cubicBezTo>
                  <a:lnTo>
                    <a:pt x="22552" y="1"/>
                  </a:lnTo>
                  <a:close/>
                  <a:moveTo>
                    <a:pt x="9738" y="85"/>
                  </a:moveTo>
                  <a:lnTo>
                    <a:pt x="12541" y="1834"/>
                  </a:lnTo>
                  <a:lnTo>
                    <a:pt x="9654" y="3415"/>
                  </a:lnTo>
                  <a:cubicBezTo>
                    <a:pt x="9485" y="2888"/>
                    <a:pt x="9295" y="2361"/>
                    <a:pt x="9295" y="1834"/>
                  </a:cubicBezTo>
                  <a:cubicBezTo>
                    <a:pt x="9295" y="1223"/>
                    <a:pt x="9485" y="612"/>
                    <a:pt x="9738" y="85"/>
                  </a:cubicBezTo>
                  <a:close/>
                  <a:moveTo>
                    <a:pt x="16756" y="528"/>
                  </a:moveTo>
                  <a:cubicBezTo>
                    <a:pt x="16946" y="949"/>
                    <a:pt x="17030" y="1392"/>
                    <a:pt x="17030" y="1834"/>
                  </a:cubicBezTo>
                  <a:cubicBezTo>
                    <a:pt x="17030" y="2446"/>
                    <a:pt x="16946" y="2973"/>
                    <a:pt x="16672" y="3415"/>
                  </a:cubicBezTo>
                  <a:lnTo>
                    <a:pt x="14227" y="1919"/>
                  </a:lnTo>
                  <a:lnTo>
                    <a:pt x="16756" y="528"/>
                  </a:lnTo>
                  <a:close/>
                  <a:moveTo>
                    <a:pt x="12815" y="2635"/>
                  </a:moveTo>
                  <a:lnTo>
                    <a:pt x="12815" y="5691"/>
                  </a:lnTo>
                  <a:cubicBezTo>
                    <a:pt x="11677" y="5607"/>
                    <a:pt x="10708" y="4996"/>
                    <a:pt x="10096" y="4111"/>
                  </a:cubicBezTo>
                  <a:lnTo>
                    <a:pt x="12815" y="2635"/>
                  </a:lnTo>
                  <a:close/>
                  <a:moveTo>
                    <a:pt x="13700" y="2530"/>
                  </a:moveTo>
                  <a:lnTo>
                    <a:pt x="16230" y="4216"/>
                  </a:lnTo>
                  <a:cubicBezTo>
                    <a:pt x="15618" y="4996"/>
                    <a:pt x="14754" y="5523"/>
                    <a:pt x="13700" y="5691"/>
                  </a:cubicBezTo>
                  <a:lnTo>
                    <a:pt x="13700" y="2530"/>
                  </a:lnTo>
                  <a:close/>
                  <a:moveTo>
                    <a:pt x="8853" y="1"/>
                  </a:moveTo>
                  <a:cubicBezTo>
                    <a:pt x="8600" y="612"/>
                    <a:pt x="8431" y="1223"/>
                    <a:pt x="8431" y="1834"/>
                  </a:cubicBezTo>
                  <a:cubicBezTo>
                    <a:pt x="8431" y="2530"/>
                    <a:pt x="8600" y="3162"/>
                    <a:pt x="8853" y="3773"/>
                  </a:cubicBezTo>
                  <a:lnTo>
                    <a:pt x="7019" y="4827"/>
                  </a:lnTo>
                  <a:lnTo>
                    <a:pt x="4469" y="2530"/>
                  </a:lnTo>
                  <a:cubicBezTo>
                    <a:pt x="4385" y="2446"/>
                    <a:pt x="4300" y="2361"/>
                    <a:pt x="4216" y="2361"/>
                  </a:cubicBezTo>
                  <a:cubicBezTo>
                    <a:pt x="4111" y="2361"/>
                    <a:pt x="3942" y="2446"/>
                    <a:pt x="3858" y="2530"/>
                  </a:cubicBezTo>
                  <a:cubicBezTo>
                    <a:pt x="3689" y="2720"/>
                    <a:pt x="3774" y="2973"/>
                    <a:pt x="3942" y="3162"/>
                  </a:cubicBezTo>
                  <a:lnTo>
                    <a:pt x="6218" y="5270"/>
                  </a:lnTo>
                  <a:lnTo>
                    <a:pt x="4026" y="6408"/>
                  </a:lnTo>
                  <a:lnTo>
                    <a:pt x="696" y="4469"/>
                  </a:lnTo>
                  <a:cubicBezTo>
                    <a:pt x="696" y="4385"/>
                    <a:pt x="612" y="4385"/>
                    <a:pt x="528" y="4385"/>
                  </a:cubicBezTo>
                  <a:cubicBezTo>
                    <a:pt x="338" y="4385"/>
                    <a:pt x="170" y="4469"/>
                    <a:pt x="170" y="4553"/>
                  </a:cubicBezTo>
                  <a:cubicBezTo>
                    <a:pt x="1" y="4827"/>
                    <a:pt x="85" y="5080"/>
                    <a:pt x="254" y="5164"/>
                  </a:cubicBezTo>
                  <a:lnTo>
                    <a:pt x="3057" y="6935"/>
                  </a:lnTo>
                  <a:lnTo>
                    <a:pt x="1308" y="7904"/>
                  </a:lnTo>
                  <a:cubicBezTo>
                    <a:pt x="1055" y="7989"/>
                    <a:pt x="1055" y="8242"/>
                    <a:pt x="1139" y="8431"/>
                  </a:cubicBezTo>
                  <a:cubicBezTo>
                    <a:pt x="1223" y="8600"/>
                    <a:pt x="1308" y="8684"/>
                    <a:pt x="1476" y="8684"/>
                  </a:cubicBezTo>
                  <a:cubicBezTo>
                    <a:pt x="1582" y="8684"/>
                    <a:pt x="1666" y="8684"/>
                    <a:pt x="1750" y="8600"/>
                  </a:cubicBezTo>
                  <a:lnTo>
                    <a:pt x="3500" y="7630"/>
                  </a:lnTo>
                  <a:lnTo>
                    <a:pt x="3247" y="10707"/>
                  </a:lnTo>
                  <a:cubicBezTo>
                    <a:pt x="3247" y="10960"/>
                    <a:pt x="3415" y="11150"/>
                    <a:pt x="3689" y="11150"/>
                  </a:cubicBezTo>
                  <a:cubicBezTo>
                    <a:pt x="3942" y="11150"/>
                    <a:pt x="4111" y="10960"/>
                    <a:pt x="4111" y="10792"/>
                  </a:cubicBezTo>
                  <a:lnTo>
                    <a:pt x="4385" y="7188"/>
                  </a:lnTo>
                  <a:lnTo>
                    <a:pt x="6577" y="5965"/>
                  </a:lnTo>
                  <a:lnTo>
                    <a:pt x="6935" y="8768"/>
                  </a:lnTo>
                  <a:cubicBezTo>
                    <a:pt x="6935" y="9042"/>
                    <a:pt x="7188" y="9211"/>
                    <a:pt x="7378" y="9211"/>
                  </a:cubicBezTo>
                  <a:lnTo>
                    <a:pt x="7462" y="9211"/>
                  </a:lnTo>
                  <a:cubicBezTo>
                    <a:pt x="7630" y="9127"/>
                    <a:pt x="7799" y="8958"/>
                    <a:pt x="7799" y="8684"/>
                  </a:cubicBezTo>
                  <a:lnTo>
                    <a:pt x="7462" y="5523"/>
                  </a:lnTo>
                  <a:lnTo>
                    <a:pt x="9295" y="4553"/>
                  </a:lnTo>
                  <a:cubicBezTo>
                    <a:pt x="10096" y="5691"/>
                    <a:pt x="11319" y="6492"/>
                    <a:pt x="12815" y="6577"/>
                  </a:cubicBezTo>
                  <a:lnTo>
                    <a:pt x="12815" y="8600"/>
                  </a:lnTo>
                  <a:lnTo>
                    <a:pt x="9654" y="9738"/>
                  </a:lnTo>
                  <a:cubicBezTo>
                    <a:pt x="9380" y="9822"/>
                    <a:pt x="9295" y="10096"/>
                    <a:pt x="9380" y="10349"/>
                  </a:cubicBezTo>
                  <a:cubicBezTo>
                    <a:pt x="9380" y="10539"/>
                    <a:pt x="9569" y="10623"/>
                    <a:pt x="9738" y="10623"/>
                  </a:cubicBezTo>
                  <a:lnTo>
                    <a:pt x="9907" y="10623"/>
                  </a:lnTo>
                  <a:lnTo>
                    <a:pt x="12815" y="9569"/>
                  </a:lnTo>
                  <a:lnTo>
                    <a:pt x="12815" y="12014"/>
                  </a:lnTo>
                  <a:lnTo>
                    <a:pt x="9569" y="14038"/>
                  </a:lnTo>
                  <a:cubicBezTo>
                    <a:pt x="9295" y="14122"/>
                    <a:pt x="9295" y="14396"/>
                    <a:pt x="9380" y="14564"/>
                  </a:cubicBezTo>
                  <a:cubicBezTo>
                    <a:pt x="9485" y="14754"/>
                    <a:pt x="9654" y="14838"/>
                    <a:pt x="9738" y="14838"/>
                  </a:cubicBezTo>
                  <a:cubicBezTo>
                    <a:pt x="9822" y="14838"/>
                    <a:pt x="9907" y="14838"/>
                    <a:pt x="10012" y="14754"/>
                  </a:cubicBezTo>
                  <a:lnTo>
                    <a:pt x="12815" y="13068"/>
                  </a:lnTo>
                  <a:lnTo>
                    <a:pt x="12815" y="15091"/>
                  </a:lnTo>
                  <a:cubicBezTo>
                    <a:pt x="12815" y="15365"/>
                    <a:pt x="12984" y="15534"/>
                    <a:pt x="13258" y="15534"/>
                  </a:cubicBezTo>
                  <a:cubicBezTo>
                    <a:pt x="13511" y="15534"/>
                    <a:pt x="13700" y="15365"/>
                    <a:pt x="13700" y="15091"/>
                  </a:cubicBezTo>
                  <a:lnTo>
                    <a:pt x="13700" y="13068"/>
                  </a:lnTo>
                  <a:lnTo>
                    <a:pt x="16230" y="14754"/>
                  </a:lnTo>
                  <a:cubicBezTo>
                    <a:pt x="16335" y="14838"/>
                    <a:pt x="16419" y="14838"/>
                    <a:pt x="16504" y="14838"/>
                  </a:cubicBezTo>
                  <a:cubicBezTo>
                    <a:pt x="16588" y="14838"/>
                    <a:pt x="16756" y="14754"/>
                    <a:pt x="16862" y="14649"/>
                  </a:cubicBezTo>
                  <a:cubicBezTo>
                    <a:pt x="16946" y="14396"/>
                    <a:pt x="16946" y="14122"/>
                    <a:pt x="16672" y="14038"/>
                  </a:cubicBezTo>
                  <a:lnTo>
                    <a:pt x="13700" y="12014"/>
                  </a:lnTo>
                  <a:lnTo>
                    <a:pt x="13700" y="9569"/>
                  </a:lnTo>
                  <a:lnTo>
                    <a:pt x="16335" y="10623"/>
                  </a:lnTo>
                  <a:lnTo>
                    <a:pt x="16504" y="10623"/>
                  </a:lnTo>
                  <a:cubicBezTo>
                    <a:pt x="16672" y="10623"/>
                    <a:pt x="16862" y="10539"/>
                    <a:pt x="16862" y="10349"/>
                  </a:cubicBezTo>
                  <a:cubicBezTo>
                    <a:pt x="16946" y="10096"/>
                    <a:pt x="16862" y="9822"/>
                    <a:pt x="16588" y="9738"/>
                  </a:cubicBezTo>
                  <a:lnTo>
                    <a:pt x="13700" y="8600"/>
                  </a:lnTo>
                  <a:lnTo>
                    <a:pt x="13700" y="6577"/>
                  </a:lnTo>
                  <a:cubicBezTo>
                    <a:pt x="15007" y="6408"/>
                    <a:pt x="16230" y="5691"/>
                    <a:pt x="17030" y="4638"/>
                  </a:cubicBezTo>
                  <a:lnTo>
                    <a:pt x="18695" y="5691"/>
                  </a:lnTo>
                  <a:lnTo>
                    <a:pt x="18000" y="9042"/>
                  </a:lnTo>
                  <a:cubicBezTo>
                    <a:pt x="17916" y="9295"/>
                    <a:pt x="18084" y="9485"/>
                    <a:pt x="18253" y="9569"/>
                  </a:cubicBezTo>
                  <a:lnTo>
                    <a:pt x="18337" y="9569"/>
                  </a:lnTo>
                  <a:cubicBezTo>
                    <a:pt x="18611" y="9569"/>
                    <a:pt x="18780" y="9380"/>
                    <a:pt x="18780" y="9211"/>
                  </a:cubicBezTo>
                  <a:lnTo>
                    <a:pt x="19496" y="6218"/>
                  </a:lnTo>
                  <a:lnTo>
                    <a:pt x="21604" y="7546"/>
                  </a:lnTo>
                  <a:lnTo>
                    <a:pt x="21499" y="11319"/>
                  </a:lnTo>
                  <a:cubicBezTo>
                    <a:pt x="21499" y="11593"/>
                    <a:pt x="21688" y="11761"/>
                    <a:pt x="21941" y="11846"/>
                  </a:cubicBezTo>
                  <a:cubicBezTo>
                    <a:pt x="22215" y="11846"/>
                    <a:pt x="22384" y="11593"/>
                    <a:pt x="22384" y="11403"/>
                  </a:cubicBezTo>
                  <a:lnTo>
                    <a:pt x="22468" y="8073"/>
                  </a:lnTo>
                  <a:lnTo>
                    <a:pt x="24133" y="9211"/>
                  </a:lnTo>
                  <a:lnTo>
                    <a:pt x="24407" y="9211"/>
                  </a:lnTo>
                  <a:cubicBezTo>
                    <a:pt x="24576" y="9211"/>
                    <a:pt x="24660" y="9211"/>
                    <a:pt x="24765" y="9042"/>
                  </a:cubicBezTo>
                  <a:cubicBezTo>
                    <a:pt x="24934" y="8853"/>
                    <a:pt x="24850" y="8600"/>
                    <a:pt x="24660" y="8431"/>
                  </a:cubicBezTo>
                  <a:lnTo>
                    <a:pt x="22911" y="7377"/>
                  </a:lnTo>
                  <a:lnTo>
                    <a:pt x="25714" y="6050"/>
                  </a:lnTo>
                  <a:cubicBezTo>
                    <a:pt x="25903" y="5965"/>
                    <a:pt x="25988" y="5691"/>
                    <a:pt x="25903" y="5523"/>
                  </a:cubicBezTo>
                  <a:cubicBezTo>
                    <a:pt x="25819" y="5354"/>
                    <a:pt x="25629" y="5270"/>
                    <a:pt x="25545" y="5270"/>
                  </a:cubicBezTo>
                  <a:lnTo>
                    <a:pt x="25292" y="5270"/>
                  </a:lnTo>
                  <a:lnTo>
                    <a:pt x="22025" y="6851"/>
                  </a:lnTo>
                  <a:lnTo>
                    <a:pt x="19918" y="5523"/>
                  </a:lnTo>
                  <a:lnTo>
                    <a:pt x="22215" y="3773"/>
                  </a:lnTo>
                  <a:cubicBezTo>
                    <a:pt x="22384" y="3689"/>
                    <a:pt x="22468" y="3415"/>
                    <a:pt x="22299" y="3162"/>
                  </a:cubicBezTo>
                  <a:cubicBezTo>
                    <a:pt x="22215" y="3057"/>
                    <a:pt x="22131" y="2973"/>
                    <a:pt x="21941" y="2973"/>
                  </a:cubicBezTo>
                  <a:cubicBezTo>
                    <a:pt x="21857" y="2973"/>
                    <a:pt x="21773" y="3057"/>
                    <a:pt x="21688" y="3057"/>
                  </a:cubicBezTo>
                  <a:lnTo>
                    <a:pt x="19138" y="4996"/>
                  </a:lnTo>
                  <a:lnTo>
                    <a:pt x="17473" y="3942"/>
                  </a:lnTo>
                  <a:cubicBezTo>
                    <a:pt x="17726" y="3247"/>
                    <a:pt x="17916" y="2635"/>
                    <a:pt x="17916" y="1834"/>
                  </a:cubicBezTo>
                  <a:cubicBezTo>
                    <a:pt x="17916" y="1223"/>
                    <a:pt x="17810" y="612"/>
                    <a:pt x="17557" y="85"/>
                  </a:cubicBezTo>
                  <a:lnTo>
                    <a:pt x="17810" y="1"/>
                  </a:lnTo>
                  <a:lnTo>
                    <a:pt x="15977" y="1"/>
                  </a:lnTo>
                  <a:lnTo>
                    <a:pt x="13700" y="1223"/>
                  </a:lnTo>
                  <a:lnTo>
                    <a:pt x="13700" y="1"/>
                  </a:lnTo>
                  <a:lnTo>
                    <a:pt x="12815" y="1"/>
                  </a:lnTo>
                  <a:lnTo>
                    <a:pt x="12815" y="949"/>
                  </a:lnTo>
                  <a:lnTo>
                    <a:pt x="112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067" name="Google Shape;2067;p25"/>
          <p:cNvSpPr/>
          <p:nvPr/>
        </p:nvSpPr>
        <p:spPr>
          <a:xfrm flipH="1">
            <a:off x="313008" y="8195938"/>
            <a:ext cx="1704756" cy="1666796"/>
          </a:xfrm>
          <a:custGeom>
            <a:avLst/>
            <a:gdLst/>
            <a:ahLst/>
            <a:cxnLst/>
            <a:rect l="l" t="t" r="r" b="b"/>
            <a:pathLst>
              <a:path w="31257" h="30561" extrusionOk="0">
                <a:moveTo>
                  <a:pt x="15723" y="11150"/>
                </a:moveTo>
                <a:cubicBezTo>
                  <a:pt x="16335" y="11150"/>
                  <a:pt x="16861" y="11255"/>
                  <a:pt x="17388" y="11424"/>
                </a:cubicBezTo>
                <a:lnTo>
                  <a:pt x="15808" y="14585"/>
                </a:lnTo>
                <a:lnTo>
                  <a:pt x="13700" y="11592"/>
                </a:lnTo>
                <a:cubicBezTo>
                  <a:pt x="14396" y="11255"/>
                  <a:pt x="15028" y="11150"/>
                  <a:pt x="15723" y="11150"/>
                </a:cubicBezTo>
                <a:close/>
                <a:moveTo>
                  <a:pt x="18274" y="11951"/>
                </a:moveTo>
                <a:cubicBezTo>
                  <a:pt x="18716" y="12203"/>
                  <a:pt x="19053" y="12562"/>
                  <a:pt x="19327" y="13004"/>
                </a:cubicBezTo>
                <a:cubicBezTo>
                  <a:pt x="19770" y="13531"/>
                  <a:pt x="19939" y="14142"/>
                  <a:pt x="20023" y="14669"/>
                </a:cubicBezTo>
                <a:lnTo>
                  <a:pt x="16777" y="14838"/>
                </a:lnTo>
                <a:lnTo>
                  <a:pt x="18274" y="11951"/>
                </a:lnTo>
                <a:close/>
                <a:moveTo>
                  <a:pt x="12920" y="12119"/>
                </a:moveTo>
                <a:lnTo>
                  <a:pt x="14838" y="14943"/>
                </a:lnTo>
                <a:lnTo>
                  <a:pt x="11340" y="15112"/>
                </a:lnTo>
                <a:cubicBezTo>
                  <a:pt x="11508" y="13974"/>
                  <a:pt x="12035" y="12920"/>
                  <a:pt x="12920" y="12119"/>
                </a:cubicBezTo>
                <a:close/>
                <a:moveTo>
                  <a:pt x="20107" y="15723"/>
                </a:moveTo>
                <a:cubicBezTo>
                  <a:pt x="20107" y="16861"/>
                  <a:pt x="19580" y="17915"/>
                  <a:pt x="18716" y="18800"/>
                </a:cubicBezTo>
                <a:lnTo>
                  <a:pt x="16693" y="15892"/>
                </a:lnTo>
                <a:lnTo>
                  <a:pt x="20107" y="15723"/>
                </a:lnTo>
                <a:close/>
                <a:moveTo>
                  <a:pt x="15112" y="15892"/>
                </a:moveTo>
                <a:lnTo>
                  <a:pt x="13447" y="19243"/>
                </a:lnTo>
                <a:cubicBezTo>
                  <a:pt x="12920" y="18969"/>
                  <a:pt x="12478" y="18526"/>
                  <a:pt x="12119" y="17999"/>
                </a:cubicBezTo>
                <a:cubicBezTo>
                  <a:pt x="11677" y="17472"/>
                  <a:pt x="11508" y="16777"/>
                  <a:pt x="11424" y="16081"/>
                </a:cubicBezTo>
                <a:lnTo>
                  <a:pt x="15112" y="15892"/>
                </a:lnTo>
                <a:close/>
                <a:moveTo>
                  <a:pt x="15892" y="16524"/>
                </a:moveTo>
                <a:lnTo>
                  <a:pt x="17915" y="19327"/>
                </a:lnTo>
                <a:cubicBezTo>
                  <a:pt x="17220" y="19770"/>
                  <a:pt x="16503" y="19938"/>
                  <a:pt x="15723" y="19938"/>
                </a:cubicBezTo>
                <a:cubicBezTo>
                  <a:pt x="15281" y="19938"/>
                  <a:pt x="14754" y="19854"/>
                  <a:pt x="14311" y="19685"/>
                </a:cubicBezTo>
                <a:lnTo>
                  <a:pt x="15892" y="16524"/>
                </a:lnTo>
                <a:close/>
                <a:moveTo>
                  <a:pt x="18800" y="0"/>
                </a:moveTo>
                <a:cubicBezTo>
                  <a:pt x="18526" y="190"/>
                  <a:pt x="18526" y="527"/>
                  <a:pt x="18611" y="717"/>
                </a:cubicBezTo>
                <a:lnTo>
                  <a:pt x="20992" y="4405"/>
                </a:lnTo>
                <a:lnTo>
                  <a:pt x="19665" y="6934"/>
                </a:lnTo>
                <a:lnTo>
                  <a:pt x="17304" y="4405"/>
                </a:lnTo>
                <a:cubicBezTo>
                  <a:pt x="17135" y="4300"/>
                  <a:pt x="17030" y="4216"/>
                  <a:pt x="16861" y="4216"/>
                </a:cubicBezTo>
                <a:cubicBezTo>
                  <a:pt x="16777" y="4216"/>
                  <a:pt x="16693" y="4300"/>
                  <a:pt x="16609" y="4405"/>
                </a:cubicBezTo>
                <a:cubicBezTo>
                  <a:pt x="16335" y="4574"/>
                  <a:pt x="16335" y="4827"/>
                  <a:pt x="16503" y="5101"/>
                </a:cubicBezTo>
                <a:lnTo>
                  <a:pt x="19243" y="7904"/>
                </a:lnTo>
                <a:lnTo>
                  <a:pt x="17831" y="10538"/>
                </a:lnTo>
                <a:cubicBezTo>
                  <a:pt x="17220" y="10286"/>
                  <a:pt x="16419" y="10096"/>
                  <a:pt x="15723" y="10096"/>
                </a:cubicBezTo>
                <a:cubicBezTo>
                  <a:pt x="14838" y="10096"/>
                  <a:pt x="13974" y="10370"/>
                  <a:pt x="13173" y="10812"/>
                </a:cubicBezTo>
                <a:lnTo>
                  <a:pt x="11424" y="8262"/>
                </a:lnTo>
                <a:lnTo>
                  <a:pt x="13447" y="5269"/>
                </a:lnTo>
                <a:cubicBezTo>
                  <a:pt x="13616" y="5017"/>
                  <a:pt x="13531" y="4743"/>
                  <a:pt x="13257" y="4574"/>
                </a:cubicBezTo>
                <a:cubicBezTo>
                  <a:pt x="13173" y="4574"/>
                  <a:pt x="13089" y="4490"/>
                  <a:pt x="13005" y="4490"/>
                </a:cubicBezTo>
                <a:cubicBezTo>
                  <a:pt x="12815" y="4490"/>
                  <a:pt x="12731" y="4574"/>
                  <a:pt x="12562" y="4743"/>
                </a:cubicBezTo>
                <a:lnTo>
                  <a:pt x="10813" y="7377"/>
                </a:lnTo>
                <a:lnTo>
                  <a:pt x="9232" y="5101"/>
                </a:lnTo>
                <a:lnTo>
                  <a:pt x="10707" y="1244"/>
                </a:lnTo>
                <a:cubicBezTo>
                  <a:pt x="10813" y="970"/>
                  <a:pt x="10707" y="717"/>
                  <a:pt x="10454" y="612"/>
                </a:cubicBezTo>
                <a:cubicBezTo>
                  <a:pt x="10370" y="612"/>
                  <a:pt x="10370" y="527"/>
                  <a:pt x="10286" y="527"/>
                </a:cubicBezTo>
                <a:cubicBezTo>
                  <a:pt x="10096" y="527"/>
                  <a:pt x="9927" y="717"/>
                  <a:pt x="9843" y="886"/>
                </a:cubicBezTo>
                <a:lnTo>
                  <a:pt x="8515" y="4047"/>
                </a:lnTo>
                <a:lnTo>
                  <a:pt x="7546" y="2719"/>
                </a:lnTo>
                <a:cubicBezTo>
                  <a:pt x="7461" y="2635"/>
                  <a:pt x="7293" y="2551"/>
                  <a:pt x="7209" y="2551"/>
                </a:cubicBezTo>
                <a:cubicBezTo>
                  <a:pt x="7124" y="2551"/>
                  <a:pt x="6935" y="2551"/>
                  <a:pt x="6850" y="2635"/>
                </a:cubicBezTo>
                <a:cubicBezTo>
                  <a:pt x="6682" y="2825"/>
                  <a:pt x="6597" y="3078"/>
                  <a:pt x="6766" y="3352"/>
                </a:cubicBezTo>
                <a:lnTo>
                  <a:pt x="7735" y="4658"/>
                </a:lnTo>
                <a:lnTo>
                  <a:pt x="3963" y="4932"/>
                </a:lnTo>
                <a:cubicBezTo>
                  <a:pt x="3689" y="4932"/>
                  <a:pt x="3520" y="5185"/>
                  <a:pt x="3520" y="5459"/>
                </a:cubicBezTo>
                <a:cubicBezTo>
                  <a:pt x="3520" y="5712"/>
                  <a:pt x="3689" y="5986"/>
                  <a:pt x="3963" y="5986"/>
                </a:cubicBezTo>
                <a:lnTo>
                  <a:pt x="4047" y="5986"/>
                </a:lnTo>
                <a:lnTo>
                  <a:pt x="8347" y="5628"/>
                </a:lnTo>
                <a:lnTo>
                  <a:pt x="10012" y="7988"/>
                </a:lnTo>
                <a:lnTo>
                  <a:pt x="6597" y="8873"/>
                </a:lnTo>
                <a:cubicBezTo>
                  <a:pt x="6323" y="8958"/>
                  <a:pt x="6155" y="9232"/>
                  <a:pt x="6239" y="9485"/>
                </a:cubicBezTo>
                <a:cubicBezTo>
                  <a:pt x="6323" y="9759"/>
                  <a:pt x="6492" y="9843"/>
                  <a:pt x="6766" y="9843"/>
                </a:cubicBezTo>
                <a:lnTo>
                  <a:pt x="6850" y="9843"/>
                </a:lnTo>
                <a:lnTo>
                  <a:pt x="10623" y="8873"/>
                </a:lnTo>
                <a:lnTo>
                  <a:pt x="12288" y="11339"/>
                </a:lnTo>
                <a:cubicBezTo>
                  <a:pt x="11150" y="12309"/>
                  <a:pt x="10454" y="13700"/>
                  <a:pt x="10370" y="15112"/>
                </a:cubicBezTo>
                <a:lnTo>
                  <a:pt x="7209" y="15281"/>
                </a:lnTo>
                <a:lnTo>
                  <a:pt x="5796" y="12035"/>
                </a:lnTo>
                <a:cubicBezTo>
                  <a:pt x="5712" y="11782"/>
                  <a:pt x="5544" y="11677"/>
                  <a:pt x="5354" y="11677"/>
                </a:cubicBezTo>
                <a:cubicBezTo>
                  <a:pt x="5270" y="11677"/>
                  <a:pt x="5185" y="11677"/>
                  <a:pt x="5101" y="11782"/>
                </a:cubicBezTo>
                <a:cubicBezTo>
                  <a:pt x="4827" y="11866"/>
                  <a:pt x="4743" y="12119"/>
                  <a:pt x="4827" y="12393"/>
                </a:cubicBezTo>
                <a:lnTo>
                  <a:pt x="6155" y="15365"/>
                </a:lnTo>
                <a:lnTo>
                  <a:pt x="3331" y="15470"/>
                </a:lnTo>
                <a:lnTo>
                  <a:pt x="970" y="12119"/>
                </a:lnTo>
                <a:cubicBezTo>
                  <a:pt x="886" y="11951"/>
                  <a:pt x="696" y="11951"/>
                  <a:pt x="527" y="11951"/>
                </a:cubicBezTo>
                <a:cubicBezTo>
                  <a:pt x="443" y="11951"/>
                  <a:pt x="359" y="11951"/>
                  <a:pt x="275" y="12035"/>
                </a:cubicBezTo>
                <a:cubicBezTo>
                  <a:pt x="1" y="12119"/>
                  <a:pt x="1" y="12477"/>
                  <a:pt x="85" y="12730"/>
                </a:cubicBezTo>
                <a:lnTo>
                  <a:pt x="2108" y="15555"/>
                </a:lnTo>
                <a:lnTo>
                  <a:pt x="527" y="15555"/>
                </a:lnTo>
                <a:cubicBezTo>
                  <a:pt x="275" y="15639"/>
                  <a:pt x="85" y="15807"/>
                  <a:pt x="85" y="16081"/>
                </a:cubicBezTo>
                <a:cubicBezTo>
                  <a:pt x="85" y="16334"/>
                  <a:pt x="275" y="16608"/>
                  <a:pt x="527" y="16608"/>
                </a:cubicBezTo>
                <a:lnTo>
                  <a:pt x="612" y="16608"/>
                </a:lnTo>
                <a:lnTo>
                  <a:pt x="2192" y="16524"/>
                </a:lnTo>
                <a:lnTo>
                  <a:pt x="2192" y="16524"/>
                </a:lnTo>
                <a:lnTo>
                  <a:pt x="443" y="19854"/>
                </a:lnTo>
                <a:cubicBezTo>
                  <a:pt x="359" y="20023"/>
                  <a:pt x="443" y="20381"/>
                  <a:pt x="612" y="20465"/>
                </a:cubicBezTo>
                <a:cubicBezTo>
                  <a:pt x="696" y="20550"/>
                  <a:pt x="801" y="20550"/>
                  <a:pt x="886" y="20550"/>
                </a:cubicBezTo>
                <a:cubicBezTo>
                  <a:pt x="970" y="20550"/>
                  <a:pt x="1054" y="20550"/>
                  <a:pt x="1139" y="20465"/>
                </a:cubicBezTo>
                <a:cubicBezTo>
                  <a:pt x="1223" y="20465"/>
                  <a:pt x="1328" y="20381"/>
                  <a:pt x="1328" y="20297"/>
                </a:cubicBezTo>
                <a:lnTo>
                  <a:pt x="3436" y="16419"/>
                </a:lnTo>
                <a:lnTo>
                  <a:pt x="6239" y="16334"/>
                </a:lnTo>
                <a:lnTo>
                  <a:pt x="5185" y="19685"/>
                </a:lnTo>
                <a:cubicBezTo>
                  <a:pt x="5101" y="19938"/>
                  <a:pt x="5270" y="20212"/>
                  <a:pt x="5544" y="20297"/>
                </a:cubicBezTo>
                <a:cubicBezTo>
                  <a:pt x="5544" y="20297"/>
                  <a:pt x="5628" y="20381"/>
                  <a:pt x="5712" y="20381"/>
                </a:cubicBezTo>
                <a:cubicBezTo>
                  <a:pt x="5796" y="20381"/>
                  <a:pt x="5881" y="20297"/>
                  <a:pt x="5965" y="20297"/>
                </a:cubicBezTo>
                <a:cubicBezTo>
                  <a:pt x="6070" y="20212"/>
                  <a:pt x="6155" y="20107"/>
                  <a:pt x="6155" y="20023"/>
                </a:cubicBezTo>
                <a:lnTo>
                  <a:pt x="7293" y="16250"/>
                </a:lnTo>
                <a:lnTo>
                  <a:pt x="10370" y="16166"/>
                </a:lnTo>
                <a:cubicBezTo>
                  <a:pt x="10454" y="17051"/>
                  <a:pt x="10813" y="17831"/>
                  <a:pt x="11340" y="18632"/>
                </a:cubicBezTo>
                <a:cubicBezTo>
                  <a:pt x="11761" y="19243"/>
                  <a:pt x="12288" y="19770"/>
                  <a:pt x="13005" y="20107"/>
                </a:cubicBezTo>
                <a:lnTo>
                  <a:pt x="11866" y="22320"/>
                </a:lnTo>
                <a:lnTo>
                  <a:pt x="7988" y="21793"/>
                </a:lnTo>
                <a:cubicBezTo>
                  <a:pt x="7735" y="21793"/>
                  <a:pt x="7461" y="21962"/>
                  <a:pt x="7461" y="22215"/>
                </a:cubicBezTo>
                <a:cubicBezTo>
                  <a:pt x="7461" y="22489"/>
                  <a:pt x="7651" y="22742"/>
                  <a:pt x="7904" y="22847"/>
                </a:cubicBezTo>
                <a:lnTo>
                  <a:pt x="11424" y="23268"/>
                </a:lnTo>
                <a:lnTo>
                  <a:pt x="10096" y="25734"/>
                </a:lnTo>
                <a:lnTo>
                  <a:pt x="5796" y="26093"/>
                </a:lnTo>
                <a:cubicBezTo>
                  <a:pt x="5438" y="26093"/>
                  <a:pt x="5270" y="26346"/>
                  <a:pt x="5270" y="26620"/>
                </a:cubicBezTo>
                <a:cubicBezTo>
                  <a:pt x="5270" y="26872"/>
                  <a:pt x="5544" y="27062"/>
                  <a:pt x="5796" y="27062"/>
                </a:cubicBezTo>
                <a:lnTo>
                  <a:pt x="9569" y="26788"/>
                </a:lnTo>
                <a:lnTo>
                  <a:pt x="8515" y="28896"/>
                </a:lnTo>
                <a:cubicBezTo>
                  <a:pt x="8347" y="29170"/>
                  <a:pt x="8515" y="29423"/>
                  <a:pt x="8705" y="29591"/>
                </a:cubicBezTo>
                <a:lnTo>
                  <a:pt x="8958" y="29591"/>
                </a:lnTo>
                <a:cubicBezTo>
                  <a:pt x="9042" y="29591"/>
                  <a:pt x="9127" y="29591"/>
                  <a:pt x="9232" y="29507"/>
                </a:cubicBezTo>
                <a:cubicBezTo>
                  <a:pt x="9316" y="29507"/>
                  <a:pt x="9401" y="29423"/>
                  <a:pt x="9401" y="29338"/>
                </a:cubicBezTo>
                <a:lnTo>
                  <a:pt x="10454" y="27315"/>
                </a:lnTo>
                <a:lnTo>
                  <a:pt x="12204" y="30308"/>
                </a:lnTo>
                <a:cubicBezTo>
                  <a:pt x="12288" y="30476"/>
                  <a:pt x="12478" y="30561"/>
                  <a:pt x="12646" y="30561"/>
                </a:cubicBezTo>
                <a:cubicBezTo>
                  <a:pt x="12731" y="30561"/>
                  <a:pt x="12815" y="30476"/>
                  <a:pt x="12815" y="30476"/>
                </a:cubicBezTo>
                <a:lnTo>
                  <a:pt x="12920" y="30476"/>
                </a:lnTo>
                <a:cubicBezTo>
                  <a:pt x="13089" y="30308"/>
                  <a:pt x="13173" y="30034"/>
                  <a:pt x="13089" y="29781"/>
                </a:cubicBezTo>
                <a:lnTo>
                  <a:pt x="10981" y="26261"/>
                </a:lnTo>
                <a:lnTo>
                  <a:pt x="12288" y="23711"/>
                </a:lnTo>
                <a:lnTo>
                  <a:pt x="14396" y="26093"/>
                </a:lnTo>
                <a:cubicBezTo>
                  <a:pt x="14501" y="26177"/>
                  <a:pt x="14670" y="26261"/>
                  <a:pt x="14754" y="26261"/>
                </a:cubicBezTo>
                <a:cubicBezTo>
                  <a:pt x="14838" y="26261"/>
                  <a:pt x="15028" y="26261"/>
                  <a:pt x="15112" y="26177"/>
                </a:cubicBezTo>
                <a:cubicBezTo>
                  <a:pt x="15281" y="26008"/>
                  <a:pt x="15365" y="25650"/>
                  <a:pt x="15196" y="25481"/>
                </a:cubicBezTo>
                <a:lnTo>
                  <a:pt x="12731" y="22742"/>
                </a:lnTo>
                <a:lnTo>
                  <a:pt x="13869" y="20550"/>
                </a:lnTo>
                <a:cubicBezTo>
                  <a:pt x="14501" y="20824"/>
                  <a:pt x="15112" y="20908"/>
                  <a:pt x="15723" y="20908"/>
                </a:cubicBezTo>
                <a:cubicBezTo>
                  <a:pt x="16693" y="20908"/>
                  <a:pt x="17662" y="20634"/>
                  <a:pt x="18442" y="20212"/>
                </a:cubicBezTo>
                <a:lnTo>
                  <a:pt x="19854" y="22130"/>
                </a:lnTo>
                <a:lnTo>
                  <a:pt x="17557" y="25292"/>
                </a:lnTo>
                <a:cubicBezTo>
                  <a:pt x="17388" y="25481"/>
                  <a:pt x="17473" y="25819"/>
                  <a:pt x="17662" y="26008"/>
                </a:cubicBezTo>
                <a:cubicBezTo>
                  <a:pt x="17747" y="26008"/>
                  <a:pt x="17831" y="26093"/>
                  <a:pt x="18000" y="26093"/>
                </a:cubicBezTo>
                <a:cubicBezTo>
                  <a:pt x="18084" y="26093"/>
                  <a:pt x="18274" y="26008"/>
                  <a:pt x="18358" y="25819"/>
                </a:cubicBezTo>
                <a:lnTo>
                  <a:pt x="20381" y="23015"/>
                </a:lnTo>
                <a:lnTo>
                  <a:pt x="22046" y="25292"/>
                </a:lnTo>
                <a:lnTo>
                  <a:pt x="20297" y="29254"/>
                </a:lnTo>
                <a:cubicBezTo>
                  <a:pt x="20107" y="29507"/>
                  <a:pt x="20191" y="29865"/>
                  <a:pt x="20465" y="29950"/>
                </a:cubicBezTo>
                <a:lnTo>
                  <a:pt x="20718" y="29950"/>
                </a:lnTo>
                <a:cubicBezTo>
                  <a:pt x="20824" y="29950"/>
                  <a:pt x="20908" y="29950"/>
                  <a:pt x="20992" y="29865"/>
                </a:cubicBezTo>
                <a:cubicBezTo>
                  <a:pt x="21077" y="29865"/>
                  <a:pt x="21077" y="29781"/>
                  <a:pt x="21161" y="29697"/>
                </a:cubicBezTo>
                <a:lnTo>
                  <a:pt x="22657" y="26261"/>
                </a:lnTo>
                <a:lnTo>
                  <a:pt x="24069" y="28200"/>
                </a:lnTo>
                <a:cubicBezTo>
                  <a:pt x="24154" y="28369"/>
                  <a:pt x="24322" y="28369"/>
                  <a:pt x="24407" y="28369"/>
                </a:cubicBezTo>
                <a:cubicBezTo>
                  <a:pt x="24512" y="28369"/>
                  <a:pt x="24681" y="28369"/>
                  <a:pt x="24765" y="28285"/>
                </a:cubicBezTo>
                <a:cubicBezTo>
                  <a:pt x="24934" y="28200"/>
                  <a:pt x="25039" y="27842"/>
                  <a:pt x="24849" y="27589"/>
                </a:cubicBezTo>
                <a:lnTo>
                  <a:pt x="23543" y="25734"/>
                </a:lnTo>
                <a:lnTo>
                  <a:pt x="26957" y="25650"/>
                </a:lnTo>
                <a:cubicBezTo>
                  <a:pt x="27315" y="25650"/>
                  <a:pt x="27484" y="25376"/>
                  <a:pt x="27484" y="25123"/>
                </a:cubicBezTo>
                <a:cubicBezTo>
                  <a:pt x="27484" y="24849"/>
                  <a:pt x="27231" y="24596"/>
                  <a:pt x="26957" y="24596"/>
                </a:cubicBezTo>
                <a:lnTo>
                  <a:pt x="22826" y="24765"/>
                </a:lnTo>
                <a:lnTo>
                  <a:pt x="21245" y="22404"/>
                </a:lnTo>
                <a:lnTo>
                  <a:pt x="24322" y="21688"/>
                </a:lnTo>
                <a:cubicBezTo>
                  <a:pt x="24407" y="21688"/>
                  <a:pt x="24512" y="21603"/>
                  <a:pt x="24512" y="21603"/>
                </a:cubicBezTo>
                <a:cubicBezTo>
                  <a:pt x="24681" y="21519"/>
                  <a:pt x="24765" y="21266"/>
                  <a:pt x="24765" y="21076"/>
                </a:cubicBezTo>
                <a:cubicBezTo>
                  <a:pt x="24681" y="20824"/>
                  <a:pt x="24512" y="20634"/>
                  <a:pt x="24238" y="20634"/>
                </a:cubicBezTo>
                <a:lnTo>
                  <a:pt x="24154" y="20739"/>
                </a:lnTo>
                <a:lnTo>
                  <a:pt x="20634" y="21519"/>
                </a:lnTo>
                <a:lnTo>
                  <a:pt x="19327" y="19580"/>
                </a:lnTo>
                <a:cubicBezTo>
                  <a:pt x="20465" y="18632"/>
                  <a:pt x="21077" y="17135"/>
                  <a:pt x="21161" y="15639"/>
                </a:cubicBezTo>
                <a:lnTo>
                  <a:pt x="23458" y="15555"/>
                </a:lnTo>
                <a:lnTo>
                  <a:pt x="24849" y="19159"/>
                </a:lnTo>
                <a:cubicBezTo>
                  <a:pt x="24934" y="19327"/>
                  <a:pt x="25123" y="19496"/>
                  <a:pt x="25376" y="19496"/>
                </a:cubicBezTo>
                <a:cubicBezTo>
                  <a:pt x="25376" y="19496"/>
                  <a:pt x="25461" y="19411"/>
                  <a:pt x="25566" y="19411"/>
                </a:cubicBezTo>
                <a:lnTo>
                  <a:pt x="25650" y="19411"/>
                </a:lnTo>
                <a:cubicBezTo>
                  <a:pt x="25819" y="19243"/>
                  <a:pt x="25903" y="18969"/>
                  <a:pt x="25819" y="18800"/>
                </a:cubicBezTo>
                <a:lnTo>
                  <a:pt x="24512" y="15555"/>
                </a:lnTo>
                <a:lnTo>
                  <a:pt x="27315" y="15365"/>
                </a:lnTo>
                <a:lnTo>
                  <a:pt x="29676" y="19053"/>
                </a:lnTo>
                <a:cubicBezTo>
                  <a:pt x="29865" y="19159"/>
                  <a:pt x="29950" y="19243"/>
                  <a:pt x="30118" y="19243"/>
                </a:cubicBezTo>
                <a:cubicBezTo>
                  <a:pt x="30203" y="19243"/>
                  <a:pt x="30308" y="19243"/>
                  <a:pt x="30392" y="19159"/>
                </a:cubicBezTo>
                <a:cubicBezTo>
                  <a:pt x="30645" y="18969"/>
                  <a:pt x="30730" y="18716"/>
                  <a:pt x="30561" y="18442"/>
                </a:cubicBezTo>
                <a:lnTo>
                  <a:pt x="28453" y="15365"/>
                </a:lnTo>
                <a:lnTo>
                  <a:pt x="30835" y="15196"/>
                </a:lnTo>
                <a:cubicBezTo>
                  <a:pt x="30919" y="15196"/>
                  <a:pt x="31004" y="15196"/>
                  <a:pt x="31088" y="15112"/>
                </a:cubicBezTo>
                <a:cubicBezTo>
                  <a:pt x="31172" y="15028"/>
                  <a:pt x="31256" y="14838"/>
                  <a:pt x="31256" y="14669"/>
                </a:cubicBezTo>
                <a:cubicBezTo>
                  <a:pt x="31256" y="14416"/>
                  <a:pt x="31088" y="14227"/>
                  <a:pt x="30835" y="14227"/>
                </a:cubicBezTo>
                <a:lnTo>
                  <a:pt x="30730" y="14227"/>
                </a:lnTo>
                <a:lnTo>
                  <a:pt x="28453" y="14311"/>
                </a:lnTo>
                <a:lnTo>
                  <a:pt x="30203" y="11339"/>
                </a:lnTo>
                <a:cubicBezTo>
                  <a:pt x="30392" y="11065"/>
                  <a:pt x="30308" y="10812"/>
                  <a:pt x="30034" y="10623"/>
                </a:cubicBezTo>
                <a:lnTo>
                  <a:pt x="29781" y="10623"/>
                </a:lnTo>
                <a:cubicBezTo>
                  <a:pt x="29591" y="10623"/>
                  <a:pt x="29423" y="10728"/>
                  <a:pt x="29339" y="10812"/>
                </a:cubicBezTo>
                <a:lnTo>
                  <a:pt x="27315" y="14416"/>
                </a:lnTo>
                <a:lnTo>
                  <a:pt x="24407" y="14501"/>
                </a:lnTo>
                <a:lnTo>
                  <a:pt x="25461" y="11508"/>
                </a:lnTo>
                <a:cubicBezTo>
                  <a:pt x="25566" y="11255"/>
                  <a:pt x="25461" y="10897"/>
                  <a:pt x="25208" y="10812"/>
                </a:cubicBezTo>
                <a:lnTo>
                  <a:pt x="25039" y="10812"/>
                </a:lnTo>
                <a:cubicBezTo>
                  <a:pt x="24765" y="10812"/>
                  <a:pt x="24596" y="10981"/>
                  <a:pt x="24512" y="11150"/>
                </a:cubicBezTo>
                <a:lnTo>
                  <a:pt x="23353" y="14585"/>
                </a:lnTo>
                <a:lnTo>
                  <a:pt x="21077" y="14669"/>
                </a:lnTo>
                <a:cubicBezTo>
                  <a:pt x="20992" y="13890"/>
                  <a:pt x="20634" y="13089"/>
                  <a:pt x="20191" y="12477"/>
                </a:cubicBezTo>
                <a:cubicBezTo>
                  <a:pt x="19770" y="11866"/>
                  <a:pt x="19327" y="11424"/>
                  <a:pt x="18716" y="10981"/>
                </a:cubicBezTo>
                <a:lnTo>
                  <a:pt x="20107" y="8347"/>
                </a:lnTo>
                <a:lnTo>
                  <a:pt x="23711" y="8705"/>
                </a:lnTo>
                <a:cubicBezTo>
                  <a:pt x="23795" y="8705"/>
                  <a:pt x="23880" y="8705"/>
                  <a:pt x="23985" y="8621"/>
                </a:cubicBezTo>
                <a:cubicBezTo>
                  <a:pt x="24154" y="8515"/>
                  <a:pt x="24238" y="8431"/>
                  <a:pt x="24238" y="8262"/>
                </a:cubicBezTo>
                <a:cubicBezTo>
                  <a:pt x="24238" y="7988"/>
                  <a:pt x="24069" y="7735"/>
                  <a:pt x="23795" y="7735"/>
                </a:cubicBezTo>
                <a:lnTo>
                  <a:pt x="20550" y="7377"/>
                </a:lnTo>
                <a:lnTo>
                  <a:pt x="21878" y="4827"/>
                </a:lnTo>
                <a:lnTo>
                  <a:pt x="25903" y="4405"/>
                </a:lnTo>
                <a:cubicBezTo>
                  <a:pt x="25987" y="4405"/>
                  <a:pt x="26093" y="4405"/>
                  <a:pt x="26177" y="4300"/>
                </a:cubicBezTo>
                <a:cubicBezTo>
                  <a:pt x="26346" y="4216"/>
                  <a:pt x="26430" y="4047"/>
                  <a:pt x="26430" y="3878"/>
                </a:cubicBezTo>
                <a:cubicBezTo>
                  <a:pt x="26346" y="3604"/>
                  <a:pt x="26177" y="3436"/>
                  <a:pt x="25903" y="3436"/>
                </a:cubicBezTo>
                <a:lnTo>
                  <a:pt x="25819" y="3436"/>
                </a:lnTo>
                <a:lnTo>
                  <a:pt x="22404" y="3773"/>
                </a:lnTo>
                <a:lnTo>
                  <a:pt x="23100" y="2382"/>
                </a:lnTo>
                <a:cubicBezTo>
                  <a:pt x="23269" y="2108"/>
                  <a:pt x="23184" y="1855"/>
                  <a:pt x="22931" y="1665"/>
                </a:cubicBezTo>
                <a:lnTo>
                  <a:pt x="22657" y="1665"/>
                </a:lnTo>
                <a:cubicBezTo>
                  <a:pt x="22489" y="1665"/>
                  <a:pt x="22299" y="1771"/>
                  <a:pt x="22215" y="1939"/>
                </a:cubicBezTo>
                <a:lnTo>
                  <a:pt x="21519" y="3352"/>
                </a:lnTo>
                <a:lnTo>
                  <a:pt x="19496" y="190"/>
                </a:lnTo>
                <a:cubicBezTo>
                  <a:pt x="19412" y="85"/>
                  <a:pt x="19243" y="0"/>
                  <a:pt x="19053"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8" name="Google Shape;2068;p25"/>
          <p:cNvSpPr/>
          <p:nvPr/>
        </p:nvSpPr>
        <p:spPr>
          <a:xfrm flipH="1">
            <a:off x="9807187" y="3707892"/>
            <a:ext cx="838062" cy="757560"/>
          </a:xfrm>
          <a:custGeom>
            <a:avLst/>
            <a:gdLst/>
            <a:ahLst/>
            <a:cxnLst/>
            <a:rect l="l" t="t" r="r" b="b"/>
            <a:pathLst>
              <a:path w="15366" h="13890" extrusionOk="0">
                <a:moveTo>
                  <a:pt x="7904" y="5986"/>
                </a:moveTo>
                <a:lnTo>
                  <a:pt x="7904" y="7820"/>
                </a:lnTo>
                <a:lnTo>
                  <a:pt x="6408" y="6766"/>
                </a:lnTo>
                <a:cubicBezTo>
                  <a:pt x="6766" y="6323"/>
                  <a:pt x="7293" y="6070"/>
                  <a:pt x="7904" y="5986"/>
                </a:cubicBezTo>
                <a:close/>
                <a:moveTo>
                  <a:pt x="8515" y="6070"/>
                </a:moveTo>
                <a:cubicBezTo>
                  <a:pt x="9127" y="6155"/>
                  <a:pt x="9759" y="6513"/>
                  <a:pt x="10096" y="7124"/>
                </a:cubicBezTo>
                <a:lnTo>
                  <a:pt x="8431" y="7904"/>
                </a:lnTo>
                <a:lnTo>
                  <a:pt x="8431" y="7904"/>
                </a:lnTo>
                <a:lnTo>
                  <a:pt x="8515" y="6070"/>
                </a:lnTo>
                <a:close/>
                <a:moveTo>
                  <a:pt x="6071" y="7208"/>
                </a:moveTo>
                <a:lnTo>
                  <a:pt x="7736" y="8346"/>
                </a:lnTo>
                <a:lnTo>
                  <a:pt x="5965" y="9232"/>
                </a:lnTo>
                <a:cubicBezTo>
                  <a:pt x="5797" y="8958"/>
                  <a:pt x="5797" y="8620"/>
                  <a:pt x="5797" y="8262"/>
                </a:cubicBezTo>
                <a:cubicBezTo>
                  <a:pt x="5797" y="7904"/>
                  <a:pt x="5881" y="7567"/>
                  <a:pt x="6071" y="7208"/>
                </a:cubicBezTo>
                <a:close/>
                <a:moveTo>
                  <a:pt x="10370" y="7567"/>
                </a:moveTo>
                <a:cubicBezTo>
                  <a:pt x="10454" y="7820"/>
                  <a:pt x="10454" y="8094"/>
                  <a:pt x="10454" y="8346"/>
                </a:cubicBezTo>
                <a:cubicBezTo>
                  <a:pt x="10454" y="8705"/>
                  <a:pt x="10370" y="9063"/>
                  <a:pt x="10286" y="9316"/>
                </a:cubicBezTo>
                <a:lnTo>
                  <a:pt x="8789" y="8346"/>
                </a:lnTo>
                <a:lnTo>
                  <a:pt x="10370" y="7567"/>
                </a:lnTo>
                <a:close/>
                <a:moveTo>
                  <a:pt x="7904" y="8789"/>
                </a:moveTo>
                <a:lnTo>
                  <a:pt x="7820" y="10644"/>
                </a:lnTo>
                <a:cubicBezTo>
                  <a:pt x="7209" y="10538"/>
                  <a:pt x="6597" y="10201"/>
                  <a:pt x="6239" y="9674"/>
                </a:cubicBezTo>
                <a:lnTo>
                  <a:pt x="7904" y="8789"/>
                </a:lnTo>
                <a:close/>
                <a:moveTo>
                  <a:pt x="8431" y="8789"/>
                </a:moveTo>
                <a:lnTo>
                  <a:pt x="9927" y="9759"/>
                </a:lnTo>
                <a:cubicBezTo>
                  <a:pt x="9569" y="10285"/>
                  <a:pt x="9042" y="10644"/>
                  <a:pt x="8347" y="10644"/>
                </a:cubicBezTo>
                <a:lnTo>
                  <a:pt x="8431" y="8789"/>
                </a:lnTo>
                <a:close/>
                <a:moveTo>
                  <a:pt x="8347" y="0"/>
                </a:moveTo>
                <a:cubicBezTo>
                  <a:pt x="8178" y="0"/>
                  <a:pt x="8073" y="190"/>
                  <a:pt x="8073" y="274"/>
                </a:cubicBezTo>
                <a:lnTo>
                  <a:pt x="8073" y="1159"/>
                </a:lnTo>
                <a:lnTo>
                  <a:pt x="6323" y="106"/>
                </a:lnTo>
                <a:lnTo>
                  <a:pt x="6239" y="106"/>
                </a:lnTo>
                <a:cubicBezTo>
                  <a:pt x="6155" y="106"/>
                  <a:pt x="6071" y="106"/>
                  <a:pt x="5965" y="190"/>
                </a:cubicBezTo>
                <a:cubicBezTo>
                  <a:pt x="5881" y="359"/>
                  <a:pt x="5965" y="443"/>
                  <a:pt x="6071" y="527"/>
                </a:cubicBezTo>
                <a:lnTo>
                  <a:pt x="7988" y="1771"/>
                </a:lnTo>
                <a:lnTo>
                  <a:pt x="7988" y="3267"/>
                </a:lnTo>
                <a:lnTo>
                  <a:pt x="6239" y="2635"/>
                </a:lnTo>
                <a:lnTo>
                  <a:pt x="6155" y="2635"/>
                </a:lnTo>
                <a:cubicBezTo>
                  <a:pt x="6071" y="2635"/>
                  <a:pt x="5965" y="2635"/>
                  <a:pt x="5881" y="2824"/>
                </a:cubicBezTo>
                <a:cubicBezTo>
                  <a:pt x="5881" y="2909"/>
                  <a:pt x="5965" y="3077"/>
                  <a:pt x="6071" y="3162"/>
                </a:cubicBezTo>
                <a:lnTo>
                  <a:pt x="7988" y="3878"/>
                </a:lnTo>
                <a:lnTo>
                  <a:pt x="7988" y="5459"/>
                </a:lnTo>
                <a:cubicBezTo>
                  <a:pt x="7124" y="5543"/>
                  <a:pt x="6408" y="5902"/>
                  <a:pt x="5881" y="6513"/>
                </a:cubicBezTo>
                <a:lnTo>
                  <a:pt x="4574" y="5628"/>
                </a:lnTo>
                <a:lnTo>
                  <a:pt x="4911" y="3689"/>
                </a:lnTo>
                <a:cubicBezTo>
                  <a:pt x="5017" y="3604"/>
                  <a:pt x="4911" y="3436"/>
                  <a:pt x="4743" y="3436"/>
                </a:cubicBezTo>
                <a:lnTo>
                  <a:pt x="4658" y="3436"/>
                </a:lnTo>
                <a:cubicBezTo>
                  <a:pt x="4574" y="3436"/>
                  <a:pt x="4490" y="3520"/>
                  <a:pt x="4384" y="3604"/>
                </a:cubicBezTo>
                <a:lnTo>
                  <a:pt x="4047" y="5269"/>
                </a:lnTo>
                <a:lnTo>
                  <a:pt x="2804" y="4490"/>
                </a:lnTo>
                <a:lnTo>
                  <a:pt x="2804" y="2298"/>
                </a:lnTo>
                <a:cubicBezTo>
                  <a:pt x="2804" y="2108"/>
                  <a:pt x="2719" y="2024"/>
                  <a:pt x="2551" y="2024"/>
                </a:cubicBezTo>
                <a:cubicBezTo>
                  <a:pt x="2382" y="2024"/>
                  <a:pt x="2277" y="2108"/>
                  <a:pt x="2277" y="2298"/>
                </a:cubicBezTo>
                <a:lnTo>
                  <a:pt x="2277" y="4131"/>
                </a:lnTo>
                <a:lnTo>
                  <a:pt x="1581" y="3604"/>
                </a:lnTo>
                <a:lnTo>
                  <a:pt x="1413" y="3604"/>
                </a:lnTo>
                <a:cubicBezTo>
                  <a:pt x="1328" y="3604"/>
                  <a:pt x="1223" y="3604"/>
                  <a:pt x="1223" y="3689"/>
                </a:cubicBezTo>
                <a:cubicBezTo>
                  <a:pt x="1139" y="3794"/>
                  <a:pt x="1139" y="3963"/>
                  <a:pt x="1223" y="4047"/>
                </a:cubicBezTo>
                <a:lnTo>
                  <a:pt x="2024" y="4574"/>
                </a:lnTo>
                <a:lnTo>
                  <a:pt x="169" y="5459"/>
                </a:lnTo>
                <a:cubicBezTo>
                  <a:pt x="85" y="5459"/>
                  <a:pt x="1" y="5628"/>
                  <a:pt x="85" y="5796"/>
                </a:cubicBezTo>
                <a:cubicBezTo>
                  <a:pt x="85" y="5902"/>
                  <a:pt x="169" y="5902"/>
                  <a:pt x="359" y="5902"/>
                </a:cubicBezTo>
                <a:lnTo>
                  <a:pt x="443" y="5902"/>
                </a:lnTo>
                <a:lnTo>
                  <a:pt x="2551" y="4932"/>
                </a:lnTo>
                <a:lnTo>
                  <a:pt x="3773" y="5712"/>
                </a:lnTo>
                <a:lnTo>
                  <a:pt x="2277" y="6850"/>
                </a:lnTo>
                <a:cubicBezTo>
                  <a:pt x="2193" y="6955"/>
                  <a:pt x="2108" y="7124"/>
                  <a:pt x="2193" y="7208"/>
                </a:cubicBezTo>
                <a:cubicBezTo>
                  <a:pt x="2277" y="7293"/>
                  <a:pt x="2382" y="7293"/>
                  <a:pt x="2467" y="7293"/>
                </a:cubicBezTo>
                <a:lnTo>
                  <a:pt x="2635" y="7293"/>
                </a:lnTo>
                <a:lnTo>
                  <a:pt x="4216" y="6070"/>
                </a:lnTo>
                <a:lnTo>
                  <a:pt x="5628" y="6955"/>
                </a:lnTo>
                <a:cubicBezTo>
                  <a:pt x="5354" y="7293"/>
                  <a:pt x="5270" y="7820"/>
                  <a:pt x="5270" y="8262"/>
                </a:cubicBezTo>
                <a:cubicBezTo>
                  <a:pt x="5270" y="8705"/>
                  <a:pt x="5354" y="9147"/>
                  <a:pt x="5438" y="9485"/>
                </a:cubicBezTo>
                <a:lnTo>
                  <a:pt x="4300" y="10011"/>
                </a:lnTo>
                <a:lnTo>
                  <a:pt x="2804" y="8620"/>
                </a:lnTo>
                <a:cubicBezTo>
                  <a:pt x="2804" y="8620"/>
                  <a:pt x="2719" y="8536"/>
                  <a:pt x="2635" y="8536"/>
                </a:cubicBezTo>
                <a:cubicBezTo>
                  <a:pt x="2551" y="8536"/>
                  <a:pt x="2551" y="8620"/>
                  <a:pt x="2467" y="8620"/>
                </a:cubicBezTo>
                <a:cubicBezTo>
                  <a:pt x="2382" y="8789"/>
                  <a:pt x="2382" y="8958"/>
                  <a:pt x="2467" y="9063"/>
                </a:cubicBezTo>
                <a:lnTo>
                  <a:pt x="3858" y="10285"/>
                </a:lnTo>
                <a:lnTo>
                  <a:pt x="2467" y="10981"/>
                </a:lnTo>
                <a:lnTo>
                  <a:pt x="528" y="9759"/>
                </a:lnTo>
                <a:lnTo>
                  <a:pt x="359" y="9759"/>
                </a:lnTo>
                <a:cubicBezTo>
                  <a:pt x="275" y="9759"/>
                  <a:pt x="169" y="9759"/>
                  <a:pt x="169" y="9843"/>
                </a:cubicBezTo>
                <a:cubicBezTo>
                  <a:pt x="85" y="9927"/>
                  <a:pt x="85" y="10117"/>
                  <a:pt x="275" y="10201"/>
                </a:cubicBezTo>
                <a:lnTo>
                  <a:pt x="1940" y="11255"/>
                </a:lnTo>
                <a:lnTo>
                  <a:pt x="886" y="11866"/>
                </a:lnTo>
                <a:cubicBezTo>
                  <a:pt x="696" y="11866"/>
                  <a:pt x="612" y="12035"/>
                  <a:pt x="696" y="12224"/>
                </a:cubicBezTo>
                <a:cubicBezTo>
                  <a:pt x="802" y="12309"/>
                  <a:pt x="886" y="12309"/>
                  <a:pt x="970" y="12309"/>
                </a:cubicBezTo>
                <a:lnTo>
                  <a:pt x="1054" y="12309"/>
                </a:lnTo>
                <a:lnTo>
                  <a:pt x="2193" y="11782"/>
                </a:lnTo>
                <a:lnTo>
                  <a:pt x="2024" y="13615"/>
                </a:lnTo>
                <a:cubicBezTo>
                  <a:pt x="1940" y="13700"/>
                  <a:pt x="2108" y="13889"/>
                  <a:pt x="2193" y="13889"/>
                </a:cubicBezTo>
                <a:lnTo>
                  <a:pt x="2277" y="13889"/>
                </a:lnTo>
                <a:cubicBezTo>
                  <a:pt x="2382" y="13889"/>
                  <a:pt x="2467" y="13805"/>
                  <a:pt x="2551" y="13615"/>
                </a:cubicBezTo>
                <a:lnTo>
                  <a:pt x="2719" y="11424"/>
                </a:lnTo>
                <a:lnTo>
                  <a:pt x="4047" y="10812"/>
                </a:lnTo>
                <a:lnTo>
                  <a:pt x="4216" y="12477"/>
                </a:lnTo>
                <a:cubicBezTo>
                  <a:pt x="4300" y="12646"/>
                  <a:pt x="4384" y="12751"/>
                  <a:pt x="4490" y="12751"/>
                </a:cubicBezTo>
                <a:lnTo>
                  <a:pt x="4574" y="12751"/>
                </a:lnTo>
                <a:cubicBezTo>
                  <a:pt x="4658" y="12751"/>
                  <a:pt x="4827" y="12562"/>
                  <a:pt x="4743" y="12393"/>
                </a:cubicBezTo>
                <a:lnTo>
                  <a:pt x="4574" y="10538"/>
                </a:lnTo>
                <a:lnTo>
                  <a:pt x="5712" y="9927"/>
                </a:lnTo>
                <a:cubicBezTo>
                  <a:pt x="6239" y="10644"/>
                  <a:pt x="6935" y="11065"/>
                  <a:pt x="7820" y="11171"/>
                </a:cubicBezTo>
                <a:lnTo>
                  <a:pt x="7820" y="12477"/>
                </a:lnTo>
                <a:lnTo>
                  <a:pt x="5881" y="13089"/>
                </a:lnTo>
                <a:cubicBezTo>
                  <a:pt x="5712" y="13173"/>
                  <a:pt x="5628" y="13278"/>
                  <a:pt x="5712" y="13447"/>
                </a:cubicBezTo>
                <a:cubicBezTo>
                  <a:pt x="5712" y="13531"/>
                  <a:pt x="5797" y="13615"/>
                  <a:pt x="5965" y="13615"/>
                </a:cubicBezTo>
                <a:lnTo>
                  <a:pt x="6071" y="13615"/>
                </a:lnTo>
                <a:lnTo>
                  <a:pt x="7293" y="13173"/>
                </a:lnTo>
                <a:cubicBezTo>
                  <a:pt x="7651" y="12836"/>
                  <a:pt x="7988" y="12393"/>
                  <a:pt x="8347" y="12035"/>
                </a:cubicBezTo>
                <a:lnTo>
                  <a:pt x="8347" y="11171"/>
                </a:lnTo>
                <a:cubicBezTo>
                  <a:pt x="8705" y="11171"/>
                  <a:pt x="9042" y="11065"/>
                  <a:pt x="9316" y="10981"/>
                </a:cubicBezTo>
                <a:cubicBezTo>
                  <a:pt x="9843" y="10370"/>
                  <a:pt x="10286" y="9843"/>
                  <a:pt x="10813" y="9316"/>
                </a:cubicBezTo>
                <a:cubicBezTo>
                  <a:pt x="10897" y="9063"/>
                  <a:pt x="10981" y="8705"/>
                  <a:pt x="10981" y="8431"/>
                </a:cubicBezTo>
                <a:cubicBezTo>
                  <a:pt x="10981" y="8009"/>
                  <a:pt x="10897" y="7651"/>
                  <a:pt x="10813" y="7293"/>
                </a:cubicBezTo>
                <a:lnTo>
                  <a:pt x="12204" y="6597"/>
                </a:lnTo>
                <a:lnTo>
                  <a:pt x="12815" y="7124"/>
                </a:lnTo>
                <a:cubicBezTo>
                  <a:pt x="13005" y="7040"/>
                  <a:pt x="13089" y="6955"/>
                  <a:pt x="13258" y="6766"/>
                </a:cubicBezTo>
                <a:lnTo>
                  <a:pt x="12731" y="6323"/>
                </a:lnTo>
                <a:lnTo>
                  <a:pt x="14058" y="5628"/>
                </a:lnTo>
                <a:lnTo>
                  <a:pt x="14227" y="5712"/>
                </a:lnTo>
                <a:cubicBezTo>
                  <a:pt x="14585" y="5375"/>
                  <a:pt x="15028" y="4932"/>
                  <a:pt x="15365" y="4490"/>
                </a:cubicBezTo>
                <a:lnTo>
                  <a:pt x="15197" y="4490"/>
                </a:lnTo>
                <a:lnTo>
                  <a:pt x="14396" y="4932"/>
                </a:lnTo>
                <a:lnTo>
                  <a:pt x="14501" y="2909"/>
                </a:lnTo>
                <a:cubicBezTo>
                  <a:pt x="14501" y="2824"/>
                  <a:pt x="14396" y="2635"/>
                  <a:pt x="14227" y="2635"/>
                </a:cubicBezTo>
                <a:cubicBezTo>
                  <a:pt x="14143" y="2635"/>
                  <a:pt x="13974" y="2740"/>
                  <a:pt x="13974" y="2909"/>
                </a:cubicBezTo>
                <a:lnTo>
                  <a:pt x="13784" y="5185"/>
                </a:lnTo>
                <a:lnTo>
                  <a:pt x="12478" y="5902"/>
                </a:lnTo>
                <a:lnTo>
                  <a:pt x="12204" y="4047"/>
                </a:lnTo>
                <a:cubicBezTo>
                  <a:pt x="12204" y="3878"/>
                  <a:pt x="12119" y="3794"/>
                  <a:pt x="11951" y="3794"/>
                </a:cubicBezTo>
                <a:cubicBezTo>
                  <a:pt x="11761" y="3794"/>
                  <a:pt x="11677" y="3963"/>
                  <a:pt x="11677" y="4131"/>
                </a:cubicBezTo>
                <a:lnTo>
                  <a:pt x="11951" y="6155"/>
                </a:lnTo>
                <a:lnTo>
                  <a:pt x="10539" y="6850"/>
                </a:lnTo>
                <a:cubicBezTo>
                  <a:pt x="10096" y="6155"/>
                  <a:pt x="9401" y="5628"/>
                  <a:pt x="8515" y="5459"/>
                </a:cubicBezTo>
                <a:lnTo>
                  <a:pt x="8515" y="3878"/>
                </a:lnTo>
                <a:lnTo>
                  <a:pt x="10370" y="3162"/>
                </a:lnTo>
                <a:cubicBezTo>
                  <a:pt x="10454" y="3162"/>
                  <a:pt x="10539" y="2993"/>
                  <a:pt x="10454" y="2909"/>
                </a:cubicBezTo>
                <a:cubicBezTo>
                  <a:pt x="10454" y="2740"/>
                  <a:pt x="10370" y="2740"/>
                  <a:pt x="10180" y="2740"/>
                </a:cubicBezTo>
                <a:lnTo>
                  <a:pt x="10096" y="2740"/>
                </a:lnTo>
                <a:lnTo>
                  <a:pt x="8515" y="3267"/>
                </a:lnTo>
                <a:lnTo>
                  <a:pt x="8600" y="1771"/>
                </a:lnTo>
                <a:lnTo>
                  <a:pt x="10454" y="633"/>
                </a:lnTo>
                <a:cubicBezTo>
                  <a:pt x="10539" y="527"/>
                  <a:pt x="10623" y="359"/>
                  <a:pt x="10539" y="274"/>
                </a:cubicBezTo>
                <a:cubicBezTo>
                  <a:pt x="10454" y="190"/>
                  <a:pt x="10370" y="190"/>
                  <a:pt x="10286" y="190"/>
                </a:cubicBezTo>
                <a:lnTo>
                  <a:pt x="10096" y="190"/>
                </a:lnTo>
                <a:lnTo>
                  <a:pt x="8600" y="1159"/>
                </a:lnTo>
                <a:lnTo>
                  <a:pt x="8600" y="274"/>
                </a:lnTo>
                <a:cubicBezTo>
                  <a:pt x="8600" y="190"/>
                  <a:pt x="8515" y="0"/>
                  <a:pt x="83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69" name="Google Shape;2069;p25"/>
          <p:cNvSpPr/>
          <p:nvPr/>
        </p:nvSpPr>
        <p:spPr>
          <a:xfrm flipH="1">
            <a:off x="13753427" y="4622857"/>
            <a:ext cx="555218" cy="556418"/>
          </a:xfrm>
          <a:custGeom>
            <a:avLst/>
            <a:gdLst/>
            <a:ahLst/>
            <a:cxnLst/>
            <a:rect l="l" t="t" r="r" b="b"/>
            <a:pathLst>
              <a:path w="10180" h="10202" extrusionOk="0">
                <a:moveTo>
                  <a:pt x="8325" y="3436"/>
                </a:moveTo>
                <a:cubicBezTo>
                  <a:pt x="8241" y="3436"/>
                  <a:pt x="8157" y="3436"/>
                  <a:pt x="8157" y="3521"/>
                </a:cubicBezTo>
                <a:lnTo>
                  <a:pt x="7904" y="4659"/>
                </a:lnTo>
                <a:cubicBezTo>
                  <a:pt x="7988" y="4659"/>
                  <a:pt x="8072" y="4659"/>
                  <a:pt x="8241" y="4743"/>
                </a:cubicBezTo>
                <a:lnTo>
                  <a:pt x="8515" y="3605"/>
                </a:lnTo>
                <a:cubicBezTo>
                  <a:pt x="8515" y="3521"/>
                  <a:pt x="8431" y="3436"/>
                  <a:pt x="8325" y="3436"/>
                </a:cubicBezTo>
                <a:close/>
                <a:moveTo>
                  <a:pt x="9906" y="3247"/>
                </a:moveTo>
                <a:cubicBezTo>
                  <a:pt x="9822" y="3247"/>
                  <a:pt x="9737" y="3247"/>
                  <a:pt x="9737" y="3352"/>
                </a:cubicBezTo>
                <a:lnTo>
                  <a:pt x="9126" y="4659"/>
                </a:lnTo>
                <a:lnTo>
                  <a:pt x="8431" y="4743"/>
                </a:lnTo>
                <a:lnTo>
                  <a:pt x="8852" y="4743"/>
                </a:lnTo>
                <a:cubicBezTo>
                  <a:pt x="9210" y="4743"/>
                  <a:pt x="9653" y="4659"/>
                  <a:pt x="10180" y="4574"/>
                </a:cubicBezTo>
                <a:lnTo>
                  <a:pt x="9484" y="4574"/>
                </a:lnTo>
                <a:lnTo>
                  <a:pt x="10011" y="3521"/>
                </a:lnTo>
                <a:cubicBezTo>
                  <a:pt x="10096" y="3436"/>
                  <a:pt x="10011" y="3247"/>
                  <a:pt x="9906" y="3247"/>
                </a:cubicBezTo>
                <a:close/>
                <a:moveTo>
                  <a:pt x="5164" y="3689"/>
                </a:moveTo>
                <a:cubicBezTo>
                  <a:pt x="5269" y="3689"/>
                  <a:pt x="5438" y="3773"/>
                  <a:pt x="5522" y="3773"/>
                </a:cubicBezTo>
                <a:lnTo>
                  <a:pt x="5164" y="4827"/>
                </a:lnTo>
                <a:lnTo>
                  <a:pt x="4468" y="3879"/>
                </a:lnTo>
                <a:cubicBezTo>
                  <a:pt x="4637" y="3773"/>
                  <a:pt x="4911" y="3689"/>
                  <a:pt x="5164" y="3689"/>
                </a:cubicBezTo>
                <a:close/>
                <a:moveTo>
                  <a:pt x="5880" y="3963"/>
                </a:moveTo>
                <a:cubicBezTo>
                  <a:pt x="6218" y="4132"/>
                  <a:pt x="6492" y="4490"/>
                  <a:pt x="6576" y="4933"/>
                </a:cubicBezTo>
                <a:lnTo>
                  <a:pt x="5438" y="5017"/>
                </a:lnTo>
                <a:lnTo>
                  <a:pt x="5880" y="3963"/>
                </a:lnTo>
                <a:close/>
                <a:moveTo>
                  <a:pt x="4215" y="4047"/>
                </a:moveTo>
                <a:lnTo>
                  <a:pt x="4911" y="5101"/>
                </a:lnTo>
                <a:lnTo>
                  <a:pt x="3688" y="5186"/>
                </a:lnTo>
                <a:cubicBezTo>
                  <a:pt x="3688" y="5017"/>
                  <a:pt x="3688" y="4827"/>
                  <a:pt x="3773" y="4659"/>
                </a:cubicBezTo>
                <a:cubicBezTo>
                  <a:pt x="3857" y="4406"/>
                  <a:pt x="4026" y="4216"/>
                  <a:pt x="4215" y="4047"/>
                </a:cubicBezTo>
                <a:close/>
                <a:moveTo>
                  <a:pt x="6576" y="5270"/>
                </a:moveTo>
                <a:cubicBezTo>
                  <a:pt x="6576" y="5354"/>
                  <a:pt x="6576" y="5544"/>
                  <a:pt x="6492" y="5712"/>
                </a:cubicBezTo>
                <a:cubicBezTo>
                  <a:pt x="6407" y="5881"/>
                  <a:pt x="6323" y="6071"/>
                  <a:pt x="6133" y="6239"/>
                </a:cubicBezTo>
                <a:lnTo>
                  <a:pt x="5522" y="5354"/>
                </a:lnTo>
                <a:lnTo>
                  <a:pt x="6576" y="5270"/>
                </a:lnTo>
                <a:close/>
                <a:moveTo>
                  <a:pt x="4911" y="5460"/>
                </a:moveTo>
                <a:lnTo>
                  <a:pt x="4468" y="6513"/>
                </a:lnTo>
                <a:cubicBezTo>
                  <a:pt x="4110" y="6239"/>
                  <a:pt x="3857" y="5881"/>
                  <a:pt x="3773" y="5544"/>
                </a:cubicBezTo>
                <a:lnTo>
                  <a:pt x="4911" y="5460"/>
                </a:lnTo>
                <a:close/>
                <a:moveTo>
                  <a:pt x="5164" y="5544"/>
                </a:moveTo>
                <a:lnTo>
                  <a:pt x="5880" y="6408"/>
                </a:lnTo>
                <a:cubicBezTo>
                  <a:pt x="5606" y="6598"/>
                  <a:pt x="5438" y="6598"/>
                  <a:pt x="5164" y="6598"/>
                </a:cubicBezTo>
                <a:lnTo>
                  <a:pt x="4742" y="6598"/>
                </a:lnTo>
                <a:lnTo>
                  <a:pt x="5164" y="5544"/>
                </a:lnTo>
                <a:close/>
                <a:moveTo>
                  <a:pt x="5691" y="1"/>
                </a:moveTo>
                <a:cubicBezTo>
                  <a:pt x="5606" y="85"/>
                  <a:pt x="5606" y="191"/>
                  <a:pt x="5691" y="275"/>
                </a:cubicBezTo>
                <a:lnTo>
                  <a:pt x="6576" y="1413"/>
                </a:lnTo>
                <a:lnTo>
                  <a:pt x="6218" y="2298"/>
                </a:lnTo>
                <a:lnTo>
                  <a:pt x="5353" y="1497"/>
                </a:lnTo>
                <a:lnTo>
                  <a:pt x="5269" y="1413"/>
                </a:lnTo>
                <a:cubicBezTo>
                  <a:pt x="5164" y="1413"/>
                  <a:pt x="5164" y="1413"/>
                  <a:pt x="5079" y="1497"/>
                </a:cubicBezTo>
                <a:cubicBezTo>
                  <a:pt x="4995" y="1582"/>
                  <a:pt x="5079" y="1666"/>
                  <a:pt x="5079" y="1666"/>
                </a:cubicBezTo>
                <a:lnTo>
                  <a:pt x="6049" y="2551"/>
                </a:lnTo>
                <a:lnTo>
                  <a:pt x="5691" y="3521"/>
                </a:lnTo>
                <a:cubicBezTo>
                  <a:pt x="5522" y="3436"/>
                  <a:pt x="5353" y="3436"/>
                  <a:pt x="5164" y="3436"/>
                </a:cubicBezTo>
                <a:cubicBezTo>
                  <a:pt x="4826" y="3436"/>
                  <a:pt x="4553" y="3521"/>
                  <a:pt x="4300" y="3605"/>
                </a:cubicBezTo>
                <a:lnTo>
                  <a:pt x="3688" y="2825"/>
                </a:lnTo>
                <a:lnTo>
                  <a:pt x="4300" y="1771"/>
                </a:lnTo>
                <a:cubicBezTo>
                  <a:pt x="4384" y="1771"/>
                  <a:pt x="4384" y="1582"/>
                  <a:pt x="4300" y="1582"/>
                </a:cubicBezTo>
                <a:lnTo>
                  <a:pt x="4026" y="1582"/>
                </a:lnTo>
                <a:lnTo>
                  <a:pt x="3499" y="2467"/>
                </a:lnTo>
                <a:lnTo>
                  <a:pt x="2972" y="1771"/>
                </a:lnTo>
                <a:lnTo>
                  <a:pt x="3414" y="528"/>
                </a:lnTo>
                <a:cubicBezTo>
                  <a:pt x="3499" y="443"/>
                  <a:pt x="3414" y="359"/>
                  <a:pt x="3330" y="275"/>
                </a:cubicBezTo>
                <a:lnTo>
                  <a:pt x="3246" y="275"/>
                </a:lnTo>
                <a:cubicBezTo>
                  <a:pt x="3246" y="275"/>
                  <a:pt x="3161" y="275"/>
                  <a:pt x="3161" y="359"/>
                </a:cubicBezTo>
                <a:lnTo>
                  <a:pt x="2719" y="1413"/>
                </a:lnTo>
                <a:lnTo>
                  <a:pt x="2361" y="970"/>
                </a:lnTo>
                <a:lnTo>
                  <a:pt x="2192" y="970"/>
                </a:lnTo>
                <a:cubicBezTo>
                  <a:pt x="2108" y="970"/>
                  <a:pt x="2108" y="1139"/>
                  <a:pt x="2108" y="1244"/>
                </a:cubicBezTo>
                <a:lnTo>
                  <a:pt x="2445" y="1666"/>
                </a:lnTo>
                <a:lnTo>
                  <a:pt x="1222" y="1771"/>
                </a:lnTo>
                <a:cubicBezTo>
                  <a:pt x="1138" y="1771"/>
                  <a:pt x="1054" y="1856"/>
                  <a:pt x="1054" y="1940"/>
                </a:cubicBezTo>
                <a:lnTo>
                  <a:pt x="1138" y="2024"/>
                </a:lnTo>
                <a:lnTo>
                  <a:pt x="1222" y="2024"/>
                </a:lnTo>
                <a:lnTo>
                  <a:pt x="2719" y="1940"/>
                </a:lnTo>
                <a:lnTo>
                  <a:pt x="3246" y="2720"/>
                </a:lnTo>
                <a:lnTo>
                  <a:pt x="2108" y="2994"/>
                </a:lnTo>
                <a:cubicBezTo>
                  <a:pt x="2002" y="3078"/>
                  <a:pt x="1918" y="3162"/>
                  <a:pt x="2002" y="3247"/>
                </a:cubicBezTo>
                <a:cubicBezTo>
                  <a:pt x="2002" y="3247"/>
                  <a:pt x="2002" y="3352"/>
                  <a:pt x="2108" y="3352"/>
                </a:cubicBezTo>
                <a:lnTo>
                  <a:pt x="2192" y="3352"/>
                </a:lnTo>
                <a:lnTo>
                  <a:pt x="3414" y="2994"/>
                </a:lnTo>
                <a:lnTo>
                  <a:pt x="4026" y="3773"/>
                </a:lnTo>
                <a:cubicBezTo>
                  <a:pt x="3773" y="3963"/>
                  <a:pt x="3583" y="4216"/>
                  <a:pt x="3499" y="4490"/>
                </a:cubicBezTo>
                <a:cubicBezTo>
                  <a:pt x="3414" y="4743"/>
                  <a:pt x="3330" y="5017"/>
                  <a:pt x="3330" y="5270"/>
                </a:cubicBezTo>
                <a:lnTo>
                  <a:pt x="2529" y="5354"/>
                </a:lnTo>
                <a:lnTo>
                  <a:pt x="2002" y="4132"/>
                </a:lnTo>
                <a:cubicBezTo>
                  <a:pt x="2002" y="4132"/>
                  <a:pt x="1918" y="4047"/>
                  <a:pt x="1834" y="4047"/>
                </a:cubicBezTo>
                <a:lnTo>
                  <a:pt x="1834" y="4132"/>
                </a:lnTo>
                <a:cubicBezTo>
                  <a:pt x="1749" y="4132"/>
                  <a:pt x="1665" y="4216"/>
                  <a:pt x="1749" y="4300"/>
                </a:cubicBezTo>
                <a:lnTo>
                  <a:pt x="2276" y="5354"/>
                </a:lnTo>
                <a:lnTo>
                  <a:pt x="1307" y="5460"/>
                </a:lnTo>
                <a:lnTo>
                  <a:pt x="422" y="4300"/>
                </a:lnTo>
                <a:lnTo>
                  <a:pt x="337" y="4216"/>
                </a:lnTo>
                <a:cubicBezTo>
                  <a:pt x="253" y="4216"/>
                  <a:pt x="253" y="4216"/>
                  <a:pt x="253" y="4300"/>
                </a:cubicBezTo>
                <a:cubicBezTo>
                  <a:pt x="169" y="4300"/>
                  <a:pt x="169" y="4406"/>
                  <a:pt x="169" y="4490"/>
                </a:cubicBezTo>
                <a:lnTo>
                  <a:pt x="948" y="5544"/>
                </a:lnTo>
                <a:lnTo>
                  <a:pt x="169" y="5544"/>
                </a:lnTo>
                <a:cubicBezTo>
                  <a:pt x="84" y="5628"/>
                  <a:pt x="0" y="5628"/>
                  <a:pt x="0" y="5712"/>
                </a:cubicBezTo>
                <a:cubicBezTo>
                  <a:pt x="0" y="5797"/>
                  <a:pt x="84" y="5881"/>
                  <a:pt x="84" y="5881"/>
                </a:cubicBezTo>
                <a:lnTo>
                  <a:pt x="169" y="5881"/>
                </a:lnTo>
                <a:lnTo>
                  <a:pt x="948" y="5797"/>
                </a:lnTo>
                <a:lnTo>
                  <a:pt x="422" y="6851"/>
                </a:lnTo>
                <a:cubicBezTo>
                  <a:pt x="422" y="6935"/>
                  <a:pt x="422" y="7040"/>
                  <a:pt x="527" y="7040"/>
                </a:cubicBezTo>
                <a:cubicBezTo>
                  <a:pt x="527" y="7040"/>
                  <a:pt x="527" y="7125"/>
                  <a:pt x="611" y="7125"/>
                </a:cubicBezTo>
                <a:lnTo>
                  <a:pt x="696" y="7040"/>
                </a:lnTo>
                <a:lnTo>
                  <a:pt x="1307" y="5797"/>
                </a:lnTo>
                <a:lnTo>
                  <a:pt x="2276" y="5712"/>
                </a:lnTo>
                <a:lnTo>
                  <a:pt x="2276" y="5712"/>
                </a:lnTo>
                <a:lnTo>
                  <a:pt x="2002" y="6682"/>
                </a:lnTo>
                <a:cubicBezTo>
                  <a:pt x="1918" y="6766"/>
                  <a:pt x="2002" y="6851"/>
                  <a:pt x="2108" y="6935"/>
                </a:cubicBezTo>
                <a:cubicBezTo>
                  <a:pt x="2192" y="6935"/>
                  <a:pt x="2276" y="6851"/>
                  <a:pt x="2276" y="6766"/>
                </a:cubicBezTo>
                <a:lnTo>
                  <a:pt x="2635" y="5628"/>
                </a:lnTo>
                <a:lnTo>
                  <a:pt x="3414" y="5544"/>
                </a:lnTo>
                <a:cubicBezTo>
                  <a:pt x="3499" y="6071"/>
                  <a:pt x="3857" y="6513"/>
                  <a:pt x="4384" y="6766"/>
                </a:cubicBezTo>
                <a:lnTo>
                  <a:pt x="4026" y="7462"/>
                </a:lnTo>
                <a:lnTo>
                  <a:pt x="2803" y="7377"/>
                </a:lnTo>
                <a:cubicBezTo>
                  <a:pt x="2719" y="7377"/>
                  <a:pt x="2635" y="7462"/>
                  <a:pt x="2635" y="7567"/>
                </a:cubicBezTo>
                <a:cubicBezTo>
                  <a:pt x="2635" y="7651"/>
                  <a:pt x="2719" y="7736"/>
                  <a:pt x="2803" y="7736"/>
                </a:cubicBezTo>
                <a:lnTo>
                  <a:pt x="3941" y="7820"/>
                </a:lnTo>
                <a:lnTo>
                  <a:pt x="3583" y="8705"/>
                </a:lnTo>
                <a:lnTo>
                  <a:pt x="2192" y="8874"/>
                </a:lnTo>
                <a:cubicBezTo>
                  <a:pt x="2108" y="8874"/>
                  <a:pt x="2002" y="8958"/>
                  <a:pt x="2002" y="9043"/>
                </a:cubicBezTo>
                <a:cubicBezTo>
                  <a:pt x="2002" y="9148"/>
                  <a:pt x="2108" y="9148"/>
                  <a:pt x="2108" y="9232"/>
                </a:cubicBezTo>
                <a:lnTo>
                  <a:pt x="2192" y="9232"/>
                </a:lnTo>
                <a:lnTo>
                  <a:pt x="3414" y="9043"/>
                </a:lnTo>
                <a:lnTo>
                  <a:pt x="3414" y="9043"/>
                </a:lnTo>
                <a:lnTo>
                  <a:pt x="3161" y="9759"/>
                </a:lnTo>
                <a:cubicBezTo>
                  <a:pt x="3056" y="9843"/>
                  <a:pt x="3161" y="9928"/>
                  <a:pt x="3246" y="9928"/>
                </a:cubicBezTo>
                <a:cubicBezTo>
                  <a:pt x="3330" y="9928"/>
                  <a:pt x="3414" y="9928"/>
                  <a:pt x="3414" y="9843"/>
                </a:cubicBezTo>
                <a:lnTo>
                  <a:pt x="3688" y="9148"/>
                </a:lnTo>
                <a:lnTo>
                  <a:pt x="4384" y="10096"/>
                </a:lnTo>
                <a:lnTo>
                  <a:pt x="4468" y="10202"/>
                </a:lnTo>
                <a:cubicBezTo>
                  <a:pt x="4553" y="10202"/>
                  <a:pt x="4553" y="10202"/>
                  <a:pt x="4553" y="10096"/>
                </a:cubicBezTo>
                <a:cubicBezTo>
                  <a:pt x="4637" y="10096"/>
                  <a:pt x="4637" y="10012"/>
                  <a:pt x="4637" y="9928"/>
                </a:cubicBezTo>
                <a:lnTo>
                  <a:pt x="3857" y="8790"/>
                </a:lnTo>
                <a:lnTo>
                  <a:pt x="4215" y="7904"/>
                </a:lnTo>
                <a:lnTo>
                  <a:pt x="4995" y="8705"/>
                </a:lnTo>
                <a:lnTo>
                  <a:pt x="5079" y="8705"/>
                </a:lnTo>
                <a:cubicBezTo>
                  <a:pt x="5164" y="8705"/>
                  <a:pt x="5164" y="8705"/>
                  <a:pt x="5164" y="8621"/>
                </a:cubicBezTo>
                <a:cubicBezTo>
                  <a:pt x="5269" y="8621"/>
                  <a:pt x="5269" y="8516"/>
                  <a:pt x="5164" y="8431"/>
                </a:cubicBezTo>
                <a:lnTo>
                  <a:pt x="4384" y="7651"/>
                </a:lnTo>
                <a:lnTo>
                  <a:pt x="4637" y="6851"/>
                </a:lnTo>
                <a:cubicBezTo>
                  <a:pt x="4826" y="6935"/>
                  <a:pt x="4995" y="6935"/>
                  <a:pt x="5164" y="6935"/>
                </a:cubicBezTo>
                <a:cubicBezTo>
                  <a:pt x="5438" y="6935"/>
                  <a:pt x="5796" y="6851"/>
                  <a:pt x="6049" y="6682"/>
                </a:cubicBezTo>
                <a:lnTo>
                  <a:pt x="6492" y="7293"/>
                </a:lnTo>
                <a:lnTo>
                  <a:pt x="5796" y="8347"/>
                </a:lnTo>
                <a:cubicBezTo>
                  <a:pt x="5691" y="8431"/>
                  <a:pt x="5691" y="8516"/>
                  <a:pt x="5796" y="8621"/>
                </a:cubicBezTo>
                <a:lnTo>
                  <a:pt x="5880" y="8621"/>
                </a:lnTo>
                <a:cubicBezTo>
                  <a:pt x="5965" y="8621"/>
                  <a:pt x="6049" y="8621"/>
                  <a:pt x="6049" y="8516"/>
                </a:cubicBezTo>
                <a:lnTo>
                  <a:pt x="6660" y="7567"/>
                </a:lnTo>
                <a:lnTo>
                  <a:pt x="7271" y="8347"/>
                </a:lnTo>
                <a:lnTo>
                  <a:pt x="6660" y="9675"/>
                </a:lnTo>
                <a:cubicBezTo>
                  <a:pt x="6660" y="9759"/>
                  <a:pt x="6660" y="9843"/>
                  <a:pt x="6744" y="9843"/>
                </a:cubicBezTo>
                <a:cubicBezTo>
                  <a:pt x="6744" y="9928"/>
                  <a:pt x="6850" y="9928"/>
                  <a:pt x="6850" y="9928"/>
                </a:cubicBezTo>
                <a:cubicBezTo>
                  <a:pt x="6934" y="9928"/>
                  <a:pt x="6934" y="9843"/>
                  <a:pt x="6934" y="9759"/>
                </a:cubicBezTo>
                <a:lnTo>
                  <a:pt x="7461" y="8705"/>
                </a:lnTo>
                <a:lnTo>
                  <a:pt x="7904" y="9316"/>
                </a:lnTo>
                <a:lnTo>
                  <a:pt x="8157" y="9316"/>
                </a:lnTo>
                <a:cubicBezTo>
                  <a:pt x="8241" y="9316"/>
                  <a:pt x="8241" y="9148"/>
                  <a:pt x="8157" y="9148"/>
                </a:cubicBezTo>
                <a:lnTo>
                  <a:pt x="7714" y="8516"/>
                </a:lnTo>
                <a:lnTo>
                  <a:pt x="8852" y="8431"/>
                </a:lnTo>
                <a:cubicBezTo>
                  <a:pt x="8957" y="8431"/>
                  <a:pt x="9042" y="8347"/>
                  <a:pt x="9042" y="8263"/>
                </a:cubicBezTo>
                <a:cubicBezTo>
                  <a:pt x="9042" y="8178"/>
                  <a:pt x="8957" y="8094"/>
                  <a:pt x="8852" y="8094"/>
                </a:cubicBezTo>
                <a:lnTo>
                  <a:pt x="7545" y="8178"/>
                </a:lnTo>
                <a:lnTo>
                  <a:pt x="6934" y="7377"/>
                </a:lnTo>
                <a:lnTo>
                  <a:pt x="7988" y="7125"/>
                </a:lnTo>
                <a:cubicBezTo>
                  <a:pt x="8072" y="7125"/>
                  <a:pt x="8157" y="7040"/>
                  <a:pt x="8072" y="6935"/>
                </a:cubicBezTo>
                <a:cubicBezTo>
                  <a:pt x="8072" y="6851"/>
                  <a:pt x="8072" y="6851"/>
                  <a:pt x="7988" y="6851"/>
                </a:cubicBezTo>
                <a:lnTo>
                  <a:pt x="7904" y="6851"/>
                </a:lnTo>
                <a:lnTo>
                  <a:pt x="6744" y="7125"/>
                </a:lnTo>
                <a:lnTo>
                  <a:pt x="6323" y="6513"/>
                </a:lnTo>
                <a:cubicBezTo>
                  <a:pt x="6492" y="6324"/>
                  <a:pt x="6660" y="6071"/>
                  <a:pt x="6744" y="5881"/>
                </a:cubicBezTo>
                <a:cubicBezTo>
                  <a:pt x="6850" y="5628"/>
                  <a:pt x="6934" y="5460"/>
                  <a:pt x="6934" y="5186"/>
                </a:cubicBezTo>
                <a:lnTo>
                  <a:pt x="7461" y="5101"/>
                </a:lnTo>
                <a:cubicBezTo>
                  <a:pt x="7377" y="5017"/>
                  <a:pt x="7377" y="4933"/>
                  <a:pt x="7461" y="4827"/>
                </a:cubicBezTo>
                <a:lnTo>
                  <a:pt x="6850" y="4827"/>
                </a:lnTo>
                <a:cubicBezTo>
                  <a:pt x="6744" y="4300"/>
                  <a:pt x="6492" y="3879"/>
                  <a:pt x="5965" y="3605"/>
                </a:cubicBezTo>
                <a:lnTo>
                  <a:pt x="6407" y="2720"/>
                </a:lnTo>
                <a:lnTo>
                  <a:pt x="7545" y="2720"/>
                </a:lnTo>
                <a:cubicBezTo>
                  <a:pt x="7630" y="2720"/>
                  <a:pt x="7714" y="2635"/>
                  <a:pt x="7714" y="2551"/>
                </a:cubicBezTo>
                <a:cubicBezTo>
                  <a:pt x="7714" y="2467"/>
                  <a:pt x="7630" y="2382"/>
                  <a:pt x="7545" y="2382"/>
                </a:cubicBezTo>
                <a:lnTo>
                  <a:pt x="6492" y="2382"/>
                </a:lnTo>
                <a:lnTo>
                  <a:pt x="6850" y="1497"/>
                </a:lnTo>
                <a:lnTo>
                  <a:pt x="8157" y="1244"/>
                </a:lnTo>
                <a:cubicBezTo>
                  <a:pt x="8241" y="1244"/>
                  <a:pt x="8325" y="1139"/>
                  <a:pt x="8325" y="1055"/>
                </a:cubicBezTo>
                <a:cubicBezTo>
                  <a:pt x="8325" y="970"/>
                  <a:pt x="8241" y="886"/>
                  <a:pt x="8157" y="886"/>
                </a:cubicBezTo>
                <a:lnTo>
                  <a:pt x="8157" y="970"/>
                </a:lnTo>
                <a:lnTo>
                  <a:pt x="7018" y="1139"/>
                </a:lnTo>
                <a:lnTo>
                  <a:pt x="7187" y="612"/>
                </a:lnTo>
                <a:cubicBezTo>
                  <a:pt x="7187" y="528"/>
                  <a:pt x="7187" y="443"/>
                  <a:pt x="7103" y="443"/>
                </a:cubicBezTo>
                <a:lnTo>
                  <a:pt x="7018" y="443"/>
                </a:lnTo>
                <a:cubicBezTo>
                  <a:pt x="7018" y="443"/>
                  <a:pt x="6934" y="443"/>
                  <a:pt x="6934" y="528"/>
                </a:cubicBezTo>
                <a:lnTo>
                  <a:pt x="6660" y="1055"/>
                </a:lnTo>
                <a:lnTo>
                  <a:pt x="5965"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0" name="Google Shape;2070;p25"/>
          <p:cNvSpPr/>
          <p:nvPr/>
        </p:nvSpPr>
        <p:spPr>
          <a:xfrm flipH="1">
            <a:off x="16909930" y="6486215"/>
            <a:ext cx="1954168" cy="1978330"/>
          </a:xfrm>
          <a:custGeom>
            <a:avLst/>
            <a:gdLst/>
            <a:ahLst/>
            <a:cxnLst/>
            <a:rect l="l" t="t" r="r" b="b"/>
            <a:pathLst>
              <a:path w="35830" h="36273" extrusionOk="0">
                <a:moveTo>
                  <a:pt x="17388" y="13088"/>
                </a:moveTo>
                <a:lnTo>
                  <a:pt x="17388" y="16945"/>
                </a:lnTo>
                <a:lnTo>
                  <a:pt x="13974" y="14838"/>
                </a:lnTo>
                <a:cubicBezTo>
                  <a:pt x="14754" y="13868"/>
                  <a:pt x="15976" y="13173"/>
                  <a:pt x="17388" y="13088"/>
                </a:cubicBezTo>
                <a:close/>
                <a:moveTo>
                  <a:pt x="18526" y="13088"/>
                </a:moveTo>
                <a:cubicBezTo>
                  <a:pt x="20023" y="13257"/>
                  <a:pt x="21351" y="14142"/>
                  <a:pt x="22130" y="15365"/>
                </a:cubicBezTo>
                <a:lnTo>
                  <a:pt x="18526" y="17304"/>
                </a:lnTo>
                <a:lnTo>
                  <a:pt x="18526" y="13088"/>
                </a:lnTo>
                <a:close/>
                <a:moveTo>
                  <a:pt x="13342" y="15807"/>
                </a:moveTo>
                <a:lnTo>
                  <a:pt x="16946" y="18083"/>
                </a:lnTo>
                <a:lnTo>
                  <a:pt x="13173" y="20107"/>
                </a:lnTo>
                <a:cubicBezTo>
                  <a:pt x="12920" y="19496"/>
                  <a:pt x="12730" y="18884"/>
                  <a:pt x="12730" y="18189"/>
                </a:cubicBezTo>
                <a:cubicBezTo>
                  <a:pt x="12730" y="17304"/>
                  <a:pt x="13004" y="16503"/>
                  <a:pt x="13342" y="15807"/>
                </a:cubicBezTo>
                <a:close/>
                <a:moveTo>
                  <a:pt x="22657" y="16334"/>
                </a:moveTo>
                <a:cubicBezTo>
                  <a:pt x="22826" y="16945"/>
                  <a:pt x="22931" y="17472"/>
                  <a:pt x="22931" y="18189"/>
                </a:cubicBezTo>
                <a:cubicBezTo>
                  <a:pt x="22931" y="18884"/>
                  <a:pt x="22826" y="19580"/>
                  <a:pt x="22489" y="20191"/>
                </a:cubicBezTo>
                <a:lnTo>
                  <a:pt x="19243" y="18189"/>
                </a:lnTo>
                <a:lnTo>
                  <a:pt x="22657" y="16334"/>
                </a:lnTo>
                <a:close/>
                <a:moveTo>
                  <a:pt x="17388" y="19243"/>
                </a:moveTo>
                <a:lnTo>
                  <a:pt x="17388" y="23184"/>
                </a:lnTo>
                <a:cubicBezTo>
                  <a:pt x="15892" y="23100"/>
                  <a:pt x="14585" y="22299"/>
                  <a:pt x="13784" y="21161"/>
                </a:cubicBezTo>
                <a:lnTo>
                  <a:pt x="17388" y="19243"/>
                </a:lnTo>
                <a:close/>
                <a:moveTo>
                  <a:pt x="18526" y="19053"/>
                </a:moveTo>
                <a:lnTo>
                  <a:pt x="21877" y="21245"/>
                </a:lnTo>
                <a:cubicBezTo>
                  <a:pt x="21077" y="22299"/>
                  <a:pt x="19938" y="23015"/>
                  <a:pt x="18526" y="23184"/>
                </a:cubicBezTo>
                <a:lnTo>
                  <a:pt x="18526" y="19053"/>
                </a:lnTo>
                <a:close/>
                <a:moveTo>
                  <a:pt x="17915" y="0"/>
                </a:moveTo>
                <a:cubicBezTo>
                  <a:pt x="17662" y="0"/>
                  <a:pt x="17388" y="274"/>
                  <a:pt x="17388" y="611"/>
                </a:cubicBezTo>
                <a:lnTo>
                  <a:pt x="17388" y="2466"/>
                </a:lnTo>
                <a:lnTo>
                  <a:pt x="13616" y="274"/>
                </a:lnTo>
                <a:cubicBezTo>
                  <a:pt x="13531" y="169"/>
                  <a:pt x="13447" y="169"/>
                  <a:pt x="13342" y="169"/>
                </a:cubicBezTo>
                <a:cubicBezTo>
                  <a:pt x="13173" y="169"/>
                  <a:pt x="12920" y="274"/>
                  <a:pt x="12815" y="443"/>
                </a:cubicBezTo>
                <a:cubicBezTo>
                  <a:pt x="12646" y="696"/>
                  <a:pt x="12730" y="1054"/>
                  <a:pt x="13004" y="1223"/>
                </a:cubicBezTo>
                <a:lnTo>
                  <a:pt x="17388" y="3857"/>
                </a:lnTo>
                <a:lnTo>
                  <a:pt x="17388" y="7124"/>
                </a:lnTo>
                <a:lnTo>
                  <a:pt x="13531" y="5796"/>
                </a:lnTo>
                <a:cubicBezTo>
                  <a:pt x="13447" y="5712"/>
                  <a:pt x="13447" y="5712"/>
                  <a:pt x="13342" y="5712"/>
                </a:cubicBezTo>
                <a:cubicBezTo>
                  <a:pt x="13089" y="5712"/>
                  <a:pt x="12920" y="5880"/>
                  <a:pt x="12815" y="6154"/>
                </a:cubicBezTo>
                <a:cubicBezTo>
                  <a:pt x="12646" y="6407"/>
                  <a:pt x="12815" y="6766"/>
                  <a:pt x="13173" y="6850"/>
                </a:cubicBezTo>
                <a:lnTo>
                  <a:pt x="17388" y="8346"/>
                </a:lnTo>
                <a:lnTo>
                  <a:pt x="17388" y="11866"/>
                </a:lnTo>
                <a:cubicBezTo>
                  <a:pt x="15639" y="12035"/>
                  <a:pt x="14058" y="12920"/>
                  <a:pt x="13004" y="14227"/>
                </a:cubicBezTo>
                <a:lnTo>
                  <a:pt x="9927" y="12288"/>
                </a:lnTo>
                <a:lnTo>
                  <a:pt x="10707" y="8178"/>
                </a:lnTo>
                <a:cubicBezTo>
                  <a:pt x="10812" y="7904"/>
                  <a:pt x="10538" y="7545"/>
                  <a:pt x="10286" y="7461"/>
                </a:cubicBezTo>
                <a:lnTo>
                  <a:pt x="10096" y="7461"/>
                </a:lnTo>
                <a:cubicBezTo>
                  <a:pt x="9843" y="7461"/>
                  <a:pt x="9569" y="7735"/>
                  <a:pt x="9569" y="7988"/>
                </a:cubicBezTo>
                <a:lnTo>
                  <a:pt x="8873" y="11592"/>
                </a:lnTo>
                <a:lnTo>
                  <a:pt x="6070" y="9843"/>
                </a:lnTo>
                <a:lnTo>
                  <a:pt x="5965" y="5101"/>
                </a:lnTo>
                <a:cubicBezTo>
                  <a:pt x="5965" y="4742"/>
                  <a:pt x="5712" y="4574"/>
                  <a:pt x="5438" y="4574"/>
                </a:cubicBezTo>
                <a:cubicBezTo>
                  <a:pt x="5101" y="4574"/>
                  <a:pt x="4827" y="4827"/>
                  <a:pt x="4827" y="5101"/>
                </a:cubicBezTo>
                <a:lnTo>
                  <a:pt x="4911" y="9126"/>
                </a:lnTo>
                <a:lnTo>
                  <a:pt x="4911" y="9126"/>
                </a:lnTo>
                <a:lnTo>
                  <a:pt x="3330" y="8178"/>
                </a:lnTo>
                <a:cubicBezTo>
                  <a:pt x="3246" y="8072"/>
                  <a:pt x="3162" y="8072"/>
                  <a:pt x="2993" y="8072"/>
                </a:cubicBezTo>
                <a:cubicBezTo>
                  <a:pt x="2804" y="8072"/>
                  <a:pt x="2635" y="8178"/>
                  <a:pt x="2551" y="8346"/>
                </a:cubicBezTo>
                <a:cubicBezTo>
                  <a:pt x="2382" y="8599"/>
                  <a:pt x="2466" y="8958"/>
                  <a:pt x="2719" y="9126"/>
                </a:cubicBezTo>
                <a:lnTo>
                  <a:pt x="4300" y="10096"/>
                </a:lnTo>
                <a:lnTo>
                  <a:pt x="443" y="12119"/>
                </a:lnTo>
                <a:cubicBezTo>
                  <a:pt x="169" y="12203"/>
                  <a:pt x="0" y="12562"/>
                  <a:pt x="169" y="12920"/>
                </a:cubicBezTo>
                <a:cubicBezTo>
                  <a:pt x="274" y="13088"/>
                  <a:pt x="443" y="13173"/>
                  <a:pt x="696" y="13173"/>
                </a:cubicBezTo>
                <a:lnTo>
                  <a:pt x="970" y="13173"/>
                </a:lnTo>
                <a:lnTo>
                  <a:pt x="5438" y="10897"/>
                </a:lnTo>
                <a:lnTo>
                  <a:pt x="8262" y="12646"/>
                </a:lnTo>
                <a:lnTo>
                  <a:pt x="5017" y="15112"/>
                </a:lnTo>
                <a:cubicBezTo>
                  <a:pt x="4743" y="15365"/>
                  <a:pt x="4743" y="15723"/>
                  <a:pt x="4911" y="15976"/>
                </a:cubicBezTo>
                <a:cubicBezTo>
                  <a:pt x="5101" y="16081"/>
                  <a:pt x="5185" y="16166"/>
                  <a:pt x="5354" y="16166"/>
                </a:cubicBezTo>
                <a:cubicBezTo>
                  <a:pt x="5543" y="16166"/>
                  <a:pt x="5628" y="16166"/>
                  <a:pt x="5712" y="16081"/>
                </a:cubicBezTo>
                <a:lnTo>
                  <a:pt x="9316" y="13257"/>
                </a:lnTo>
                <a:lnTo>
                  <a:pt x="12288" y="15196"/>
                </a:lnTo>
                <a:cubicBezTo>
                  <a:pt x="11866" y="16081"/>
                  <a:pt x="11592" y="17030"/>
                  <a:pt x="11592" y="18189"/>
                </a:cubicBezTo>
                <a:cubicBezTo>
                  <a:pt x="11592" y="19053"/>
                  <a:pt x="11761" y="19938"/>
                  <a:pt x="12119" y="20718"/>
                </a:cubicBezTo>
                <a:lnTo>
                  <a:pt x="9653" y="22046"/>
                </a:lnTo>
                <a:lnTo>
                  <a:pt x="6323" y="19053"/>
                </a:lnTo>
                <a:cubicBezTo>
                  <a:pt x="6239" y="18884"/>
                  <a:pt x="6070" y="18884"/>
                  <a:pt x="5965" y="18884"/>
                </a:cubicBezTo>
                <a:cubicBezTo>
                  <a:pt x="5796" y="18884"/>
                  <a:pt x="5628" y="18969"/>
                  <a:pt x="5543" y="19053"/>
                </a:cubicBezTo>
                <a:cubicBezTo>
                  <a:pt x="5269" y="19327"/>
                  <a:pt x="5354" y="19664"/>
                  <a:pt x="5543" y="19854"/>
                </a:cubicBezTo>
                <a:lnTo>
                  <a:pt x="8599" y="22573"/>
                </a:lnTo>
                <a:lnTo>
                  <a:pt x="5712" y="24153"/>
                </a:lnTo>
                <a:lnTo>
                  <a:pt x="1328" y="21603"/>
                </a:lnTo>
                <a:cubicBezTo>
                  <a:pt x="1223" y="21519"/>
                  <a:pt x="1139" y="21519"/>
                  <a:pt x="1054" y="21519"/>
                </a:cubicBezTo>
                <a:cubicBezTo>
                  <a:pt x="886" y="21519"/>
                  <a:pt x="696" y="21603"/>
                  <a:pt x="527" y="21772"/>
                </a:cubicBezTo>
                <a:cubicBezTo>
                  <a:pt x="443" y="22046"/>
                  <a:pt x="527" y="22404"/>
                  <a:pt x="801" y="22573"/>
                </a:cubicBezTo>
                <a:lnTo>
                  <a:pt x="4490" y="24765"/>
                </a:lnTo>
                <a:lnTo>
                  <a:pt x="2108" y="26092"/>
                </a:lnTo>
                <a:cubicBezTo>
                  <a:pt x="1855" y="26261"/>
                  <a:pt x="1750" y="26619"/>
                  <a:pt x="1855" y="26872"/>
                </a:cubicBezTo>
                <a:cubicBezTo>
                  <a:pt x="2024" y="27041"/>
                  <a:pt x="2192" y="27146"/>
                  <a:pt x="2382" y="27146"/>
                </a:cubicBezTo>
                <a:lnTo>
                  <a:pt x="2635" y="27146"/>
                </a:lnTo>
                <a:lnTo>
                  <a:pt x="5017" y="25818"/>
                </a:lnTo>
                <a:lnTo>
                  <a:pt x="4658" y="29865"/>
                </a:lnTo>
                <a:cubicBezTo>
                  <a:pt x="4658" y="30202"/>
                  <a:pt x="4911" y="30476"/>
                  <a:pt x="5185" y="30476"/>
                </a:cubicBezTo>
                <a:lnTo>
                  <a:pt x="5269" y="30476"/>
                </a:lnTo>
                <a:cubicBezTo>
                  <a:pt x="5543" y="30476"/>
                  <a:pt x="5796" y="30202"/>
                  <a:pt x="5881" y="29949"/>
                </a:cubicBezTo>
                <a:lnTo>
                  <a:pt x="6239" y="25207"/>
                </a:lnTo>
                <a:lnTo>
                  <a:pt x="9126" y="23626"/>
                </a:lnTo>
                <a:lnTo>
                  <a:pt x="9569" y="27315"/>
                </a:lnTo>
                <a:cubicBezTo>
                  <a:pt x="9653" y="27673"/>
                  <a:pt x="9843" y="27842"/>
                  <a:pt x="10180" y="27842"/>
                </a:cubicBezTo>
                <a:cubicBezTo>
                  <a:pt x="10538" y="27842"/>
                  <a:pt x="10812" y="27483"/>
                  <a:pt x="10707" y="27231"/>
                </a:cubicBezTo>
                <a:lnTo>
                  <a:pt x="10180" y="23015"/>
                </a:lnTo>
                <a:lnTo>
                  <a:pt x="12730" y="21687"/>
                </a:lnTo>
                <a:cubicBezTo>
                  <a:pt x="13784" y="23184"/>
                  <a:pt x="15449" y="24238"/>
                  <a:pt x="17388" y="24406"/>
                </a:cubicBezTo>
                <a:lnTo>
                  <a:pt x="17388" y="27146"/>
                </a:lnTo>
                <a:lnTo>
                  <a:pt x="13173" y="28622"/>
                </a:lnTo>
                <a:cubicBezTo>
                  <a:pt x="12815" y="28727"/>
                  <a:pt x="12646" y="29064"/>
                  <a:pt x="12815" y="29338"/>
                </a:cubicBezTo>
                <a:cubicBezTo>
                  <a:pt x="12920" y="29591"/>
                  <a:pt x="13089" y="29781"/>
                  <a:pt x="13342" y="29781"/>
                </a:cubicBezTo>
                <a:cubicBezTo>
                  <a:pt x="13447" y="29781"/>
                  <a:pt x="13447" y="29781"/>
                  <a:pt x="13531" y="29675"/>
                </a:cubicBezTo>
                <a:lnTo>
                  <a:pt x="17388" y="28369"/>
                </a:lnTo>
                <a:lnTo>
                  <a:pt x="17388" y="31614"/>
                </a:lnTo>
                <a:lnTo>
                  <a:pt x="13004" y="34249"/>
                </a:lnTo>
                <a:cubicBezTo>
                  <a:pt x="12730" y="34417"/>
                  <a:pt x="12646" y="34776"/>
                  <a:pt x="12815" y="35050"/>
                </a:cubicBezTo>
                <a:cubicBezTo>
                  <a:pt x="12920" y="35218"/>
                  <a:pt x="13173" y="35303"/>
                  <a:pt x="13342" y="35303"/>
                </a:cubicBezTo>
                <a:cubicBezTo>
                  <a:pt x="13447" y="35303"/>
                  <a:pt x="13531" y="35303"/>
                  <a:pt x="13616" y="35218"/>
                </a:cubicBezTo>
                <a:lnTo>
                  <a:pt x="17388" y="33026"/>
                </a:lnTo>
                <a:lnTo>
                  <a:pt x="17388" y="35661"/>
                </a:lnTo>
                <a:cubicBezTo>
                  <a:pt x="17388" y="35998"/>
                  <a:pt x="17662" y="36272"/>
                  <a:pt x="17915" y="36272"/>
                </a:cubicBezTo>
                <a:cubicBezTo>
                  <a:pt x="18273" y="36272"/>
                  <a:pt x="18526" y="35998"/>
                  <a:pt x="18526" y="35661"/>
                </a:cubicBezTo>
                <a:lnTo>
                  <a:pt x="18526" y="33026"/>
                </a:lnTo>
                <a:lnTo>
                  <a:pt x="21877" y="35218"/>
                </a:lnTo>
                <a:cubicBezTo>
                  <a:pt x="21962" y="35303"/>
                  <a:pt x="22130" y="35303"/>
                  <a:pt x="22215" y="35303"/>
                </a:cubicBezTo>
                <a:cubicBezTo>
                  <a:pt x="22404" y="35303"/>
                  <a:pt x="22573" y="35218"/>
                  <a:pt x="22657" y="35050"/>
                </a:cubicBezTo>
                <a:cubicBezTo>
                  <a:pt x="22826" y="34776"/>
                  <a:pt x="22826" y="34417"/>
                  <a:pt x="22489" y="34249"/>
                </a:cubicBezTo>
                <a:lnTo>
                  <a:pt x="18526" y="31614"/>
                </a:lnTo>
                <a:lnTo>
                  <a:pt x="18526" y="28369"/>
                </a:lnTo>
                <a:lnTo>
                  <a:pt x="22046" y="29675"/>
                </a:lnTo>
                <a:cubicBezTo>
                  <a:pt x="22046" y="29781"/>
                  <a:pt x="22130" y="29781"/>
                  <a:pt x="22215" y="29781"/>
                </a:cubicBezTo>
                <a:cubicBezTo>
                  <a:pt x="22489" y="29781"/>
                  <a:pt x="22657" y="29591"/>
                  <a:pt x="22742" y="29338"/>
                </a:cubicBezTo>
                <a:cubicBezTo>
                  <a:pt x="22826" y="29064"/>
                  <a:pt x="22742" y="28727"/>
                  <a:pt x="22404" y="28622"/>
                </a:cubicBezTo>
                <a:lnTo>
                  <a:pt x="18526" y="27146"/>
                </a:lnTo>
                <a:lnTo>
                  <a:pt x="18526" y="24322"/>
                </a:lnTo>
                <a:cubicBezTo>
                  <a:pt x="20297" y="24153"/>
                  <a:pt x="21877" y="23184"/>
                  <a:pt x="22931" y="21877"/>
                </a:cubicBezTo>
                <a:lnTo>
                  <a:pt x="25123" y="23268"/>
                </a:lnTo>
                <a:lnTo>
                  <a:pt x="24154" y="27673"/>
                </a:lnTo>
                <a:cubicBezTo>
                  <a:pt x="24069" y="27926"/>
                  <a:pt x="24322" y="28284"/>
                  <a:pt x="24596" y="28369"/>
                </a:cubicBezTo>
                <a:lnTo>
                  <a:pt x="24765" y="28369"/>
                </a:lnTo>
                <a:cubicBezTo>
                  <a:pt x="25039" y="28369"/>
                  <a:pt x="25207" y="28200"/>
                  <a:pt x="25292" y="27926"/>
                </a:cubicBezTo>
                <a:lnTo>
                  <a:pt x="26177" y="23879"/>
                </a:lnTo>
                <a:lnTo>
                  <a:pt x="28980" y="25650"/>
                </a:lnTo>
                <a:lnTo>
                  <a:pt x="28896" y="30729"/>
                </a:lnTo>
                <a:cubicBezTo>
                  <a:pt x="28811" y="31003"/>
                  <a:pt x="29064" y="31256"/>
                  <a:pt x="29423" y="31361"/>
                </a:cubicBezTo>
                <a:cubicBezTo>
                  <a:pt x="29781" y="31361"/>
                  <a:pt x="30034" y="31087"/>
                  <a:pt x="30034" y="30729"/>
                </a:cubicBezTo>
                <a:lnTo>
                  <a:pt x="30118" y="26430"/>
                </a:lnTo>
                <a:lnTo>
                  <a:pt x="32415" y="27842"/>
                </a:lnTo>
                <a:cubicBezTo>
                  <a:pt x="32500" y="27926"/>
                  <a:pt x="32584" y="27926"/>
                  <a:pt x="32668" y="27926"/>
                </a:cubicBezTo>
                <a:cubicBezTo>
                  <a:pt x="32942" y="27926"/>
                  <a:pt x="33111" y="27842"/>
                  <a:pt x="33195" y="27673"/>
                </a:cubicBezTo>
                <a:cubicBezTo>
                  <a:pt x="33364" y="27399"/>
                  <a:pt x="33280" y="27041"/>
                  <a:pt x="33027" y="26872"/>
                </a:cubicBezTo>
                <a:lnTo>
                  <a:pt x="30729" y="25460"/>
                </a:lnTo>
                <a:lnTo>
                  <a:pt x="34418" y="23711"/>
                </a:lnTo>
                <a:cubicBezTo>
                  <a:pt x="34692" y="23626"/>
                  <a:pt x="34860" y="23268"/>
                  <a:pt x="34692" y="23015"/>
                </a:cubicBezTo>
                <a:cubicBezTo>
                  <a:pt x="34607" y="22741"/>
                  <a:pt x="34418" y="22657"/>
                  <a:pt x="34165" y="22657"/>
                </a:cubicBezTo>
                <a:lnTo>
                  <a:pt x="33891" y="22657"/>
                </a:lnTo>
                <a:lnTo>
                  <a:pt x="29591" y="24680"/>
                </a:lnTo>
                <a:lnTo>
                  <a:pt x="26788" y="22931"/>
                </a:lnTo>
                <a:lnTo>
                  <a:pt x="29781" y="20718"/>
                </a:lnTo>
                <a:cubicBezTo>
                  <a:pt x="30034" y="20549"/>
                  <a:pt x="30118" y="20191"/>
                  <a:pt x="29950" y="19938"/>
                </a:cubicBezTo>
                <a:cubicBezTo>
                  <a:pt x="29865" y="19770"/>
                  <a:pt x="29676" y="19664"/>
                  <a:pt x="29507" y="19664"/>
                </a:cubicBezTo>
                <a:cubicBezTo>
                  <a:pt x="29338" y="19664"/>
                  <a:pt x="29254" y="19770"/>
                  <a:pt x="29149" y="19770"/>
                </a:cubicBezTo>
                <a:lnTo>
                  <a:pt x="25734" y="22299"/>
                </a:lnTo>
                <a:lnTo>
                  <a:pt x="23458" y="20823"/>
                </a:lnTo>
                <a:cubicBezTo>
                  <a:pt x="23880" y="20022"/>
                  <a:pt x="24154" y="19137"/>
                  <a:pt x="24154" y="18189"/>
                </a:cubicBezTo>
                <a:cubicBezTo>
                  <a:pt x="24154" y="17304"/>
                  <a:pt x="23985" y="16503"/>
                  <a:pt x="23711" y="15807"/>
                </a:cubicBezTo>
                <a:lnTo>
                  <a:pt x="26704" y="14142"/>
                </a:lnTo>
                <a:lnTo>
                  <a:pt x="29950" y="16861"/>
                </a:lnTo>
                <a:cubicBezTo>
                  <a:pt x="30034" y="16945"/>
                  <a:pt x="30118" y="17030"/>
                  <a:pt x="30308" y="17030"/>
                </a:cubicBezTo>
                <a:cubicBezTo>
                  <a:pt x="30476" y="17030"/>
                  <a:pt x="30645" y="16945"/>
                  <a:pt x="30729" y="16861"/>
                </a:cubicBezTo>
                <a:cubicBezTo>
                  <a:pt x="30919" y="16608"/>
                  <a:pt x="30919" y="16250"/>
                  <a:pt x="30645" y="15976"/>
                </a:cubicBezTo>
                <a:lnTo>
                  <a:pt x="27842" y="13615"/>
                </a:lnTo>
                <a:lnTo>
                  <a:pt x="30729" y="12035"/>
                </a:lnTo>
                <a:lnTo>
                  <a:pt x="34945" y="14311"/>
                </a:lnTo>
                <a:cubicBezTo>
                  <a:pt x="35050" y="14395"/>
                  <a:pt x="35134" y="14395"/>
                  <a:pt x="35219" y="14395"/>
                </a:cubicBezTo>
                <a:cubicBezTo>
                  <a:pt x="35387" y="14395"/>
                  <a:pt x="35577" y="14311"/>
                  <a:pt x="35661" y="14142"/>
                </a:cubicBezTo>
                <a:cubicBezTo>
                  <a:pt x="35830" y="13784"/>
                  <a:pt x="35745" y="13447"/>
                  <a:pt x="35472" y="13341"/>
                </a:cubicBezTo>
                <a:lnTo>
                  <a:pt x="31973" y="11423"/>
                </a:lnTo>
                <a:lnTo>
                  <a:pt x="33554" y="10538"/>
                </a:lnTo>
                <a:cubicBezTo>
                  <a:pt x="33891" y="10370"/>
                  <a:pt x="33996" y="10011"/>
                  <a:pt x="33806" y="9758"/>
                </a:cubicBezTo>
                <a:cubicBezTo>
                  <a:pt x="33722" y="9484"/>
                  <a:pt x="33554" y="9400"/>
                  <a:pt x="33280" y="9400"/>
                </a:cubicBezTo>
                <a:cubicBezTo>
                  <a:pt x="33195" y="9400"/>
                  <a:pt x="33111" y="9400"/>
                  <a:pt x="33027" y="9484"/>
                </a:cubicBezTo>
                <a:lnTo>
                  <a:pt x="31362" y="10370"/>
                </a:lnTo>
                <a:lnTo>
                  <a:pt x="31530" y="6070"/>
                </a:lnTo>
                <a:cubicBezTo>
                  <a:pt x="31615" y="5712"/>
                  <a:pt x="31362" y="5438"/>
                  <a:pt x="31003" y="5438"/>
                </a:cubicBezTo>
                <a:cubicBezTo>
                  <a:pt x="30645" y="5438"/>
                  <a:pt x="30392" y="5712"/>
                  <a:pt x="30392" y="5965"/>
                </a:cubicBezTo>
                <a:lnTo>
                  <a:pt x="30202" y="10981"/>
                </a:lnTo>
                <a:lnTo>
                  <a:pt x="27231" y="12562"/>
                </a:lnTo>
                <a:lnTo>
                  <a:pt x="26704" y="8515"/>
                </a:lnTo>
                <a:cubicBezTo>
                  <a:pt x="26620" y="8262"/>
                  <a:pt x="26346" y="8072"/>
                  <a:pt x="26093" y="8072"/>
                </a:cubicBezTo>
                <a:lnTo>
                  <a:pt x="25987" y="8072"/>
                </a:lnTo>
                <a:cubicBezTo>
                  <a:pt x="25734" y="8072"/>
                  <a:pt x="25460" y="8431"/>
                  <a:pt x="25566" y="8705"/>
                </a:cubicBezTo>
                <a:lnTo>
                  <a:pt x="26177" y="13173"/>
                </a:lnTo>
                <a:lnTo>
                  <a:pt x="23184" y="14753"/>
                </a:lnTo>
                <a:cubicBezTo>
                  <a:pt x="22130" y="13257"/>
                  <a:pt x="20465" y="12119"/>
                  <a:pt x="18526" y="11950"/>
                </a:cubicBezTo>
                <a:lnTo>
                  <a:pt x="18526" y="8346"/>
                </a:lnTo>
                <a:lnTo>
                  <a:pt x="22404" y="6850"/>
                </a:lnTo>
                <a:cubicBezTo>
                  <a:pt x="22742" y="6766"/>
                  <a:pt x="22826" y="6407"/>
                  <a:pt x="22742" y="6070"/>
                </a:cubicBezTo>
                <a:cubicBezTo>
                  <a:pt x="22657" y="5880"/>
                  <a:pt x="22489" y="5712"/>
                  <a:pt x="22215" y="5712"/>
                </a:cubicBezTo>
                <a:cubicBezTo>
                  <a:pt x="22130" y="5712"/>
                  <a:pt x="22046" y="5712"/>
                  <a:pt x="22046" y="5796"/>
                </a:cubicBezTo>
                <a:lnTo>
                  <a:pt x="18526" y="7124"/>
                </a:lnTo>
                <a:lnTo>
                  <a:pt x="18526" y="3857"/>
                </a:lnTo>
                <a:lnTo>
                  <a:pt x="22489" y="1223"/>
                </a:lnTo>
                <a:cubicBezTo>
                  <a:pt x="22826" y="1054"/>
                  <a:pt x="22826" y="696"/>
                  <a:pt x="22657" y="443"/>
                </a:cubicBezTo>
                <a:cubicBezTo>
                  <a:pt x="22573" y="274"/>
                  <a:pt x="22404" y="169"/>
                  <a:pt x="22215" y="169"/>
                </a:cubicBezTo>
                <a:cubicBezTo>
                  <a:pt x="22130" y="169"/>
                  <a:pt x="21962" y="169"/>
                  <a:pt x="21877" y="274"/>
                </a:cubicBezTo>
                <a:lnTo>
                  <a:pt x="18526" y="2466"/>
                </a:lnTo>
                <a:lnTo>
                  <a:pt x="18526" y="611"/>
                </a:lnTo>
                <a:cubicBezTo>
                  <a:pt x="18526" y="274"/>
                  <a:pt x="18273" y="0"/>
                  <a:pt x="17915"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1" name="Google Shape;2071;p25"/>
          <p:cNvSpPr/>
          <p:nvPr/>
        </p:nvSpPr>
        <p:spPr>
          <a:xfrm flipH="1">
            <a:off x="8958870" y="8584043"/>
            <a:ext cx="1149540" cy="967922"/>
          </a:xfrm>
          <a:custGeom>
            <a:avLst/>
            <a:gdLst/>
            <a:ahLst/>
            <a:cxnLst/>
            <a:rect l="l" t="t" r="r" b="b"/>
            <a:pathLst>
              <a:path w="21077" h="17747" extrusionOk="0">
                <a:moveTo>
                  <a:pt x="169" y="3161"/>
                </a:moveTo>
                <a:cubicBezTo>
                  <a:pt x="84" y="3246"/>
                  <a:pt x="84" y="3330"/>
                  <a:pt x="169" y="3520"/>
                </a:cubicBezTo>
                <a:cubicBezTo>
                  <a:pt x="169" y="3604"/>
                  <a:pt x="337" y="3688"/>
                  <a:pt x="443" y="3688"/>
                </a:cubicBezTo>
                <a:lnTo>
                  <a:pt x="611" y="3688"/>
                </a:lnTo>
                <a:lnTo>
                  <a:pt x="1307" y="3330"/>
                </a:lnTo>
                <a:cubicBezTo>
                  <a:pt x="970" y="3246"/>
                  <a:pt x="611" y="3246"/>
                  <a:pt x="169" y="3161"/>
                </a:cubicBezTo>
                <a:close/>
                <a:moveTo>
                  <a:pt x="10264" y="4047"/>
                </a:moveTo>
                <a:lnTo>
                  <a:pt x="10096" y="6407"/>
                </a:lnTo>
                <a:lnTo>
                  <a:pt x="8157" y="5016"/>
                </a:lnTo>
                <a:cubicBezTo>
                  <a:pt x="8684" y="4489"/>
                  <a:pt x="9400" y="4131"/>
                  <a:pt x="10264" y="4047"/>
                </a:cubicBezTo>
                <a:close/>
                <a:moveTo>
                  <a:pt x="10875" y="4131"/>
                </a:moveTo>
                <a:cubicBezTo>
                  <a:pt x="11761" y="4300"/>
                  <a:pt x="12562" y="4826"/>
                  <a:pt x="12983" y="5543"/>
                </a:cubicBezTo>
                <a:lnTo>
                  <a:pt x="10791" y="6597"/>
                </a:lnTo>
                <a:lnTo>
                  <a:pt x="10875" y="4131"/>
                </a:lnTo>
                <a:close/>
                <a:moveTo>
                  <a:pt x="7819" y="5543"/>
                </a:moveTo>
                <a:lnTo>
                  <a:pt x="9822" y="7018"/>
                </a:lnTo>
                <a:lnTo>
                  <a:pt x="7545" y="8072"/>
                </a:lnTo>
                <a:cubicBezTo>
                  <a:pt x="7461" y="7735"/>
                  <a:pt x="7377" y="7377"/>
                  <a:pt x="7377" y="6934"/>
                </a:cubicBezTo>
                <a:cubicBezTo>
                  <a:pt x="7377" y="6407"/>
                  <a:pt x="7545" y="5965"/>
                  <a:pt x="7819" y="5543"/>
                </a:cubicBezTo>
                <a:close/>
                <a:moveTo>
                  <a:pt x="13257" y="6154"/>
                </a:moveTo>
                <a:cubicBezTo>
                  <a:pt x="13341" y="6491"/>
                  <a:pt x="13426" y="6850"/>
                  <a:pt x="13341" y="7208"/>
                </a:cubicBezTo>
                <a:cubicBezTo>
                  <a:pt x="13341" y="7651"/>
                  <a:pt x="13257" y="8072"/>
                  <a:pt x="13088" y="8430"/>
                </a:cubicBezTo>
                <a:lnTo>
                  <a:pt x="11234" y="7124"/>
                </a:lnTo>
                <a:lnTo>
                  <a:pt x="13257" y="6154"/>
                </a:lnTo>
                <a:close/>
                <a:moveTo>
                  <a:pt x="10096" y="7735"/>
                </a:moveTo>
                <a:lnTo>
                  <a:pt x="9927" y="10011"/>
                </a:lnTo>
                <a:cubicBezTo>
                  <a:pt x="9126" y="9927"/>
                  <a:pt x="8346" y="9400"/>
                  <a:pt x="7904" y="8704"/>
                </a:cubicBezTo>
                <a:lnTo>
                  <a:pt x="10096" y="7735"/>
                </a:lnTo>
                <a:close/>
                <a:moveTo>
                  <a:pt x="10707" y="7651"/>
                </a:moveTo>
                <a:lnTo>
                  <a:pt x="12646" y="8957"/>
                </a:lnTo>
                <a:cubicBezTo>
                  <a:pt x="12203" y="9569"/>
                  <a:pt x="11402" y="10011"/>
                  <a:pt x="10623" y="10096"/>
                </a:cubicBezTo>
                <a:lnTo>
                  <a:pt x="10707" y="7651"/>
                </a:lnTo>
                <a:close/>
                <a:moveTo>
                  <a:pt x="10454" y="0"/>
                </a:moveTo>
                <a:lnTo>
                  <a:pt x="10349" y="611"/>
                </a:lnTo>
                <a:lnTo>
                  <a:pt x="9927" y="443"/>
                </a:lnTo>
                <a:cubicBezTo>
                  <a:pt x="9822" y="611"/>
                  <a:pt x="9822" y="885"/>
                  <a:pt x="9737" y="1054"/>
                </a:cubicBezTo>
                <a:lnTo>
                  <a:pt x="10349" y="1328"/>
                </a:lnTo>
                <a:lnTo>
                  <a:pt x="10264" y="3435"/>
                </a:lnTo>
                <a:cubicBezTo>
                  <a:pt x="9737" y="3435"/>
                  <a:pt x="9210" y="3520"/>
                  <a:pt x="8684" y="3773"/>
                </a:cubicBezTo>
                <a:cubicBezTo>
                  <a:pt x="8599" y="3962"/>
                  <a:pt x="8599" y="4131"/>
                  <a:pt x="8515" y="4131"/>
                </a:cubicBezTo>
                <a:cubicBezTo>
                  <a:pt x="8515" y="4215"/>
                  <a:pt x="8431" y="4215"/>
                  <a:pt x="8346" y="4215"/>
                </a:cubicBezTo>
                <a:lnTo>
                  <a:pt x="8072" y="4215"/>
                </a:lnTo>
                <a:cubicBezTo>
                  <a:pt x="7904" y="4300"/>
                  <a:pt x="7714" y="4489"/>
                  <a:pt x="7630" y="4658"/>
                </a:cubicBezTo>
                <a:lnTo>
                  <a:pt x="6766" y="4047"/>
                </a:lnTo>
                <a:cubicBezTo>
                  <a:pt x="6239" y="3962"/>
                  <a:pt x="5438" y="3857"/>
                  <a:pt x="4553" y="3773"/>
                </a:cubicBezTo>
                <a:lnTo>
                  <a:pt x="2888" y="4911"/>
                </a:lnTo>
                <a:cubicBezTo>
                  <a:pt x="2803" y="5100"/>
                  <a:pt x="2719" y="5269"/>
                  <a:pt x="2803" y="5438"/>
                </a:cubicBezTo>
                <a:cubicBezTo>
                  <a:pt x="2888" y="5543"/>
                  <a:pt x="2972" y="5543"/>
                  <a:pt x="3077" y="5543"/>
                </a:cubicBezTo>
                <a:lnTo>
                  <a:pt x="3330" y="5543"/>
                </a:lnTo>
                <a:lnTo>
                  <a:pt x="5438" y="3962"/>
                </a:lnTo>
                <a:lnTo>
                  <a:pt x="7187" y="5185"/>
                </a:lnTo>
                <a:cubicBezTo>
                  <a:pt x="6934" y="5712"/>
                  <a:pt x="6766" y="6239"/>
                  <a:pt x="6660" y="6850"/>
                </a:cubicBezTo>
                <a:cubicBezTo>
                  <a:pt x="6660" y="7461"/>
                  <a:pt x="6766" y="7904"/>
                  <a:pt x="6934" y="8430"/>
                </a:cubicBezTo>
                <a:lnTo>
                  <a:pt x="5438" y="9126"/>
                </a:lnTo>
                <a:lnTo>
                  <a:pt x="3604" y="7292"/>
                </a:lnTo>
                <a:cubicBezTo>
                  <a:pt x="3499" y="7208"/>
                  <a:pt x="3415" y="7208"/>
                  <a:pt x="3330" y="7208"/>
                </a:cubicBezTo>
                <a:cubicBezTo>
                  <a:pt x="3246" y="7208"/>
                  <a:pt x="3162" y="7208"/>
                  <a:pt x="3077" y="7292"/>
                </a:cubicBezTo>
                <a:cubicBezTo>
                  <a:pt x="2972" y="7377"/>
                  <a:pt x="2972" y="7651"/>
                  <a:pt x="3077" y="7735"/>
                </a:cubicBezTo>
                <a:lnTo>
                  <a:pt x="4827" y="9400"/>
                </a:lnTo>
                <a:lnTo>
                  <a:pt x="3077" y="10285"/>
                </a:lnTo>
                <a:lnTo>
                  <a:pt x="611" y="8599"/>
                </a:lnTo>
                <a:lnTo>
                  <a:pt x="443" y="8599"/>
                </a:lnTo>
                <a:cubicBezTo>
                  <a:pt x="253" y="8599"/>
                  <a:pt x="169" y="8599"/>
                  <a:pt x="84" y="8704"/>
                </a:cubicBezTo>
                <a:cubicBezTo>
                  <a:pt x="0" y="8873"/>
                  <a:pt x="84" y="9126"/>
                  <a:pt x="169" y="9231"/>
                </a:cubicBezTo>
                <a:lnTo>
                  <a:pt x="2361" y="10622"/>
                </a:lnTo>
                <a:lnTo>
                  <a:pt x="864" y="11339"/>
                </a:lnTo>
                <a:cubicBezTo>
                  <a:pt x="696" y="11423"/>
                  <a:pt x="696" y="11592"/>
                  <a:pt x="780" y="11761"/>
                </a:cubicBezTo>
                <a:cubicBezTo>
                  <a:pt x="780" y="11866"/>
                  <a:pt x="970" y="11950"/>
                  <a:pt x="1054" y="11950"/>
                </a:cubicBezTo>
                <a:lnTo>
                  <a:pt x="1223" y="11950"/>
                </a:lnTo>
                <a:lnTo>
                  <a:pt x="2635" y="11234"/>
                </a:lnTo>
                <a:lnTo>
                  <a:pt x="2276" y="13615"/>
                </a:lnTo>
                <a:cubicBezTo>
                  <a:pt x="2276" y="13784"/>
                  <a:pt x="2445" y="13973"/>
                  <a:pt x="2635" y="13973"/>
                </a:cubicBezTo>
                <a:cubicBezTo>
                  <a:pt x="2803" y="13973"/>
                  <a:pt x="2972" y="13868"/>
                  <a:pt x="2972" y="13700"/>
                </a:cubicBezTo>
                <a:lnTo>
                  <a:pt x="3330" y="10896"/>
                </a:lnTo>
                <a:lnTo>
                  <a:pt x="5080" y="10096"/>
                </a:lnTo>
                <a:lnTo>
                  <a:pt x="5269" y="12203"/>
                </a:lnTo>
                <a:cubicBezTo>
                  <a:pt x="5269" y="12393"/>
                  <a:pt x="5438" y="12561"/>
                  <a:pt x="5606" y="12561"/>
                </a:cubicBezTo>
                <a:cubicBezTo>
                  <a:pt x="5796" y="12561"/>
                  <a:pt x="5965" y="12393"/>
                  <a:pt x="5965" y="12203"/>
                </a:cubicBezTo>
                <a:lnTo>
                  <a:pt x="5796" y="9758"/>
                </a:lnTo>
                <a:lnTo>
                  <a:pt x="7293" y="9042"/>
                </a:lnTo>
                <a:cubicBezTo>
                  <a:pt x="7819" y="9927"/>
                  <a:pt x="8768" y="10538"/>
                  <a:pt x="9927" y="10707"/>
                </a:cubicBezTo>
                <a:lnTo>
                  <a:pt x="9822" y="12287"/>
                </a:lnTo>
                <a:lnTo>
                  <a:pt x="7293" y="13088"/>
                </a:lnTo>
                <a:cubicBezTo>
                  <a:pt x="7103" y="13173"/>
                  <a:pt x="7019" y="13341"/>
                  <a:pt x="7103" y="13531"/>
                </a:cubicBezTo>
                <a:cubicBezTo>
                  <a:pt x="7103" y="13700"/>
                  <a:pt x="7293" y="13784"/>
                  <a:pt x="7461" y="13784"/>
                </a:cubicBezTo>
                <a:lnTo>
                  <a:pt x="7545" y="13784"/>
                </a:lnTo>
                <a:lnTo>
                  <a:pt x="9822" y="13088"/>
                </a:lnTo>
                <a:lnTo>
                  <a:pt x="9737" y="15027"/>
                </a:lnTo>
                <a:lnTo>
                  <a:pt x="7103" y="16418"/>
                </a:lnTo>
                <a:cubicBezTo>
                  <a:pt x="6934" y="16503"/>
                  <a:pt x="6850" y="16692"/>
                  <a:pt x="6934" y="16861"/>
                </a:cubicBezTo>
                <a:cubicBezTo>
                  <a:pt x="7019" y="16945"/>
                  <a:pt x="7103" y="17030"/>
                  <a:pt x="7293" y="17030"/>
                </a:cubicBezTo>
                <a:cubicBezTo>
                  <a:pt x="7293" y="17030"/>
                  <a:pt x="7377" y="17030"/>
                  <a:pt x="7461" y="16945"/>
                </a:cubicBezTo>
                <a:lnTo>
                  <a:pt x="9653" y="15807"/>
                </a:lnTo>
                <a:lnTo>
                  <a:pt x="9569" y="17388"/>
                </a:lnTo>
                <a:cubicBezTo>
                  <a:pt x="9569" y="17556"/>
                  <a:pt x="9737" y="17746"/>
                  <a:pt x="9927" y="17746"/>
                </a:cubicBezTo>
                <a:cubicBezTo>
                  <a:pt x="10096" y="17746"/>
                  <a:pt x="10264" y="17556"/>
                  <a:pt x="10264" y="17388"/>
                </a:cubicBezTo>
                <a:lnTo>
                  <a:pt x="10349" y="15807"/>
                </a:lnTo>
                <a:lnTo>
                  <a:pt x="12288" y="17219"/>
                </a:lnTo>
                <a:cubicBezTo>
                  <a:pt x="12372" y="17219"/>
                  <a:pt x="12372" y="17304"/>
                  <a:pt x="12456" y="17304"/>
                </a:cubicBezTo>
                <a:cubicBezTo>
                  <a:pt x="12562" y="17304"/>
                  <a:pt x="12730" y="17219"/>
                  <a:pt x="12730" y="17135"/>
                </a:cubicBezTo>
                <a:cubicBezTo>
                  <a:pt x="12899" y="16945"/>
                  <a:pt x="12814" y="16777"/>
                  <a:pt x="12646" y="16692"/>
                </a:cubicBezTo>
                <a:lnTo>
                  <a:pt x="10454" y="15027"/>
                </a:lnTo>
                <a:lnTo>
                  <a:pt x="10538" y="13088"/>
                </a:lnTo>
                <a:lnTo>
                  <a:pt x="12456" y="13973"/>
                </a:lnTo>
                <a:cubicBezTo>
                  <a:pt x="12562" y="13973"/>
                  <a:pt x="12562" y="13973"/>
                  <a:pt x="12646" y="14058"/>
                </a:cubicBezTo>
                <a:cubicBezTo>
                  <a:pt x="12730" y="14058"/>
                  <a:pt x="12899" y="13973"/>
                  <a:pt x="12983" y="13784"/>
                </a:cubicBezTo>
                <a:cubicBezTo>
                  <a:pt x="12983" y="13615"/>
                  <a:pt x="12983" y="13447"/>
                  <a:pt x="12814" y="13341"/>
                </a:cubicBezTo>
                <a:lnTo>
                  <a:pt x="10538" y="12393"/>
                </a:lnTo>
                <a:lnTo>
                  <a:pt x="10623" y="10707"/>
                </a:lnTo>
                <a:cubicBezTo>
                  <a:pt x="11676" y="10707"/>
                  <a:pt x="12646" y="10180"/>
                  <a:pt x="13257" y="9400"/>
                </a:cubicBezTo>
                <a:lnTo>
                  <a:pt x="14479" y="10285"/>
                </a:lnTo>
                <a:lnTo>
                  <a:pt x="13868" y="12814"/>
                </a:lnTo>
                <a:cubicBezTo>
                  <a:pt x="13784" y="13004"/>
                  <a:pt x="13868" y="13173"/>
                  <a:pt x="14037" y="13257"/>
                </a:cubicBezTo>
                <a:lnTo>
                  <a:pt x="14142" y="13257"/>
                </a:lnTo>
                <a:cubicBezTo>
                  <a:pt x="14311" y="13257"/>
                  <a:pt x="14479" y="13173"/>
                  <a:pt x="14479" y="13004"/>
                </a:cubicBezTo>
                <a:lnTo>
                  <a:pt x="15091" y="10707"/>
                </a:lnTo>
                <a:lnTo>
                  <a:pt x="16671" y="11761"/>
                </a:lnTo>
                <a:lnTo>
                  <a:pt x="16503" y="14753"/>
                </a:lnTo>
                <a:cubicBezTo>
                  <a:pt x="16503" y="14922"/>
                  <a:pt x="16587" y="15112"/>
                  <a:pt x="16861" y="15112"/>
                </a:cubicBezTo>
                <a:cubicBezTo>
                  <a:pt x="17030" y="15112"/>
                  <a:pt x="17198" y="15027"/>
                  <a:pt x="17198" y="14838"/>
                </a:cubicBezTo>
                <a:lnTo>
                  <a:pt x="17388" y="12287"/>
                </a:lnTo>
                <a:lnTo>
                  <a:pt x="18695" y="13173"/>
                </a:lnTo>
                <a:cubicBezTo>
                  <a:pt x="18695" y="13173"/>
                  <a:pt x="18779" y="13257"/>
                  <a:pt x="18884" y="13257"/>
                </a:cubicBezTo>
                <a:cubicBezTo>
                  <a:pt x="18969" y="13257"/>
                  <a:pt x="19053" y="13173"/>
                  <a:pt x="19137" y="13088"/>
                </a:cubicBezTo>
                <a:cubicBezTo>
                  <a:pt x="19222" y="12920"/>
                  <a:pt x="19222" y="12730"/>
                  <a:pt x="19053" y="12646"/>
                </a:cubicBezTo>
                <a:lnTo>
                  <a:pt x="17725" y="11676"/>
                </a:lnTo>
                <a:lnTo>
                  <a:pt x="19938" y="10812"/>
                </a:lnTo>
                <a:cubicBezTo>
                  <a:pt x="20107" y="10707"/>
                  <a:pt x="20191" y="10538"/>
                  <a:pt x="20107" y="10369"/>
                </a:cubicBezTo>
                <a:cubicBezTo>
                  <a:pt x="20107" y="10285"/>
                  <a:pt x="19938" y="10180"/>
                  <a:pt x="19833" y="10180"/>
                </a:cubicBezTo>
                <a:lnTo>
                  <a:pt x="19664" y="10180"/>
                </a:lnTo>
                <a:lnTo>
                  <a:pt x="17114" y="11234"/>
                </a:lnTo>
                <a:lnTo>
                  <a:pt x="15533" y="10096"/>
                </a:lnTo>
                <a:lnTo>
                  <a:pt x="17304" y="8957"/>
                </a:lnTo>
                <a:cubicBezTo>
                  <a:pt x="17472" y="8789"/>
                  <a:pt x="17557" y="8599"/>
                  <a:pt x="17472" y="8430"/>
                </a:cubicBezTo>
                <a:cubicBezTo>
                  <a:pt x="17388" y="8346"/>
                  <a:pt x="17304" y="8262"/>
                  <a:pt x="17114" y="8262"/>
                </a:cubicBezTo>
                <a:cubicBezTo>
                  <a:pt x="17114" y="8262"/>
                  <a:pt x="17030" y="8346"/>
                  <a:pt x="16945" y="8346"/>
                </a:cubicBezTo>
                <a:lnTo>
                  <a:pt x="14922" y="9758"/>
                </a:lnTo>
                <a:lnTo>
                  <a:pt x="13615" y="8789"/>
                </a:lnTo>
                <a:cubicBezTo>
                  <a:pt x="13868" y="8346"/>
                  <a:pt x="14037" y="7819"/>
                  <a:pt x="14037" y="7208"/>
                </a:cubicBezTo>
                <a:cubicBezTo>
                  <a:pt x="14037" y="6765"/>
                  <a:pt x="14037" y="6323"/>
                  <a:pt x="13868" y="5880"/>
                </a:cubicBezTo>
                <a:lnTo>
                  <a:pt x="15723" y="5016"/>
                </a:lnTo>
                <a:lnTo>
                  <a:pt x="17472" y="6681"/>
                </a:lnTo>
                <a:cubicBezTo>
                  <a:pt x="17557" y="6765"/>
                  <a:pt x="17641" y="6765"/>
                  <a:pt x="17725" y="6765"/>
                </a:cubicBezTo>
                <a:cubicBezTo>
                  <a:pt x="17831" y="6765"/>
                  <a:pt x="17915" y="6765"/>
                  <a:pt x="17999" y="6681"/>
                </a:cubicBezTo>
                <a:cubicBezTo>
                  <a:pt x="18084" y="6491"/>
                  <a:pt x="18084" y="6323"/>
                  <a:pt x="17999" y="6154"/>
                </a:cubicBezTo>
                <a:lnTo>
                  <a:pt x="16334" y="4658"/>
                </a:lnTo>
                <a:lnTo>
                  <a:pt x="18084" y="3857"/>
                </a:lnTo>
                <a:lnTo>
                  <a:pt x="20549" y="5269"/>
                </a:lnTo>
                <a:cubicBezTo>
                  <a:pt x="20549" y="5353"/>
                  <a:pt x="20634" y="5353"/>
                  <a:pt x="20634" y="5353"/>
                </a:cubicBezTo>
                <a:lnTo>
                  <a:pt x="20718" y="5353"/>
                </a:lnTo>
                <a:cubicBezTo>
                  <a:pt x="20802" y="5353"/>
                  <a:pt x="20887" y="5269"/>
                  <a:pt x="20992" y="5185"/>
                </a:cubicBezTo>
                <a:cubicBezTo>
                  <a:pt x="21076" y="5016"/>
                  <a:pt x="20992" y="4826"/>
                  <a:pt x="20887" y="4742"/>
                </a:cubicBezTo>
                <a:lnTo>
                  <a:pt x="18884" y="3520"/>
                </a:lnTo>
                <a:lnTo>
                  <a:pt x="19833" y="2993"/>
                </a:lnTo>
                <a:cubicBezTo>
                  <a:pt x="19938" y="2993"/>
                  <a:pt x="19938" y="2909"/>
                  <a:pt x="20023" y="2803"/>
                </a:cubicBezTo>
                <a:cubicBezTo>
                  <a:pt x="19749" y="2719"/>
                  <a:pt x="19411" y="2719"/>
                  <a:pt x="19137" y="2635"/>
                </a:cubicBezTo>
                <a:lnTo>
                  <a:pt x="18526" y="2909"/>
                </a:lnTo>
                <a:lnTo>
                  <a:pt x="18526" y="2909"/>
                </a:lnTo>
                <a:lnTo>
                  <a:pt x="18610" y="2466"/>
                </a:lnTo>
                <a:cubicBezTo>
                  <a:pt x="18357" y="2382"/>
                  <a:pt x="18168" y="2276"/>
                  <a:pt x="17915" y="2276"/>
                </a:cubicBezTo>
                <a:lnTo>
                  <a:pt x="17831" y="3246"/>
                </a:lnTo>
                <a:lnTo>
                  <a:pt x="16060" y="4047"/>
                </a:lnTo>
                <a:lnTo>
                  <a:pt x="15807" y="1665"/>
                </a:lnTo>
                <a:cubicBezTo>
                  <a:pt x="15618" y="1581"/>
                  <a:pt x="15449" y="1496"/>
                  <a:pt x="15280" y="1496"/>
                </a:cubicBezTo>
                <a:cubicBezTo>
                  <a:pt x="15196" y="1496"/>
                  <a:pt x="15091" y="1665"/>
                  <a:pt x="15196" y="1749"/>
                </a:cubicBezTo>
                <a:lnTo>
                  <a:pt x="15449" y="4384"/>
                </a:lnTo>
                <a:lnTo>
                  <a:pt x="13615" y="5269"/>
                </a:lnTo>
                <a:cubicBezTo>
                  <a:pt x="13088" y="4300"/>
                  <a:pt x="12119" y="3604"/>
                  <a:pt x="10981" y="3435"/>
                </a:cubicBezTo>
                <a:lnTo>
                  <a:pt x="11065" y="1328"/>
                </a:lnTo>
                <a:lnTo>
                  <a:pt x="12899" y="696"/>
                </a:lnTo>
                <a:cubicBezTo>
                  <a:pt x="12456" y="611"/>
                  <a:pt x="12119" y="527"/>
                  <a:pt x="11761" y="358"/>
                </a:cubicBezTo>
                <a:lnTo>
                  <a:pt x="11065" y="611"/>
                </a:lnTo>
                <a:lnTo>
                  <a:pt x="11065" y="169"/>
                </a:lnTo>
                <a:cubicBezTo>
                  <a:pt x="10875" y="84"/>
                  <a:pt x="10623" y="0"/>
                  <a:pt x="10454"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2" name="Google Shape;2072;p25"/>
          <p:cNvSpPr/>
          <p:nvPr/>
        </p:nvSpPr>
        <p:spPr>
          <a:xfrm flipH="1">
            <a:off x="12057888" y="1892856"/>
            <a:ext cx="727728" cy="373600"/>
          </a:xfrm>
          <a:custGeom>
            <a:avLst/>
            <a:gdLst/>
            <a:ahLst/>
            <a:cxnLst/>
            <a:rect l="l" t="t" r="r" b="b"/>
            <a:pathLst>
              <a:path w="13343" h="6850" extrusionOk="0">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73" name="Google Shape;2073;p25"/>
          <p:cNvSpPr/>
          <p:nvPr/>
        </p:nvSpPr>
        <p:spPr>
          <a:xfrm flipH="1">
            <a:off x="12048724" y="2248021"/>
            <a:ext cx="742616" cy="367926"/>
          </a:xfrm>
          <a:custGeom>
            <a:avLst/>
            <a:gdLst/>
            <a:ahLst/>
            <a:cxnLst/>
            <a:rect l="l" t="t" r="r" b="b"/>
            <a:pathLst>
              <a:path w="13616" h="6746" extrusionOk="0">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074" name="Google Shape;2074;p25"/>
          <p:cNvGrpSpPr/>
          <p:nvPr/>
        </p:nvGrpSpPr>
        <p:grpSpPr>
          <a:xfrm flipH="1">
            <a:off x="5228824" y="8198406"/>
            <a:ext cx="742616" cy="723092"/>
            <a:chOff x="3917475" y="1307350"/>
            <a:chExt cx="340400" cy="331450"/>
          </a:xfrm>
        </p:grpSpPr>
        <p:sp>
          <p:nvSpPr>
            <p:cNvPr id="2075" name="Google Shape;2075;p25"/>
            <p:cNvSpPr/>
            <p:nvPr/>
          </p:nvSpPr>
          <p:spPr>
            <a:xfrm>
              <a:off x="3920100" y="1307350"/>
              <a:ext cx="333575" cy="171250"/>
            </a:xfrm>
            <a:custGeom>
              <a:avLst/>
              <a:gdLst/>
              <a:ahLst/>
              <a:cxnLst/>
              <a:rect l="l" t="t" r="r" b="b"/>
              <a:pathLst>
                <a:path w="13343" h="6850" extrusionOk="0">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076" name="Google Shape;2076;p25"/>
            <p:cNvSpPr/>
            <p:nvPr/>
          </p:nvSpPr>
          <p:spPr>
            <a:xfrm>
              <a:off x="3917475" y="1470150"/>
              <a:ext cx="340400" cy="168650"/>
            </a:xfrm>
            <a:custGeom>
              <a:avLst/>
              <a:gdLst/>
              <a:ahLst/>
              <a:cxnLst/>
              <a:rect l="l" t="t" r="r" b="b"/>
              <a:pathLst>
                <a:path w="13616" h="6746" extrusionOk="0">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904042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8"/>
        <p:cNvGrpSpPr/>
        <p:nvPr/>
      </p:nvGrpSpPr>
      <p:grpSpPr>
        <a:xfrm>
          <a:off x="0" y="0"/>
          <a:ext cx="0" cy="0"/>
          <a:chOff x="0" y="0"/>
          <a:chExt cx="0" cy="0"/>
        </a:xfrm>
      </p:grpSpPr>
      <p:sp>
        <p:nvSpPr>
          <p:cNvPr id="959" name="Google Shape;959;p10"/>
          <p:cNvSpPr txBox="1">
            <a:spLocks noGrp="1"/>
          </p:cNvSpPr>
          <p:nvPr>
            <p:ph type="title"/>
          </p:nvPr>
        </p:nvSpPr>
        <p:spPr>
          <a:xfrm>
            <a:off x="2776200" y="4443526"/>
            <a:ext cx="12735600" cy="3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solidFill>
                  <a:schemeClr val="accent2"/>
                </a:solidFill>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960" name="Google Shape;960;p10"/>
          <p:cNvSpPr txBox="1">
            <a:spLocks noGrp="1"/>
          </p:cNvSpPr>
          <p:nvPr>
            <p:ph type="subTitle" idx="1"/>
          </p:nvPr>
        </p:nvSpPr>
        <p:spPr>
          <a:xfrm>
            <a:off x="3371700" y="6864376"/>
            <a:ext cx="11544600" cy="115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4000">
                <a:solidFill>
                  <a:schemeClr val="lt1"/>
                </a:solidFill>
              </a:defRPr>
            </a:lvl1pPr>
            <a:lvl2pPr lvl="1" rtl="0">
              <a:spcBef>
                <a:spcPts val="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
        <p:nvSpPr>
          <p:cNvPr id="961" name="Google Shape;961;p10"/>
          <p:cNvSpPr txBox="1">
            <a:spLocks noGrp="1"/>
          </p:cNvSpPr>
          <p:nvPr>
            <p:ph type="subTitle" idx="2"/>
          </p:nvPr>
        </p:nvSpPr>
        <p:spPr>
          <a:xfrm>
            <a:off x="4638600" y="3539000"/>
            <a:ext cx="9010800" cy="1105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6000">
                <a:solidFill>
                  <a:schemeClr val="lt1"/>
                </a:solidFill>
              </a:defRPr>
            </a:lvl1pPr>
            <a:lvl2pPr lvl="1">
              <a:spcBef>
                <a:spcPts val="3200"/>
              </a:spcBef>
              <a:spcAft>
                <a:spcPts val="0"/>
              </a:spcAft>
              <a:buSzPts val="1400"/>
              <a:buNone/>
              <a:defRPr/>
            </a:lvl2pPr>
            <a:lvl3pPr lvl="2">
              <a:spcBef>
                <a:spcPts val="3200"/>
              </a:spcBef>
              <a:spcAft>
                <a:spcPts val="0"/>
              </a:spcAft>
              <a:buSzPts val="1400"/>
              <a:buNone/>
              <a:defRPr/>
            </a:lvl3pPr>
            <a:lvl4pPr lvl="3">
              <a:spcBef>
                <a:spcPts val="3200"/>
              </a:spcBef>
              <a:spcAft>
                <a:spcPts val="0"/>
              </a:spcAft>
              <a:buSzPts val="1400"/>
              <a:buNone/>
              <a:defRPr/>
            </a:lvl4pPr>
            <a:lvl5pPr lvl="4">
              <a:spcBef>
                <a:spcPts val="3200"/>
              </a:spcBef>
              <a:spcAft>
                <a:spcPts val="0"/>
              </a:spcAft>
              <a:buSzPts val="1400"/>
              <a:buNone/>
              <a:defRPr/>
            </a:lvl5pPr>
            <a:lvl6pPr lvl="5">
              <a:spcBef>
                <a:spcPts val="3200"/>
              </a:spcBef>
              <a:spcAft>
                <a:spcPts val="0"/>
              </a:spcAft>
              <a:buSzPts val="1400"/>
              <a:buNone/>
              <a:defRPr/>
            </a:lvl6pPr>
            <a:lvl7pPr lvl="6">
              <a:spcBef>
                <a:spcPts val="3200"/>
              </a:spcBef>
              <a:spcAft>
                <a:spcPts val="0"/>
              </a:spcAft>
              <a:buSzPts val="1400"/>
              <a:buNone/>
              <a:defRPr/>
            </a:lvl7pPr>
            <a:lvl8pPr lvl="7">
              <a:spcBef>
                <a:spcPts val="3200"/>
              </a:spcBef>
              <a:spcAft>
                <a:spcPts val="0"/>
              </a:spcAft>
              <a:buSzPts val="1400"/>
              <a:buNone/>
              <a:defRPr/>
            </a:lvl8pPr>
            <a:lvl9pPr lvl="8">
              <a:spcBef>
                <a:spcPts val="3200"/>
              </a:spcBef>
              <a:spcAft>
                <a:spcPts val="3200"/>
              </a:spcAft>
              <a:buSzPts val="1400"/>
              <a:buNone/>
              <a:defRPr/>
            </a:lvl9pPr>
          </a:lstStyle>
          <a:p>
            <a:endParaRPr/>
          </a:p>
        </p:txBody>
      </p:sp>
    </p:spTree>
    <p:extLst>
      <p:ext uri="{BB962C8B-B14F-4D97-AF65-F5344CB8AC3E}">
        <p14:creationId xmlns:p14="http://schemas.microsoft.com/office/powerpoint/2010/main" val="3228631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997100" y="1084901"/>
            <a:ext cx="14293800" cy="9504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997100" y="2035300"/>
            <a:ext cx="14293800" cy="7166400"/>
          </a:xfrm>
          <a:prstGeom prst="rect">
            <a:avLst/>
          </a:prstGeom>
        </p:spPr>
        <p:txBody>
          <a:bodyPr spcFirstLastPara="1" wrap="square" lIns="0" tIns="0" rIns="0" bIns="0" anchor="b" anchorCtr="0">
            <a:noAutofit/>
          </a:bodyPr>
          <a:lstStyle>
            <a:lvl1pPr marL="685800" lvl="0" indent="-457200" rtl="0">
              <a:lnSpc>
                <a:spcPct val="100000"/>
              </a:lnSpc>
              <a:spcBef>
                <a:spcPts val="0"/>
              </a:spcBef>
              <a:spcAft>
                <a:spcPts val="0"/>
              </a:spcAft>
              <a:buClr>
                <a:schemeClr val="lt1"/>
              </a:buClr>
              <a:buSzPts val="1200"/>
              <a:buChar char="●"/>
              <a:defRPr>
                <a:solidFill>
                  <a:schemeClr val="lt1"/>
                </a:solidFill>
              </a:defRPr>
            </a:lvl1pPr>
            <a:lvl2pPr marL="1371600" lvl="1" indent="-457200" rtl="0">
              <a:lnSpc>
                <a:spcPct val="100000"/>
              </a:lnSpc>
              <a:spcBef>
                <a:spcPts val="2400"/>
              </a:spcBef>
              <a:spcAft>
                <a:spcPts val="0"/>
              </a:spcAft>
              <a:buClr>
                <a:schemeClr val="lt1"/>
              </a:buClr>
              <a:buSzPts val="1200"/>
              <a:buChar char="○"/>
              <a:defRPr sz="1800">
                <a:solidFill>
                  <a:schemeClr val="lt1"/>
                </a:solidFill>
              </a:defRPr>
            </a:lvl2pPr>
            <a:lvl3pPr marL="2057400" lvl="2" indent="-457200" rtl="0">
              <a:lnSpc>
                <a:spcPct val="100000"/>
              </a:lnSpc>
              <a:spcBef>
                <a:spcPts val="2400"/>
              </a:spcBef>
              <a:spcAft>
                <a:spcPts val="0"/>
              </a:spcAft>
              <a:buClr>
                <a:schemeClr val="lt1"/>
              </a:buClr>
              <a:buSzPts val="1200"/>
              <a:buChar char="■"/>
              <a:defRPr sz="1800">
                <a:solidFill>
                  <a:schemeClr val="lt1"/>
                </a:solidFill>
              </a:defRPr>
            </a:lvl3pPr>
            <a:lvl4pPr marL="2743200" lvl="3" indent="-457200" rtl="0">
              <a:lnSpc>
                <a:spcPct val="100000"/>
              </a:lnSpc>
              <a:spcBef>
                <a:spcPts val="2400"/>
              </a:spcBef>
              <a:spcAft>
                <a:spcPts val="0"/>
              </a:spcAft>
              <a:buClr>
                <a:schemeClr val="lt1"/>
              </a:buClr>
              <a:buSzPts val="1200"/>
              <a:buChar char="●"/>
              <a:defRPr sz="1800">
                <a:solidFill>
                  <a:schemeClr val="lt1"/>
                </a:solidFill>
              </a:defRPr>
            </a:lvl4pPr>
            <a:lvl5pPr marL="3429000" lvl="4" indent="-457200" rtl="0">
              <a:lnSpc>
                <a:spcPct val="100000"/>
              </a:lnSpc>
              <a:spcBef>
                <a:spcPts val="2400"/>
              </a:spcBef>
              <a:spcAft>
                <a:spcPts val="0"/>
              </a:spcAft>
              <a:buClr>
                <a:schemeClr val="lt1"/>
              </a:buClr>
              <a:buSzPts val="1200"/>
              <a:buChar char="○"/>
              <a:defRPr sz="1800">
                <a:solidFill>
                  <a:schemeClr val="lt1"/>
                </a:solidFill>
              </a:defRPr>
            </a:lvl5pPr>
            <a:lvl6pPr marL="4114800" lvl="5" indent="-457200" rtl="0">
              <a:lnSpc>
                <a:spcPct val="100000"/>
              </a:lnSpc>
              <a:spcBef>
                <a:spcPts val="2400"/>
              </a:spcBef>
              <a:spcAft>
                <a:spcPts val="0"/>
              </a:spcAft>
              <a:buClr>
                <a:schemeClr val="lt1"/>
              </a:buClr>
              <a:buSzPts val="1200"/>
              <a:buChar char="■"/>
              <a:defRPr sz="1800">
                <a:solidFill>
                  <a:schemeClr val="lt1"/>
                </a:solidFill>
              </a:defRPr>
            </a:lvl6pPr>
            <a:lvl7pPr marL="4800600" lvl="6" indent="-457200" rtl="0">
              <a:lnSpc>
                <a:spcPct val="100000"/>
              </a:lnSpc>
              <a:spcBef>
                <a:spcPts val="2400"/>
              </a:spcBef>
              <a:spcAft>
                <a:spcPts val="0"/>
              </a:spcAft>
              <a:buClr>
                <a:schemeClr val="lt1"/>
              </a:buClr>
              <a:buSzPts val="1200"/>
              <a:buChar char="●"/>
              <a:defRPr sz="1800">
                <a:solidFill>
                  <a:schemeClr val="lt1"/>
                </a:solidFill>
              </a:defRPr>
            </a:lvl7pPr>
            <a:lvl8pPr marL="5486400" lvl="7" indent="-457200" rtl="0">
              <a:lnSpc>
                <a:spcPct val="100000"/>
              </a:lnSpc>
              <a:spcBef>
                <a:spcPts val="2400"/>
              </a:spcBef>
              <a:spcAft>
                <a:spcPts val="0"/>
              </a:spcAft>
              <a:buClr>
                <a:schemeClr val="lt1"/>
              </a:buClr>
              <a:buSzPts val="1200"/>
              <a:buChar char="○"/>
              <a:defRPr sz="1800">
                <a:solidFill>
                  <a:schemeClr val="lt1"/>
                </a:solidFill>
              </a:defRPr>
            </a:lvl8pPr>
            <a:lvl9pPr marL="6172200" lvl="8" indent="-457200" rtl="0">
              <a:lnSpc>
                <a:spcPct val="100000"/>
              </a:lnSpc>
              <a:spcBef>
                <a:spcPts val="2400"/>
              </a:spcBef>
              <a:spcAft>
                <a:spcPts val="2400"/>
              </a:spcAft>
              <a:buClr>
                <a:schemeClr val="lt1"/>
              </a:buClr>
              <a:buSzPts val="1200"/>
              <a:buChar char="■"/>
              <a:defRPr sz="1800">
                <a:solidFill>
                  <a:schemeClr val="lt1"/>
                </a:solidFill>
              </a:defRPr>
            </a:lvl9pPr>
          </a:lstStyle>
          <a:p>
            <a:endParaRPr/>
          </a:p>
        </p:txBody>
      </p:sp>
    </p:spTree>
    <p:extLst>
      <p:ext uri="{BB962C8B-B14F-4D97-AF65-F5344CB8AC3E}">
        <p14:creationId xmlns:p14="http://schemas.microsoft.com/office/powerpoint/2010/main" val="410691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9.png"/><Relationship Id="rId5" Type="http://schemas.openxmlformats.org/officeDocument/2006/relationships/image" Target="../media/image50.gif"/><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9.png"/><Relationship Id="rId5" Type="http://schemas.openxmlformats.org/officeDocument/2006/relationships/image" Target="../media/image52.gif"/><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slide" Target="slide19.xml"/><Relationship Id="rId18" Type="http://schemas.openxmlformats.org/officeDocument/2006/relationships/slide" Target="slide23.xml"/><Relationship Id="rId26" Type="http://schemas.openxmlformats.org/officeDocument/2006/relationships/image" Target="../media/image69.png"/><Relationship Id="rId39" Type="http://schemas.openxmlformats.org/officeDocument/2006/relationships/image" Target="../media/image82.png"/><Relationship Id="rId3" Type="http://schemas.openxmlformats.org/officeDocument/2006/relationships/slideLayout" Target="../slideLayouts/slideLayout15.xml"/><Relationship Id="rId21" Type="http://schemas.openxmlformats.org/officeDocument/2006/relationships/image" Target="../media/image64.png"/><Relationship Id="rId34" Type="http://schemas.openxmlformats.org/officeDocument/2006/relationships/image" Target="../media/image77.png"/><Relationship Id="rId42" Type="http://schemas.openxmlformats.org/officeDocument/2006/relationships/image" Target="../media/image85.sv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slide" Target="slide24.xml"/><Relationship Id="rId25" Type="http://schemas.openxmlformats.org/officeDocument/2006/relationships/image" Target="../media/image68.svg"/><Relationship Id="rId33" Type="http://schemas.openxmlformats.org/officeDocument/2006/relationships/image" Target="../media/image76.svg"/><Relationship Id="rId38" Type="http://schemas.openxmlformats.org/officeDocument/2006/relationships/image" Target="../media/image81.svg"/><Relationship Id="rId2" Type="http://schemas.openxmlformats.org/officeDocument/2006/relationships/audio" Target="../media/media9.mp3"/><Relationship Id="rId16" Type="http://schemas.openxmlformats.org/officeDocument/2006/relationships/slide" Target="slide22.xml"/><Relationship Id="rId20" Type="http://schemas.openxmlformats.org/officeDocument/2006/relationships/image" Target="../media/image39.png"/><Relationship Id="rId29" Type="http://schemas.openxmlformats.org/officeDocument/2006/relationships/image" Target="../media/image72.png"/><Relationship Id="rId41" Type="http://schemas.openxmlformats.org/officeDocument/2006/relationships/image" Target="../media/image84.png"/><Relationship Id="rId1" Type="http://schemas.microsoft.com/office/2007/relationships/media" Target="../media/media9.mp3"/><Relationship Id="rId6" Type="http://schemas.openxmlformats.org/officeDocument/2006/relationships/image" Target="../media/image56.svg"/><Relationship Id="rId11" Type="http://schemas.openxmlformats.org/officeDocument/2006/relationships/image" Target="../media/image61.png"/><Relationship Id="rId24" Type="http://schemas.openxmlformats.org/officeDocument/2006/relationships/image" Target="../media/image67.png"/><Relationship Id="rId32" Type="http://schemas.openxmlformats.org/officeDocument/2006/relationships/image" Target="../media/image75.png"/><Relationship Id="rId37" Type="http://schemas.openxmlformats.org/officeDocument/2006/relationships/image" Target="../media/image80.png"/><Relationship Id="rId40" Type="http://schemas.openxmlformats.org/officeDocument/2006/relationships/image" Target="../media/image83.svg"/><Relationship Id="rId45" Type="http://schemas.openxmlformats.org/officeDocument/2006/relationships/slide" Target="slide30.xml"/><Relationship Id="rId5" Type="http://schemas.openxmlformats.org/officeDocument/2006/relationships/image" Target="../media/image55.png"/><Relationship Id="rId15" Type="http://schemas.openxmlformats.org/officeDocument/2006/relationships/slide" Target="slide21.xml"/><Relationship Id="rId23" Type="http://schemas.openxmlformats.org/officeDocument/2006/relationships/image" Target="../media/image66.svg"/><Relationship Id="rId28" Type="http://schemas.openxmlformats.org/officeDocument/2006/relationships/image" Target="../media/image71.png"/><Relationship Id="rId36" Type="http://schemas.openxmlformats.org/officeDocument/2006/relationships/image" Target="../media/image79.svg"/><Relationship Id="rId10" Type="http://schemas.openxmlformats.org/officeDocument/2006/relationships/image" Target="../media/image60.svg"/><Relationship Id="rId19" Type="http://schemas.openxmlformats.org/officeDocument/2006/relationships/image" Target="../media/image63.gif"/><Relationship Id="rId31" Type="http://schemas.openxmlformats.org/officeDocument/2006/relationships/image" Target="../media/image74.png"/><Relationship Id="rId44" Type="http://schemas.openxmlformats.org/officeDocument/2006/relationships/image" Target="../media/image87.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slide" Target="slide20.xml"/><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image" Target="../media/image78.png"/><Relationship Id="rId43" Type="http://schemas.openxmlformats.org/officeDocument/2006/relationships/image" Target="../media/image86.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slide" Target="slide18.xml"/><Relationship Id="rId18" Type="http://schemas.openxmlformats.org/officeDocument/2006/relationships/image" Target="../media/image92.png"/><Relationship Id="rId3" Type="http://schemas.openxmlformats.org/officeDocument/2006/relationships/audio" Target="../media/audio1.wav"/><Relationship Id="rId7" Type="http://schemas.openxmlformats.org/officeDocument/2006/relationships/image" Target="../media/image41.jpeg"/><Relationship Id="rId12" Type="http://schemas.openxmlformats.org/officeDocument/2006/relationships/image" Target="../media/image90.png"/><Relationship Id="rId17" Type="http://schemas.openxmlformats.org/officeDocument/2006/relationships/image" Target="../media/image91.png"/><Relationship Id="rId2" Type="http://schemas.openxmlformats.org/officeDocument/2006/relationships/notesSlide" Target="../notesSlides/notesSlide4.xml"/><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51.png"/><Relationship Id="rId10" Type="http://schemas.openxmlformats.org/officeDocument/2006/relationships/image" Target="../media/image89.png"/><Relationship Id="rId19" Type="http://schemas.openxmlformats.org/officeDocument/2006/relationships/slide" Target="slide26.xml"/><Relationship Id="rId4" Type="http://schemas.openxmlformats.org/officeDocument/2006/relationships/audio" Target="../media/audio2.wav"/><Relationship Id="rId9" Type="http://schemas.microsoft.com/office/2007/relationships/hdphoto" Target="../media/hdphoto1.wdp"/><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93.png"/><Relationship Id="rId12" Type="http://schemas.openxmlformats.org/officeDocument/2006/relationships/slide" Target="slide18.xml"/><Relationship Id="rId17" Type="http://schemas.openxmlformats.org/officeDocument/2006/relationships/slide" Target="slide27.xml"/><Relationship Id="rId2" Type="http://schemas.openxmlformats.org/officeDocument/2006/relationships/notesSlide" Target="../notesSlides/notesSlide5.xml"/><Relationship Id="rId16" Type="http://schemas.openxmlformats.org/officeDocument/2006/relationships/image" Target="../media/image95.png"/><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90.png"/><Relationship Id="rId5" Type="http://schemas.openxmlformats.org/officeDocument/2006/relationships/audio" Target="../media/audio3.wav"/><Relationship Id="rId15" Type="http://schemas.openxmlformats.org/officeDocument/2006/relationships/image" Target="../media/image9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89.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93.png"/><Relationship Id="rId12" Type="http://schemas.openxmlformats.org/officeDocument/2006/relationships/slide" Target="slide18.xml"/><Relationship Id="rId17" Type="http://schemas.openxmlformats.org/officeDocument/2006/relationships/slide" Target="slide28.xml"/><Relationship Id="rId2" Type="http://schemas.openxmlformats.org/officeDocument/2006/relationships/notesSlide" Target="../notesSlides/notesSlide6.xml"/><Relationship Id="rId16" Type="http://schemas.openxmlformats.org/officeDocument/2006/relationships/image" Target="../media/image97.png"/><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90.png"/><Relationship Id="rId5" Type="http://schemas.openxmlformats.org/officeDocument/2006/relationships/audio" Target="../media/audio3.wav"/><Relationship Id="rId15" Type="http://schemas.openxmlformats.org/officeDocument/2006/relationships/image" Target="../media/image96.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89.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18" Type="http://schemas.openxmlformats.org/officeDocument/2006/relationships/image" Target="../media/image94.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slide" Target="slide18.xml"/><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audio" Target="../media/audio4.wav"/><Relationship Id="rId11" Type="http://schemas.openxmlformats.org/officeDocument/2006/relationships/image" Target="../media/image90.png"/><Relationship Id="rId5" Type="http://schemas.openxmlformats.org/officeDocument/2006/relationships/audio" Target="../media/audio3.wav"/><Relationship Id="rId15" Type="http://schemas.openxmlformats.org/officeDocument/2006/relationships/image" Target="../media/image57.png"/><Relationship Id="rId10" Type="http://schemas.microsoft.com/office/2007/relationships/hdphoto" Target="../media/hdphoto2.wdp"/><Relationship Id="rId19" Type="http://schemas.openxmlformats.org/officeDocument/2006/relationships/slide" Target="slide25.xml"/><Relationship Id="rId4" Type="http://schemas.openxmlformats.org/officeDocument/2006/relationships/audio" Target="../media/audio2.wav"/><Relationship Id="rId9" Type="http://schemas.openxmlformats.org/officeDocument/2006/relationships/image" Target="../media/image89.png"/><Relationship Id="rId1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1.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88.png"/><Relationship Id="rId12" Type="http://schemas.openxmlformats.org/officeDocument/2006/relationships/slide" Target="slide19.xml"/><Relationship Id="rId17" Type="http://schemas.openxmlformats.org/officeDocument/2006/relationships/slide" Target="slide29.xml"/><Relationship Id="rId2" Type="http://schemas.openxmlformats.org/officeDocument/2006/relationships/notesSlide" Target="../notesSlides/notesSlide9.xml"/><Relationship Id="rId16"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audio" Target="../media/audio4.wav"/><Relationship Id="rId11" Type="http://schemas.openxmlformats.org/officeDocument/2006/relationships/image" Target="../media/image90.png"/><Relationship Id="rId5" Type="http://schemas.openxmlformats.org/officeDocument/2006/relationships/audio" Target="../media/audio3.wav"/><Relationship Id="rId15" Type="http://schemas.openxmlformats.org/officeDocument/2006/relationships/image" Target="../media/image98.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89.png"/><Relationship Id="rId1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6" Type="http://schemas.openxmlformats.org/officeDocument/2006/relationships/hyperlink" Target="https://www.youtube.com/watch?v=TDL3xOEjAe8" TargetMode="Externa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 Id="rId6" Type="http://schemas.openxmlformats.org/officeDocument/2006/relationships/image" Target="../media/image34.svg"/><Relationship Id="rId5" Type="http://schemas.openxmlformats.org/officeDocument/2006/relationships/image" Target="../media/image33.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video" Target="../media/media1.mp4"/><Relationship Id="rId16" Type="http://schemas.openxmlformats.org/officeDocument/2006/relationships/image" Target="../media/image14.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sv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png"/><Relationship Id="rId3" Type="http://schemas.openxmlformats.org/officeDocument/2006/relationships/image" Target="../media/image29.svg"/><Relationship Id="rId7" Type="http://schemas.openxmlformats.org/officeDocument/2006/relationships/image" Target="../media/image33.png"/><Relationship Id="rId12" Type="http://schemas.openxmlformats.org/officeDocument/2006/relationships/image" Target="../media/image36.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18.svg"/><Relationship Id="rId4" Type="http://schemas.openxmlformats.org/officeDocument/2006/relationships/image" Target="../media/image30.jpeg"/><Relationship Id="rId9" Type="http://schemas.openxmlformats.org/officeDocument/2006/relationships/image" Target="../media/image17.png"/><Relationship Id="rId1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32.sv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31.png"/><Relationship Id="rId17" Type="http://schemas.openxmlformats.org/officeDocument/2006/relationships/image" Target="../media/image39.png"/><Relationship Id="rId2" Type="http://schemas.openxmlformats.org/officeDocument/2006/relationships/audio" Target="../media/media2.mp3"/><Relationship Id="rId16" Type="http://schemas.openxmlformats.org/officeDocument/2006/relationships/image" Target="../media/image34.sv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7.xml"/><Relationship Id="rId5" Type="http://schemas.microsoft.com/office/2007/relationships/media" Target="../media/media4.mp3"/><Relationship Id="rId15" Type="http://schemas.openxmlformats.org/officeDocument/2006/relationships/image" Target="../media/image33.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AA40A-AD14-5144-68EB-5AF3346DE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85138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3662680"/>
            <a:ext cx="18288000" cy="6624320"/>
          </a:xfrm>
          <a:prstGeom prst="rect">
            <a:avLst/>
          </a:prstGeom>
        </p:spPr>
      </p:pic>
      <p:sp>
        <p:nvSpPr>
          <p:cNvPr id="3" name="TextBox 2"/>
          <p:cNvSpPr txBox="1"/>
          <p:nvPr/>
        </p:nvSpPr>
        <p:spPr>
          <a:xfrm>
            <a:off x="812800" y="2809276"/>
            <a:ext cx="16687800" cy="830997"/>
          </a:xfrm>
          <a:prstGeom prst="rect">
            <a:avLst/>
          </a:prstGeom>
          <a:noFill/>
        </p:spPr>
        <p:txBody>
          <a:bodyPr wrap="square">
            <a:spAutoFit/>
          </a:bodyPr>
          <a:lstStyle/>
          <a:p>
            <a:pPr defTabSz="1371600"/>
            <a:r>
              <a:rPr lang="en-US" sz="4800" b="1" dirty="0">
                <a:solidFill>
                  <a:srgbClr val="009051"/>
                </a:solidFill>
                <a:latin typeface="Times New Roman" panose="02020603050405020304" pitchFamily="18" charset="0"/>
                <a:cs typeface="Times New Roman" panose="02020603050405020304" pitchFamily="18" charset="0"/>
              </a:rPr>
              <a:t>2. Can people turn methane emissions from cows into energy  ?</a:t>
            </a:r>
          </a:p>
        </p:txBody>
      </p:sp>
      <p:sp>
        <p:nvSpPr>
          <p:cNvPr id="8" name="Rounded Rectangle 7">
            <a:extLst>
              <a:ext uri="{FF2B5EF4-FFF2-40B4-BE49-F238E27FC236}">
                <a16:creationId xmlns:a16="http://schemas.microsoft.com/office/drawing/2014/main" id="{3F5872CF-36A8-CBAD-B4C7-620167523D80}"/>
              </a:ext>
            </a:extLst>
          </p:cNvPr>
          <p:cNvSpPr/>
          <p:nvPr/>
        </p:nvSpPr>
        <p:spPr>
          <a:xfrm>
            <a:off x="3810000" y="190500"/>
            <a:ext cx="11277600" cy="102472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TextBox 4">
            <a:extLst>
              <a:ext uri="{FF2B5EF4-FFF2-40B4-BE49-F238E27FC236}">
                <a16:creationId xmlns:a16="http://schemas.microsoft.com/office/drawing/2014/main" id="{4A563EEC-6F46-DDA4-6DBA-CC91F3ED875D}"/>
              </a:ext>
            </a:extLst>
          </p:cNvPr>
          <p:cNvSpPr txBox="1"/>
          <p:nvPr/>
        </p:nvSpPr>
        <p:spPr>
          <a:xfrm>
            <a:off x="3810000" y="347235"/>
            <a:ext cx="11049000" cy="769441"/>
          </a:xfrm>
          <a:prstGeom prst="rect">
            <a:avLst/>
          </a:prstGeom>
          <a:noFill/>
        </p:spPr>
        <p:txBody>
          <a:bodyPr wrap="square">
            <a:spAutoFit/>
          </a:bodyPr>
          <a:lstStyle/>
          <a:p>
            <a:pPr defTabSz="1371600"/>
            <a:r>
              <a:rPr lang="en-US" sz="4400" b="1" dirty="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Look at the picture and answer the questions</a:t>
            </a:r>
          </a:p>
        </p:txBody>
      </p:sp>
      <p:sp>
        <p:nvSpPr>
          <p:cNvPr id="7" name="TextBox 6">
            <a:extLst>
              <a:ext uri="{FF2B5EF4-FFF2-40B4-BE49-F238E27FC236}">
                <a16:creationId xmlns:a16="http://schemas.microsoft.com/office/drawing/2014/main" id="{E9D6268E-4D8C-AAC4-48D0-ADDD5B5F9EAC}"/>
              </a:ext>
            </a:extLst>
          </p:cNvPr>
          <p:cNvSpPr txBox="1"/>
          <p:nvPr/>
        </p:nvSpPr>
        <p:spPr>
          <a:xfrm>
            <a:off x="914400" y="1611152"/>
            <a:ext cx="10236200" cy="830997"/>
          </a:xfrm>
          <a:prstGeom prst="rect">
            <a:avLst/>
          </a:prstGeom>
          <a:noFill/>
        </p:spPr>
        <p:txBody>
          <a:bodyPr wrap="square">
            <a:spAutoFit/>
          </a:bodyPr>
          <a:lstStyle/>
          <a:p>
            <a:pPr defTabSz="1371600"/>
            <a:r>
              <a:rPr lang="en-US" sz="4800" b="1" dirty="0">
                <a:solidFill>
                  <a:srgbClr val="009051"/>
                </a:solidFill>
                <a:latin typeface="Times New Roman" panose="02020603050405020304" pitchFamily="18" charset="0"/>
                <a:cs typeface="Times New Roman" panose="02020603050405020304" pitchFamily="18" charset="0"/>
              </a:rPr>
              <a:t>1.What can you see from picture ?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0862" t="-9318" r="-532" b="-1704"/>
            </a:stretch>
          </a:blipFill>
        </p:spPr>
      </p:sp>
      <p:grpSp>
        <p:nvGrpSpPr>
          <p:cNvPr id="3" name="Group 3"/>
          <p:cNvGrpSpPr/>
          <p:nvPr/>
        </p:nvGrpSpPr>
        <p:grpSpPr>
          <a:xfrm>
            <a:off x="0" y="-6316457"/>
            <a:ext cx="20560300" cy="16098980"/>
            <a:chOff x="-598466" y="-38100"/>
            <a:chExt cx="5415059" cy="3460002"/>
          </a:xfrm>
        </p:grpSpPr>
        <p:sp>
          <p:nvSpPr>
            <p:cNvPr id="4" name="Freeform 4"/>
            <p:cNvSpPr/>
            <p:nvPr/>
          </p:nvSpPr>
          <p:spPr>
            <a:xfrm>
              <a:off x="-598466" y="1788591"/>
              <a:ext cx="4816592" cy="1633311"/>
            </a:xfrm>
            <a:custGeom>
              <a:avLst/>
              <a:gdLst/>
              <a:ahLst/>
              <a:cxnLst/>
              <a:rect l="l" t="t" r="r" b="b"/>
              <a:pathLst>
                <a:path w="4816592" h="1574694">
                  <a:moveTo>
                    <a:pt x="0" y="0"/>
                  </a:moveTo>
                  <a:lnTo>
                    <a:pt x="4816592" y="0"/>
                  </a:lnTo>
                  <a:lnTo>
                    <a:pt x="4816592" y="1574694"/>
                  </a:lnTo>
                  <a:lnTo>
                    <a:pt x="0" y="1574694"/>
                  </a:lnTo>
                  <a:close/>
                </a:path>
              </a:pathLst>
            </a:custGeom>
            <a:solidFill>
              <a:srgbClr val="FFFFFF"/>
            </a:solidFill>
          </p:spPr>
        </p:sp>
        <p:sp>
          <p:nvSpPr>
            <p:cNvPr id="5" name="TextBox 5"/>
            <p:cNvSpPr txBox="1"/>
            <p:nvPr/>
          </p:nvSpPr>
          <p:spPr>
            <a:xfrm>
              <a:off x="0" y="-38100"/>
              <a:ext cx="4816593" cy="1612794"/>
            </a:xfrm>
            <a:prstGeom prst="rect">
              <a:avLst/>
            </a:prstGeom>
          </p:spPr>
          <p:txBody>
            <a:bodyPr lIns="50800" tIns="50800" rIns="50800" bIns="50800" rtlCol="0" anchor="ctr"/>
            <a:lstStyle/>
            <a:p>
              <a:pPr algn="ctr">
                <a:lnSpc>
                  <a:spcPts val="3499"/>
                </a:lnSpc>
              </a:pPr>
              <a:endParaRPr/>
            </a:p>
          </p:txBody>
        </p:sp>
      </p:grpSp>
      <p:sp>
        <p:nvSpPr>
          <p:cNvPr id="16" name="TextBox 16"/>
          <p:cNvSpPr txBox="1"/>
          <p:nvPr/>
        </p:nvSpPr>
        <p:spPr>
          <a:xfrm>
            <a:off x="1315399" y="2439764"/>
            <a:ext cx="3937660"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agree with you</a:t>
            </a:r>
          </a:p>
        </p:txBody>
      </p:sp>
      <p:sp>
        <p:nvSpPr>
          <p:cNvPr id="24" name="Title 1">
            <a:extLst>
              <a:ext uri="{FF2B5EF4-FFF2-40B4-BE49-F238E27FC236}">
                <a16:creationId xmlns:a16="http://schemas.microsoft.com/office/drawing/2014/main" id="{3019FB75-3843-2137-ED75-C5C02B9112FC}"/>
              </a:ext>
            </a:extLst>
          </p:cNvPr>
          <p:cNvSpPr txBox="1"/>
          <p:nvPr/>
        </p:nvSpPr>
        <p:spPr>
          <a:xfrm>
            <a:off x="6858001" y="147953"/>
            <a:ext cx="4267200" cy="701040"/>
          </a:xfrm>
          <a:prstGeom prst="rect">
            <a:avLst/>
          </a:prstGeom>
        </p:spPr>
        <p:txBody>
          <a:bodyPr vert="horz" anchor="ctr">
            <a:noAutofit/>
          </a:bodyPr>
          <a:lstStyle/>
          <a:p>
            <a:pPr>
              <a:defRPr/>
            </a:pPr>
            <a:r>
              <a:rPr lang="en-US" altLang="en-US" sz="4800" b="1" spc="-60" dirty="0">
                <a:solidFill>
                  <a:schemeClr val="bg1"/>
                </a:solidFill>
                <a:latin typeface="Cambria Math" panose="02040503050406030204" pitchFamily="18" charset="0"/>
                <a:ea typeface="Cambria Math" panose="02040503050406030204" pitchFamily="18" charset="0"/>
                <a:cs typeface="Arial" panose="020B0604020202020204" pitchFamily="34" charset="0"/>
              </a:rPr>
              <a:t>WORK IN PAIR</a:t>
            </a:r>
            <a:endParaRPr lang="en-US" sz="4800" b="1" spc="-60" dirty="0">
              <a:solidFill>
                <a:schemeClr val="bg1"/>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25" name="TextBox 24">
            <a:extLst>
              <a:ext uri="{FF2B5EF4-FFF2-40B4-BE49-F238E27FC236}">
                <a16:creationId xmlns:a16="http://schemas.microsoft.com/office/drawing/2014/main" id="{9EAA3B21-E1F1-67FC-89E3-1D0E85B832ED}"/>
              </a:ext>
            </a:extLst>
          </p:cNvPr>
          <p:cNvSpPr txBox="1"/>
          <p:nvPr/>
        </p:nvSpPr>
        <p:spPr>
          <a:xfrm>
            <a:off x="1193468" y="683197"/>
            <a:ext cx="16561132" cy="1323439"/>
          </a:xfrm>
          <a:prstGeom prst="rect">
            <a:avLst/>
          </a:prstGeom>
          <a:noFill/>
        </p:spPr>
        <p:txBody>
          <a:bodyPr wrap="square">
            <a:spAutoFit/>
          </a:bodyPr>
          <a:lstStyle/>
          <a:p>
            <a:r>
              <a:rPr lang="en-US" altLang="en-US" sz="4000" b="1" spc="-60" dirty="0">
                <a:solidFill>
                  <a:schemeClr val="bg1"/>
                </a:solidFill>
                <a:latin typeface="Cambria Math" panose="02040503050406030204" pitchFamily="18" charset="0"/>
                <a:ea typeface="Cambria Math" panose="02040503050406030204" pitchFamily="18" charset="0"/>
                <a:cs typeface="Arial" panose="020B0604020202020204" pitchFamily="34" charset="0"/>
              </a:rPr>
              <a:t>Discuss the technologies mentioned in the Listening  can be used in Vietnam with f</a:t>
            </a:r>
            <a:r>
              <a:rPr lang="en-US" sz="4000" b="1" spc="-60" dirty="0">
                <a:solidFill>
                  <a:schemeClr val="bg1"/>
                </a:solidFill>
                <a:latin typeface="Cambria Math" panose="02040503050406030204" pitchFamily="18" charset="0"/>
                <a:ea typeface="Cambria Math" panose="02040503050406030204" pitchFamily="18" charset="0"/>
                <a:cs typeface="Arial" panose="020B0604020202020204" pitchFamily="34" charset="0"/>
              </a:rPr>
              <a:t>illing each gap with words from the box then practice in front of class</a:t>
            </a:r>
            <a:endParaRPr lang="en-VN" sz="4000" dirty="0">
              <a:solidFill>
                <a:schemeClr val="bg1"/>
              </a:solidFill>
            </a:endParaRPr>
          </a:p>
        </p:txBody>
      </p:sp>
      <p:sp>
        <p:nvSpPr>
          <p:cNvPr id="27" name="TextBox 16">
            <a:extLst>
              <a:ext uri="{FF2B5EF4-FFF2-40B4-BE49-F238E27FC236}">
                <a16:creationId xmlns:a16="http://schemas.microsoft.com/office/drawing/2014/main" id="{9C86B26F-1790-F9E5-3ED6-FCCBD88F5D36}"/>
              </a:ext>
            </a:extLst>
          </p:cNvPr>
          <p:cNvSpPr txBox="1"/>
          <p:nvPr/>
        </p:nvSpPr>
        <p:spPr>
          <a:xfrm>
            <a:off x="6832601" y="2402386"/>
            <a:ext cx="3937660"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remove carbon</a:t>
            </a:r>
          </a:p>
        </p:txBody>
      </p:sp>
      <p:sp>
        <p:nvSpPr>
          <p:cNvPr id="28" name="TextBox 16">
            <a:extLst>
              <a:ext uri="{FF2B5EF4-FFF2-40B4-BE49-F238E27FC236}">
                <a16:creationId xmlns:a16="http://schemas.microsoft.com/office/drawing/2014/main" id="{F67D62FF-4964-C2A6-75C2-EDFA0A8EFF29}"/>
              </a:ext>
            </a:extLst>
          </p:cNvPr>
          <p:cNvSpPr txBox="1"/>
          <p:nvPr/>
        </p:nvSpPr>
        <p:spPr>
          <a:xfrm>
            <a:off x="11742427" y="2381682"/>
            <a:ext cx="4966027"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local environment</a:t>
            </a:r>
          </a:p>
        </p:txBody>
      </p:sp>
      <p:sp>
        <p:nvSpPr>
          <p:cNvPr id="29" name="TextBox 16">
            <a:extLst>
              <a:ext uri="{FF2B5EF4-FFF2-40B4-BE49-F238E27FC236}">
                <a16:creationId xmlns:a16="http://schemas.microsoft.com/office/drawing/2014/main" id="{3D698025-60A5-8DDB-E2A3-BDBE24A20456}"/>
              </a:ext>
            </a:extLst>
          </p:cNvPr>
          <p:cNvSpPr txBox="1"/>
          <p:nvPr/>
        </p:nvSpPr>
        <p:spPr>
          <a:xfrm>
            <a:off x="558800" y="3142736"/>
            <a:ext cx="4966027"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growing plants </a:t>
            </a:r>
          </a:p>
        </p:txBody>
      </p:sp>
      <p:sp>
        <p:nvSpPr>
          <p:cNvPr id="30" name="TextBox 16">
            <a:extLst>
              <a:ext uri="{FF2B5EF4-FFF2-40B4-BE49-F238E27FC236}">
                <a16:creationId xmlns:a16="http://schemas.microsoft.com/office/drawing/2014/main" id="{455F662D-8812-6AE0-24B8-D4117E66695A}"/>
              </a:ext>
            </a:extLst>
          </p:cNvPr>
          <p:cNvSpPr txBox="1"/>
          <p:nvPr/>
        </p:nvSpPr>
        <p:spPr>
          <a:xfrm>
            <a:off x="11759548" y="3214094"/>
            <a:ext cx="4966027"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be applied </a:t>
            </a:r>
          </a:p>
        </p:txBody>
      </p:sp>
      <p:sp>
        <p:nvSpPr>
          <p:cNvPr id="32" name="Rectangle 2">
            <a:extLst>
              <a:ext uri="{FF2B5EF4-FFF2-40B4-BE49-F238E27FC236}">
                <a16:creationId xmlns:a16="http://schemas.microsoft.com/office/drawing/2014/main" id="{7F8C301B-03F9-44D0-74DA-EFA6098DA295}"/>
              </a:ext>
            </a:extLst>
          </p:cNvPr>
          <p:cNvSpPr>
            <a:spLocks noChangeArrowheads="1"/>
          </p:cNvSpPr>
          <p:nvPr/>
        </p:nvSpPr>
        <p:spPr bwMode="auto">
          <a:xfrm>
            <a:off x="209546" y="3955511"/>
            <a:ext cx="17868899" cy="5827012"/>
          </a:xfrm>
          <a:prstGeom prst="roundRect">
            <a:avLst>
              <a:gd name="adj" fmla="val 3863"/>
            </a:avLst>
          </a:prstGeom>
          <a:solidFill>
            <a:schemeClr val="bg1"/>
          </a:solidFill>
          <a:ln w="9525" algn="ctr">
            <a:noFill/>
            <a:round/>
          </a:ln>
          <a:effectLst>
            <a:outerShdw blurRad="50800" dist="38100" dir="2700000" algn="tl" rotWithShape="0">
              <a:prstClr val="black">
                <a:alpha val="40000"/>
              </a:prstClr>
            </a:outerShdw>
          </a:effectLst>
        </p:spPr>
        <p:txBody>
          <a:bodyPr/>
          <a:lstStyle>
            <a:lvl1pPr eaLnBrk="0" hangingPunct="0">
              <a:defRPr b="1" i="1">
                <a:solidFill>
                  <a:schemeClr val="tx1"/>
                </a:solidFill>
                <a:latin typeface="Arial" panose="020B0604020202020204" pitchFamily="34" charset="0"/>
              </a:defRPr>
            </a:lvl1pPr>
            <a:lvl2pPr marL="742950" indent="-285750" eaLnBrk="0" hangingPunct="0">
              <a:defRPr b="1" i="1">
                <a:solidFill>
                  <a:schemeClr val="tx1"/>
                </a:solidFill>
                <a:latin typeface="Arial" panose="020B0604020202020204" pitchFamily="34" charset="0"/>
              </a:defRPr>
            </a:lvl2pPr>
            <a:lvl3pPr marL="1143000" indent="-228600" eaLnBrk="0" hangingPunct="0">
              <a:defRPr b="1" i="1">
                <a:solidFill>
                  <a:schemeClr val="tx1"/>
                </a:solidFill>
                <a:latin typeface="Arial" panose="020B0604020202020204" pitchFamily="34" charset="0"/>
              </a:defRPr>
            </a:lvl3pPr>
            <a:lvl4pPr marL="1600200" indent="-228600" eaLnBrk="0" hangingPunct="0">
              <a:defRPr b="1" i="1">
                <a:solidFill>
                  <a:schemeClr val="tx1"/>
                </a:solidFill>
                <a:latin typeface="Arial" panose="020B0604020202020204" pitchFamily="34" charset="0"/>
              </a:defRPr>
            </a:lvl4pPr>
            <a:lvl5pPr marL="2057400" indent="-228600" eaLnBrk="0" hangingPunct="0">
              <a:defRPr b="1" i="1">
                <a:solidFill>
                  <a:schemeClr val="tx1"/>
                </a:solidFill>
                <a:latin typeface="Arial" panose="020B0604020202020204" pitchFamily="34" charset="0"/>
              </a:defRPr>
            </a:lvl5pPr>
            <a:lvl6pPr marL="2514600" indent="-228600" eaLnBrk="0" fontAlgn="base" hangingPunct="0">
              <a:spcBef>
                <a:spcPct val="0"/>
              </a:spcBef>
              <a:spcAft>
                <a:spcPct val="0"/>
              </a:spcAft>
              <a:defRPr b="1" i="1">
                <a:solidFill>
                  <a:schemeClr val="tx1"/>
                </a:solidFill>
                <a:latin typeface="Arial" panose="020B0604020202020204" pitchFamily="34" charset="0"/>
              </a:defRPr>
            </a:lvl6pPr>
            <a:lvl7pPr marL="2971800" indent="-228600" eaLnBrk="0" fontAlgn="base" hangingPunct="0">
              <a:spcBef>
                <a:spcPct val="0"/>
              </a:spcBef>
              <a:spcAft>
                <a:spcPct val="0"/>
              </a:spcAft>
              <a:defRPr b="1" i="1">
                <a:solidFill>
                  <a:schemeClr val="tx1"/>
                </a:solidFill>
                <a:latin typeface="Arial" panose="020B0604020202020204" pitchFamily="34" charset="0"/>
              </a:defRPr>
            </a:lvl7pPr>
            <a:lvl8pPr marL="3429000" indent="-228600" eaLnBrk="0" fontAlgn="base" hangingPunct="0">
              <a:spcBef>
                <a:spcPct val="0"/>
              </a:spcBef>
              <a:spcAft>
                <a:spcPct val="0"/>
              </a:spcAft>
              <a:defRPr b="1" i="1">
                <a:solidFill>
                  <a:schemeClr val="tx1"/>
                </a:solidFill>
                <a:latin typeface="Arial" panose="020B0604020202020204" pitchFamily="34" charset="0"/>
              </a:defRPr>
            </a:lvl8pPr>
            <a:lvl9pPr marL="3886200" indent="-228600" eaLnBrk="0" fontAlgn="base" hangingPunct="0">
              <a:spcBef>
                <a:spcPct val="0"/>
              </a:spcBef>
              <a:spcAft>
                <a:spcPct val="0"/>
              </a:spcAft>
              <a:defRPr b="1" i="1">
                <a:solidFill>
                  <a:schemeClr val="tx1"/>
                </a:solidFill>
                <a:latin typeface="Arial" panose="020B0604020202020204" pitchFamily="34" charset="0"/>
              </a:defRPr>
            </a:lvl9pPr>
          </a:lstStyle>
          <a:p>
            <a:pPr eaLnBrk="1" hangingPunct="1"/>
            <a:r>
              <a:rPr lang="en-US" sz="4000" dirty="0">
                <a:solidFill>
                  <a:srgbClr val="FF0000"/>
                </a:solidFill>
                <a:latin typeface="Times New Roman" panose="02020603050405020304" pitchFamily="18" charset="0"/>
                <a:cs typeface="Times New Roman" panose="02020603050405020304" pitchFamily="18" charset="0"/>
                <a:sym typeface="+mn-ea"/>
              </a:rPr>
              <a:t>A:</a:t>
            </a:r>
            <a:r>
              <a:rPr lang="en-US" sz="4000" dirty="0">
                <a:latin typeface="Times New Roman" panose="02020603050405020304" pitchFamily="18" charset="0"/>
                <a:cs typeface="Times New Roman" panose="02020603050405020304" pitchFamily="18" charset="0"/>
                <a:sym typeface="+mn-ea"/>
              </a:rPr>
              <a:t> I think turning (1).................................... ...from cows into energy is a great technology and it can (2).......................in Viet Nam. This will help save the (3)...................................... and provide more energy sources to the people in those areas.  </a:t>
            </a:r>
            <a:endParaRPr lang="en-US" sz="4000" dirty="0">
              <a:latin typeface="Times New Roman" panose="02020603050405020304" pitchFamily="18" charset="0"/>
              <a:cs typeface="Times New Roman" panose="02020603050405020304" pitchFamily="18" charset="0"/>
            </a:endParaRPr>
          </a:p>
          <a:p>
            <a:pPr eaLnBrk="1" hangingPunct="1"/>
            <a:r>
              <a:rPr lang="en-US" sz="4000" dirty="0">
                <a:solidFill>
                  <a:srgbClr val="FF0000"/>
                </a:solidFill>
                <a:latin typeface="Times New Roman" panose="02020603050405020304" pitchFamily="18" charset="0"/>
                <a:cs typeface="Times New Roman" panose="02020603050405020304" pitchFamily="18" charset="0"/>
                <a:sym typeface="+mn-ea"/>
              </a:rPr>
              <a:t>B:</a:t>
            </a:r>
            <a:r>
              <a:rPr lang="en-US" sz="4000" dirty="0">
                <a:latin typeface="Times New Roman" panose="02020603050405020304" pitchFamily="18" charset="0"/>
                <a:cs typeface="Times New Roman" panose="02020603050405020304" pitchFamily="18" charset="0"/>
                <a:sym typeface="+mn-ea"/>
              </a:rPr>
              <a:t> I (4) ........................... There are more dairy farms in Viet Nam now as the demand for milk and beef has increased. I also think that (5) ................................... in the ocean is worth trying. Our country has a long coastline.</a:t>
            </a:r>
            <a:endParaRPr lang="en-US" sz="4000" dirty="0">
              <a:latin typeface="Times New Roman" panose="02020603050405020304" pitchFamily="18" charset="0"/>
              <a:cs typeface="Times New Roman" panose="02020603050405020304" pitchFamily="18" charset="0"/>
            </a:endParaRPr>
          </a:p>
          <a:p>
            <a:pPr eaLnBrk="1" hangingPunct="1"/>
            <a:r>
              <a:rPr lang="en-US" sz="4000" dirty="0">
                <a:solidFill>
                  <a:srgbClr val="FF0000"/>
                </a:solidFill>
                <a:latin typeface="Times New Roman" panose="02020603050405020304" pitchFamily="18" charset="0"/>
                <a:cs typeface="Times New Roman" panose="02020603050405020304" pitchFamily="18" charset="0"/>
                <a:sym typeface="+mn-ea"/>
              </a:rPr>
              <a:t>A:</a:t>
            </a:r>
            <a:r>
              <a:rPr lang="en-US" sz="4000" dirty="0">
                <a:latin typeface="Times New Roman" panose="02020603050405020304" pitchFamily="18" charset="0"/>
                <a:cs typeface="Times New Roman" panose="02020603050405020304" pitchFamily="18" charset="0"/>
                <a:sym typeface="+mn-ea"/>
              </a:rPr>
              <a:t>  Yes, you're right. These underwater green carpets will help (6)............................. .from the atmosphere and limit global warming.</a:t>
            </a:r>
            <a:endParaRPr lang="en-US" altLang="en-US" sz="4000" dirty="0">
              <a:latin typeface="Times New Roman" panose="02020603050405020304" pitchFamily="18" charset="0"/>
              <a:cs typeface="Times New Roman" panose="02020603050405020304" pitchFamily="18" charset="0"/>
              <a:sym typeface="+mn-ea"/>
            </a:endParaRPr>
          </a:p>
        </p:txBody>
      </p:sp>
      <p:sp>
        <p:nvSpPr>
          <p:cNvPr id="31" name="TextBox 16">
            <a:extLst>
              <a:ext uri="{FF2B5EF4-FFF2-40B4-BE49-F238E27FC236}">
                <a16:creationId xmlns:a16="http://schemas.microsoft.com/office/drawing/2014/main" id="{F134AFF6-22F5-1845-0653-9899106DB827}"/>
              </a:ext>
            </a:extLst>
          </p:cNvPr>
          <p:cNvSpPr txBox="1"/>
          <p:nvPr/>
        </p:nvSpPr>
        <p:spPr>
          <a:xfrm>
            <a:off x="6159174" y="3178948"/>
            <a:ext cx="4966027" cy="500137"/>
          </a:xfrm>
          <a:prstGeom prst="rect">
            <a:avLst/>
          </a:prstGeom>
          <a:ln>
            <a:solidFill>
              <a:schemeClr val="tx1"/>
            </a:solidFill>
          </a:ln>
        </p:spPr>
        <p:txBody>
          <a:bodyPr wrap="square" lIns="0" tIns="0" rIns="0" bIns="0" rtlCol="0" anchor="t">
            <a:spAutoFit/>
          </a:bodyPr>
          <a:lstStyle/>
          <a:p>
            <a:pPr marL="0" lvl="0" indent="0" algn="ctr">
              <a:lnSpc>
                <a:spcPts val="3900"/>
              </a:lnSpc>
            </a:pPr>
            <a:r>
              <a:rPr lang="en-US" sz="3600" b="1" spc="450" dirty="0">
                <a:solidFill>
                  <a:srgbClr val="12372A"/>
                </a:solidFill>
                <a:latin typeface="DM Sans Bold"/>
                <a:ea typeface="DM Sans Bold"/>
                <a:cs typeface="DM Sans Bold"/>
                <a:sym typeface="DM Sans Bold"/>
              </a:rPr>
              <a:t>methane emissions</a:t>
            </a:r>
          </a:p>
        </p:txBody>
      </p:sp>
      <p:sp>
        <p:nvSpPr>
          <p:cNvPr id="33" name="TextBox 16">
            <a:extLst>
              <a:ext uri="{FF2B5EF4-FFF2-40B4-BE49-F238E27FC236}">
                <a16:creationId xmlns:a16="http://schemas.microsoft.com/office/drawing/2014/main" id="{23B4BB93-2A84-9804-E222-258ADF254C72}"/>
              </a:ext>
            </a:extLst>
          </p:cNvPr>
          <p:cNvSpPr txBox="1"/>
          <p:nvPr/>
        </p:nvSpPr>
        <p:spPr>
          <a:xfrm>
            <a:off x="5042555" y="3962371"/>
            <a:ext cx="4966027"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methane emissions</a:t>
            </a:r>
          </a:p>
        </p:txBody>
      </p:sp>
      <p:sp>
        <p:nvSpPr>
          <p:cNvPr id="34" name="TextBox 16">
            <a:extLst>
              <a:ext uri="{FF2B5EF4-FFF2-40B4-BE49-F238E27FC236}">
                <a16:creationId xmlns:a16="http://schemas.microsoft.com/office/drawing/2014/main" id="{8776D5F7-336A-6482-3FEF-6E16F7E5CF6B}"/>
              </a:ext>
            </a:extLst>
          </p:cNvPr>
          <p:cNvSpPr txBox="1"/>
          <p:nvPr/>
        </p:nvSpPr>
        <p:spPr>
          <a:xfrm>
            <a:off x="5867400" y="4606310"/>
            <a:ext cx="2595541"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be applied </a:t>
            </a:r>
          </a:p>
        </p:txBody>
      </p:sp>
      <p:sp>
        <p:nvSpPr>
          <p:cNvPr id="35" name="TextBox 16">
            <a:extLst>
              <a:ext uri="{FF2B5EF4-FFF2-40B4-BE49-F238E27FC236}">
                <a16:creationId xmlns:a16="http://schemas.microsoft.com/office/drawing/2014/main" id="{EEA194DA-7D22-DC2D-5253-7F006BEB4C65}"/>
              </a:ext>
            </a:extLst>
          </p:cNvPr>
          <p:cNvSpPr txBox="1"/>
          <p:nvPr/>
        </p:nvSpPr>
        <p:spPr>
          <a:xfrm>
            <a:off x="1193468" y="5219629"/>
            <a:ext cx="4966027"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local environment</a:t>
            </a:r>
          </a:p>
        </p:txBody>
      </p:sp>
      <p:sp>
        <p:nvSpPr>
          <p:cNvPr id="36" name="TextBox 16">
            <a:extLst>
              <a:ext uri="{FF2B5EF4-FFF2-40B4-BE49-F238E27FC236}">
                <a16:creationId xmlns:a16="http://schemas.microsoft.com/office/drawing/2014/main" id="{8C4112B2-882C-BFB1-6FB7-E658D12ED502}"/>
              </a:ext>
            </a:extLst>
          </p:cNvPr>
          <p:cNvSpPr txBox="1"/>
          <p:nvPr/>
        </p:nvSpPr>
        <p:spPr>
          <a:xfrm>
            <a:off x="1796221" y="6428365"/>
            <a:ext cx="3937660"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agree with you</a:t>
            </a:r>
          </a:p>
        </p:txBody>
      </p:sp>
      <p:sp>
        <p:nvSpPr>
          <p:cNvPr id="37" name="TextBox 16">
            <a:extLst>
              <a:ext uri="{FF2B5EF4-FFF2-40B4-BE49-F238E27FC236}">
                <a16:creationId xmlns:a16="http://schemas.microsoft.com/office/drawing/2014/main" id="{6DB17A60-2FF9-2DC2-E808-3740A53C994F}"/>
              </a:ext>
            </a:extLst>
          </p:cNvPr>
          <p:cNvSpPr txBox="1"/>
          <p:nvPr/>
        </p:nvSpPr>
        <p:spPr>
          <a:xfrm>
            <a:off x="13092040" y="6999332"/>
            <a:ext cx="4406566"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growing plants </a:t>
            </a:r>
          </a:p>
        </p:txBody>
      </p:sp>
      <p:sp>
        <p:nvSpPr>
          <p:cNvPr id="38" name="TextBox 16">
            <a:extLst>
              <a:ext uri="{FF2B5EF4-FFF2-40B4-BE49-F238E27FC236}">
                <a16:creationId xmlns:a16="http://schemas.microsoft.com/office/drawing/2014/main" id="{375BDDD9-D0C2-8664-2CD5-137AA95211BF}"/>
              </a:ext>
            </a:extLst>
          </p:cNvPr>
          <p:cNvSpPr txBox="1"/>
          <p:nvPr/>
        </p:nvSpPr>
        <p:spPr>
          <a:xfrm>
            <a:off x="14124576" y="8244637"/>
            <a:ext cx="3937660" cy="500137"/>
          </a:xfrm>
          <a:prstGeom prst="rect">
            <a:avLst/>
          </a:prstGeom>
          <a:ln>
            <a:noFill/>
          </a:ln>
        </p:spPr>
        <p:txBody>
          <a:bodyPr wrap="square" lIns="0" tIns="0" rIns="0" bIns="0" rtlCol="0" anchor="t">
            <a:spAutoFit/>
          </a:bodyPr>
          <a:lstStyle/>
          <a:p>
            <a:pPr marL="0" lvl="0" indent="0" algn="ctr">
              <a:lnSpc>
                <a:spcPts val="3900"/>
              </a:lnSpc>
            </a:pPr>
            <a:r>
              <a:rPr lang="en-US" sz="3600" b="1" spc="450" dirty="0">
                <a:solidFill>
                  <a:srgbClr val="FF0000"/>
                </a:solidFill>
                <a:latin typeface="DM Sans Bold"/>
                <a:ea typeface="DM Sans Bold"/>
                <a:cs typeface="DM Sans Bold"/>
                <a:sym typeface="DM Sans Bold"/>
              </a:rPr>
              <a:t>remove carbon</a:t>
            </a:r>
          </a:p>
        </p:txBody>
      </p:sp>
      <p:sp>
        <p:nvSpPr>
          <p:cNvPr id="6" name="TextBox 5">
            <a:extLst>
              <a:ext uri="{FF2B5EF4-FFF2-40B4-BE49-F238E27FC236}">
                <a16:creationId xmlns:a16="http://schemas.microsoft.com/office/drawing/2014/main" id="{64461EF2-7D98-4008-ABB9-68ECA3838E47}"/>
              </a:ext>
            </a:extLst>
          </p:cNvPr>
          <p:cNvSpPr txBox="1"/>
          <p:nvPr/>
        </p:nvSpPr>
        <p:spPr>
          <a:xfrm>
            <a:off x="175214" y="16616"/>
            <a:ext cx="3048000" cy="707886"/>
          </a:xfrm>
          <a:prstGeom prst="rect">
            <a:avLst/>
          </a:prstGeom>
          <a:noFill/>
        </p:spPr>
        <p:txBody>
          <a:bodyPr wrap="square" rtlCol="0">
            <a:spAutoFit/>
          </a:bodyPr>
          <a:lstStyle/>
          <a:p>
            <a:r>
              <a:rPr lang="en-VN" sz="4000" b="1" dirty="0">
                <a:solidFill>
                  <a:schemeClr val="bg1"/>
                </a:solidFill>
                <a:latin typeface="Stencil" pitchFamily="82" charset="77"/>
              </a:rPr>
              <a:t>SPEAKING</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horizont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a:off x="12677118" y="5046167"/>
            <a:ext cx="875657" cy="875657"/>
          </a:xfrm>
          <a:custGeom>
            <a:avLst/>
            <a:gdLst/>
            <a:ahLst/>
            <a:cxnLst/>
            <a:rect l="l" t="t" r="r" b="b"/>
            <a:pathLst>
              <a:path w="875657" h="875657">
                <a:moveTo>
                  <a:pt x="0" y="0"/>
                </a:moveTo>
                <a:lnTo>
                  <a:pt x="875657" y="0"/>
                </a:lnTo>
                <a:lnTo>
                  <a:pt x="875657" y="875657"/>
                </a:lnTo>
                <a:lnTo>
                  <a:pt x="0" y="875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Freeform 30"/>
          <p:cNvSpPr/>
          <p:nvPr/>
        </p:nvSpPr>
        <p:spPr>
          <a:xfrm flipV="1">
            <a:off x="11086956" y="587548"/>
            <a:ext cx="2147317" cy="536829"/>
          </a:xfrm>
          <a:custGeom>
            <a:avLst/>
            <a:gdLst/>
            <a:ahLst/>
            <a:cxnLst/>
            <a:rect l="l" t="t" r="r" b="b"/>
            <a:pathLst>
              <a:path w="2147317" h="536829">
                <a:moveTo>
                  <a:pt x="0" y="536830"/>
                </a:moveTo>
                <a:lnTo>
                  <a:pt x="2147318" y="536830"/>
                </a:lnTo>
                <a:lnTo>
                  <a:pt x="2147318" y="0"/>
                </a:lnTo>
                <a:lnTo>
                  <a:pt x="0" y="0"/>
                </a:lnTo>
                <a:lnTo>
                  <a:pt x="0" y="53683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1" name="Group 31"/>
          <p:cNvGrpSpPr/>
          <p:nvPr/>
        </p:nvGrpSpPr>
        <p:grpSpPr>
          <a:xfrm rot="-10800000">
            <a:off x="12491498" y="-1037665"/>
            <a:ext cx="7066856" cy="3543687"/>
            <a:chOff x="0" y="0"/>
            <a:chExt cx="971839" cy="487330"/>
          </a:xfrm>
        </p:grpSpPr>
        <p:sp>
          <p:nvSpPr>
            <p:cNvPr id="32" name="Freeform 32"/>
            <p:cNvSpPr/>
            <p:nvPr/>
          </p:nvSpPr>
          <p:spPr>
            <a:xfrm>
              <a:off x="0" y="0"/>
              <a:ext cx="971839" cy="487330"/>
            </a:xfrm>
            <a:custGeom>
              <a:avLst/>
              <a:gdLst/>
              <a:ahLst/>
              <a:cxnLst/>
              <a:rect l="l" t="t" r="r" b="b"/>
              <a:pathLst>
                <a:path w="971839" h="487330">
                  <a:moveTo>
                    <a:pt x="485920" y="0"/>
                  </a:moveTo>
                  <a:lnTo>
                    <a:pt x="971839" y="487330"/>
                  </a:lnTo>
                  <a:lnTo>
                    <a:pt x="0" y="487330"/>
                  </a:lnTo>
                  <a:lnTo>
                    <a:pt x="485920" y="0"/>
                  </a:lnTo>
                  <a:close/>
                </a:path>
              </a:pathLst>
            </a:custGeom>
            <a:solidFill>
              <a:srgbClr val="388C64"/>
            </a:solidFill>
          </p:spPr>
        </p:sp>
        <p:sp>
          <p:nvSpPr>
            <p:cNvPr id="33" name="TextBox 33"/>
            <p:cNvSpPr txBox="1"/>
            <p:nvPr/>
          </p:nvSpPr>
          <p:spPr>
            <a:xfrm>
              <a:off x="151850" y="178636"/>
              <a:ext cx="668140" cy="273886"/>
            </a:xfrm>
            <a:prstGeom prst="rect">
              <a:avLst/>
            </a:prstGeom>
          </p:spPr>
          <p:txBody>
            <a:bodyPr lIns="50800" tIns="50800" rIns="50800" bIns="50800" rtlCol="0" anchor="ctr"/>
            <a:lstStyle/>
            <a:p>
              <a:pPr algn="ctr">
                <a:lnSpc>
                  <a:spcPts val="3002"/>
                </a:lnSpc>
              </a:pPr>
              <a:endParaRPr/>
            </a:p>
          </p:txBody>
        </p:sp>
      </p:grpSp>
      <p:sp>
        <p:nvSpPr>
          <p:cNvPr id="34" name="Freeform 34"/>
          <p:cNvSpPr/>
          <p:nvPr/>
        </p:nvSpPr>
        <p:spPr>
          <a:xfrm flipH="1" flipV="1">
            <a:off x="14173200" y="-1937194"/>
            <a:ext cx="4114800" cy="41148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1" name="Picture 40">
            <a:extLst>
              <a:ext uri="{FF2B5EF4-FFF2-40B4-BE49-F238E27FC236}">
                <a16:creationId xmlns:a16="http://schemas.microsoft.com/office/drawing/2014/main" id="{E6035668-F1B5-974B-2CC9-86AB01106B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200" y="1469420"/>
            <a:ext cx="11785600" cy="81072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sp>
        <p:nvSpPr>
          <p:cNvPr id="25" name="TextBox 25"/>
          <p:cNvSpPr txBox="1"/>
          <p:nvPr/>
        </p:nvSpPr>
        <p:spPr>
          <a:xfrm>
            <a:off x="763671" y="1748882"/>
            <a:ext cx="17005804" cy="7982378"/>
          </a:xfrm>
          <a:prstGeom prst="rect">
            <a:avLst/>
          </a:prstGeom>
        </p:spPr>
        <p:txBody>
          <a:bodyPr wrap="square" lIns="0" tIns="0" rIns="0" bIns="0" rtlCol="0" anchor="t">
            <a:spAutoFit/>
          </a:bodyPr>
          <a:lstStyle/>
          <a:p>
            <a:pPr algn="just">
              <a:lnSpc>
                <a:spcPct val="150000"/>
              </a:lnSpc>
              <a:spcBef>
                <a:spcPct val="0"/>
              </a:spcBef>
            </a:pPr>
            <a:r>
              <a:rPr lang="en-US" sz="3500" dirty="0">
                <a:solidFill>
                  <a:srgbClr val="009051"/>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ASEAN Youth Forum AYF is a </a:t>
            </a:r>
            <a:r>
              <a:rPr lang="en-US" sz="3500" dirty="0" err="1">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programme</a:t>
            </a: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 for young people in ASEAN, which allows them to express their opinions and fight for their right to live in a sustainable and caring regional community. Its members regularly hold meetings and workshops to discuss the problems facing young people in ASEAN and how to address them .AYF also </a:t>
            </a:r>
            <a:r>
              <a:rPr lang="en-US" sz="3500" dirty="0" err="1">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organises</a:t>
            </a: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 Youth Open Space an online space for young Southeast Asians to meet, connect, share, and talk about current issues such as climate change, health, education, technology, and online security.</a:t>
            </a:r>
          </a:p>
          <a:p>
            <a:pPr algn="just">
              <a:lnSpc>
                <a:spcPct val="150000"/>
              </a:lnSpc>
              <a:spcBef>
                <a:spcPct val="0"/>
              </a:spcBef>
            </a:pP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	Over the past decade, AYF has had meetings in all ASEAN countries. It has connected thousands of young leaders from Southeast Asia, who meet to discuss and suggest strategies for making ASEAN a better community. These conferences aim to improve young </a:t>
            </a:r>
            <a:r>
              <a:rPr lang="en-US" sz="3500" dirty="0" err="1">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peopleʼs</a:t>
            </a: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 leadership skills and strengthen regional unity</a:t>
            </a:r>
            <a:endPar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sym typeface="Touvl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763671" y="1744835"/>
            <a:ext cx="17433253" cy="8266645"/>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5774653" y="367332"/>
            <a:ext cx="11963400" cy="738664"/>
          </a:xfrm>
          <a:prstGeom prst="rect">
            <a:avLst/>
          </a:prstGeom>
        </p:spPr>
        <p:txBody>
          <a:bodyPr wrap="square" lIns="0" tIns="0" rIns="0" bIns="0" rtlCol="0" anchor="t">
            <a:spAutoFit/>
          </a:bodyPr>
          <a:lstStyle/>
          <a:p>
            <a:pPr algn="ctr"/>
            <a:r>
              <a:rPr lang="en-US" sz="48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 the text and choose the correct answer</a:t>
            </a:r>
            <a:endParaRPr lang="en-US" sz="72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sp>
        <p:nvSpPr>
          <p:cNvPr id="25" name="TextBox 25"/>
          <p:cNvSpPr txBox="1"/>
          <p:nvPr/>
        </p:nvSpPr>
        <p:spPr>
          <a:xfrm>
            <a:off x="763671" y="1748882"/>
            <a:ext cx="17005804" cy="1519070"/>
          </a:xfrm>
          <a:prstGeom prst="rect">
            <a:avLst/>
          </a:prstGeom>
        </p:spPr>
        <p:txBody>
          <a:bodyPr wrap="square" lIns="0" tIns="0" rIns="0" bIns="0" rtlCol="0" anchor="t">
            <a:spAutoFit/>
          </a:bodyPr>
          <a:lstStyle/>
          <a:p>
            <a:pPr algn="just">
              <a:lnSpc>
                <a:spcPct val="150000"/>
              </a:lnSpc>
              <a:spcBef>
                <a:spcPct val="0"/>
              </a:spcBef>
            </a:pPr>
            <a:endPar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endParaRPr>
          </a:p>
          <a:p>
            <a:pPr algn="just">
              <a:lnSpc>
                <a:spcPct val="150000"/>
              </a:lnSpc>
              <a:spcBef>
                <a:spcPct val="0"/>
              </a:spcBef>
            </a:pPr>
            <a:r>
              <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rPr>
              <a:t>	</a:t>
            </a:r>
            <a:endParaRPr lang="en-US" sz="3500" dirty="0">
              <a:solidFill>
                <a:srgbClr val="2B4E22"/>
              </a:solidFill>
              <a:latin typeface="Times New Roman" panose="02020603050405020304" pitchFamily="18" charset="0"/>
              <a:ea typeface="Cambria Math" panose="02040503050406030204" pitchFamily="18" charset="0"/>
              <a:cs typeface="Times New Roman" panose="02020603050405020304" pitchFamily="18" charset="0"/>
              <a:sym typeface="Touvlo"/>
            </a:endParaRPr>
          </a:p>
        </p:txBody>
      </p:sp>
      <p:sp>
        <p:nvSpPr>
          <p:cNvPr id="5" name="TextBox 4">
            <a:extLst>
              <a:ext uri="{FF2B5EF4-FFF2-40B4-BE49-F238E27FC236}">
                <a16:creationId xmlns:a16="http://schemas.microsoft.com/office/drawing/2014/main" id="{4BFA1D22-10A0-944B-2874-56390349CD67}"/>
              </a:ext>
            </a:extLst>
          </p:cNvPr>
          <p:cNvSpPr txBox="1"/>
          <p:nvPr/>
        </p:nvSpPr>
        <p:spPr>
          <a:xfrm>
            <a:off x="1291524" y="5057648"/>
            <a:ext cx="7776951" cy="2062103"/>
          </a:xfrm>
          <a:prstGeom prst="rect">
            <a:avLst/>
          </a:prstGeom>
          <a:noFill/>
        </p:spPr>
        <p:txBody>
          <a:bodyPr wrap="square">
            <a:spAutoFit/>
          </a:bodyPr>
          <a:lstStyle/>
          <a:p>
            <a:r>
              <a:rPr lang="en-US" sz="3200" b="1" i="1" dirty="0">
                <a:latin typeface="Times New Roman" panose="02020603050405020304" pitchFamily="18" charset="0"/>
                <a:ea typeface="Calibri" panose="020F0502020204030204" pitchFamily="34" charset="0"/>
                <a:cs typeface="Times New Roman" panose="02020603050405020304" pitchFamily="18" charset="0"/>
              </a:rPr>
              <a:t>3</a:t>
            </a:r>
            <a:r>
              <a:rPr lang="en-US"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What's the name of their online platform?</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ASEAN Youth</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the AYF conference</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Open Space</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A029D48-4A01-6F1D-7B88-F8D8A2A5839C}"/>
              </a:ext>
            </a:extLst>
          </p:cNvPr>
          <p:cNvSpPr txBox="1"/>
          <p:nvPr/>
        </p:nvSpPr>
        <p:spPr>
          <a:xfrm>
            <a:off x="1164199" y="7456936"/>
            <a:ext cx="8201490" cy="2554545"/>
          </a:xfrm>
          <a:prstGeom prst="rect">
            <a:avLst/>
          </a:prstGeom>
          <a:noFill/>
        </p:spPr>
        <p:txBody>
          <a:bodyPr wrap="square">
            <a:spAutoFit/>
          </a:bodyPr>
          <a:lstStyle/>
          <a:p>
            <a:r>
              <a:rPr lang="en-US" sz="3200" b="1" i="1" dirty="0">
                <a:latin typeface="Times New Roman" panose="02020603050405020304" pitchFamily="18" charset="0"/>
                <a:ea typeface="Calibri" panose="020F0502020204030204" pitchFamily="34" charset="0"/>
                <a:cs typeface="Times New Roman" panose="02020603050405020304" pitchFamily="18" charset="0"/>
              </a:rPr>
              <a:t>5</a:t>
            </a:r>
            <a:r>
              <a:rPr lang="en-US"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What do the AYF conferences aim to strengthen?</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 better community</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International cooperation</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Cultural awareness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8686036-87F3-EACD-A541-EDC56E1EBD94}"/>
              </a:ext>
            </a:extLst>
          </p:cNvPr>
          <p:cNvSpPr txBox="1"/>
          <p:nvPr/>
        </p:nvSpPr>
        <p:spPr>
          <a:xfrm>
            <a:off x="9745152" y="4982675"/>
            <a:ext cx="7453355" cy="2554545"/>
          </a:xfrm>
          <a:prstGeom prst="rect">
            <a:avLst/>
          </a:prstGeom>
          <a:noFill/>
        </p:spPr>
        <p:txBody>
          <a:bodyPr wrap="square">
            <a:spAutoFit/>
          </a:bodyPr>
          <a:lstStyle/>
          <a:p>
            <a:r>
              <a:rPr lang="en-US"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4.</a:t>
            </a:r>
            <a:r>
              <a:rPr lang="en-VN"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In which countries has AYF had meetings?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Viet Nam</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Japan and Viet Nam</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All ASEAN countries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7D56C25-242C-D5E4-2645-6DDA73EC1AA3}"/>
              </a:ext>
            </a:extLst>
          </p:cNvPr>
          <p:cNvSpPr txBox="1"/>
          <p:nvPr/>
        </p:nvSpPr>
        <p:spPr>
          <a:xfrm>
            <a:off x="9872816" y="2508417"/>
            <a:ext cx="6747366" cy="2554545"/>
          </a:xfrm>
          <a:prstGeom prst="rect">
            <a:avLst/>
          </a:prstGeom>
          <a:noFill/>
        </p:spPr>
        <p:txBody>
          <a:bodyPr wrap="square">
            <a:spAutoFit/>
          </a:bodyPr>
          <a:lstStyle/>
          <a:p>
            <a:r>
              <a:rPr lang="en-US" sz="3200" b="1" i="1" dirty="0">
                <a:latin typeface="Times New Roman" panose="02020603050405020304" pitchFamily="18" charset="0"/>
                <a:ea typeface="Calibri" panose="020F0502020204030204" pitchFamily="34" charset="0"/>
                <a:cs typeface="Times New Roman" panose="02020603050405020304" pitchFamily="18" charset="0"/>
              </a:rPr>
              <a:t>2</a:t>
            </a:r>
            <a:r>
              <a:rPr lang="en-US"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VN"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What do AYF members regularly have?</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Meetings and Forums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Meetings and workshops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Workshops and Forums</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D36642E-EE6C-8B38-6856-238D8149E5B5}"/>
              </a:ext>
            </a:extLst>
          </p:cNvPr>
          <p:cNvSpPr txBox="1"/>
          <p:nvPr/>
        </p:nvSpPr>
        <p:spPr>
          <a:xfrm>
            <a:off x="1327697" y="2287896"/>
            <a:ext cx="7776952" cy="2554545"/>
          </a:xfrm>
          <a:prstGeom prst="rect">
            <a:avLst/>
          </a:prstGeom>
          <a:noFill/>
        </p:spPr>
        <p:txBody>
          <a:bodyPr wrap="square">
            <a:spAutoFit/>
          </a:bodyPr>
          <a:lstStyle/>
          <a:p>
            <a:r>
              <a:rPr lang="en-US" sz="3200" b="1" i="1" dirty="0">
                <a:latin typeface="Times New Roman" panose="02020603050405020304" pitchFamily="18" charset="0"/>
                <a:ea typeface="Calibri" panose="020F0502020204030204" pitchFamily="34" charset="0"/>
                <a:cs typeface="Times New Roman" panose="02020603050405020304" pitchFamily="18" charset="0"/>
              </a:rPr>
              <a:t>1</a:t>
            </a:r>
            <a:r>
              <a:rPr lang="en-US" sz="3200" b="1" i="1" u="none" strike="noStrike" dirty="0">
                <a:effectLst/>
                <a:latin typeface="Times New Roman" panose="02020603050405020304" pitchFamily="18" charset="0"/>
                <a:ea typeface="Calibri" panose="020F0502020204030204" pitchFamily="34" charset="0"/>
                <a:cs typeface="Times New Roman" panose="02020603050405020304" pitchFamily="18" charset="0"/>
              </a:rPr>
              <a:t>.In what kind of community do young people in ASEAN want to live?</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A</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Responsible and caring</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B</a:t>
            </a:r>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Sustainable and caring</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3200" b="0" u="none" strike="noStrike" dirty="0">
                <a:effectLst/>
                <a:latin typeface="Times New Roman" panose="02020603050405020304" pitchFamily="18" charset="0"/>
                <a:ea typeface="Calibri" panose="020F0502020204030204" pitchFamily="34" charset="0"/>
                <a:cs typeface="Times New Roman" panose="02020603050405020304" pitchFamily="18" charset="0"/>
              </a:rPr>
              <a:t>Reliable and sustainable</a:t>
            </a:r>
            <a:endParaRPr lang="en-VN" sz="32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24">
            <a:extLst>
              <a:ext uri="{FF2B5EF4-FFF2-40B4-BE49-F238E27FC236}">
                <a16:creationId xmlns:a16="http://schemas.microsoft.com/office/drawing/2014/main" id="{382BB8A2-C0D2-E1A8-1DDB-B04FF09D9F0A}"/>
              </a:ext>
            </a:extLst>
          </p:cNvPr>
          <p:cNvSpPr txBox="1"/>
          <p:nvPr/>
        </p:nvSpPr>
        <p:spPr>
          <a:xfrm>
            <a:off x="-1066800" y="-1878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cxnSp>
        <p:nvCxnSpPr>
          <p:cNvPr id="17" name="Straight Connector 16">
            <a:extLst>
              <a:ext uri="{FF2B5EF4-FFF2-40B4-BE49-F238E27FC236}">
                <a16:creationId xmlns:a16="http://schemas.microsoft.com/office/drawing/2014/main" id="{2DDFC6C2-4C88-C3AC-D065-AD4D5F905F62}"/>
              </a:ext>
            </a:extLst>
          </p:cNvPr>
          <p:cNvCxnSpPr>
            <a:cxnSpLocks/>
          </p:cNvCxnSpPr>
          <p:nvPr/>
        </p:nvCxnSpPr>
        <p:spPr>
          <a:xfrm>
            <a:off x="2971800" y="2781300"/>
            <a:ext cx="32004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4EAFDA-5A27-A0BA-65DD-742D0B89D393}"/>
              </a:ext>
            </a:extLst>
          </p:cNvPr>
          <p:cNvCxnSpPr>
            <a:cxnSpLocks/>
          </p:cNvCxnSpPr>
          <p:nvPr/>
        </p:nvCxnSpPr>
        <p:spPr>
          <a:xfrm>
            <a:off x="4419600" y="3267952"/>
            <a:ext cx="20574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E72554-7638-A6CB-426B-3296595C050A}"/>
              </a:ext>
            </a:extLst>
          </p:cNvPr>
          <p:cNvCxnSpPr>
            <a:cxnSpLocks/>
          </p:cNvCxnSpPr>
          <p:nvPr/>
        </p:nvCxnSpPr>
        <p:spPr>
          <a:xfrm>
            <a:off x="11756353" y="3086100"/>
            <a:ext cx="2493047"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319855B-B92B-5547-B4E3-F777DE89FA3D}"/>
              </a:ext>
            </a:extLst>
          </p:cNvPr>
          <p:cNvCxnSpPr>
            <a:cxnSpLocks/>
          </p:cNvCxnSpPr>
          <p:nvPr/>
        </p:nvCxnSpPr>
        <p:spPr>
          <a:xfrm>
            <a:off x="14401800" y="3086100"/>
            <a:ext cx="14478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B46EEF-2319-AF20-3DC9-2A372BF36D7D}"/>
              </a:ext>
            </a:extLst>
          </p:cNvPr>
          <p:cNvCxnSpPr>
            <a:cxnSpLocks/>
          </p:cNvCxnSpPr>
          <p:nvPr/>
        </p:nvCxnSpPr>
        <p:spPr>
          <a:xfrm>
            <a:off x="9872816" y="3565168"/>
            <a:ext cx="102378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8148603-CBF6-38A8-C486-BDC5561F3B39}"/>
              </a:ext>
            </a:extLst>
          </p:cNvPr>
          <p:cNvCxnSpPr>
            <a:cxnSpLocks/>
          </p:cNvCxnSpPr>
          <p:nvPr/>
        </p:nvCxnSpPr>
        <p:spPr>
          <a:xfrm>
            <a:off x="10289258" y="3039742"/>
            <a:ext cx="102378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297583-1D5A-4024-363D-4A4609A1FB8F}"/>
              </a:ext>
            </a:extLst>
          </p:cNvPr>
          <p:cNvCxnSpPr>
            <a:cxnSpLocks/>
          </p:cNvCxnSpPr>
          <p:nvPr/>
        </p:nvCxnSpPr>
        <p:spPr>
          <a:xfrm>
            <a:off x="3580896" y="5600700"/>
            <a:ext cx="102378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5DBCAC-685F-3388-86B8-D40445F45DF8}"/>
              </a:ext>
            </a:extLst>
          </p:cNvPr>
          <p:cNvCxnSpPr>
            <a:cxnSpLocks/>
          </p:cNvCxnSpPr>
          <p:nvPr/>
        </p:nvCxnSpPr>
        <p:spPr>
          <a:xfrm flipV="1">
            <a:off x="5965108" y="5600700"/>
            <a:ext cx="2721692" cy="1151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5968DCE-9483-240D-5DF0-3E46507B42BF}"/>
              </a:ext>
            </a:extLst>
          </p:cNvPr>
          <p:cNvCxnSpPr>
            <a:cxnSpLocks/>
          </p:cNvCxnSpPr>
          <p:nvPr/>
        </p:nvCxnSpPr>
        <p:spPr>
          <a:xfrm>
            <a:off x="11756353" y="5600700"/>
            <a:ext cx="1490146"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E70B68D-FEF1-288E-52A5-61759FE18F0B}"/>
              </a:ext>
            </a:extLst>
          </p:cNvPr>
          <p:cNvCxnSpPr>
            <a:cxnSpLocks/>
          </p:cNvCxnSpPr>
          <p:nvPr/>
        </p:nvCxnSpPr>
        <p:spPr>
          <a:xfrm>
            <a:off x="13944600" y="5612219"/>
            <a:ext cx="91440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8740E6-D2D3-9E1A-E197-A4C7F0864381}"/>
              </a:ext>
            </a:extLst>
          </p:cNvPr>
          <p:cNvCxnSpPr>
            <a:cxnSpLocks/>
          </p:cNvCxnSpPr>
          <p:nvPr/>
        </p:nvCxnSpPr>
        <p:spPr>
          <a:xfrm>
            <a:off x="9745152" y="6031779"/>
            <a:ext cx="148098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B220D1-194F-1114-7637-E9E820DBC271}"/>
              </a:ext>
            </a:extLst>
          </p:cNvPr>
          <p:cNvCxnSpPr>
            <a:cxnSpLocks/>
          </p:cNvCxnSpPr>
          <p:nvPr/>
        </p:nvCxnSpPr>
        <p:spPr>
          <a:xfrm flipV="1">
            <a:off x="3755308" y="7945243"/>
            <a:ext cx="2721692" cy="1151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82F9046-BBA3-7E59-4C56-8A07F8B6F81F}"/>
              </a:ext>
            </a:extLst>
          </p:cNvPr>
          <p:cNvCxnSpPr>
            <a:cxnSpLocks/>
          </p:cNvCxnSpPr>
          <p:nvPr/>
        </p:nvCxnSpPr>
        <p:spPr>
          <a:xfrm>
            <a:off x="6705600" y="7945243"/>
            <a:ext cx="620354"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2301017-5782-61E8-CB9D-152E505FCDAC}"/>
              </a:ext>
            </a:extLst>
          </p:cNvPr>
          <p:cNvCxnSpPr>
            <a:cxnSpLocks/>
          </p:cNvCxnSpPr>
          <p:nvPr/>
        </p:nvCxnSpPr>
        <p:spPr>
          <a:xfrm>
            <a:off x="1291524" y="8496300"/>
            <a:ext cx="1680276"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28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par>
                                <p:cTn id="18" presetID="3" presetClass="entr" presetSubtype="1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par>
                                <p:cTn id="21" presetID="3"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par>
                                <p:cTn id="24" presetID="3" presetClass="entr" presetSubtype="1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linds(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linds(horizontal)">
                                      <p:cBhvr>
                                        <p:cTn id="31" dur="500"/>
                                        <p:tgtEl>
                                          <p:spTgt spid="30"/>
                                        </p:tgtEl>
                                      </p:cBhvr>
                                    </p:animEffect>
                                  </p:childTnLst>
                                </p:cTn>
                              </p:par>
                              <p:par>
                                <p:cTn id="32" presetID="3" presetClass="entr" presetSubtype="1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linds(horizont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linds(horizontal)">
                                      <p:cBhvr>
                                        <p:cTn id="39" dur="500"/>
                                        <p:tgtEl>
                                          <p:spTgt spid="33"/>
                                        </p:tgtEl>
                                      </p:cBhvr>
                                    </p:animEffect>
                                  </p:childTnLst>
                                </p:cTn>
                              </p:par>
                              <p:par>
                                <p:cTn id="40" presetID="3" presetClass="entr" presetSubtype="1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linds(horizontal)">
                                      <p:cBhvr>
                                        <p:cTn id="42" dur="500"/>
                                        <p:tgtEl>
                                          <p:spTgt spid="36"/>
                                        </p:tgtEl>
                                      </p:cBhvr>
                                    </p:animEffect>
                                  </p:childTnLst>
                                </p:cTn>
                              </p:par>
                              <p:par>
                                <p:cTn id="43" presetID="3"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linds(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linds(horizontal)">
                                      <p:cBhvr>
                                        <p:cTn id="50" dur="500"/>
                                        <p:tgtEl>
                                          <p:spTgt spid="40"/>
                                        </p:tgtEl>
                                      </p:cBhvr>
                                    </p:animEffect>
                                  </p:childTnLst>
                                </p:cTn>
                              </p:par>
                              <p:par>
                                <p:cTn id="51" presetID="3" presetClass="entr" presetSubtype="1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linds(horizontal)">
                                      <p:cBhvr>
                                        <p:cTn id="53" dur="500"/>
                                        <p:tgtEl>
                                          <p:spTgt spid="41"/>
                                        </p:tgtEl>
                                      </p:cBhvr>
                                    </p:animEffect>
                                  </p:childTnLst>
                                </p:cTn>
                              </p:par>
                              <p:par>
                                <p:cTn id="54" presetID="3" presetClass="entr" presetSubtype="1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linds(horizontal)">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54"/>
        <p:cNvGrpSpPr/>
        <p:nvPr/>
      </p:nvGrpSpPr>
      <p:grpSpPr>
        <a:xfrm>
          <a:off x="0" y="0"/>
          <a:ext cx="0" cy="0"/>
          <a:chOff x="0" y="0"/>
          <a:chExt cx="0" cy="0"/>
        </a:xfrm>
      </p:grpSpPr>
      <p:sp>
        <p:nvSpPr>
          <p:cNvPr id="7455" name="Google Shape;7455;p56"/>
          <p:cNvSpPr/>
          <p:nvPr/>
        </p:nvSpPr>
        <p:spPr>
          <a:xfrm>
            <a:off x="14798579" y="2013189"/>
            <a:ext cx="62" cy="62"/>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57" name="Google Shape;7457;p56"/>
          <p:cNvSpPr/>
          <p:nvPr/>
        </p:nvSpPr>
        <p:spPr>
          <a:xfrm>
            <a:off x="4432046" y="7527619"/>
            <a:ext cx="2119504" cy="279378"/>
          </a:xfrm>
          <a:custGeom>
            <a:avLst/>
            <a:gdLst/>
            <a:ahLst/>
            <a:cxnLst/>
            <a:rect l="l" t="t" r="r" b="b"/>
            <a:pathLst>
              <a:path w="34147" h="4501" extrusionOk="0">
                <a:moveTo>
                  <a:pt x="157" y="1"/>
                </a:moveTo>
                <a:cubicBezTo>
                  <a:pt x="157" y="1"/>
                  <a:pt x="1" y="2186"/>
                  <a:pt x="1132" y="2674"/>
                </a:cubicBezTo>
                <a:cubicBezTo>
                  <a:pt x="2641" y="3277"/>
                  <a:pt x="10840" y="4500"/>
                  <a:pt x="19221" y="4500"/>
                </a:cubicBezTo>
                <a:cubicBezTo>
                  <a:pt x="24388" y="4500"/>
                  <a:pt x="29625" y="4036"/>
                  <a:pt x="33405" y="2674"/>
                </a:cubicBezTo>
                <a:cubicBezTo>
                  <a:pt x="34049" y="2440"/>
                  <a:pt x="34146" y="79"/>
                  <a:pt x="34146" y="79"/>
                </a:cubicBezTo>
                <a:lnTo>
                  <a:pt x="34146" y="79"/>
                </a:lnTo>
                <a:cubicBezTo>
                  <a:pt x="33364" y="935"/>
                  <a:pt x="26358" y="1703"/>
                  <a:pt x="18866" y="1703"/>
                </a:cubicBezTo>
                <a:cubicBezTo>
                  <a:pt x="18510" y="1703"/>
                  <a:pt x="18153" y="1702"/>
                  <a:pt x="17795" y="1698"/>
                </a:cubicBezTo>
                <a:cubicBezTo>
                  <a:pt x="9503" y="1620"/>
                  <a:pt x="976" y="645"/>
                  <a:pt x="157" y="1"/>
                </a:cubicBezTo>
                <a:close/>
              </a:path>
            </a:pathLst>
          </a:custGeom>
          <a:solidFill>
            <a:srgbClr val="D14B4B"/>
          </a:solidFill>
          <a:ln>
            <a:noFill/>
          </a:ln>
        </p:spPr>
        <p:txBody>
          <a:bodyPr spcFirstLastPara="1" wrap="square" lIns="182850" tIns="182850" rIns="182850" bIns="182850" anchor="ctr" anchorCtr="0">
            <a:noAutofit/>
          </a:bodyPr>
          <a:lstStyle/>
          <a:p>
            <a:endParaRPr sz="3600"/>
          </a:p>
        </p:txBody>
      </p:sp>
      <p:sp>
        <p:nvSpPr>
          <p:cNvPr id="7458" name="Google Shape;7458;p56"/>
          <p:cNvSpPr/>
          <p:nvPr/>
        </p:nvSpPr>
        <p:spPr>
          <a:xfrm>
            <a:off x="4527759" y="7577274"/>
            <a:ext cx="49718" cy="132084"/>
          </a:xfrm>
          <a:custGeom>
            <a:avLst/>
            <a:gdLst/>
            <a:ahLst/>
            <a:cxnLst/>
            <a:rect l="l" t="t" r="r" b="b"/>
            <a:pathLst>
              <a:path w="801" h="2128" extrusionOk="0">
                <a:moveTo>
                  <a:pt x="78" y="1"/>
                </a:moveTo>
                <a:cubicBezTo>
                  <a:pt x="78" y="1"/>
                  <a:pt x="0" y="1"/>
                  <a:pt x="0" y="79"/>
                </a:cubicBezTo>
                <a:cubicBezTo>
                  <a:pt x="0" y="79"/>
                  <a:pt x="0" y="176"/>
                  <a:pt x="78" y="410"/>
                </a:cubicBezTo>
                <a:cubicBezTo>
                  <a:pt x="78" y="488"/>
                  <a:pt x="78" y="664"/>
                  <a:pt x="156" y="742"/>
                </a:cubicBezTo>
                <a:cubicBezTo>
                  <a:pt x="156" y="820"/>
                  <a:pt x="156" y="976"/>
                  <a:pt x="234" y="1152"/>
                </a:cubicBezTo>
                <a:cubicBezTo>
                  <a:pt x="312" y="1386"/>
                  <a:pt x="410" y="1640"/>
                  <a:pt x="488" y="1796"/>
                </a:cubicBezTo>
                <a:cubicBezTo>
                  <a:pt x="488" y="1874"/>
                  <a:pt x="566" y="1952"/>
                  <a:pt x="566" y="2030"/>
                </a:cubicBezTo>
                <a:lnTo>
                  <a:pt x="644" y="2127"/>
                </a:lnTo>
                <a:lnTo>
                  <a:pt x="722" y="2127"/>
                </a:lnTo>
                <a:cubicBezTo>
                  <a:pt x="800" y="2127"/>
                  <a:pt x="800" y="2127"/>
                  <a:pt x="800" y="2030"/>
                </a:cubicBezTo>
                <a:cubicBezTo>
                  <a:pt x="800" y="2030"/>
                  <a:pt x="800" y="1952"/>
                  <a:pt x="722" y="1952"/>
                </a:cubicBezTo>
                <a:lnTo>
                  <a:pt x="800" y="1952"/>
                </a:lnTo>
                <a:cubicBezTo>
                  <a:pt x="722" y="1874"/>
                  <a:pt x="722" y="1796"/>
                  <a:pt x="722" y="1718"/>
                </a:cubicBezTo>
                <a:cubicBezTo>
                  <a:pt x="644" y="1542"/>
                  <a:pt x="644" y="1308"/>
                  <a:pt x="566" y="1054"/>
                </a:cubicBezTo>
                <a:cubicBezTo>
                  <a:pt x="488" y="898"/>
                  <a:pt x="488" y="742"/>
                  <a:pt x="410" y="664"/>
                </a:cubicBezTo>
                <a:cubicBezTo>
                  <a:pt x="410" y="566"/>
                  <a:pt x="312" y="410"/>
                  <a:pt x="312" y="332"/>
                </a:cubicBezTo>
                <a:cubicBezTo>
                  <a:pt x="234" y="176"/>
                  <a:pt x="156" y="1"/>
                  <a:pt x="156" y="1"/>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59" name="Google Shape;7459;p56"/>
          <p:cNvSpPr/>
          <p:nvPr/>
        </p:nvSpPr>
        <p:spPr>
          <a:xfrm>
            <a:off x="4714216" y="7607565"/>
            <a:ext cx="40036" cy="126002"/>
          </a:xfrm>
          <a:custGeom>
            <a:avLst/>
            <a:gdLst/>
            <a:ahLst/>
            <a:cxnLst/>
            <a:rect l="l" t="t" r="r" b="b"/>
            <a:pathLst>
              <a:path w="645" h="2030" extrusionOk="0">
                <a:moveTo>
                  <a:pt x="79" y="0"/>
                </a:moveTo>
                <a:cubicBezTo>
                  <a:pt x="1" y="0"/>
                  <a:pt x="1" y="0"/>
                  <a:pt x="1" y="78"/>
                </a:cubicBezTo>
                <a:lnTo>
                  <a:pt x="1" y="410"/>
                </a:lnTo>
                <a:cubicBezTo>
                  <a:pt x="1" y="488"/>
                  <a:pt x="79" y="566"/>
                  <a:pt x="79" y="664"/>
                </a:cubicBezTo>
                <a:cubicBezTo>
                  <a:pt x="79" y="820"/>
                  <a:pt x="157" y="898"/>
                  <a:pt x="157" y="1054"/>
                </a:cubicBezTo>
                <a:cubicBezTo>
                  <a:pt x="235" y="1308"/>
                  <a:pt x="235" y="1464"/>
                  <a:pt x="333" y="1717"/>
                </a:cubicBezTo>
                <a:cubicBezTo>
                  <a:pt x="411" y="1874"/>
                  <a:pt x="489" y="1952"/>
                  <a:pt x="489" y="1952"/>
                </a:cubicBezTo>
                <a:cubicBezTo>
                  <a:pt x="489" y="1952"/>
                  <a:pt x="489" y="2030"/>
                  <a:pt x="567" y="2030"/>
                </a:cubicBezTo>
                <a:cubicBezTo>
                  <a:pt x="567" y="2030"/>
                  <a:pt x="645" y="1952"/>
                  <a:pt x="645" y="1874"/>
                </a:cubicBezTo>
                <a:cubicBezTo>
                  <a:pt x="645" y="1874"/>
                  <a:pt x="645" y="1795"/>
                  <a:pt x="567" y="1639"/>
                </a:cubicBezTo>
                <a:cubicBezTo>
                  <a:pt x="567" y="1386"/>
                  <a:pt x="489" y="1230"/>
                  <a:pt x="489" y="976"/>
                </a:cubicBezTo>
                <a:cubicBezTo>
                  <a:pt x="411" y="820"/>
                  <a:pt x="411" y="742"/>
                  <a:pt x="411" y="566"/>
                </a:cubicBezTo>
                <a:cubicBezTo>
                  <a:pt x="333" y="488"/>
                  <a:pt x="333" y="410"/>
                  <a:pt x="235" y="332"/>
                </a:cubicBezTo>
                <a:cubicBezTo>
                  <a:pt x="235" y="176"/>
                  <a:pt x="157" y="0"/>
                  <a:pt x="157"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0" name="Google Shape;7460;p56"/>
          <p:cNvSpPr/>
          <p:nvPr/>
        </p:nvSpPr>
        <p:spPr>
          <a:xfrm>
            <a:off x="4926185" y="7618427"/>
            <a:ext cx="35194" cy="151450"/>
          </a:xfrm>
          <a:custGeom>
            <a:avLst/>
            <a:gdLst/>
            <a:ahLst/>
            <a:cxnLst/>
            <a:rect l="l" t="t" r="r" b="b"/>
            <a:pathLst>
              <a:path w="567" h="2440" extrusionOk="0">
                <a:moveTo>
                  <a:pt x="79" y="1"/>
                </a:moveTo>
                <a:cubicBezTo>
                  <a:pt x="0" y="1"/>
                  <a:pt x="0" y="79"/>
                  <a:pt x="0" y="79"/>
                </a:cubicBezTo>
                <a:lnTo>
                  <a:pt x="0" y="489"/>
                </a:lnTo>
                <a:lnTo>
                  <a:pt x="0" y="801"/>
                </a:lnTo>
                <a:cubicBezTo>
                  <a:pt x="79" y="977"/>
                  <a:pt x="79" y="1133"/>
                  <a:pt x="79" y="1211"/>
                </a:cubicBezTo>
                <a:cubicBezTo>
                  <a:pt x="157" y="1542"/>
                  <a:pt x="235" y="1777"/>
                  <a:pt x="235" y="2030"/>
                </a:cubicBezTo>
                <a:lnTo>
                  <a:pt x="410" y="2342"/>
                </a:lnTo>
                <a:cubicBezTo>
                  <a:pt x="410" y="2342"/>
                  <a:pt x="410" y="2440"/>
                  <a:pt x="488" y="2440"/>
                </a:cubicBezTo>
                <a:lnTo>
                  <a:pt x="566" y="2342"/>
                </a:lnTo>
                <a:cubicBezTo>
                  <a:pt x="566" y="2342"/>
                  <a:pt x="566" y="2186"/>
                  <a:pt x="488" y="1952"/>
                </a:cubicBezTo>
                <a:cubicBezTo>
                  <a:pt x="488" y="1777"/>
                  <a:pt x="488" y="1464"/>
                  <a:pt x="410" y="1211"/>
                </a:cubicBezTo>
                <a:cubicBezTo>
                  <a:pt x="410" y="1055"/>
                  <a:pt x="332" y="879"/>
                  <a:pt x="332" y="723"/>
                </a:cubicBezTo>
                <a:cubicBezTo>
                  <a:pt x="332" y="645"/>
                  <a:pt x="235" y="489"/>
                  <a:pt x="235" y="391"/>
                </a:cubicBezTo>
                <a:cubicBezTo>
                  <a:pt x="157" y="157"/>
                  <a:pt x="157" y="79"/>
                  <a:pt x="157" y="79"/>
                </a:cubicBezTo>
                <a:lnTo>
                  <a:pt x="79" y="1"/>
                </a:ln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1" name="Google Shape;7461;p56"/>
          <p:cNvSpPr/>
          <p:nvPr/>
        </p:nvSpPr>
        <p:spPr>
          <a:xfrm>
            <a:off x="5168383" y="7628170"/>
            <a:ext cx="35194" cy="156292"/>
          </a:xfrm>
          <a:custGeom>
            <a:avLst/>
            <a:gdLst/>
            <a:ahLst/>
            <a:cxnLst/>
            <a:rect l="l" t="t" r="r" b="b"/>
            <a:pathLst>
              <a:path w="567" h="2518" extrusionOk="0">
                <a:moveTo>
                  <a:pt x="157" y="0"/>
                </a:moveTo>
                <a:cubicBezTo>
                  <a:pt x="79" y="0"/>
                  <a:pt x="79" y="0"/>
                  <a:pt x="79" y="78"/>
                </a:cubicBezTo>
                <a:cubicBezTo>
                  <a:pt x="79" y="78"/>
                  <a:pt x="1" y="234"/>
                  <a:pt x="79" y="410"/>
                </a:cubicBezTo>
                <a:lnTo>
                  <a:pt x="79" y="820"/>
                </a:lnTo>
                <a:cubicBezTo>
                  <a:pt x="79" y="976"/>
                  <a:pt x="79" y="1132"/>
                  <a:pt x="157" y="1210"/>
                </a:cubicBezTo>
                <a:cubicBezTo>
                  <a:pt x="157" y="1542"/>
                  <a:pt x="235" y="1873"/>
                  <a:pt x="333" y="2029"/>
                </a:cubicBezTo>
                <a:cubicBezTo>
                  <a:pt x="333" y="2185"/>
                  <a:pt x="333" y="2283"/>
                  <a:pt x="411" y="2361"/>
                </a:cubicBezTo>
                <a:lnTo>
                  <a:pt x="411" y="2439"/>
                </a:lnTo>
                <a:lnTo>
                  <a:pt x="489" y="2517"/>
                </a:lnTo>
                <a:cubicBezTo>
                  <a:pt x="567" y="2517"/>
                  <a:pt x="567" y="2439"/>
                  <a:pt x="567" y="2439"/>
                </a:cubicBezTo>
                <a:lnTo>
                  <a:pt x="567" y="2361"/>
                </a:lnTo>
                <a:lnTo>
                  <a:pt x="567" y="2283"/>
                </a:lnTo>
                <a:lnTo>
                  <a:pt x="567" y="2029"/>
                </a:lnTo>
                <a:cubicBezTo>
                  <a:pt x="567" y="1795"/>
                  <a:pt x="489" y="1542"/>
                  <a:pt x="489" y="1210"/>
                </a:cubicBezTo>
                <a:cubicBezTo>
                  <a:pt x="411" y="898"/>
                  <a:pt x="333" y="644"/>
                  <a:pt x="333" y="410"/>
                </a:cubicBezTo>
                <a:cubicBezTo>
                  <a:pt x="235" y="156"/>
                  <a:pt x="235" y="0"/>
                  <a:pt x="235"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2" name="Google Shape;7462;p56"/>
          <p:cNvSpPr/>
          <p:nvPr/>
        </p:nvSpPr>
        <p:spPr>
          <a:xfrm>
            <a:off x="5405800" y="7628170"/>
            <a:ext cx="19428" cy="165976"/>
          </a:xfrm>
          <a:custGeom>
            <a:avLst/>
            <a:gdLst/>
            <a:ahLst/>
            <a:cxnLst/>
            <a:rect l="l" t="t" r="r" b="b"/>
            <a:pathLst>
              <a:path w="313" h="2674" extrusionOk="0">
                <a:moveTo>
                  <a:pt x="78" y="0"/>
                </a:moveTo>
                <a:cubicBezTo>
                  <a:pt x="78" y="0"/>
                  <a:pt x="0" y="0"/>
                  <a:pt x="0" y="78"/>
                </a:cubicBezTo>
                <a:lnTo>
                  <a:pt x="0" y="488"/>
                </a:lnTo>
                <a:lnTo>
                  <a:pt x="0" y="898"/>
                </a:lnTo>
                <a:lnTo>
                  <a:pt x="0" y="1385"/>
                </a:lnTo>
                <a:cubicBezTo>
                  <a:pt x="0" y="1698"/>
                  <a:pt x="78" y="2029"/>
                  <a:pt x="78" y="2185"/>
                </a:cubicBezTo>
                <a:cubicBezTo>
                  <a:pt x="78" y="2439"/>
                  <a:pt x="156" y="2595"/>
                  <a:pt x="156" y="2595"/>
                </a:cubicBezTo>
                <a:cubicBezTo>
                  <a:pt x="156" y="2673"/>
                  <a:pt x="156" y="2673"/>
                  <a:pt x="234" y="2673"/>
                </a:cubicBezTo>
                <a:cubicBezTo>
                  <a:pt x="234" y="2673"/>
                  <a:pt x="312" y="2673"/>
                  <a:pt x="312" y="2595"/>
                </a:cubicBezTo>
                <a:lnTo>
                  <a:pt x="312" y="2185"/>
                </a:lnTo>
                <a:lnTo>
                  <a:pt x="312" y="1307"/>
                </a:lnTo>
                <a:lnTo>
                  <a:pt x="312" y="898"/>
                </a:lnTo>
                <a:cubicBezTo>
                  <a:pt x="234" y="722"/>
                  <a:pt x="234" y="566"/>
                  <a:pt x="234" y="410"/>
                </a:cubicBezTo>
                <a:cubicBezTo>
                  <a:pt x="234" y="156"/>
                  <a:pt x="156" y="0"/>
                  <a:pt x="156"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3" name="Google Shape;7463;p56"/>
          <p:cNvSpPr/>
          <p:nvPr/>
        </p:nvSpPr>
        <p:spPr>
          <a:xfrm>
            <a:off x="5637073" y="7628170"/>
            <a:ext cx="20670" cy="168644"/>
          </a:xfrm>
          <a:custGeom>
            <a:avLst/>
            <a:gdLst/>
            <a:ahLst/>
            <a:cxnLst/>
            <a:rect l="l" t="t" r="r" b="b"/>
            <a:pathLst>
              <a:path w="333" h="2717" extrusionOk="0">
                <a:moveTo>
                  <a:pt x="98" y="0"/>
                </a:moveTo>
                <a:cubicBezTo>
                  <a:pt x="98" y="0"/>
                  <a:pt x="1" y="0"/>
                  <a:pt x="1" y="78"/>
                </a:cubicBezTo>
                <a:lnTo>
                  <a:pt x="1" y="488"/>
                </a:lnTo>
                <a:lnTo>
                  <a:pt x="1" y="1385"/>
                </a:lnTo>
                <a:lnTo>
                  <a:pt x="1" y="2185"/>
                </a:lnTo>
                <a:lnTo>
                  <a:pt x="1" y="2517"/>
                </a:lnTo>
                <a:lnTo>
                  <a:pt x="1" y="2595"/>
                </a:lnTo>
                <a:cubicBezTo>
                  <a:pt x="1" y="2673"/>
                  <a:pt x="98" y="2673"/>
                  <a:pt x="98" y="2673"/>
                </a:cubicBezTo>
                <a:cubicBezTo>
                  <a:pt x="98" y="2706"/>
                  <a:pt x="107" y="2717"/>
                  <a:pt x="119" y="2717"/>
                </a:cubicBezTo>
                <a:cubicBezTo>
                  <a:pt x="142" y="2717"/>
                  <a:pt x="176" y="2673"/>
                  <a:pt x="176" y="2673"/>
                </a:cubicBezTo>
                <a:lnTo>
                  <a:pt x="176" y="2595"/>
                </a:lnTo>
                <a:cubicBezTo>
                  <a:pt x="176" y="2595"/>
                  <a:pt x="255" y="2595"/>
                  <a:pt x="255" y="2517"/>
                </a:cubicBezTo>
                <a:lnTo>
                  <a:pt x="255" y="2283"/>
                </a:lnTo>
                <a:cubicBezTo>
                  <a:pt x="333" y="1951"/>
                  <a:pt x="333" y="1620"/>
                  <a:pt x="333" y="1307"/>
                </a:cubicBezTo>
                <a:lnTo>
                  <a:pt x="333" y="898"/>
                </a:lnTo>
                <a:cubicBezTo>
                  <a:pt x="255" y="722"/>
                  <a:pt x="255" y="566"/>
                  <a:pt x="255" y="410"/>
                </a:cubicBezTo>
                <a:cubicBezTo>
                  <a:pt x="255" y="156"/>
                  <a:pt x="176" y="0"/>
                  <a:pt x="176"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4" name="Google Shape;7464;p56"/>
          <p:cNvSpPr/>
          <p:nvPr/>
        </p:nvSpPr>
        <p:spPr>
          <a:xfrm>
            <a:off x="5818753" y="7628170"/>
            <a:ext cx="25510" cy="168644"/>
          </a:xfrm>
          <a:custGeom>
            <a:avLst/>
            <a:gdLst/>
            <a:ahLst/>
            <a:cxnLst/>
            <a:rect l="l" t="t" r="r" b="b"/>
            <a:pathLst>
              <a:path w="411" h="2717" extrusionOk="0">
                <a:moveTo>
                  <a:pt x="98" y="0"/>
                </a:moveTo>
                <a:cubicBezTo>
                  <a:pt x="98" y="0"/>
                  <a:pt x="1" y="0"/>
                  <a:pt x="1" y="78"/>
                </a:cubicBezTo>
                <a:lnTo>
                  <a:pt x="1" y="488"/>
                </a:lnTo>
                <a:lnTo>
                  <a:pt x="1" y="1385"/>
                </a:lnTo>
                <a:cubicBezTo>
                  <a:pt x="98" y="1698"/>
                  <a:pt x="98" y="2029"/>
                  <a:pt x="98" y="2185"/>
                </a:cubicBezTo>
                <a:lnTo>
                  <a:pt x="98" y="2517"/>
                </a:lnTo>
                <a:lnTo>
                  <a:pt x="98" y="2595"/>
                </a:lnTo>
                <a:lnTo>
                  <a:pt x="98" y="2673"/>
                </a:lnTo>
                <a:cubicBezTo>
                  <a:pt x="98" y="2706"/>
                  <a:pt x="107" y="2717"/>
                  <a:pt x="118" y="2717"/>
                </a:cubicBezTo>
                <a:cubicBezTo>
                  <a:pt x="142" y="2717"/>
                  <a:pt x="176" y="2673"/>
                  <a:pt x="176" y="2673"/>
                </a:cubicBezTo>
                <a:cubicBezTo>
                  <a:pt x="254" y="2595"/>
                  <a:pt x="254" y="2595"/>
                  <a:pt x="254" y="2517"/>
                </a:cubicBezTo>
                <a:cubicBezTo>
                  <a:pt x="254" y="2517"/>
                  <a:pt x="332" y="2361"/>
                  <a:pt x="332" y="2283"/>
                </a:cubicBezTo>
                <a:cubicBezTo>
                  <a:pt x="332" y="2029"/>
                  <a:pt x="410" y="1620"/>
                  <a:pt x="332" y="1307"/>
                </a:cubicBezTo>
                <a:lnTo>
                  <a:pt x="332" y="898"/>
                </a:lnTo>
                <a:cubicBezTo>
                  <a:pt x="332" y="722"/>
                  <a:pt x="332" y="566"/>
                  <a:pt x="254" y="410"/>
                </a:cubicBezTo>
                <a:cubicBezTo>
                  <a:pt x="254" y="156"/>
                  <a:pt x="176" y="0"/>
                  <a:pt x="176"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5" name="Google Shape;7465;p56"/>
          <p:cNvSpPr/>
          <p:nvPr/>
        </p:nvSpPr>
        <p:spPr>
          <a:xfrm>
            <a:off x="5985907" y="7623331"/>
            <a:ext cx="25510" cy="153562"/>
          </a:xfrm>
          <a:custGeom>
            <a:avLst/>
            <a:gdLst/>
            <a:ahLst/>
            <a:cxnLst/>
            <a:rect l="l" t="t" r="r" b="b"/>
            <a:pathLst>
              <a:path w="411" h="2474" extrusionOk="0">
                <a:moveTo>
                  <a:pt x="78" y="0"/>
                </a:moveTo>
                <a:cubicBezTo>
                  <a:pt x="78" y="0"/>
                  <a:pt x="0" y="0"/>
                  <a:pt x="0" y="78"/>
                </a:cubicBezTo>
                <a:lnTo>
                  <a:pt x="0" y="488"/>
                </a:lnTo>
                <a:lnTo>
                  <a:pt x="0" y="1210"/>
                </a:lnTo>
                <a:cubicBezTo>
                  <a:pt x="0" y="1541"/>
                  <a:pt x="78" y="1776"/>
                  <a:pt x="78" y="2029"/>
                </a:cubicBezTo>
                <a:lnTo>
                  <a:pt x="78" y="2263"/>
                </a:lnTo>
                <a:lnTo>
                  <a:pt x="78" y="2361"/>
                </a:lnTo>
                <a:lnTo>
                  <a:pt x="0" y="2361"/>
                </a:lnTo>
                <a:lnTo>
                  <a:pt x="78" y="2439"/>
                </a:lnTo>
                <a:cubicBezTo>
                  <a:pt x="78" y="2465"/>
                  <a:pt x="87" y="2474"/>
                  <a:pt x="99" y="2474"/>
                </a:cubicBezTo>
                <a:cubicBezTo>
                  <a:pt x="122" y="2474"/>
                  <a:pt x="156" y="2439"/>
                  <a:pt x="156" y="2439"/>
                </a:cubicBezTo>
                <a:lnTo>
                  <a:pt x="234" y="2361"/>
                </a:lnTo>
                <a:cubicBezTo>
                  <a:pt x="234" y="2263"/>
                  <a:pt x="332" y="2185"/>
                  <a:pt x="332" y="2029"/>
                </a:cubicBezTo>
                <a:cubicBezTo>
                  <a:pt x="332" y="1776"/>
                  <a:pt x="410" y="1541"/>
                  <a:pt x="332" y="1210"/>
                </a:cubicBezTo>
                <a:lnTo>
                  <a:pt x="332" y="800"/>
                </a:lnTo>
                <a:cubicBezTo>
                  <a:pt x="332" y="644"/>
                  <a:pt x="234" y="566"/>
                  <a:pt x="234" y="410"/>
                </a:cubicBezTo>
                <a:cubicBezTo>
                  <a:pt x="234" y="234"/>
                  <a:pt x="156" y="78"/>
                  <a:pt x="156" y="78"/>
                </a:cubicBezTo>
                <a:cubicBezTo>
                  <a:pt x="156" y="0"/>
                  <a:pt x="156" y="0"/>
                  <a:pt x="78" y="0"/>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6" name="Google Shape;7466;p56"/>
          <p:cNvSpPr/>
          <p:nvPr/>
        </p:nvSpPr>
        <p:spPr>
          <a:xfrm>
            <a:off x="6172426" y="7618427"/>
            <a:ext cx="25448" cy="130906"/>
          </a:xfrm>
          <a:custGeom>
            <a:avLst/>
            <a:gdLst/>
            <a:ahLst/>
            <a:cxnLst/>
            <a:rect l="l" t="t" r="r" b="b"/>
            <a:pathLst>
              <a:path w="410" h="2109" extrusionOk="0">
                <a:moveTo>
                  <a:pt x="156" y="1"/>
                </a:moveTo>
                <a:cubicBezTo>
                  <a:pt x="78" y="1"/>
                  <a:pt x="78" y="1"/>
                  <a:pt x="78" y="79"/>
                </a:cubicBezTo>
                <a:cubicBezTo>
                  <a:pt x="78" y="79"/>
                  <a:pt x="78" y="235"/>
                  <a:pt x="0" y="391"/>
                </a:cubicBezTo>
                <a:lnTo>
                  <a:pt x="0" y="1055"/>
                </a:lnTo>
                <a:cubicBezTo>
                  <a:pt x="78" y="1289"/>
                  <a:pt x="78" y="1542"/>
                  <a:pt x="78" y="1699"/>
                </a:cubicBezTo>
                <a:lnTo>
                  <a:pt x="78" y="1952"/>
                </a:lnTo>
                <a:lnTo>
                  <a:pt x="78" y="2030"/>
                </a:lnTo>
                <a:lnTo>
                  <a:pt x="78" y="2108"/>
                </a:lnTo>
                <a:cubicBezTo>
                  <a:pt x="156" y="2108"/>
                  <a:pt x="156" y="2108"/>
                  <a:pt x="254" y="2030"/>
                </a:cubicBezTo>
                <a:lnTo>
                  <a:pt x="254" y="1952"/>
                </a:lnTo>
                <a:cubicBezTo>
                  <a:pt x="332" y="1952"/>
                  <a:pt x="332" y="1855"/>
                  <a:pt x="332" y="1699"/>
                </a:cubicBezTo>
                <a:cubicBezTo>
                  <a:pt x="332" y="1542"/>
                  <a:pt x="410" y="1289"/>
                  <a:pt x="332" y="1055"/>
                </a:cubicBezTo>
                <a:lnTo>
                  <a:pt x="332" y="645"/>
                </a:lnTo>
                <a:lnTo>
                  <a:pt x="332" y="391"/>
                </a:lnTo>
                <a:cubicBezTo>
                  <a:pt x="254" y="157"/>
                  <a:pt x="254" y="79"/>
                  <a:pt x="254" y="79"/>
                </a:cubicBezTo>
                <a:cubicBezTo>
                  <a:pt x="254" y="1"/>
                  <a:pt x="156" y="1"/>
                  <a:pt x="156" y="1"/>
                </a:cubicBez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67" name="Google Shape;7467;p56"/>
          <p:cNvSpPr/>
          <p:nvPr/>
        </p:nvSpPr>
        <p:spPr>
          <a:xfrm>
            <a:off x="6339518" y="7593039"/>
            <a:ext cx="30352" cy="135686"/>
          </a:xfrm>
          <a:custGeom>
            <a:avLst/>
            <a:gdLst/>
            <a:ahLst/>
            <a:cxnLst/>
            <a:rect l="l" t="t" r="r" b="b"/>
            <a:pathLst>
              <a:path w="489" h="2186" extrusionOk="0">
                <a:moveTo>
                  <a:pt x="79" y="0"/>
                </a:moveTo>
                <a:cubicBezTo>
                  <a:pt x="1" y="0"/>
                  <a:pt x="1" y="78"/>
                  <a:pt x="1" y="78"/>
                </a:cubicBezTo>
                <a:lnTo>
                  <a:pt x="1" y="410"/>
                </a:lnTo>
                <a:cubicBezTo>
                  <a:pt x="79" y="644"/>
                  <a:pt x="79" y="898"/>
                  <a:pt x="79" y="1132"/>
                </a:cubicBezTo>
                <a:cubicBezTo>
                  <a:pt x="157" y="1288"/>
                  <a:pt x="157" y="1386"/>
                  <a:pt x="157" y="1542"/>
                </a:cubicBezTo>
                <a:lnTo>
                  <a:pt x="157" y="1873"/>
                </a:lnTo>
                <a:cubicBezTo>
                  <a:pt x="157" y="1951"/>
                  <a:pt x="157" y="1951"/>
                  <a:pt x="79" y="2029"/>
                </a:cubicBezTo>
                <a:lnTo>
                  <a:pt x="79" y="2108"/>
                </a:lnTo>
                <a:lnTo>
                  <a:pt x="79" y="2186"/>
                </a:lnTo>
                <a:lnTo>
                  <a:pt x="157" y="2186"/>
                </a:lnTo>
                <a:lnTo>
                  <a:pt x="235" y="2108"/>
                </a:lnTo>
                <a:cubicBezTo>
                  <a:pt x="313" y="2108"/>
                  <a:pt x="313" y="2108"/>
                  <a:pt x="313" y="2029"/>
                </a:cubicBezTo>
                <a:cubicBezTo>
                  <a:pt x="391" y="2029"/>
                  <a:pt x="391" y="1951"/>
                  <a:pt x="391" y="1873"/>
                </a:cubicBezTo>
                <a:cubicBezTo>
                  <a:pt x="391" y="1776"/>
                  <a:pt x="488" y="1620"/>
                  <a:pt x="488" y="1542"/>
                </a:cubicBezTo>
                <a:cubicBezTo>
                  <a:pt x="488" y="1386"/>
                  <a:pt x="488" y="1210"/>
                  <a:pt x="391" y="1132"/>
                </a:cubicBezTo>
                <a:cubicBezTo>
                  <a:pt x="391" y="976"/>
                  <a:pt x="391" y="800"/>
                  <a:pt x="313" y="722"/>
                </a:cubicBezTo>
                <a:cubicBezTo>
                  <a:pt x="313" y="566"/>
                  <a:pt x="313" y="488"/>
                  <a:pt x="235" y="410"/>
                </a:cubicBezTo>
                <a:cubicBezTo>
                  <a:pt x="157" y="156"/>
                  <a:pt x="157" y="78"/>
                  <a:pt x="157" y="78"/>
                </a:cubicBezTo>
                <a:lnTo>
                  <a:pt x="79" y="0"/>
                </a:lnTo>
                <a:close/>
              </a:path>
            </a:pathLst>
          </a:custGeom>
          <a:solidFill>
            <a:srgbClr val="B23038"/>
          </a:solidFill>
          <a:ln>
            <a:noFill/>
          </a:ln>
        </p:spPr>
        <p:txBody>
          <a:bodyPr spcFirstLastPara="1" wrap="square" lIns="182850" tIns="182850" rIns="182850" bIns="182850" anchor="ctr" anchorCtr="0">
            <a:noAutofit/>
          </a:bodyPr>
          <a:lstStyle/>
          <a:p>
            <a:endParaRPr sz="3600"/>
          </a:p>
        </p:txBody>
      </p:sp>
      <p:sp>
        <p:nvSpPr>
          <p:cNvPr id="7481" name="Google Shape;7481;p56"/>
          <p:cNvSpPr/>
          <p:nvPr/>
        </p:nvSpPr>
        <p:spPr>
          <a:xfrm>
            <a:off x="11354650" y="7471940"/>
            <a:ext cx="1958432" cy="282232"/>
          </a:xfrm>
          <a:custGeom>
            <a:avLst/>
            <a:gdLst/>
            <a:ahLst/>
            <a:cxnLst/>
            <a:rect l="l" t="t" r="r" b="b"/>
            <a:pathLst>
              <a:path w="31552" h="4547" extrusionOk="0">
                <a:moveTo>
                  <a:pt x="411" y="0"/>
                </a:moveTo>
                <a:cubicBezTo>
                  <a:pt x="411" y="0"/>
                  <a:pt x="1" y="2107"/>
                  <a:pt x="411" y="2517"/>
                </a:cubicBezTo>
                <a:cubicBezTo>
                  <a:pt x="899" y="2849"/>
                  <a:pt x="8859" y="4468"/>
                  <a:pt x="16098" y="4546"/>
                </a:cubicBezTo>
                <a:cubicBezTo>
                  <a:pt x="25288" y="4546"/>
                  <a:pt x="30654" y="2927"/>
                  <a:pt x="31064" y="2517"/>
                </a:cubicBezTo>
                <a:cubicBezTo>
                  <a:pt x="31551" y="2029"/>
                  <a:pt x="31298" y="0"/>
                  <a:pt x="31298" y="0"/>
                </a:cubicBezTo>
                <a:lnTo>
                  <a:pt x="31298" y="0"/>
                </a:lnTo>
                <a:cubicBezTo>
                  <a:pt x="30908" y="1132"/>
                  <a:pt x="23493" y="2185"/>
                  <a:pt x="17152" y="2263"/>
                </a:cubicBezTo>
                <a:cubicBezTo>
                  <a:pt x="16694" y="2274"/>
                  <a:pt x="16231" y="2279"/>
                  <a:pt x="15766" y="2279"/>
                </a:cubicBezTo>
                <a:cubicBezTo>
                  <a:pt x="8651" y="2279"/>
                  <a:pt x="1015" y="1062"/>
                  <a:pt x="411" y="0"/>
                </a:cubicBezTo>
                <a:close/>
              </a:path>
            </a:pathLst>
          </a:custGeom>
          <a:solidFill>
            <a:srgbClr val="CC3B3B"/>
          </a:solidFill>
          <a:ln>
            <a:noFill/>
          </a:ln>
        </p:spPr>
        <p:txBody>
          <a:bodyPr spcFirstLastPara="1" wrap="square" lIns="182850" tIns="182850" rIns="182850" bIns="182850" anchor="ctr" anchorCtr="0">
            <a:noAutofit/>
          </a:bodyPr>
          <a:lstStyle/>
          <a:p>
            <a:endParaRPr sz="3600"/>
          </a:p>
        </p:txBody>
      </p:sp>
      <p:sp>
        <p:nvSpPr>
          <p:cNvPr id="7482" name="Google Shape;7482;p56"/>
          <p:cNvSpPr/>
          <p:nvPr/>
        </p:nvSpPr>
        <p:spPr>
          <a:xfrm>
            <a:off x="1133805" y="720952"/>
            <a:ext cx="24270" cy="15828"/>
          </a:xfrm>
          <a:custGeom>
            <a:avLst/>
            <a:gdLst/>
            <a:ahLst/>
            <a:cxnLst/>
            <a:rect l="l" t="t" r="r" b="b"/>
            <a:pathLst>
              <a:path w="391" h="255" extrusionOk="0">
                <a:moveTo>
                  <a:pt x="156" y="0"/>
                </a:moveTo>
                <a:cubicBezTo>
                  <a:pt x="78" y="0"/>
                  <a:pt x="0" y="157"/>
                  <a:pt x="156" y="254"/>
                </a:cubicBezTo>
                <a:cubicBezTo>
                  <a:pt x="312" y="254"/>
                  <a:pt x="390" y="78"/>
                  <a:pt x="23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483" name="Google Shape;7483;p56"/>
          <p:cNvSpPr/>
          <p:nvPr/>
        </p:nvSpPr>
        <p:spPr>
          <a:xfrm>
            <a:off x="1658172" y="827527"/>
            <a:ext cx="65484" cy="75166"/>
          </a:xfrm>
          <a:custGeom>
            <a:avLst/>
            <a:gdLst/>
            <a:ahLst/>
            <a:cxnLst/>
            <a:rect l="l" t="t" r="r" b="b"/>
            <a:pathLst>
              <a:path w="1055" h="1211" extrusionOk="0">
                <a:moveTo>
                  <a:pt x="235" y="0"/>
                </a:moveTo>
                <a:cubicBezTo>
                  <a:pt x="79" y="0"/>
                  <a:pt x="1" y="157"/>
                  <a:pt x="1" y="313"/>
                </a:cubicBezTo>
                <a:cubicBezTo>
                  <a:pt x="79" y="488"/>
                  <a:pt x="157" y="644"/>
                  <a:pt x="235" y="800"/>
                </a:cubicBezTo>
                <a:cubicBezTo>
                  <a:pt x="410" y="976"/>
                  <a:pt x="488" y="1132"/>
                  <a:pt x="645" y="1132"/>
                </a:cubicBezTo>
                <a:lnTo>
                  <a:pt x="723" y="1210"/>
                </a:lnTo>
                <a:cubicBezTo>
                  <a:pt x="976" y="1210"/>
                  <a:pt x="1054" y="976"/>
                  <a:pt x="976" y="800"/>
                </a:cubicBezTo>
                <a:cubicBezTo>
                  <a:pt x="898" y="722"/>
                  <a:pt x="820" y="566"/>
                  <a:pt x="723" y="488"/>
                </a:cubicBezTo>
                <a:cubicBezTo>
                  <a:pt x="645" y="235"/>
                  <a:pt x="567" y="157"/>
                  <a:pt x="332" y="78"/>
                </a:cubicBezTo>
                <a:cubicBezTo>
                  <a:pt x="332" y="78"/>
                  <a:pt x="332" y="0"/>
                  <a:pt x="235"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484" name="Google Shape;7484;p56"/>
          <p:cNvSpPr/>
          <p:nvPr/>
        </p:nvSpPr>
        <p:spPr>
          <a:xfrm>
            <a:off x="1718752" y="907472"/>
            <a:ext cx="20608" cy="20608"/>
          </a:xfrm>
          <a:custGeom>
            <a:avLst/>
            <a:gdLst/>
            <a:ahLst/>
            <a:cxnLst/>
            <a:rect l="l" t="t" r="r" b="b"/>
            <a:pathLst>
              <a:path w="332" h="332" extrusionOk="0">
                <a:moveTo>
                  <a:pt x="156" y="0"/>
                </a:moveTo>
                <a:cubicBezTo>
                  <a:pt x="0" y="0"/>
                  <a:pt x="0" y="332"/>
                  <a:pt x="156" y="332"/>
                </a:cubicBezTo>
                <a:cubicBezTo>
                  <a:pt x="332" y="332"/>
                  <a:pt x="332" y="78"/>
                  <a:pt x="15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485" name="Google Shape;7485;p56"/>
          <p:cNvSpPr/>
          <p:nvPr/>
        </p:nvSpPr>
        <p:spPr>
          <a:xfrm>
            <a:off x="2324308" y="821445"/>
            <a:ext cx="70264" cy="71566"/>
          </a:xfrm>
          <a:custGeom>
            <a:avLst/>
            <a:gdLst/>
            <a:ahLst/>
            <a:cxnLst/>
            <a:rect l="l" t="t" r="r" b="b"/>
            <a:pathLst>
              <a:path w="1132" h="1153" extrusionOk="0">
                <a:moveTo>
                  <a:pt x="332" y="1"/>
                </a:moveTo>
                <a:cubicBezTo>
                  <a:pt x="156" y="1"/>
                  <a:pt x="0" y="98"/>
                  <a:pt x="78" y="255"/>
                </a:cubicBezTo>
                <a:cubicBezTo>
                  <a:pt x="156" y="411"/>
                  <a:pt x="234" y="586"/>
                  <a:pt x="332" y="742"/>
                </a:cubicBezTo>
                <a:cubicBezTo>
                  <a:pt x="410" y="898"/>
                  <a:pt x="566" y="1074"/>
                  <a:pt x="722" y="1152"/>
                </a:cubicBezTo>
                <a:lnTo>
                  <a:pt x="820" y="1152"/>
                </a:lnTo>
                <a:cubicBezTo>
                  <a:pt x="976" y="1152"/>
                  <a:pt x="1132" y="898"/>
                  <a:pt x="976" y="742"/>
                </a:cubicBezTo>
                <a:cubicBezTo>
                  <a:pt x="898" y="664"/>
                  <a:pt x="820" y="489"/>
                  <a:pt x="722" y="411"/>
                </a:cubicBezTo>
                <a:cubicBezTo>
                  <a:pt x="644" y="255"/>
                  <a:pt x="566" y="98"/>
                  <a:pt x="410"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486" name="Google Shape;7486;p56"/>
          <p:cNvSpPr/>
          <p:nvPr/>
        </p:nvSpPr>
        <p:spPr>
          <a:xfrm>
            <a:off x="2389667" y="902631"/>
            <a:ext cx="20670" cy="15766"/>
          </a:xfrm>
          <a:custGeom>
            <a:avLst/>
            <a:gdLst/>
            <a:ahLst/>
            <a:cxnLst/>
            <a:rect l="l" t="t" r="r" b="b"/>
            <a:pathLst>
              <a:path w="333" h="254" extrusionOk="0">
                <a:moveTo>
                  <a:pt x="157" y="0"/>
                </a:moveTo>
                <a:cubicBezTo>
                  <a:pt x="1" y="0"/>
                  <a:pt x="1" y="254"/>
                  <a:pt x="157" y="254"/>
                </a:cubicBezTo>
                <a:cubicBezTo>
                  <a:pt x="333" y="254"/>
                  <a:pt x="333" y="0"/>
                  <a:pt x="157"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490" name="Google Shape;7490;p56"/>
          <p:cNvSpPr/>
          <p:nvPr/>
        </p:nvSpPr>
        <p:spPr>
          <a:xfrm>
            <a:off x="4470936" y="1028199"/>
            <a:ext cx="550064" cy="244370"/>
          </a:xfrm>
          <a:custGeom>
            <a:avLst/>
            <a:gdLst/>
            <a:ahLst/>
            <a:cxnLst/>
            <a:rect l="l" t="t" r="r" b="b"/>
            <a:pathLst>
              <a:path w="8862" h="3937" extrusionOk="0">
                <a:moveTo>
                  <a:pt x="213" y="0"/>
                </a:moveTo>
                <a:cubicBezTo>
                  <a:pt x="105" y="0"/>
                  <a:pt x="1" y="72"/>
                  <a:pt x="50" y="182"/>
                </a:cubicBezTo>
                <a:cubicBezTo>
                  <a:pt x="206" y="670"/>
                  <a:pt x="772" y="904"/>
                  <a:pt x="1181" y="1158"/>
                </a:cubicBezTo>
                <a:cubicBezTo>
                  <a:pt x="1845" y="1470"/>
                  <a:pt x="2567" y="1801"/>
                  <a:pt x="3308" y="2036"/>
                </a:cubicBezTo>
                <a:cubicBezTo>
                  <a:pt x="3796" y="2211"/>
                  <a:pt x="4284" y="2445"/>
                  <a:pt x="4771" y="2523"/>
                </a:cubicBezTo>
                <a:cubicBezTo>
                  <a:pt x="5337" y="2699"/>
                  <a:pt x="5825" y="2777"/>
                  <a:pt x="6313" y="3011"/>
                </a:cubicBezTo>
                <a:cubicBezTo>
                  <a:pt x="6625" y="3187"/>
                  <a:pt x="6957" y="3421"/>
                  <a:pt x="7288" y="3499"/>
                </a:cubicBezTo>
                <a:cubicBezTo>
                  <a:pt x="7601" y="3597"/>
                  <a:pt x="8186" y="3597"/>
                  <a:pt x="8342" y="3831"/>
                </a:cubicBezTo>
                <a:cubicBezTo>
                  <a:pt x="8411" y="3906"/>
                  <a:pt x="8489" y="3936"/>
                  <a:pt x="8560" y="3936"/>
                </a:cubicBezTo>
                <a:cubicBezTo>
                  <a:pt x="8730" y="3936"/>
                  <a:pt x="8862" y="3762"/>
                  <a:pt x="8752" y="3597"/>
                </a:cubicBezTo>
                <a:cubicBezTo>
                  <a:pt x="8498" y="3187"/>
                  <a:pt x="7854" y="3187"/>
                  <a:pt x="7445" y="3011"/>
                </a:cubicBezTo>
                <a:cubicBezTo>
                  <a:pt x="7035" y="2933"/>
                  <a:pt x="6723" y="2621"/>
                  <a:pt x="6313" y="2445"/>
                </a:cubicBezTo>
                <a:cubicBezTo>
                  <a:pt x="5903" y="2289"/>
                  <a:pt x="5415" y="2211"/>
                  <a:pt x="4928" y="2133"/>
                </a:cubicBezTo>
                <a:cubicBezTo>
                  <a:pt x="3952" y="1879"/>
                  <a:pt x="3054" y="1470"/>
                  <a:pt x="2157" y="1060"/>
                </a:cubicBezTo>
                <a:cubicBezTo>
                  <a:pt x="1591" y="904"/>
                  <a:pt x="693" y="572"/>
                  <a:pt x="381" y="84"/>
                </a:cubicBezTo>
                <a:cubicBezTo>
                  <a:pt x="345" y="26"/>
                  <a:pt x="278" y="0"/>
                  <a:pt x="2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1" name="Google Shape;7491;p56"/>
          <p:cNvSpPr/>
          <p:nvPr/>
        </p:nvSpPr>
        <p:spPr>
          <a:xfrm>
            <a:off x="4513951" y="1149670"/>
            <a:ext cx="86030" cy="31532"/>
          </a:xfrm>
          <a:custGeom>
            <a:avLst/>
            <a:gdLst/>
            <a:ahLst/>
            <a:cxnLst/>
            <a:rect l="l" t="t" r="r" b="b"/>
            <a:pathLst>
              <a:path w="1386" h="508" extrusionOk="0">
                <a:moveTo>
                  <a:pt x="1308" y="1"/>
                </a:moveTo>
                <a:cubicBezTo>
                  <a:pt x="1054" y="1"/>
                  <a:pt x="898" y="79"/>
                  <a:pt x="664" y="176"/>
                </a:cubicBezTo>
                <a:cubicBezTo>
                  <a:pt x="488" y="176"/>
                  <a:pt x="254" y="176"/>
                  <a:pt x="79" y="254"/>
                </a:cubicBezTo>
                <a:cubicBezTo>
                  <a:pt x="0" y="332"/>
                  <a:pt x="0" y="410"/>
                  <a:pt x="79" y="410"/>
                </a:cubicBezTo>
                <a:cubicBezTo>
                  <a:pt x="166" y="488"/>
                  <a:pt x="269" y="508"/>
                  <a:pt x="381" y="508"/>
                </a:cubicBezTo>
                <a:cubicBezTo>
                  <a:pt x="493" y="508"/>
                  <a:pt x="615" y="488"/>
                  <a:pt x="742" y="488"/>
                </a:cubicBezTo>
                <a:cubicBezTo>
                  <a:pt x="976" y="488"/>
                  <a:pt x="1230" y="410"/>
                  <a:pt x="1386" y="254"/>
                </a:cubicBezTo>
                <a:cubicBezTo>
                  <a:pt x="1386" y="176"/>
                  <a:pt x="1386" y="79"/>
                  <a:pt x="130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2" name="Google Shape;7492;p56"/>
          <p:cNvSpPr/>
          <p:nvPr/>
        </p:nvSpPr>
        <p:spPr>
          <a:xfrm>
            <a:off x="4569690" y="986427"/>
            <a:ext cx="73988" cy="93478"/>
          </a:xfrm>
          <a:custGeom>
            <a:avLst/>
            <a:gdLst/>
            <a:ahLst/>
            <a:cxnLst/>
            <a:rect l="l" t="t" r="r" b="b"/>
            <a:pathLst>
              <a:path w="1192" h="1506" extrusionOk="0">
                <a:moveTo>
                  <a:pt x="252" y="1"/>
                </a:moveTo>
                <a:cubicBezTo>
                  <a:pt x="199" y="1"/>
                  <a:pt x="156" y="35"/>
                  <a:pt x="156" y="35"/>
                </a:cubicBezTo>
                <a:cubicBezTo>
                  <a:pt x="0" y="270"/>
                  <a:pt x="156" y="601"/>
                  <a:pt x="332" y="757"/>
                </a:cubicBezTo>
                <a:cubicBezTo>
                  <a:pt x="488" y="1011"/>
                  <a:pt x="741" y="1245"/>
                  <a:pt x="898" y="1421"/>
                </a:cubicBezTo>
                <a:cubicBezTo>
                  <a:pt x="927" y="1480"/>
                  <a:pt x="983" y="1506"/>
                  <a:pt x="1035" y="1506"/>
                </a:cubicBezTo>
                <a:cubicBezTo>
                  <a:pt x="1118" y="1506"/>
                  <a:pt x="1192" y="1439"/>
                  <a:pt x="1132" y="1343"/>
                </a:cubicBezTo>
                <a:cubicBezTo>
                  <a:pt x="1054" y="1089"/>
                  <a:pt x="898" y="855"/>
                  <a:pt x="741" y="679"/>
                </a:cubicBezTo>
                <a:cubicBezTo>
                  <a:pt x="566" y="445"/>
                  <a:pt x="488" y="192"/>
                  <a:pt x="332" y="35"/>
                </a:cubicBezTo>
                <a:cubicBezTo>
                  <a:pt x="306" y="9"/>
                  <a:pt x="278" y="1"/>
                  <a:pt x="25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3" name="Google Shape;7493;p56"/>
          <p:cNvSpPr/>
          <p:nvPr/>
        </p:nvSpPr>
        <p:spPr>
          <a:xfrm>
            <a:off x="4730761" y="929259"/>
            <a:ext cx="50898" cy="101546"/>
          </a:xfrm>
          <a:custGeom>
            <a:avLst/>
            <a:gdLst/>
            <a:ahLst/>
            <a:cxnLst/>
            <a:rect l="l" t="t" r="r" b="b"/>
            <a:pathLst>
              <a:path w="820" h="1636" extrusionOk="0">
                <a:moveTo>
                  <a:pt x="693" y="0"/>
                </a:moveTo>
                <a:cubicBezTo>
                  <a:pt x="663" y="0"/>
                  <a:pt x="624" y="20"/>
                  <a:pt x="585" y="59"/>
                </a:cubicBezTo>
                <a:cubicBezTo>
                  <a:pt x="410" y="215"/>
                  <a:pt x="332" y="547"/>
                  <a:pt x="176" y="878"/>
                </a:cubicBezTo>
                <a:cubicBezTo>
                  <a:pt x="98" y="1113"/>
                  <a:pt x="0" y="1366"/>
                  <a:pt x="0" y="1600"/>
                </a:cubicBezTo>
                <a:cubicBezTo>
                  <a:pt x="0" y="1600"/>
                  <a:pt x="43" y="1635"/>
                  <a:pt x="95" y="1635"/>
                </a:cubicBezTo>
                <a:cubicBezTo>
                  <a:pt x="121" y="1635"/>
                  <a:pt x="150" y="1626"/>
                  <a:pt x="176" y="1600"/>
                </a:cubicBezTo>
                <a:cubicBezTo>
                  <a:pt x="332" y="1366"/>
                  <a:pt x="410" y="1113"/>
                  <a:pt x="585" y="878"/>
                </a:cubicBezTo>
                <a:cubicBezTo>
                  <a:pt x="742" y="625"/>
                  <a:pt x="820" y="391"/>
                  <a:pt x="742" y="59"/>
                </a:cubicBezTo>
                <a:cubicBezTo>
                  <a:pt x="742" y="20"/>
                  <a:pt x="722" y="0"/>
                  <a:pt x="69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4" name="Google Shape;7494;p56"/>
          <p:cNvSpPr/>
          <p:nvPr/>
        </p:nvSpPr>
        <p:spPr>
          <a:xfrm>
            <a:off x="4807045" y="1084248"/>
            <a:ext cx="90870" cy="40036"/>
          </a:xfrm>
          <a:custGeom>
            <a:avLst/>
            <a:gdLst/>
            <a:ahLst/>
            <a:cxnLst/>
            <a:rect l="l" t="t" r="r" b="b"/>
            <a:pathLst>
              <a:path w="1464" h="645" extrusionOk="0">
                <a:moveTo>
                  <a:pt x="1308" y="1"/>
                </a:moveTo>
                <a:cubicBezTo>
                  <a:pt x="1132" y="1"/>
                  <a:pt x="976" y="79"/>
                  <a:pt x="722" y="157"/>
                </a:cubicBezTo>
                <a:cubicBezTo>
                  <a:pt x="566" y="157"/>
                  <a:pt x="410" y="255"/>
                  <a:pt x="234" y="333"/>
                </a:cubicBezTo>
                <a:cubicBezTo>
                  <a:pt x="0" y="411"/>
                  <a:pt x="156" y="645"/>
                  <a:pt x="332" y="645"/>
                </a:cubicBezTo>
                <a:cubicBezTo>
                  <a:pt x="644" y="567"/>
                  <a:pt x="1386" y="567"/>
                  <a:pt x="1464" y="157"/>
                </a:cubicBezTo>
                <a:cubicBezTo>
                  <a:pt x="1464" y="79"/>
                  <a:pt x="1386" y="1"/>
                  <a:pt x="130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5" name="Google Shape;7495;p56"/>
          <p:cNvSpPr/>
          <p:nvPr/>
        </p:nvSpPr>
        <p:spPr>
          <a:xfrm>
            <a:off x="4776755" y="1221113"/>
            <a:ext cx="20670" cy="14586"/>
          </a:xfrm>
          <a:custGeom>
            <a:avLst/>
            <a:gdLst/>
            <a:ahLst/>
            <a:cxnLst/>
            <a:rect l="l" t="t" r="r" b="b"/>
            <a:pathLst>
              <a:path w="333" h="235" extrusionOk="0">
                <a:moveTo>
                  <a:pt x="157" y="1"/>
                </a:moveTo>
                <a:cubicBezTo>
                  <a:pt x="1" y="1"/>
                  <a:pt x="1" y="235"/>
                  <a:pt x="157" y="235"/>
                </a:cubicBezTo>
                <a:cubicBezTo>
                  <a:pt x="332" y="235"/>
                  <a:pt x="332" y="1"/>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6" name="Google Shape;7496;p56"/>
          <p:cNvSpPr/>
          <p:nvPr/>
        </p:nvSpPr>
        <p:spPr>
          <a:xfrm>
            <a:off x="4448528" y="978914"/>
            <a:ext cx="90932" cy="130844"/>
          </a:xfrm>
          <a:custGeom>
            <a:avLst/>
            <a:gdLst/>
            <a:ahLst/>
            <a:cxnLst/>
            <a:rect l="l" t="t" r="r" b="b"/>
            <a:pathLst>
              <a:path w="1465" h="2108" extrusionOk="0">
                <a:moveTo>
                  <a:pt x="898" y="0"/>
                </a:moveTo>
                <a:cubicBezTo>
                  <a:pt x="820" y="0"/>
                  <a:pt x="742" y="0"/>
                  <a:pt x="742" y="78"/>
                </a:cubicBezTo>
                <a:cubicBezTo>
                  <a:pt x="567" y="313"/>
                  <a:pt x="820" y="644"/>
                  <a:pt x="898" y="800"/>
                </a:cubicBezTo>
                <a:cubicBezTo>
                  <a:pt x="976" y="1054"/>
                  <a:pt x="976" y="1288"/>
                  <a:pt x="1054" y="1620"/>
                </a:cubicBezTo>
                <a:cubicBezTo>
                  <a:pt x="846" y="1620"/>
                  <a:pt x="595" y="1655"/>
                  <a:pt x="352" y="1655"/>
                </a:cubicBezTo>
                <a:cubicBezTo>
                  <a:pt x="231" y="1655"/>
                  <a:pt x="111" y="1646"/>
                  <a:pt x="1" y="1620"/>
                </a:cubicBezTo>
                <a:lnTo>
                  <a:pt x="1" y="1620"/>
                </a:lnTo>
                <a:cubicBezTo>
                  <a:pt x="157" y="2108"/>
                  <a:pt x="820" y="1952"/>
                  <a:pt x="1230" y="2030"/>
                </a:cubicBezTo>
                <a:cubicBezTo>
                  <a:pt x="1386" y="2030"/>
                  <a:pt x="1464" y="1952"/>
                  <a:pt x="1464" y="1776"/>
                </a:cubicBezTo>
                <a:cubicBezTo>
                  <a:pt x="1464" y="1464"/>
                  <a:pt x="1386" y="1132"/>
                  <a:pt x="1308" y="800"/>
                </a:cubicBezTo>
                <a:cubicBezTo>
                  <a:pt x="1230" y="566"/>
                  <a:pt x="1133" y="156"/>
                  <a:pt x="8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7" name="Google Shape;7497;p56"/>
          <p:cNvSpPr/>
          <p:nvPr/>
        </p:nvSpPr>
        <p:spPr>
          <a:xfrm>
            <a:off x="4615684" y="882024"/>
            <a:ext cx="115140" cy="104960"/>
          </a:xfrm>
          <a:custGeom>
            <a:avLst/>
            <a:gdLst/>
            <a:ahLst/>
            <a:cxnLst/>
            <a:rect l="l" t="t" r="r" b="b"/>
            <a:pathLst>
              <a:path w="1855" h="1691" extrusionOk="0">
                <a:moveTo>
                  <a:pt x="235" y="0"/>
                </a:moveTo>
                <a:cubicBezTo>
                  <a:pt x="79" y="0"/>
                  <a:pt x="0" y="176"/>
                  <a:pt x="79" y="254"/>
                </a:cubicBezTo>
                <a:cubicBezTo>
                  <a:pt x="566" y="586"/>
                  <a:pt x="800" y="1230"/>
                  <a:pt x="1210" y="1639"/>
                </a:cubicBezTo>
                <a:cubicBezTo>
                  <a:pt x="1243" y="1672"/>
                  <a:pt x="1292" y="1691"/>
                  <a:pt x="1338" y="1691"/>
                </a:cubicBezTo>
                <a:cubicBezTo>
                  <a:pt x="1404" y="1691"/>
                  <a:pt x="1464" y="1653"/>
                  <a:pt x="1464" y="1561"/>
                </a:cubicBezTo>
                <a:cubicBezTo>
                  <a:pt x="1620" y="1308"/>
                  <a:pt x="1698" y="1074"/>
                  <a:pt x="1776" y="820"/>
                </a:cubicBezTo>
                <a:cubicBezTo>
                  <a:pt x="1776" y="586"/>
                  <a:pt x="1854" y="254"/>
                  <a:pt x="1776" y="0"/>
                </a:cubicBezTo>
                <a:lnTo>
                  <a:pt x="1620" y="0"/>
                </a:lnTo>
                <a:cubicBezTo>
                  <a:pt x="1464" y="176"/>
                  <a:pt x="1464" y="410"/>
                  <a:pt x="1366" y="586"/>
                </a:cubicBezTo>
                <a:cubicBezTo>
                  <a:pt x="1366" y="820"/>
                  <a:pt x="1288" y="976"/>
                  <a:pt x="1288" y="1152"/>
                </a:cubicBezTo>
                <a:cubicBezTo>
                  <a:pt x="976" y="742"/>
                  <a:pt x="722" y="254"/>
                  <a:pt x="23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8" name="Google Shape;7498;p56"/>
          <p:cNvSpPr/>
          <p:nvPr/>
        </p:nvSpPr>
        <p:spPr>
          <a:xfrm>
            <a:off x="4847019" y="894129"/>
            <a:ext cx="136926" cy="119982"/>
          </a:xfrm>
          <a:custGeom>
            <a:avLst/>
            <a:gdLst/>
            <a:ahLst/>
            <a:cxnLst/>
            <a:rect l="l" t="t" r="r" b="b"/>
            <a:pathLst>
              <a:path w="2206" h="1933" extrusionOk="0">
                <a:moveTo>
                  <a:pt x="529" y="1"/>
                </a:moveTo>
                <a:cubicBezTo>
                  <a:pt x="488" y="1"/>
                  <a:pt x="449" y="20"/>
                  <a:pt x="410" y="59"/>
                </a:cubicBezTo>
                <a:cubicBezTo>
                  <a:pt x="254" y="625"/>
                  <a:pt x="0" y="1191"/>
                  <a:pt x="78" y="1757"/>
                </a:cubicBezTo>
                <a:cubicBezTo>
                  <a:pt x="78" y="1854"/>
                  <a:pt x="176" y="1932"/>
                  <a:pt x="254" y="1932"/>
                </a:cubicBezTo>
                <a:cubicBezTo>
                  <a:pt x="450" y="1871"/>
                  <a:pt x="664" y="1862"/>
                  <a:pt x="881" y="1862"/>
                </a:cubicBezTo>
                <a:cubicBezTo>
                  <a:pt x="978" y="1862"/>
                  <a:pt x="1075" y="1864"/>
                  <a:pt x="1171" y="1864"/>
                </a:cubicBezTo>
                <a:cubicBezTo>
                  <a:pt x="1483" y="1864"/>
                  <a:pt x="1786" y="1844"/>
                  <a:pt x="2029" y="1679"/>
                </a:cubicBezTo>
                <a:cubicBezTo>
                  <a:pt x="2205" y="1601"/>
                  <a:pt x="2127" y="1366"/>
                  <a:pt x="1951" y="1366"/>
                </a:cubicBezTo>
                <a:cubicBezTo>
                  <a:pt x="1386" y="1444"/>
                  <a:pt x="898" y="1444"/>
                  <a:pt x="410" y="1522"/>
                </a:cubicBezTo>
                <a:cubicBezTo>
                  <a:pt x="488" y="1035"/>
                  <a:pt x="742" y="547"/>
                  <a:pt x="664" y="59"/>
                </a:cubicBezTo>
                <a:cubicBezTo>
                  <a:pt x="615" y="20"/>
                  <a:pt x="571" y="1"/>
                  <a:pt x="52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99" name="Google Shape;7499;p56"/>
          <p:cNvSpPr/>
          <p:nvPr/>
        </p:nvSpPr>
        <p:spPr>
          <a:xfrm>
            <a:off x="4923302" y="1079407"/>
            <a:ext cx="30352" cy="20670"/>
          </a:xfrm>
          <a:custGeom>
            <a:avLst/>
            <a:gdLst/>
            <a:ahLst/>
            <a:cxnLst/>
            <a:rect l="l" t="t" r="r" b="b"/>
            <a:pathLst>
              <a:path w="489" h="333" extrusionOk="0">
                <a:moveTo>
                  <a:pt x="235" y="1"/>
                </a:moveTo>
                <a:cubicBezTo>
                  <a:pt x="157" y="1"/>
                  <a:pt x="79" y="79"/>
                  <a:pt x="79" y="157"/>
                </a:cubicBezTo>
                <a:cubicBezTo>
                  <a:pt x="0" y="235"/>
                  <a:pt x="79" y="333"/>
                  <a:pt x="235" y="333"/>
                </a:cubicBezTo>
                <a:cubicBezTo>
                  <a:pt x="313" y="333"/>
                  <a:pt x="488" y="333"/>
                  <a:pt x="488" y="157"/>
                </a:cubicBezTo>
                <a:cubicBezTo>
                  <a:pt x="488" y="79"/>
                  <a:pt x="410"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00" name="Google Shape;7500;p56"/>
          <p:cNvSpPr/>
          <p:nvPr/>
        </p:nvSpPr>
        <p:spPr>
          <a:xfrm>
            <a:off x="4453370" y="1165436"/>
            <a:ext cx="30352" cy="19428"/>
          </a:xfrm>
          <a:custGeom>
            <a:avLst/>
            <a:gdLst/>
            <a:ahLst/>
            <a:cxnLst/>
            <a:rect l="l" t="t" r="r" b="b"/>
            <a:pathLst>
              <a:path w="489" h="313" extrusionOk="0">
                <a:moveTo>
                  <a:pt x="255" y="0"/>
                </a:moveTo>
                <a:cubicBezTo>
                  <a:pt x="1" y="0"/>
                  <a:pt x="1" y="312"/>
                  <a:pt x="255" y="312"/>
                </a:cubicBezTo>
                <a:cubicBezTo>
                  <a:pt x="489" y="312"/>
                  <a:pt x="489" y="0"/>
                  <a:pt x="25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01" name="Google Shape;7501;p56"/>
          <p:cNvSpPr/>
          <p:nvPr/>
        </p:nvSpPr>
        <p:spPr>
          <a:xfrm>
            <a:off x="4555103" y="934101"/>
            <a:ext cx="19490" cy="21414"/>
          </a:xfrm>
          <a:custGeom>
            <a:avLst/>
            <a:gdLst/>
            <a:ahLst/>
            <a:cxnLst/>
            <a:rect l="l" t="t" r="r" b="b"/>
            <a:pathLst>
              <a:path w="314" h="345" extrusionOk="0">
                <a:moveTo>
                  <a:pt x="264" y="0"/>
                </a:moveTo>
                <a:cubicBezTo>
                  <a:pt x="235" y="0"/>
                  <a:pt x="196" y="20"/>
                  <a:pt x="157" y="59"/>
                </a:cubicBezTo>
                <a:cubicBezTo>
                  <a:pt x="79" y="59"/>
                  <a:pt x="1" y="235"/>
                  <a:pt x="79" y="313"/>
                </a:cubicBezTo>
                <a:cubicBezTo>
                  <a:pt x="102" y="336"/>
                  <a:pt x="131" y="345"/>
                  <a:pt x="162" y="345"/>
                </a:cubicBezTo>
                <a:cubicBezTo>
                  <a:pt x="235" y="345"/>
                  <a:pt x="313" y="290"/>
                  <a:pt x="313" y="235"/>
                </a:cubicBezTo>
                <a:lnTo>
                  <a:pt x="313" y="59"/>
                </a:lnTo>
                <a:cubicBezTo>
                  <a:pt x="313" y="20"/>
                  <a:pt x="294" y="0"/>
                  <a:pt x="2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02" name="Google Shape;7502;p56"/>
          <p:cNvSpPr/>
          <p:nvPr/>
        </p:nvSpPr>
        <p:spPr>
          <a:xfrm>
            <a:off x="4791281" y="862658"/>
            <a:ext cx="25510" cy="19428"/>
          </a:xfrm>
          <a:custGeom>
            <a:avLst/>
            <a:gdLst/>
            <a:ahLst/>
            <a:cxnLst/>
            <a:rect l="l" t="t" r="r" b="b"/>
            <a:pathLst>
              <a:path w="411" h="313" extrusionOk="0">
                <a:moveTo>
                  <a:pt x="254" y="0"/>
                </a:moveTo>
                <a:cubicBezTo>
                  <a:pt x="1" y="0"/>
                  <a:pt x="1" y="312"/>
                  <a:pt x="254" y="312"/>
                </a:cubicBezTo>
                <a:cubicBezTo>
                  <a:pt x="410" y="312"/>
                  <a:pt x="410"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05" name="Google Shape;7505;p56"/>
          <p:cNvSpPr/>
          <p:nvPr/>
        </p:nvSpPr>
        <p:spPr>
          <a:xfrm>
            <a:off x="5599120" y="1781852"/>
            <a:ext cx="136864" cy="80008"/>
          </a:xfrm>
          <a:custGeom>
            <a:avLst/>
            <a:gdLst/>
            <a:ahLst/>
            <a:cxnLst/>
            <a:rect l="l" t="t" r="r" b="b"/>
            <a:pathLst>
              <a:path w="2205" h="1289" extrusionOk="0">
                <a:moveTo>
                  <a:pt x="1056" y="1"/>
                </a:moveTo>
                <a:cubicBezTo>
                  <a:pt x="995" y="1"/>
                  <a:pt x="937" y="20"/>
                  <a:pt x="898" y="59"/>
                </a:cubicBezTo>
                <a:cubicBezTo>
                  <a:pt x="741" y="235"/>
                  <a:pt x="644" y="391"/>
                  <a:pt x="488" y="547"/>
                </a:cubicBezTo>
                <a:cubicBezTo>
                  <a:pt x="332" y="723"/>
                  <a:pt x="156" y="879"/>
                  <a:pt x="78" y="1113"/>
                </a:cubicBezTo>
                <a:cubicBezTo>
                  <a:pt x="0" y="1113"/>
                  <a:pt x="0" y="1210"/>
                  <a:pt x="78" y="1210"/>
                </a:cubicBezTo>
                <a:cubicBezTo>
                  <a:pt x="78" y="1288"/>
                  <a:pt x="156" y="1288"/>
                  <a:pt x="254" y="1288"/>
                </a:cubicBezTo>
                <a:cubicBezTo>
                  <a:pt x="410" y="1113"/>
                  <a:pt x="566" y="957"/>
                  <a:pt x="741" y="801"/>
                </a:cubicBezTo>
                <a:cubicBezTo>
                  <a:pt x="847" y="682"/>
                  <a:pt x="952" y="573"/>
                  <a:pt x="1063" y="466"/>
                </a:cubicBezTo>
                <a:lnTo>
                  <a:pt x="1063" y="466"/>
                </a:lnTo>
                <a:cubicBezTo>
                  <a:pt x="1354" y="733"/>
                  <a:pt x="1673" y="1010"/>
                  <a:pt x="1951" y="1288"/>
                </a:cubicBezTo>
                <a:lnTo>
                  <a:pt x="2107" y="1288"/>
                </a:lnTo>
                <a:cubicBezTo>
                  <a:pt x="2107" y="1210"/>
                  <a:pt x="2205" y="1113"/>
                  <a:pt x="2107" y="1113"/>
                </a:cubicBezTo>
                <a:cubicBezTo>
                  <a:pt x="1873" y="723"/>
                  <a:pt x="1541" y="391"/>
                  <a:pt x="1229" y="59"/>
                </a:cubicBezTo>
                <a:cubicBezTo>
                  <a:pt x="1180" y="20"/>
                  <a:pt x="1117" y="1"/>
                  <a:pt x="10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6" name="Google Shape;7856;p56"/>
          <p:cNvSpPr/>
          <p:nvPr/>
        </p:nvSpPr>
        <p:spPr>
          <a:xfrm>
            <a:off x="7986147" y="720952"/>
            <a:ext cx="25510" cy="15828"/>
          </a:xfrm>
          <a:custGeom>
            <a:avLst/>
            <a:gdLst/>
            <a:ahLst/>
            <a:cxnLst/>
            <a:rect l="l" t="t" r="r" b="b"/>
            <a:pathLst>
              <a:path w="411" h="255" extrusionOk="0">
                <a:moveTo>
                  <a:pt x="235" y="0"/>
                </a:moveTo>
                <a:cubicBezTo>
                  <a:pt x="79" y="0"/>
                  <a:pt x="1" y="157"/>
                  <a:pt x="157" y="254"/>
                </a:cubicBezTo>
                <a:lnTo>
                  <a:pt x="235" y="254"/>
                </a:lnTo>
                <a:cubicBezTo>
                  <a:pt x="332" y="254"/>
                  <a:pt x="411" y="78"/>
                  <a:pt x="235"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57" name="Google Shape;7857;p56"/>
          <p:cNvSpPr/>
          <p:nvPr/>
        </p:nvSpPr>
        <p:spPr>
          <a:xfrm>
            <a:off x="8510577" y="827527"/>
            <a:ext cx="65422" cy="75166"/>
          </a:xfrm>
          <a:custGeom>
            <a:avLst/>
            <a:gdLst/>
            <a:ahLst/>
            <a:cxnLst/>
            <a:rect l="l" t="t" r="r" b="b"/>
            <a:pathLst>
              <a:path w="1054" h="1211" extrusionOk="0">
                <a:moveTo>
                  <a:pt x="332" y="0"/>
                </a:moveTo>
                <a:cubicBezTo>
                  <a:pt x="176" y="0"/>
                  <a:pt x="0" y="157"/>
                  <a:pt x="78" y="313"/>
                </a:cubicBezTo>
                <a:cubicBezTo>
                  <a:pt x="78" y="488"/>
                  <a:pt x="176" y="644"/>
                  <a:pt x="332" y="800"/>
                </a:cubicBezTo>
                <a:cubicBezTo>
                  <a:pt x="410" y="976"/>
                  <a:pt x="566" y="1132"/>
                  <a:pt x="742" y="1132"/>
                </a:cubicBezTo>
                <a:cubicBezTo>
                  <a:pt x="742" y="1210"/>
                  <a:pt x="742" y="1210"/>
                  <a:pt x="820" y="1210"/>
                </a:cubicBezTo>
                <a:cubicBezTo>
                  <a:pt x="976" y="1210"/>
                  <a:pt x="1054" y="976"/>
                  <a:pt x="976" y="800"/>
                </a:cubicBezTo>
                <a:cubicBezTo>
                  <a:pt x="898" y="722"/>
                  <a:pt x="820" y="566"/>
                  <a:pt x="742" y="488"/>
                </a:cubicBezTo>
                <a:cubicBezTo>
                  <a:pt x="664" y="235"/>
                  <a:pt x="566" y="157"/>
                  <a:pt x="410" y="78"/>
                </a:cubicBezTo>
                <a:cubicBezTo>
                  <a:pt x="332" y="78"/>
                  <a:pt x="332" y="0"/>
                  <a:pt x="332"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59" name="Google Shape;7859;p56"/>
          <p:cNvSpPr/>
          <p:nvPr/>
        </p:nvSpPr>
        <p:spPr>
          <a:xfrm>
            <a:off x="9181491" y="821445"/>
            <a:ext cx="66726" cy="71566"/>
          </a:xfrm>
          <a:custGeom>
            <a:avLst/>
            <a:gdLst/>
            <a:ahLst/>
            <a:cxnLst/>
            <a:rect l="l" t="t" r="r" b="b"/>
            <a:pathLst>
              <a:path w="1075" h="1153" extrusionOk="0">
                <a:moveTo>
                  <a:pt x="255" y="1"/>
                </a:moveTo>
                <a:cubicBezTo>
                  <a:pt x="176" y="1"/>
                  <a:pt x="1" y="98"/>
                  <a:pt x="1" y="255"/>
                </a:cubicBezTo>
                <a:cubicBezTo>
                  <a:pt x="98" y="411"/>
                  <a:pt x="176" y="586"/>
                  <a:pt x="333" y="742"/>
                </a:cubicBezTo>
                <a:cubicBezTo>
                  <a:pt x="411" y="898"/>
                  <a:pt x="489" y="1074"/>
                  <a:pt x="742" y="1152"/>
                </a:cubicBezTo>
                <a:lnTo>
                  <a:pt x="820" y="1152"/>
                </a:lnTo>
                <a:cubicBezTo>
                  <a:pt x="976" y="1152"/>
                  <a:pt x="1074" y="898"/>
                  <a:pt x="976" y="742"/>
                </a:cubicBezTo>
                <a:cubicBezTo>
                  <a:pt x="898" y="664"/>
                  <a:pt x="820" y="489"/>
                  <a:pt x="742" y="411"/>
                </a:cubicBezTo>
                <a:cubicBezTo>
                  <a:pt x="664" y="255"/>
                  <a:pt x="586" y="98"/>
                  <a:pt x="333"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grpSp>
        <p:nvGrpSpPr>
          <p:cNvPr id="5" name="Group 4">
            <a:extLst>
              <a:ext uri="{FF2B5EF4-FFF2-40B4-BE49-F238E27FC236}">
                <a16:creationId xmlns:a16="http://schemas.microsoft.com/office/drawing/2014/main" id="{F72F0F1B-BDA8-4E0D-9DE8-751BB8CB1615}"/>
              </a:ext>
            </a:extLst>
          </p:cNvPr>
          <p:cNvGrpSpPr/>
          <p:nvPr/>
        </p:nvGrpSpPr>
        <p:grpSpPr>
          <a:xfrm>
            <a:off x="7446614" y="468296"/>
            <a:ext cx="3320868" cy="6546028"/>
            <a:chOff x="3801122" y="451315"/>
            <a:chExt cx="1660434" cy="3273014"/>
          </a:xfrm>
        </p:grpSpPr>
        <p:sp>
          <p:nvSpPr>
            <p:cNvPr id="7480" name="Google Shape;7480;p56"/>
            <p:cNvSpPr/>
            <p:nvPr/>
          </p:nvSpPr>
          <p:spPr>
            <a:xfrm>
              <a:off x="3859250" y="3496594"/>
              <a:ext cx="1539336" cy="227735"/>
            </a:xfrm>
            <a:custGeom>
              <a:avLst/>
              <a:gdLst/>
              <a:ahLst/>
              <a:cxnLst/>
              <a:rect l="l" t="t" r="r" b="b"/>
              <a:pathLst>
                <a:path w="49600" h="7338" extrusionOk="0">
                  <a:moveTo>
                    <a:pt x="79" y="0"/>
                  </a:moveTo>
                  <a:lnTo>
                    <a:pt x="79" y="0"/>
                  </a:lnTo>
                  <a:cubicBezTo>
                    <a:pt x="79" y="0"/>
                    <a:pt x="1" y="3005"/>
                    <a:pt x="820" y="3590"/>
                  </a:cubicBezTo>
                  <a:cubicBezTo>
                    <a:pt x="1119" y="3889"/>
                    <a:pt x="12477" y="7338"/>
                    <a:pt x="24424" y="7338"/>
                  </a:cubicBezTo>
                  <a:cubicBezTo>
                    <a:pt x="24952" y="7338"/>
                    <a:pt x="25481" y="7331"/>
                    <a:pt x="26010" y="7317"/>
                  </a:cubicBezTo>
                  <a:cubicBezTo>
                    <a:pt x="42692" y="6907"/>
                    <a:pt x="48448" y="4878"/>
                    <a:pt x="48858" y="4390"/>
                  </a:cubicBezTo>
                  <a:cubicBezTo>
                    <a:pt x="49600" y="3415"/>
                    <a:pt x="49600" y="820"/>
                    <a:pt x="49600" y="820"/>
                  </a:cubicBezTo>
                  <a:lnTo>
                    <a:pt x="49600" y="820"/>
                  </a:lnTo>
                  <a:cubicBezTo>
                    <a:pt x="48780" y="2283"/>
                    <a:pt x="37971" y="4156"/>
                    <a:pt x="25698" y="4156"/>
                  </a:cubicBezTo>
                  <a:cubicBezTo>
                    <a:pt x="13171" y="4156"/>
                    <a:pt x="2849" y="1795"/>
                    <a:pt x="79" y="0"/>
                  </a:cubicBezTo>
                  <a:close/>
                </a:path>
              </a:pathLst>
            </a:custGeom>
            <a:solidFill>
              <a:srgbClr val="4A9499"/>
            </a:solidFill>
            <a:ln>
              <a:noFill/>
            </a:ln>
          </p:spPr>
          <p:txBody>
            <a:bodyPr spcFirstLastPara="1" wrap="square" lIns="182850" tIns="182850" rIns="182850" bIns="182850" anchor="ctr" anchorCtr="0">
              <a:noAutofit/>
            </a:bodyPr>
            <a:lstStyle/>
            <a:p>
              <a:endParaRPr sz="3600"/>
            </a:p>
          </p:txBody>
        </p:sp>
        <p:sp>
          <p:nvSpPr>
            <p:cNvPr id="7488" name="Google Shape;7488;p56"/>
            <p:cNvSpPr/>
            <p:nvPr/>
          </p:nvSpPr>
          <p:spPr>
            <a:xfrm>
              <a:off x="3930103" y="1839201"/>
              <a:ext cx="27900" cy="35163"/>
            </a:xfrm>
            <a:custGeom>
              <a:avLst/>
              <a:gdLst/>
              <a:ahLst/>
              <a:cxnLst/>
              <a:rect l="l" t="t" r="r" b="b"/>
              <a:pathLst>
                <a:path w="899" h="1133" extrusionOk="0">
                  <a:moveTo>
                    <a:pt x="313" y="1"/>
                  </a:moveTo>
                  <a:cubicBezTo>
                    <a:pt x="235" y="79"/>
                    <a:pt x="235" y="235"/>
                    <a:pt x="157" y="313"/>
                  </a:cubicBezTo>
                  <a:cubicBezTo>
                    <a:pt x="79" y="489"/>
                    <a:pt x="79" y="567"/>
                    <a:pt x="1" y="723"/>
                  </a:cubicBezTo>
                  <a:cubicBezTo>
                    <a:pt x="1" y="801"/>
                    <a:pt x="1" y="898"/>
                    <a:pt x="79" y="898"/>
                  </a:cubicBezTo>
                  <a:cubicBezTo>
                    <a:pt x="313" y="976"/>
                    <a:pt x="566" y="1133"/>
                    <a:pt x="898" y="1133"/>
                  </a:cubicBezTo>
                  <a:lnTo>
                    <a:pt x="898" y="1055"/>
                  </a:lnTo>
                  <a:cubicBezTo>
                    <a:pt x="722" y="898"/>
                    <a:pt x="488" y="801"/>
                    <a:pt x="313" y="723"/>
                  </a:cubicBezTo>
                  <a:cubicBezTo>
                    <a:pt x="410" y="489"/>
                    <a:pt x="566" y="157"/>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489" name="Google Shape;7489;p56"/>
            <p:cNvSpPr/>
            <p:nvPr/>
          </p:nvSpPr>
          <p:spPr>
            <a:xfrm>
              <a:off x="3919799" y="1888794"/>
              <a:ext cx="32742" cy="33394"/>
            </a:xfrm>
            <a:custGeom>
              <a:avLst/>
              <a:gdLst/>
              <a:ahLst/>
              <a:cxnLst/>
              <a:rect l="l" t="t" r="r" b="b"/>
              <a:pathLst>
                <a:path w="1055" h="1076" extrusionOk="0">
                  <a:moveTo>
                    <a:pt x="348" y="1"/>
                  </a:moveTo>
                  <a:cubicBezTo>
                    <a:pt x="286" y="1"/>
                    <a:pt x="223" y="7"/>
                    <a:pt x="157" y="22"/>
                  </a:cubicBezTo>
                  <a:cubicBezTo>
                    <a:pt x="79" y="22"/>
                    <a:pt x="79" y="100"/>
                    <a:pt x="79" y="178"/>
                  </a:cubicBezTo>
                  <a:cubicBezTo>
                    <a:pt x="1" y="432"/>
                    <a:pt x="79" y="998"/>
                    <a:pt x="411" y="1076"/>
                  </a:cubicBezTo>
                  <a:lnTo>
                    <a:pt x="489" y="998"/>
                  </a:lnTo>
                  <a:cubicBezTo>
                    <a:pt x="489" y="842"/>
                    <a:pt x="411" y="764"/>
                    <a:pt x="411" y="666"/>
                  </a:cubicBezTo>
                  <a:cubicBezTo>
                    <a:pt x="411" y="510"/>
                    <a:pt x="333" y="432"/>
                    <a:pt x="333" y="276"/>
                  </a:cubicBezTo>
                  <a:cubicBezTo>
                    <a:pt x="567" y="276"/>
                    <a:pt x="820" y="276"/>
                    <a:pt x="1054" y="100"/>
                  </a:cubicBezTo>
                  <a:cubicBezTo>
                    <a:pt x="805" y="100"/>
                    <a:pt x="592" y="1"/>
                    <a:pt x="34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660" name="Google Shape;7660;p56"/>
            <p:cNvSpPr/>
            <p:nvPr/>
          </p:nvSpPr>
          <p:spPr>
            <a:xfrm>
              <a:off x="5044911" y="2547295"/>
              <a:ext cx="416645" cy="442125"/>
            </a:xfrm>
            <a:custGeom>
              <a:avLst/>
              <a:gdLst/>
              <a:ahLst/>
              <a:cxnLst/>
              <a:rect l="l" t="t" r="r" b="b"/>
              <a:pathLst>
                <a:path w="13425" h="14246" extrusionOk="0">
                  <a:moveTo>
                    <a:pt x="6742" y="1"/>
                  </a:moveTo>
                  <a:cubicBezTo>
                    <a:pt x="6662" y="1"/>
                    <a:pt x="6587" y="11"/>
                    <a:pt x="6518" y="33"/>
                  </a:cubicBezTo>
                  <a:cubicBezTo>
                    <a:pt x="6518" y="33"/>
                    <a:pt x="2997" y="3937"/>
                    <a:pt x="1204" y="3937"/>
                  </a:cubicBezTo>
                  <a:cubicBezTo>
                    <a:pt x="1187" y="3937"/>
                    <a:pt x="1169" y="3936"/>
                    <a:pt x="1152" y="3935"/>
                  </a:cubicBezTo>
                  <a:cubicBezTo>
                    <a:pt x="1152" y="3935"/>
                    <a:pt x="898" y="12618"/>
                    <a:pt x="1" y="14179"/>
                  </a:cubicBezTo>
                  <a:cubicBezTo>
                    <a:pt x="1" y="14179"/>
                    <a:pt x="549" y="14246"/>
                    <a:pt x="1424" y="14246"/>
                  </a:cubicBezTo>
                  <a:cubicBezTo>
                    <a:pt x="3727" y="14246"/>
                    <a:pt x="8292" y="13784"/>
                    <a:pt x="11064" y="10433"/>
                  </a:cubicBezTo>
                  <a:cubicBezTo>
                    <a:pt x="11064" y="10433"/>
                    <a:pt x="13425" y="6940"/>
                    <a:pt x="11805" y="4501"/>
                  </a:cubicBezTo>
                  <a:cubicBezTo>
                    <a:pt x="10201" y="2149"/>
                    <a:pt x="7897" y="1"/>
                    <a:pt x="674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61" name="Google Shape;7661;p56"/>
            <p:cNvSpPr/>
            <p:nvPr/>
          </p:nvSpPr>
          <p:spPr>
            <a:xfrm>
              <a:off x="3833833" y="2669418"/>
              <a:ext cx="487498" cy="419655"/>
            </a:xfrm>
            <a:custGeom>
              <a:avLst/>
              <a:gdLst/>
              <a:ahLst/>
              <a:cxnLst/>
              <a:rect l="l" t="t" r="r" b="b"/>
              <a:pathLst>
                <a:path w="15708" h="13522" extrusionOk="0">
                  <a:moveTo>
                    <a:pt x="10419" y="0"/>
                  </a:moveTo>
                  <a:cubicBezTo>
                    <a:pt x="10419" y="0"/>
                    <a:pt x="0" y="391"/>
                    <a:pt x="1951" y="8117"/>
                  </a:cubicBezTo>
                  <a:cubicBezTo>
                    <a:pt x="1951" y="8117"/>
                    <a:pt x="3181" y="11454"/>
                    <a:pt x="6341" y="12839"/>
                  </a:cubicBezTo>
                  <a:cubicBezTo>
                    <a:pt x="7536" y="13359"/>
                    <a:pt x="8637" y="13522"/>
                    <a:pt x="9547" y="13522"/>
                  </a:cubicBezTo>
                  <a:cubicBezTo>
                    <a:pt x="11058" y="13522"/>
                    <a:pt x="12039" y="13073"/>
                    <a:pt x="12039" y="13073"/>
                  </a:cubicBezTo>
                  <a:lnTo>
                    <a:pt x="15707" y="4137"/>
                  </a:lnTo>
                  <a:cubicBezTo>
                    <a:pt x="15707" y="4137"/>
                    <a:pt x="12449" y="2595"/>
                    <a:pt x="10419"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62" name="Google Shape;7662;p56"/>
            <p:cNvSpPr/>
            <p:nvPr/>
          </p:nvSpPr>
          <p:spPr>
            <a:xfrm>
              <a:off x="4762741" y="951351"/>
              <a:ext cx="476015" cy="410717"/>
            </a:xfrm>
            <a:custGeom>
              <a:avLst/>
              <a:gdLst/>
              <a:ahLst/>
              <a:cxnLst/>
              <a:rect l="l" t="t" r="r" b="b"/>
              <a:pathLst>
                <a:path w="15338" h="13234" extrusionOk="0">
                  <a:moveTo>
                    <a:pt x="6838" y="1"/>
                  </a:moveTo>
                  <a:cubicBezTo>
                    <a:pt x="6255" y="1"/>
                    <a:pt x="5652" y="76"/>
                    <a:pt x="5034" y="239"/>
                  </a:cubicBezTo>
                  <a:cubicBezTo>
                    <a:pt x="0" y="1605"/>
                    <a:pt x="156" y="6405"/>
                    <a:pt x="410" y="8122"/>
                  </a:cubicBezTo>
                  <a:cubicBezTo>
                    <a:pt x="3649" y="9253"/>
                    <a:pt x="6264" y="11126"/>
                    <a:pt x="8215" y="13234"/>
                  </a:cubicBezTo>
                  <a:cubicBezTo>
                    <a:pt x="9678" y="12922"/>
                    <a:pt x="11785" y="12102"/>
                    <a:pt x="12995" y="9897"/>
                  </a:cubicBezTo>
                  <a:cubicBezTo>
                    <a:pt x="15337" y="5615"/>
                    <a:pt x="11854" y="1"/>
                    <a:pt x="683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663" name="Google Shape;7663;p56"/>
            <p:cNvSpPr/>
            <p:nvPr/>
          </p:nvSpPr>
          <p:spPr>
            <a:xfrm>
              <a:off x="4840856" y="1094702"/>
              <a:ext cx="272518" cy="217307"/>
            </a:xfrm>
            <a:custGeom>
              <a:avLst/>
              <a:gdLst/>
              <a:ahLst/>
              <a:cxnLst/>
              <a:rect l="l" t="t" r="r" b="b"/>
              <a:pathLst>
                <a:path w="8781" h="7002" extrusionOk="0">
                  <a:moveTo>
                    <a:pt x="3681" y="0"/>
                  </a:moveTo>
                  <a:cubicBezTo>
                    <a:pt x="0" y="0"/>
                    <a:pt x="0" y="4556"/>
                    <a:pt x="0" y="4556"/>
                  </a:cubicBezTo>
                  <a:cubicBezTo>
                    <a:pt x="0" y="4556"/>
                    <a:pt x="1306" y="7002"/>
                    <a:pt x="2864" y="7002"/>
                  </a:cubicBezTo>
                  <a:cubicBezTo>
                    <a:pt x="2911" y="7002"/>
                    <a:pt x="2958" y="7000"/>
                    <a:pt x="3005" y="6995"/>
                  </a:cubicBezTo>
                  <a:cubicBezTo>
                    <a:pt x="8781" y="6664"/>
                    <a:pt x="7395" y="166"/>
                    <a:pt x="3981" y="10"/>
                  </a:cubicBezTo>
                  <a:cubicBezTo>
                    <a:pt x="3878" y="4"/>
                    <a:pt x="3778" y="0"/>
                    <a:pt x="3681"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64" name="Google Shape;7664;p56"/>
            <p:cNvSpPr/>
            <p:nvPr/>
          </p:nvSpPr>
          <p:spPr>
            <a:xfrm>
              <a:off x="3852516" y="966496"/>
              <a:ext cx="471235" cy="418600"/>
            </a:xfrm>
            <a:custGeom>
              <a:avLst/>
              <a:gdLst/>
              <a:ahLst/>
              <a:cxnLst/>
              <a:rect l="l" t="t" r="r" b="b"/>
              <a:pathLst>
                <a:path w="15184" h="13488" extrusionOk="0">
                  <a:moveTo>
                    <a:pt x="8445" y="0"/>
                  </a:moveTo>
                  <a:cubicBezTo>
                    <a:pt x="3485" y="0"/>
                    <a:pt x="0" y="5614"/>
                    <a:pt x="2325" y="9897"/>
                  </a:cubicBezTo>
                  <a:cubicBezTo>
                    <a:pt x="3886" y="12668"/>
                    <a:pt x="6891" y="13312"/>
                    <a:pt x="8276" y="13487"/>
                  </a:cubicBezTo>
                  <a:cubicBezTo>
                    <a:pt x="9974" y="11204"/>
                    <a:pt x="12178" y="9253"/>
                    <a:pt x="14930" y="7946"/>
                  </a:cubicBezTo>
                  <a:cubicBezTo>
                    <a:pt x="15105" y="6170"/>
                    <a:pt x="15183" y="1605"/>
                    <a:pt x="10227" y="239"/>
                  </a:cubicBezTo>
                  <a:cubicBezTo>
                    <a:pt x="9618" y="76"/>
                    <a:pt x="9022" y="0"/>
                    <a:pt x="84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665" name="Google Shape;7665;p56"/>
            <p:cNvSpPr/>
            <p:nvPr/>
          </p:nvSpPr>
          <p:spPr>
            <a:xfrm>
              <a:off x="3977928" y="1109847"/>
              <a:ext cx="274970" cy="217121"/>
            </a:xfrm>
            <a:custGeom>
              <a:avLst/>
              <a:gdLst/>
              <a:ahLst/>
              <a:cxnLst/>
              <a:rect l="l" t="t" r="r" b="b"/>
              <a:pathLst>
                <a:path w="8860" h="6996" extrusionOk="0">
                  <a:moveTo>
                    <a:pt x="5100" y="0"/>
                  </a:moveTo>
                  <a:cubicBezTo>
                    <a:pt x="5003" y="0"/>
                    <a:pt x="4903" y="3"/>
                    <a:pt x="4801" y="10"/>
                  </a:cubicBezTo>
                  <a:cubicBezTo>
                    <a:pt x="1386" y="166"/>
                    <a:pt x="1" y="6254"/>
                    <a:pt x="5776" y="6995"/>
                  </a:cubicBezTo>
                  <a:cubicBezTo>
                    <a:pt x="5776" y="6995"/>
                    <a:pt x="8859" y="5610"/>
                    <a:pt x="8781" y="4556"/>
                  </a:cubicBezTo>
                  <a:cubicBezTo>
                    <a:pt x="8781" y="4556"/>
                    <a:pt x="8781" y="0"/>
                    <a:pt x="5100"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66" name="Google Shape;7666;p56"/>
            <p:cNvSpPr/>
            <p:nvPr/>
          </p:nvSpPr>
          <p:spPr>
            <a:xfrm>
              <a:off x="3831412" y="2654273"/>
              <a:ext cx="1592002" cy="781803"/>
            </a:xfrm>
            <a:custGeom>
              <a:avLst/>
              <a:gdLst/>
              <a:ahLst/>
              <a:cxnLst/>
              <a:rect l="l" t="t" r="r" b="b"/>
              <a:pathLst>
                <a:path w="51297" h="25191" extrusionOk="0">
                  <a:moveTo>
                    <a:pt x="30731" y="1"/>
                  </a:moveTo>
                  <a:cubicBezTo>
                    <a:pt x="29834" y="1"/>
                    <a:pt x="26907" y="3083"/>
                    <a:pt x="26907" y="3083"/>
                  </a:cubicBezTo>
                  <a:cubicBezTo>
                    <a:pt x="26907" y="3083"/>
                    <a:pt x="23902" y="291"/>
                    <a:pt x="23040" y="291"/>
                  </a:cubicBezTo>
                  <a:cubicBezTo>
                    <a:pt x="22997" y="291"/>
                    <a:pt x="22958" y="298"/>
                    <a:pt x="22926" y="313"/>
                  </a:cubicBezTo>
                  <a:cubicBezTo>
                    <a:pt x="22205" y="566"/>
                    <a:pt x="19356" y="3083"/>
                    <a:pt x="19356" y="3083"/>
                  </a:cubicBezTo>
                  <a:cubicBezTo>
                    <a:pt x="19356" y="3083"/>
                    <a:pt x="15375" y="235"/>
                    <a:pt x="14634" y="79"/>
                  </a:cubicBezTo>
                  <a:cubicBezTo>
                    <a:pt x="14617" y="77"/>
                    <a:pt x="14599" y="76"/>
                    <a:pt x="14580" y="76"/>
                  </a:cubicBezTo>
                  <a:cubicBezTo>
                    <a:pt x="13806" y="76"/>
                    <a:pt x="11629" y="1620"/>
                    <a:pt x="11629" y="1620"/>
                  </a:cubicBezTo>
                  <a:cubicBezTo>
                    <a:pt x="11785" y="1776"/>
                    <a:pt x="11961" y="1952"/>
                    <a:pt x="12195" y="2108"/>
                  </a:cubicBezTo>
                  <a:cubicBezTo>
                    <a:pt x="12936" y="2830"/>
                    <a:pt x="13834" y="3415"/>
                    <a:pt x="14712" y="3903"/>
                  </a:cubicBezTo>
                  <a:cubicBezTo>
                    <a:pt x="16507" y="4957"/>
                    <a:pt x="18127" y="5522"/>
                    <a:pt x="18127" y="5522"/>
                  </a:cubicBezTo>
                  <a:cubicBezTo>
                    <a:pt x="19016" y="4783"/>
                    <a:pt x="20001" y="4544"/>
                    <a:pt x="20906" y="4544"/>
                  </a:cubicBezTo>
                  <a:cubicBezTo>
                    <a:pt x="22581" y="4544"/>
                    <a:pt x="23980" y="5366"/>
                    <a:pt x="23980" y="5366"/>
                  </a:cubicBezTo>
                  <a:lnTo>
                    <a:pt x="22692" y="6908"/>
                  </a:lnTo>
                  <a:cubicBezTo>
                    <a:pt x="22692" y="6908"/>
                    <a:pt x="24078" y="7396"/>
                    <a:pt x="24643" y="9171"/>
                  </a:cubicBezTo>
                  <a:cubicBezTo>
                    <a:pt x="25209" y="11122"/>
                    <a:pt x="24643" y="14459"/>
                    <a:pt x="21541" y="15434"/>
                  </a:cubicBezTo>
                  <a:cubicBezTo>
                    <a:pt x="20815" y="15645"/>
                    <a:pt x="19953" y="15745"/>
                    <a:pt x="18999" y="15745"/>
                  </a:cubicBezTo>
                  <a:cubicBezTo>
                    <a:pt x="17389" y="15745"/>
                    <a:pt x="15516" y="15461"/>
                    <a:pt x="13580" y="14947"/>
                  </a:cubicBezTo>
                  <a:cubicBezTo>
                    <a:pt x="12371" y="14634"/>
                    <a:pt x="11219" y="14303"/>
                    <a:pt x="10088" y="13815"/>
                  </a:cubicBezTo>
                  <a:cubicBezTo>
                    <a:pt x="7161" y="12586"/>
                    <a:pt x="4390" y="10966"/>
                    <a:pt x="2439" y="9015"/>
                  </a:cubicBezTo>
                  <a:cubicBezTo>
                    <a:pt x="2283" y="8859"/>
                    <a:pt x="2127" y="8683"/>
                    <a:pt x="2029" y="8605"/>
                  </a:cubicBezTo>
                  <a:cubicBezTo>
                    <a:pt x="2029" y="8605"/>
                    <a:pt x="254" y="16488"/>
                    <a:pt x="0" y="22029"/>
                  </a:cubicBezTo>
                  <a:lnTo>
                    <a:pt x="2771" y="21132"/>
                  </a:lnTo>
                  <a:cubicBezTo>
                    <a:pt x="2771" y="21132"/>
                    <a:pt x="4594" y="23904"/>
                    <a:pt x="5261" y="23904"/>
                  </a:cubicBezTo>
                  <a:cubicBezTo>
                    <a:pt x="5270" y="23904"/>
                    <a:pt x="5279" y="23903"/>
                    <a:pt x="5288" y="23902"/>
                  </a:cubicBezTo>
                  <a:cubicBezTo>
                    <a:pt x="5932" y="23805"/>
                    <a:pt x="8546" y="21132"/>
                    <a:pt x="9268" y="21132"/>
                  </a:cubicBezTo>
                  <a:cubicBezTo>
                    <a:pt x="9932" y="21132"/>
                    <a:pt x="11063" y="24293"/>
                    <a:pt x="12371" y="24468"/>
                  </a:cubicBezTo>
                  <a:cubicBezTo>
                    <a:pt x="12378" y="24469"/>
                    <a:pt x="12385" y="24470"/>
                    <a:pt x="12393" y="24470"/>
                  </a:cubicBezTo>
                  <a:cubicBezTo>
                    <a:pt x="13011" y="24470"/>
                    <a:pt x="15868" y="21541"/>
                    <a:pt x="16273" y="21541"/>
                  </a:cubicBezTo>
                  <a:cubicBezTo>
                    <a:pt x="16761" y="21541"/>
                    <a:pt x="18536" y="24390"/>
                    <a:pt x="19434" y="24624"/>
                  </a:cubicBezTo>
                  <a:cubicBezTo>
                    <a:pt x="19478" y="24637"/>
                    <a:pt x="19528" y="24643"/>
                    <a:pt x="19584" y="24643"/>
                  </a:cubicBezTo>
                  <a:cubicBezTo>
                    <a:pt x="20647" y="24643"/>
                    <a:pt x="23618" y="22439"/>
                    <a:pt x="24156" y="22439"/>
                  </a:cubicBezTo>
                  <a:cubicBezTo>
                    <a:pt x="24800" y="22439"/>
                    <a:pt x="27492" y="25190"/>
                    <a:pt x="28780" y="25190"/>
                  </a:cubicBezTo>
                  <a:cubicBezTo>
                    <a:pt x="29443" y="25190"/>
                    <a:pt x="32682" y="22439"/>
                    <a:pt x="32936" y="22439"/>
                  </a:cubicBezTo>
                  <a:cubicBezTo>
                    <a:pt x="33170" y="22439"/>
                    <a:pt x="35297" y="24390"/>
                    <a:pt x="35863" y="24468"/>
                  </a:cubicBezTo>
                  <a:cubicBezTo>
                    <a:pt x="36429" y="24468"/>
                    <a:pt x="38536" y="21854"/>
                    <a:pt x="39102" y="21854"/>
                  </a:cubicBezTo>
                  <a:cubicBezTo>
                    <a:pt x="39687" y="21854"/>
                    <a:pt x="41053" y="24780"/>
                    <a:pt x="41950" y="24878"/>
                  </a:cubicBezTo>
                  <a:cubicBezTo>
                    <a:pt x="41961" y="24879"/>
                    <a:pt x="41971" y="24879"/>
                    <a:pt x="41981" y="24879"/>
                  </a:cubicBezTo>
                  <a:cubicBezTo>
                    <a:pt x="42903" y="24879"/>
                    <a:pt x="45291" y="21541"/>
                    <a:pt x="45619" y="21541"/>
                  </a:cubicBezTo>
                  <a:cubicBezTo>
                    <a:pt x="45850" y="21541"/>
                    <a:pt x="48004" y="24626"/>
                    <a:pt x="48602" y="24626"/>
                  </a:cubicBezTo>
                  <a:cubicBezTo>
                    <a:pt x="48609" y="24626"/>
                    <a:pt x="48617" y="24625"/>
                    <a:pt x="48623" y="24624"/>
                  </a:cubicBezTo>
                  <a:cubicBezTo>
                    <a:pt x="49111" y="24546"/>
                    <a:pt x="51062" y="21951"/>
                    <a:pt x="51297" y="21541"/>
                  </a:cubicBezTo>
                  <a:cubicBezTo>
                    <a:pt x="51140" y="16664"/>
                    <a:pt x="50009" y="10732"/>
                    <a:pt x="49033" y="8195"/>
                  </a:cubicBezTo>
                  <a:cubicBezTo>
                    <a:pt x="47238" y="9581"/>
                    <a:pt x="44643" y="10556"/>
                    <a:pt x="40897" y="10732"/>
                  </a:cubicBezTo>
                  <a:cubicBezTo>
                    <a:pt x="40663" y="10810"/>
                    <a:pt x="40409" y="10810"/>
                    <a:pt x="40253" y="10810"/>
                  </a:cubicBezTo>
                  <a:cubicBezTo>
                    <a:pt x="39024" y="10810"/>
                    <a:pt x="37892" y="10732"/>
                    <a:pt x="36838" y="10478"/>
                  </a:cubicBezTo>
                  <a:cubicBezTo>
                    <a:pt x="31473" y="9581"/>
                    <a:pt x="28370" y="6166"/>
                    <a:pt x="28956" y="3240"/>
                  </a:cubicBezTo>
                  <a:cubicBezTo>
                    <a:pt x="29268" y="1288"/>
                    <a:pt x="31219" y="801"/>
                    <a:pt x="33014" y="723"/>
                  </a:cubicBezTo>
                  <a:cubicBezTo>
                    <a:pt x="33014" y="723"/>
                    <a:pt x="31141" y="1"/>
                    <a:pt x="3073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667" name="Google Shape;7667;p56"/>
            <p:cNvSpPr/>
            <p:nvPr/>
          </p:nvSpPr>
          <p:spPr>
            <a:xfrm>
              <a:off x="3952510" y="1157734"/>
              <a:ext cx="1243821" cy="1044824"/>
            </a:xfrm>
            <a:custGeom>
              <a:avLst/>
              <a:gdLst/>
              <a:ahLst/>
              <a:cxnLst/>
              <a:rect l="l" t="t" r="r" b="b"/>
              <a:pathLst>
                <a:path w="40078" h="33666" extrusionOk="0">
                  <a:moveTo>
                    <a:pt x="19025" y="0"/>
                  </a:moveTo>
                  <a:cubicBezTo>
                    <a:pt x="18787" y="0"/>
                    <a:pt x="18546" y="3"/>
                    <a:pt x="18303" y="8"/>
                  </a:cubicBezTo>
                  <a:cubicBezTo>
                    <a:pt x="15454" y="86"/>
                    <a:pt x="12937" y="730"/>
                    <a:pt x="10732" y="1784"/>
                  </a:cubicBezTo>
                  <a:cubicBezTo>
                    <a:pt x="7981" y="3169"/>
                    <a:pt x="5776" y="5120"/>
                    <a:pt x="4078" y="7325"/>
                  </a:cubicBezTo>
                  <a:cubicBezTo>
                    <a:pt x="1639" y="10564"/>
                    <a:pt x="332" y="14388"/>
                    <a:pt x="176" y="17569"/>
                  </a:cubicBezTo>
                  <a:cubicBezTo>
                    <a:pt x="0" y="21061"/>
                    <a:pt x="1152" y="25120"/>
                    <a:pt x="4313" y="28300"/>
                  </a:cubicBezTo>
                  <a:cubicBezTo>
                    <a:pt x="7493" y="31383"/>
                    <a:pt x="12761" y="33666"/>
                    <a:pt x="20898" y="33666"/>
                  </a:cubicBezTo>
                  <a:cubicBezTo>
                    <a:pt x="28780" y="33666"/>
                    <a:pt x="33736" y="31305"/>
                    <a:pt x="36585" y="28125"/>
                  </a:cubicBezTo>
                  <a:cubicBezTo>
                    <a:pt x="39200" y="25198"/>
                    <a:pt x="40078" y="21471"/>
                    <a:pt x="40000" y="18135"/>
                  </a:cubicBezTo>
                  <a:cubicBezTo>
                    <a:pt x="39922" y="14720"/>
                    <a:pt x="38380" y="10174"/>
                    <a:pt x="35044" y="6506"/>
                  </a:cubicBezTo>
                  <a:cubicBezTo>
                    <a:pt x="33092" y="4398"/>
                    <a:pt x="30575" y="2525"/>
                    <a:pt x="27317" y="1296"/>
                  </a:cubicBezTo>
                  <a:cubicBezTo>
                    <a:pt x="24903" y="479"/>
                    <a:pt x="22202" y="0"/>
                    <a:pt x="190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668" name="Google Shape;7668;p56"/>
            <p:cNvSpPr/>
            <p:nvPr/>
          </p:nvSpPr>
          <p:spPr>
            <a:xfrm>
              <a:off x="4974679" y="2653342"/>
              <a:ext cx="211969" cy="336450"/>
            </a:xfrm>
            <a:custGeom>
              <a:avLst/>
              <a:gdLst/>
              <a:ahLst/>
              <a:cxnLst/>
              <a:rect l="l" t="t" r="r" b="b"/>
              <a:pathLst>
                <a:path w="6830" h="10841" extrusionOk="0">
                  <a:moveTo>
                    <a:pt x="3582" y="1"/>
                  </a:moveTo>
                  <a:cubicBezTo>
                    <a:pt x="2579" y="1"/>
                    <a:pt x="1620" y="518"/>
                    <a:pt x="1620" y="518"/>
                  </a:cubicBezTo>
                  <a:cubicBezTo>
                    <a:pt x="1620" y="518"/>
                    <a:pt x="1776" y="6450"/>
                    <a:pt x="78" y="10508"/>
                  </a:cubicBezTo>
                  <a:lnTo>
                    <a:pt x="0" y="10508"/>
                  </a:lnTo>
                  <a:cubicBezTo>
                    <a:pt x="1054" y="10762"/>
                    <a:pt x="2186" y="10840"/>
                    <a:pt x="3415" y="10840"/>
                  </a:cubicBezTo>
                  <a:cubicBezTo>
                    <a:pt x="6829" y="6762"/>
                    <a:pt x="5288" y="1006"/>
                    <a:pt x="4137" y="109"/>
                  </a:cubicBezTo>
                  <a:cubicBezTo>
                    <a:pt x="4059" y="109"/>
                    <a:pt x="3981" y="31"/>
                    <a:pt x="3981" y="31"/>
                  </a:cubicBezTo>
                  <a:cubicBezTo>
                    <a:pt x="3848" y="10"/>
                    <a:pt x="3715" y="1"/>
                    <a:pt x="358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69" name="Google Shape;7669;p56"/>
            <p:cNvSpPr/>
            <p:nvPr/>
          </p:nvSpPr>
          <p:spPr>
            <a:xfrm>
              <a:off x="4144462" y="2775371"/>
              <a:ext cx="249521" cy="342782"/>
            </a:xfrm>
            <a:custGeom>
              <a:avLst/>
              <a:gdLst/>
              <a:ahLst/>
              <a:cxnLst/>
              <a:rect l="l" t="t" r="r" b="b"/>
              <a:pathLst>
                <a:path w="8040" h="11045" extrusionOk="0">
                  <a:moveTo>
                    <a:pt x="4625" y="1"/>
                  </a:moveTo>
                  <a:cubicBezTo>
                    <a:pt x="4137" y="645"/>
                    <a:pt x="1" y="5757"/>
                    <a:pt x="1" y="9913"/>
                  </a:cubicBezTo>
                  <a:cubicBezTo>
                    <a:pt x="1132" y="10401"/>
                    <a:pt x="2284" y="10732"/>
                    <a:pt x="3493" y="11045"/>
                  </a:cubicBezTo>
                  <a:cubicBezTo>
                    <a:pt x="4059" y="7220"/>
                    <a:pt x="8040" y="1620"/>
                    <a:pt x="8040" y="1620"/>
                  </a:cubicBezTo>
                  <a:cubicBezTo>
                    <a:pt x="8040" y="1620"/>
                    <a:pt x="6420" y="1055"/>
                    <a:pt x="462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70" name="Google Shape;7670;p56"/>
            <p:cNvSpPr/>
            <p:nvPr/>
          </p:nvSpPr>
          <p:spPr>
            <a:xfrm>
              <a:off x="3828991" y="3310073"/>
              <a:ext cx="1597465" cy="315533"/>
            </a:xfrm>
            <a:custGeom>
              <a:avLst/>
              <a:gdLst/>
              <a:ahLst/>
              <a:cxnLst/>
              <a:rect l="l" t="t" r="r" b="b"/>
              <a:pathLst>
                <a:path w="51473" h="10167" extrusionOk="0">
                  <a:moveTo>
                    <a:pt x="2849" y="1"/>
                  </a:moveTo>
                  <a:lnTo>
                    <a:pt x="78" y="898"/>
                  </a:lnTo>
                  <a:cubicBezTo>
                    <a:pt x="0" y="3415"/>
                    <a:pt x="254" y="5444"/>
                    <a:pt x="1054" y="6010"/>
                  </a:cubicBezTo>
                  <a:cubicBezTo>
                    <a:pt x="3824" y="7805"/>
                    <a:pt x="14146" y="10166"/>
                    <a:pt x="26673" y="10166"/>
                  </a:cubicBezTo>
                  <a:cubicBezTo>
                    <a:pt x="38946" y="10166"/>
                    <a:pt x="49755" y="8293"/>
                    <a:pt x="50575" y="6830"/>
                  </a:cubicBezTo>
                  <a:cubicBezTo>
                    <a:pt x="51297" y="5698"/>
                    <a:pt x="51472" y="3259"/>
                    <a:pt x="51375" y="410"/>
                  </a:cubicBezTo>
                  <a:lnTo>
                    <a:pt x="51375" y="410"/>
                  </a:lnTo>
                  <a:cubicBezTo>
                    <a:pt x="51140" y="820"/>
                    <a:pt x="49189" y="3415"/>
                    <a:pt x="48701" y="3493"/>
                  </a:cubicBezTo>
                  <a:cubicBezTo>
                    <a:pt x="48695" y="3494"/>
                    <a:pt x="48687" y="3495"/>
                    <a:pt x="48680" y="3495"/>
                  </a:cubicBezTo>
                  <a:cubicBezTo>
                    <a:pt x="48082" y="3495"/>
                    <a:pt x="45928" y="410"/>
                    <a:pt x="45697" y="410"/>
                  </a:cubicBezTo>
                  <a:cubicBezTo>
                    <a:pt x="45369" y="410"/>
                    <a:pt x="42981" y="3748"/>
                    <a:pt x="42059" y="3748"/>
                  </a:cubicBezTo>
                  <a:cubicBezTo>
                    <a:pt x="42049" y="3748"/>
                    <a:pt x="42039" y="3748"/>
                    <a:pt x="42028" y="3747"/>
                  </a:cubicBezTo>
                  <a:cubicBezTo>
                    <a:pt x="41131" y="3649"/>
                    <a:pt x="39765" y="723"/>
                    <a:pt x="39180" y="723"/>
                  </a:cubicBezTo>
                  <a:cubicBezTo>
                    <a:pt x="38614" y="723"/>
                    <a:pt x="36507" y="3337"/>
                    <a:pt x="35941" y="3337"/>
                  </a:cubicBezTo>
                  <a:cubicBezTo>
                    <a:pt x="35375" y="3259"/>
                    <a:pt x="33248" y="1308"/>
                    <a:pt x="33014" y="1308"/>
                  </a:cubicBezTo>
                  <a:cubicBezTo>
                    <a:pt x="32760" y="1308"/>
                    <a:pt x="29521" y="4059"/>
                    <a:pt x="28858" y="4059"/>
                  </a:cubicBezTo>
                  <a:cubicBezTo>
                    <a:pt x="27570" y="4059"/>
                    <a:pt x="24878" y="1308"/>
                    <a:pt x="24234" y="1308"/>
                  </a:cubicBezTo>
                  <a:cubicBezTo>
                    <a:pt x="23696" y="1308"/>
                    <a:pt x="20725" y="3512"/>
                    <a:pt x="19662" y="3512"/>
                  </a:cubicBezTo>
                  <a:cubicBezTo>
                    <a:pt x="19606" y="3512"/>
                    <a:pt x="19556" y="3506"/>
                    <a:pt x="19512" y="3493"/>
                  </a:cubicBezTo>
                  <a:cubicBezTo>
                    <a:pt x="18614" y="3259"/>
                    <a:pt x="16839" y="410"/>
                    <a:pt x="16351" y="410"/>
                  </a:cubicBezTo>
                  <a:cubicBezTo>
                    <a:pt x="15946" y="410"/>
                    <a:pt x="13089" y="3339"/>
                    <a:pt x="12471" y="3339"/>
                  </a:cubicBezTo>
                  <a:cubicBezTo>
                    <a:pt x="12463" y="3339"/>
                    <a:pt x="12456" y="3338"/>
                    <a:pt x="12449" y="3337"/>
                  </a:cubicBezTo>
                  <a:cubicBezTo>
                    <a:pt x="11141" y="3162"/>
                    <a:pt x="10010" y="1"/>
                    <a:pt x="9346" y="1"/>
                  </a:cubicBezTo>
                  <a:cubicBezTo>
                    <a:pt x="8624" y="1"/>
                    <a:pt x="6010" y="2674"/>
                    <a:pt x="5366" y="2771"/>
                  </a:cubicBezTo>
                  <a:cubicBezTo>
                    <a:pt x="5357" y="2772"/>
                    <a:pt x="5348" y="2773"/>
                    <a:pt x="5339" y="2773"/>
                  </a:cubicBezTo>
                  <a:cubicBezTo>
                    <a:pt x="4672" y="2773"/>
                    <a:pt x="2849" y="1"/>
                    <a:pt x="2849" y="1"/>
                  </a:cubicBezTo>
                  <a:close/>
                </a:path>
              </a:pathLst>
            </a:custGeom>
            <a:solidFill>
              <a:srgbClr val="72B6BC"/>
            </a:solidFill>
            <a:ln>
              <a:noFill/>
            </a:ln>
          </p:spPr>
          <p:txBody>
            <a:bodyPr spcFirstLastPara="1" wrap="square" lIns="182850" tIns="182850" rIns="182850" bIns="182850" anchor="ctr" anchorCtr="0">
              <a:noAutofit/>
            </a:bodyPr>
            <a:lstStyle/>
            <a:p>
              <a:endParaRPr sz="3600"/>
            </a:p>
          </p:txBody>
        </p:sp>
        <p:sp>
          <p:nvSpPr>
            <p:cNvPr id="7671" name="Google Shape;7671;p56"/>
            <p:cNvSpPr/>
            <p:nvPr/>
          </p:nvSpPr>
          <p:spPr>
            <a:xfrm>
              <a:off x="3801122" y="2227355"/>
              <a:ext cx="1650162" cy="706698"/>
            </a:xfrm>
            <a:custGeom>
              <a:avLst/>
              <a:gdLst/>
              <a:ahLst/>
              <a:cxnLst/>
              <a:rect l="l" t="t" r="r" b="b"/>
              <a:pathLst>
                <a:path w="53171" h="22771" extrusionOk="0">
                  <a:moveTo>
                    <a:pt x="42439" y="1"/>
                  </a:moveTo>
                  <a:cubicBezTo>
                    <a:pt x="42029" y="1640"/>
                    <a:pt x="41053" y="3337"/>
                    <a:pt x="38946" y="4489"/>
                  </a:cubicBezTo>
                  <a:cubicBezTo>
                    <a:pt x="34651" y="6905"/>
                    <a:pt x="29875" y="7794"/>
                    <a:pt x="25407" y="7794"/>
                  </a:cubicBezTo>
                  <a:cubicBezTo>
                    <a:pt x="17859" y="7794"/>
                    <a:pt x="11188" y="5257"/>
                    <a:pt x="9191" y="3259"/>
                  </a:cubicBezTo>
                  <a:cubicBezTo>
                    <a:pt x="8781" y="2850"/>
                    <a:pt x="8469" y="2440"/>
                    <a:pt x="8215" y="2050"/>
                  </a:cubicBezTo>
                  <a:cubicBezTo>
                    <a:pt x="8215" y="2050"/>
                    <a:pt x="1" y="7981"/>
                    <a:pt x="488" y="17171"/>
                  </a:cubicBezTo>
                  <a:cubicBezTo>
                    <a:pt x="664" y="19025"/>
                    <a:pt x="1542" y="20820"/>
                    <a:pt x="3005" y="22361"/>
                  </a:cubicBezTo>
                  <a:cubicBezTo>
                    <a:pt x="3103" y="22439"/>
                    <a:pt x="3259" y="22615"/>
                    <a:pt x="3415" y="22771"/>
                  </a:cubicBezTo>
                  <a:cubicBezTo>
                    <a:pt x="3415" y="22771"/>
                    <a:pt x="3181" y="20000"/>
                    <a:pt x="3747" y="19688"/>
                  </a:cubicBezTo>
                  <a:cubicBezTo>
                    <a:pt x="3848" y="19625"/>
                    <a:pt x="3968" y="19598"/>
                    <a:pt x="4101" y="19598"/>
                  </a:cubicBezTo>
                  <a:cubicBezTo>
                    <a:pt x="4504" y="19598"/>
                    <a:pt x="5018" y="19848"/>
                    <a:pt x="5444" y="20098"/>
                  </a:cubicBezTo>
                  <a:cubicBezTo>
                    <a:pt x="5932" y="20254"/>
                    <a:pt x="6342" y="20488"/>
                    <a:pt x="6420" y="20488"/>
                  </a:cubicBezTo>
                  <a:cubicBezTo>
                    <a:pt x="6596" y="20410"/>
                    <a:pt x="6674" y="17815"/>
                    <a:pt x="6908" y="17405"/>
                  </a:cubicBezTo>
                  <a:cubicBezTo>
                    <a:pt x="6969" y="17324"/>
                    <a:pt x="7097" y="17289"/>
                    <a:pt x="7268" y="17289"/>
                  </a:cubicBezTo>
                  <a:cubicBezTo>
                    <a:pt x="7589" y="17289"/>
                    <a:pt x="8064" y="17409"/>
                    <a:pt x="8547" y="17561"/>
                  </a:cubicBezTo>
                  <a:cubicBezTo>
                    <a:pt x="9006" y="17640"/>
                    <a:pt x="9464" y="17758"/>
                    <a:pt x="9705" y="17758"/>
                  </a:cubicBezTo>
                  <a:cubicBezTo>
                    <a:pt x="9761" y="17758"/>
                    <a:pt x="9805" y="17752"/>
                    <a:pt x="9834" y="17737"/>
                  </a:cubicBezTo>
                  <a:cubicBezTo>
                    <a:pt x="10166" y="17561"/>
                    <a:pt x="9600" y="16430"/>
                    <a:pt x="9834" y="15786"/>
                  </a:cubicBezTo>
                  <a:cubicBezTo>
                    <a:pt x="9937" y="15581"/>
                    <a:pt x="10295" y="15510"/>
                    <a:pt x="10741" y="15510"/>
                  </a:cubicBezTo>
                  <a:cubicBezTo>
                    <a:pt x="11737" y="15510"/>
                    <a:pt x="13171" y="15864"/>
                    <a:pt x="13171" y="15864"/>
                  </a:cubicBezTo>
                  <a:cubicBezTo>
                    <a:pt x="12937" y="15708"/>
                    <a:pt x="12761" y="15532"/>
                    <a:pt x="12605" y="15376"/>
                  </a:cubicBezTo>
                  <a:cubicBezTo>
                    <a:pt x="12605" y="15376"/>
                    <a:pt x="14782" y="13832"/>
                    <a:pt x="15556" y="13832"/>
                  </a:cubicBezTo>
                  <a:cubicBezTo>
                    <a:pt x="15575" y="13832"/>
                    <a:pt x="15593" y="13833"/>
                    <a:pt x="15610" y="13835"/>
                  </a:cubicBezTo>
                  <a:cubicBezTo>
                    <a:pt x="16351" y="13991"/>
                    <a:pt x="20332" y="16839"/>
                    <a:pt x="20332" y="16839"/>
                  </a:cubicBezTo>
                  <a:cubicBezTo>
                    <a:pt x="20332" y="16839"/>
                    <a:pt x="23181" y="14322"/>
                    <a:pt x="23902" y="14069"/>
                  </a:cubicBezTo>
                  <a:cubicBezTo>
                    <a:pt x="23934" y="14054"/>
                    <a:pt x="23973" y="14047"/>
                    <a:pt x="24016" y="14047"/>
                  </a:cubicBezTo>
                  <a:cubicBezTo>
                    <a:pt x="24878" y="14047"/>
                    <a:pt x="27883" y="16839"/>
                    <a:pt x="27883" y="16839"/>
                  </a:cubicBezTo>
                  <a:cubicBezTo>
                    <a:pt x="27883" y="16839"/>
                    <a:pt x="30810" y="13757"/>
                    <a:pt x="31707" y="13757"/>
                  </a:cubicBezTo>
                  <a:cubicBezTo>
                    <a:pt x="32117" y="13757"/>
                    <a:pt x="33990" y="14479"/>
                    <a:pt x="33990" y="14479"/>
                  </a:cubicBezTo>
                  <a:cubicBezTo>
                    <a:pt x="34152" y="14470"/>
                    <a:pt x="34312" y="14467"/>
                    <a:pt x="34468" y="14467"/>
                  </a:cubicBezTo>
                  <a:cubicBezTo>
                    <a:pt x="35792" y="14467"/>
                    <a:pt x="36839" y="14732"/>
                    <a:pt x="36839" y="14732"/>
                  </a:cubicBezTo>
                  <a:lnTo>
                    <a:pt x="37814" y="13347"/>
                  </a:lnTo>
                  <a:cubicBezTo>
                    <a:pt x="37814" y="13347"/>
                    <a:pt x="37933" y="13286"/>
                    <a:pt x="38126" y="13286"/>
                  </a:cubicBezTo>
                  <a:cubicBezTo>
                    <a:pt x="38434" y="13286"/>
                    <a:pt x="38930" y="13441"/>
                    <a:pt x="39434" y="14244"/>
                  </a:cubicBezTo>
                  <a:cubicBezTo>
                    <a:pt x="39434" y="14244"/>
                    <a:pt x="40393" y="13727"/>
                    <a:pt x="41396" y="13727"/>
                  </a:cubicBezTo>
                  <a:cubicBezTo>
                    <a:pt x="41529" y="13727"/>
                    <a:pt x="41662" y="13736"/>
                    <a:pt x="41795" y="13757"/>
                  </a:cubicBezTo>
                  <a:cubicBezTo>
                    <a:pt x="41795" y="13757"/>
                    <a:pt x="41873" y="13835"/>
                    <a:pt x="41951" y="13835"/>
                  </a:cubicBezTo>
                  <a:cubicBezTo>
                    <a:pt x="43180" y="13659"/>
                    <a:pt x="44390" y="12605"/>
                    <a:pt x="45131" y="11805"/>
                  </a:cubicBezTo>
                  <a:lnTo>
                    <a:pt x="45287" y="11805"/>
                  </a:lnTo>
                  <a:cubicBezTo>
                    <a:pt x="45287" y="11805"/>
                    <a:pt x="45440" y="11799"/>
                    <a:pt x="45672" y="11799"/>
                  </a:cubicBezTo>
                  <a:cubicBezTo>
                    <a:pt x="46370" y="11799"/>
                    <a:pt x="47790" y="11854"/>
                    <a:pt x="47980" y="12293"/>
                  </a:cubicBezTo>
                  <a:cubicBezTo>
                    <a:pt x="48292" y="12859"/>
                    <a:pt x="47160" y="14479"/>
                    <a:pt x="47160" y="14557"/>
                  </a:cubicBezTo>
                  <a:cubicBezTo>
                    <a:pt x="47239" y="14635"/>
                    <a:pt x="49521" y="14810"/>
                    <a:pt x="49931" y="15044"/>
                  </a:cubicBezTo>
                  <a:cubicBezTo>
                    <a:pt x="50243" y="15298"/>
                    <a:pt x="49346" y="17327"/>
                    <a:pt x="49521" y="17561"/>
                  </a:cubicBezTo>
                  <a:cubicBezTo>
                    <a:pt x="49555" y="17637"/>
                    <a:pt x="49636" y="17666"/>
                    <a:pt x="49749" y="17666"/>
                  </a:cubicBezTo>
                  <a:cubicBezTo>
                    <a:pt x="49897" y="17666"/>
                    <a:pt x="50100" y="17617"/>
                    <a:pt x="50321" y="17561"/>
                  </a:cubicBezTo>
                  <a:cubicBezTo>
                    <a:pt x="50514" y="17561"/>
                    <a:pt x="50724" y="17544"/>
                    <a:pt x="50919" y="17544"/>
                  </a:cubicBezTo>
                  <a:cubicBezTo>
                    <a:pt x="51138" y="17544"/>
                    <a:pt x="51338" y="17566"/>
                    <a:pt x="51473" y="17659"/>
                  </a:cubicBezTo>
                  <a:cubicBezTo>
                    <a:pt x="52038" y="17893"/>
                    <a:pt x="51141" y="20742"/>
                    <a:pt x="51141" y="20742"/>
                  </a:cubicBezTo>
                  <a:cubicBezTo>
                    <a:pt x="53092" y="18303"/>
                    <a:pt x="53170" y="14810"/>
                    <a:pt x="51960" y="11396"/>
                  </a:cubicBezTo>
                  <a:cubicBezTo>
                    <a:pt x="49678" y="5132"/>
                    <a:pt x="42614" y="176"/>
                    <a:pt x="4243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72" name="Google Shape;7672;p56"/>
            <p:cNvSpPr/>
            <p:nvPr/>
          </p:nvSpPr>
          <p:spPr>
            <a:xfrm>
              <a:off x="3988232" y="2030562"/>
              <a:ext cx="1145129" cy="438680"/>
            </a:xfrm>
            <a:custGeom>
              <a:avLst/>
              <a:gdLst/>
              <a:ahLst/>
              <a:cxnLst/>
              <a:rect l="l" t="t" r="r" b="b"/>
              <a:pathLst>
                <a:path w="36898" h="14135" extrusionOk="0">
                  <a:moveTo>
                    <a:pt x="35434" y="1"/>
                  </a:moveTo>
                  <a:cubicBezTo>
                    <a:pt x="32585" y="3181"/>
                    <a:pt x="27629" y="5542"/>
                    <a:pt x="19747" y="5542"/>
                  </a:cubicBezTo>
                  <a:cubicBezTo>
                    <a:pt x="11610" y="5542"/>
                    <a:pt x="6342" y="3259"/>
                    <a:pt x="3162" y="176"/>
                  </a:cubicBezTo>
                  <a:lnTo>
                    <a:pt x="2927" y="332"/>
                  </a:lnTo>
                  <a:cubicBezTo>
                    <a:pt x="2927" y="332"/>
                    <a:pt x="1" y="4644"/>
                    <a:pt x="2186" y="8391"/>
                  </a:cubicBezTo>
                  <a:cubicBezTo>
                    <a:pt x="2440" y="8781"/>
                    <a:pt x="2752" y="9191"/>
                    <a:pt x="3162" y="9600"/>
                  </a:cubicBezTo>
                  <a:cubicBezTo>
                    <a:pt x="5159" y="11598"/>
                    <a:pt x="11830" y="14135"/>
                    <a:pt x="19378" y="14135"/>
                  </a:cubicBezTo>
                  <a:cubicBezTo>
                    <a:pt x="23846" y="14135"/>
                    <a:pt x="28622" y="13246"/>
                    <a:pt x="32917" y="10830"/>
                  </a:cubicBezTo>
                  <a:cubicBezTo>
                    <a:pt x="35024" y="9678"/>
                    <a:pt x="36000" y="7981"/>
                    <a:pt x="36410" y="6342"/>
                  </a:cubicBezTo>
                  <a:cubicBezTo>
                    <a:pt x="36897" y="3669"/>
                    <a:pt x="35922" y="976"/>
                    <a:pt x="3543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73" name="Google Shape;7673;p56"/>
            <p:cNvSpPr/>
            <p:nvPr/>
          </p:nvSpPr>
          <p:spPr>
            <a:xfrm>
              <a:off x="4154765" y="2646390"/>
              <a:ext cx="242259" cy="181710"/>
            </a:xfrm>
            <a:custGeom>
              <a:avLst/>
              <a:gdLst/>
              <a:ahLst/>
              <a:cxnLst/>
              <a:rect l="l" t="t" r="r" b="b"/>
              <a:pathLst>
                <a:path w="7806" h="5855" extrusionOk="0">
                  <a:moveTo>
                    <a:pt x="78" y="1"/>
                  </a:moveTo>
                  <a:lnTo>
                    <a:pt x="0" y="79"/>
                  </a:lnTo>
                  <a:cubicBezTo>
                    <a:pt x="0" y="79"/>
                    <a:pt x="78" y="157"/>
                    <a:pt x="78" y="255"/>
                  </a:cubicBezTo>
                  <a:cubicBezTo>
                    <a:pt x="78" y="255"/>
                    <a:pt x="78" y="411"/>
                    <a:pt x="156" y="489"/>
                  </a:cubicBezTo>
                  <a:cubicBezTo>
                    <a:pt x="235" y="742"/>
                    <a:pt x="488" y="1133"/>
                    <a:pt x="722" y="1464"/>
                  </a:cubicBezTo>
                  <a:cubicBezTo>
                    <a:pt x="878" y="1718"/>
                    <a:pt x="1054" y="1874"/>
                    <a:pt x="1210" y="2108"/>
                  </a:cubicBezTo>
                  <a:cubicBezTo>
                    <a:pt x="1288" y="2206"/>
                    <a:pt x="1366" y="2284"/>
                    <a:pt x="1464" y="2362"/>
                  </a:cubicBezTo>
                  <a:cubicBezTo>
                    <a:pt x="1542" y="2440"/>
                    <a:pt x="1620" y="2440"/>
                    <a:pt x="1620" y="2518"/>
                  </a:cubicBezTo>
                  <a:lnTo>
                    <a:pt x="1776" y="2694"/>
                  </a:lnTo>
                  <a:cubicBezTo>
                    <a:pt x="2186" y="3084"/>
                    <a:pt x="2752" y="3415"/>
                    <a:pt x="3239" y="3825"/>
                  </a:cubicBezTo>
                  <a:cubicBezTo>
                    <a:pt x="4293" y="4469"/>
                    <a:pt x="5366" y="5035"/>
                    <a:pt x="6244" y="5367"/>
                  </a:cubicBezTo>
                  <a:cubicBezTo>
                    <a:pt x="7064" y="5698"/>
                    <a:pt x="7708" y="5854"/>
                    <a:pt x="7708" y="5854"/>
                  </a:cubicBezTo>
                  <a:lnTo>
                    <a:pt x="7805" y="5854"/>
                  </a:lnTo>
                  <a:cubicBezTo>
                    <a:pt x="7805" y="5776"/>
                    <a:pt x="7805" y="5776"/>
                    <a:pt x="7708" y="5698"/>
                  </a:cubicBezTo>
                  <a:cubicBezTo>
                    <a:pt x="7708" y="5698"/>
                    <a:pt x="7220" y="5445"/>
                    <a:pt x="6420" y="5035"/>
                  </a:cubicBezTo>
                  <a:cubicBezTo>
                    <a:pt x="6010" y="4879"/>
                    <a:pt x="5522" y="4547"/>
                    <a:pt x="5034" y="4313"/>
                  </a:cubicBezTo>
                  <a:cubicBezTo>
                    <a:pt x="4547" y="4059"/>
                    <a:pt x="3981" y="3747"/>
                    <a:pt x="3493" y="3415"/>
                  </a:cubicBezTo>
                  <a:cubicBezTo>
                    <a:pt x="3005" y="3084"/>
                    <a:pt x="2517" y="2772"/>
                    <a:pt x="2030" y="2362"/>
                  </a:cubicBezTo>
                  <a:lnTo>
                    <a:pt x="1854" y="2284"/>
                  </a:lnTo>
                  <a:lnTo>
                    <a:pt x="1776" y="2108"/>
                  </a:lnTo>
                  <a:cubicBezTo>
                    <a:pt x="1620" y="2030"/>
                    <a:pt x="1542" y="1952"/>
                    <a:pt x="1464" y="1874"/>
                  </a:cubicBezTo>
                  <a:cubicBezTo>
                    <a:pt x="1288" y="1620"/>
                    <a:pt x="1132" y="1464"/>
                    <a:pt x="976" y="1308"/>
                  </a:cubicBezTo>
                  <a:cubicBezTo>
                    <a:pt x="644" y="977"/>
                    <a:pt x="488" y="645"/>
                    <a:pt x="313" y="411"/>
                  </a:cubicBezTo>
                  <a:cubicBezTo>
                    <a:pt x="235" y="157"/>
                    <a:pt x="156" y="79"/>
                    <a:pt x="156" y="79"/>
                  </a:cubicBezTo>
                  <a:cubicBezTo>
                    <a:pt x="156" y="1"/>
                    <a:pt x="78" y="1"/>
                    <a:pt x="7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4" name="Google Shape;7674;p56"/>
            <p:cNvSpPr/>
            <p:nvPr/>
          </p:nvSpPr>
          <p:spPr>
            <a:xfrm>
              <a:off x="5103040" y="2565854"/>
              <a:ext cx="121161" cy="93291"/>
            </a:xfrm>
            <a:custGeom>
              <a:avLst/>
              <a:gdLst/>
              <a:ahLst/>
              <a:cxnLst/>
              <a:rect l="l" t="t" r="r" b="b"/>
              <a:pathLst>
                <a:path w="3904" h="3006" extrusionOk="0">
                  <a:moveTo>
                    <a:pt x="3825" y="1"/>
                  </a:moveTo>
                  <a:cubicBezTo>
                    <a:pt x="3669" y="157"/>
                    <a:pt x="3493" y="313"/>
                    <a:pt x="3337" y="411"/>
                  </a:cubicBezTo>
                  <a:lnTo>
                    <a:pt x="3103" y="645"/>
                  </a:lnTo>
                  <a:lnTo>
                    <a:pt x="3006" y="723"/>
                  </a:lnTo>
                  <a:lnTo>
                    <a:pt x="2928" y="898"/>
                  </a:lnTo>
                  <a:cubicBezTo>
                    <a:pt x="2615" y="1133"/>
                    <a:pt x="2362" y="1386"/>
                    <a:pt x="2030" y="1620"/>
                  </a:cubicBezTo>
                  <a:cubicBezTo>
                    <a:pt x="1718" y="1952"/>
                    <a:pt x="1386" y="2186"/>
                    <a:pt x="1054" y="2362"/>
                  </a:cubicBezTo>
                  <a:cubicBezTo>
                    <a:pt x="898" y="2440"/>
                    <a:pt x="742" y="2596"/>
                    <a:pt x="567" y="2674"/>
                  </a:cubicBezTo>
                  <a:cubicBezTo>
                    <a:pt x="489" y="2674"/>
                    <a:pt x="411" y="2752"/>
                    <a:pt x="333" y="2752"/>
                  </a:cubicBezTo>
                  <a:cubicBezTo>
                    <a:pt x="254" y="2850"/>
                    <a:pt x="79" y="2850"/>
                    <a:pt x="1" y="2928"/>
                  </a:cubicBezTo>
                  <a:lnTo>
                    <a:pt x="1" y="3006"/>
                  </a:lnTo>
                  <a:lnTo>
                    <a:pt x="333" y="3006"/>
                  </a:lnTo>
                  <a:cubicBezTo>
                    <a:pt x="489" y="3006"/>
                    <a:pt x="567" y="2928"/>
                    <a:pt x="664" y="2928"/>
                  </a:cubicBezTo>
                  <a:cubicBezTo>
                    <a:pt x="898" y="2850"/>
                    <a:pt x="1054" y="2752"/>
                    <a:pt x="1230" y="2674"/>
                  </a:cubicBezTo>
                  <a:cubicBezTo>
                    <a:pt x="1464" y="2596"/>
                    <a:pt x="1640" y="2518"/>
                    <a:pt x="1796" y="2362"/>
                  </a:cubicBezTo>
                  <a:cubicBezTo>
                    <a:pt x="1952" y="2264"/>
                    <a:pt x="2128" y="2108"/>
                    <a:pt x="2284" y="2030"/>
                  </a:cubicBezTo>
                  <a:cubicBezTo>
                    <a:pt x="2615" y="1776"/>
                    <a:pt x="2928" y="1464"/>
                    <a:pt x="3181" y="1133"/>
                  </a:cubicBezTo>
                  <a:lnTo>
                    <a:pt x="3337" y="976"/>
                  </a:lnTo>
                  <a:lnTo>
                    <a:pt x="3415" y="898"/>
                  </a:lnTo>
                  <a:lnTo>
                    <a:pt x="3591" y="645"/>
                  </a:lnTo>
                  <a:cubicBezTo>
                    <a:pt x="3669" y="489"/>
                    <a:pt x="3825" y="313"/>
                    <a:pt x="3903" y="157"/>
                  </a:cubicBezTo>
                  <a:lnTo>
                    <a:pt x="3903"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5" name="Google Shape;7675;p56"/>
            <p:cNvSpPr/>
            <p:nvPr/>
          </p:nvSpPr>
          <p:spPr>
            <a:xfrm>
              <a:off x="4103899" y="2091112"/>
              <a:ext cx="55739" cy="265256"/>
            </a:xfrm>
            <a:custGeom>
              <a:avLst/>
              <a:gdLst/>
              <a:ahLst/>
              <a:cxnLst/>
              <a:rect l="l" t="t" r="r" b="b"/>
              <a:pathLst>
                <a:path w="1796" h="8547" extrusionOk="0">
                  <a:moveTo>
                    <a:pt x="1795" y="1"/>
                  </a:moveTo>
                  <a:cubicBezTo>
                    <a:pt x="1717" y="1"/>
                    <a:pt x="1639" y="1"/>
                    <a:pt x="1639" y="98"/>
                  </a:cubicBezTo>
                  <a:cubicBezTo>
                    <a:pt x="1639" y="98"/>
                    <a:pt x="1542" y="176"/>
                    <a:pt x="1386" y="410"/>
                  </a:cubicBezTo>
                  <a:cubicBezTo>
                    <a:pt x="1308" y="489"/>
                    <a:pt x="1308" y="664"/>
                    <a:pt x="1230" y="742"/>
                  </a:cubicBezTo>
                  <a:cubicBezTo>
                    <a:pt x="1152" y="898"/>
                    <a:pt x="1054" y="1074"/>
                    <a:pt x="976" y="1308"/>
                  </a:cubicBezTo>
                  <a:cubicBezTo>
                    <a:pt x="820" y="1464"/>
                    <a:pt x="742" y="1640"/>
                    <a:pt x="664" y="1874"/>
                  </a:cubicBezTo>
                  <a:cubicBezTo>
                    <a:pt x="566" y="2128"/>
                    <a:pt x="488" y="2362"/>
                    <a:pt x="410" y="2615"/>
                  </a:cubicBezTo>
                  <a:cubicBezTo>
                    <a:pt x="332" y="2849"/>
                    <a:pt x="332" y="3103"/>
                    <a:pt x="254" y="3337"/>
                  </a:cubicBezTo>
                  <a:cubicBezTo>
                    <a:pt x="176" y="3591"/>
                    <a:pt x="78" y="3903"/>
                    <a:pt x="78" y="4157"/>
                  </a:cubicBezTo>
                  <a:cubicBezTo>
                    <a:pt x="0" y="4391"/>
                    <a:pt x="0" y="4723"/>
                    <a:pt x="0" y="4976"/>
                  </a:cubicBezTo>
                  <a:lnTo>
                    <a:pt x="0" y="5366"/>
                  </a:lnTo>
                  <a:lnTo>
                    <a:pt x="0" y="5776"/>
                  </a:lnTo>
                  <a:lnTo>
                    <a:pt x="0" y="6108"/>
                  </a:lnTo>
                  <a:lnTo>
                    <a:pt x="0" y="6518"/>
                  </a:lnTo>
                  <a:cubicBezTo>
                    <a:pt x="78" y="6752"/>
                    <a:pt x="78" y="7005"/>
                    <a:pt x="176" y="7162"/>
                  </a:cubicBezTo>
                  <a:cubicBezTo>
                    <a:pt x="176" y="7318"/>
                    <a:pt x="254" y="7571"/>
                    <a:pt x="254" y="7727"/>
                  </a:cubicBezTo>
                  <a:cubicBezTo>
                    <a:pt x="332" y="7903"/>
                    <a:pt x="332" y="7981"/>
                    <a:pt x="410" y="8137"/>
                  </a:cubicBezTo>
                  <a:cubicBezTo>
                    <a:pt x="488" y="8391"/>
                    <a:pt x="488" y="8469"/>
                    <a:pt x="488" y="8469"/>
                  </a:cubicBezTo>
                  <a:cubicBezTo>
                    <a:pt x="566" y="8547"/>
                    <a:pt x="566" y="8547"/>
                    <a:pt x="664" y="8547"/>
                  </a:cubicBezTo>
                  <a:cubicBezTo>
                    <a:pt x="742" y="8547"/>
                    <a:pt x="742" y="8469"/>
                    <a:pt x="742" y="8391"/>
                  </a:cubicBezTo>
                  <a:cubicBezTo>
                    <a:pt x="742" y="8391"/>
                    <a:pt x="742" y="8293"/>
                    <a:pt x="664" y="8059"/>
                  </a:cubicBezTo>
                  <a:cubicBezTo>
                    <a:pt x="664" y="7903"/>
                    <a:pt x="566" y="7805"/>
                    <a:pt x="566" y="7649"/>
                  </a:cubicBezTo>
                  <a:cubicBezTo>
                    <a:pt x="566" y="7493"/>
                    <a:pt x="488" y="7318"/>
                    <a:pt x="488" y="7083"/>
                  </a:cubicBezTo>
                  <a:cubicBezTo>
                    <a:pt x="410" y="6927"/>
                    <a:pt x="410" y="6674"/>
                    <a:pt x="410" y="6440"/>
                  </a:cubicBezTo>
                  <a:lnTo>
                    <a:pt x="410" y="5776"/>
                  </a:lnTo>
                  <a:lnTo>
                    <a:pt x="410" y="5366"/>
                  </a:lnTo>
                  <a:lnTo>
                    <a:pt x="410" y="4976"/>
                  </a:lnTo>
                  <a:cubicBezTo>
                    <a:pt x="410" y="4723"/>
                    <a:pt x="488" y="4488"/>
                    <a:pt x="488" y="4235"/>
                  </a:cubicBezTo>
                  <a:cubicBezTo>
                    <a:pt x="566" y="4001"/>
                    <a:pt x="566" y="3669"/>
                    <a:pt x="664" y="3415"/>
                  </a:cubicBezTo>
                  <a:cubicBezTo>
                    <a:pt x="742" y="3181"/>
                    <a:pt x="820" y="2927"/>
                    <a:pt x="820" y="2693"/>
                  </a:cubicBezTo>
                  <a:cubicBezTo>
                    <a:pt x="898" y="2440"/>
                    <a:pt x="976" y="2206"/>
                    <a:pt x="1054" y="2049"/>
                  </a:cubicBezTo>
                  <a:cubicBezTo>
                    <a:pt x="1152" y="1796"/>
                    <a:pt x="1230" y="1640"/>
                    <a:pt x="1308" y="1386"/>
                  </a:cubicBezTo>
                  <a:cubicBezTo>
                    <a:pt x="1386" y="1074"/>
                    <a:pt x="1542" y="742"/>
                    <a:pt x="1639" y="489"/>
                  </a:cubicBezTo>
                  <a:cubicBezTo>
                    <a:pt x="1717" y="332"/>
                    <a:pt x="1795" y="176"/>
                    <a:pt x="1795" y="176"/>
                  </a:cubicBezTo>
                  <a:lnTo>
                    <a:pt x="1795"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6" name="Google Shape;7676;p56"/>
            <p:cNvSpPr/>
            <p:nvPr/>
          </p:nvSpPr>
          <p:spPr>
            <a:xfrm>
              <a:off x="4200170" y="2134126"/>
              <a:ext cx="40004" cy="271153"/>
            </a:xfrm>
            <a:custGeom>
              <a:avLst/>
              <a:gdLst/>
              <a:ahLst/>
              <a:cxnLst/>
              <a:rect l="l" t="t" r="r" b="b"/>
              <a:pathLst>
                <a:path w="1289" h="8737" extrusionOk="0">
                  <a:moveTo>
                    <a:pt x="1289" y="0"/>
                  </a:moveTo>
                  <a:cubicBezTo>
                    <a:pt x="1211" y="0"/>
                    <a:pt x="1132" y="0"/>
                    <a:pt x="1132" y="78"/>
                  </a:cubicBezTo>
                  <a:cubicBezTo>
                    <a:pt x="1132" y="78"/>
                    <a:pt x="879" y="566"/>
                    <a:pt x="645" y="1385"/>
                  </a:cubicBezTo>
                  <a:cubicBezTo>
                    <a:pt x="567" y="1541"/>
                    <a:pt x="489" y="1795"/>
                    <a:pt x="489" y="2029"/>
                  </a:cubicBezTo>
                  <a:cubicBezTo>
                    <a:pt x="391" y="2283"/>
                    <a:pt x="313" y="2517"/>
                    <a:pt x="313" y="2771"/>
                  </a:cubicBezTo>
                  <a:cubicBezTo>
                    <a:pt x="235" y="3005"/>
                    <a:pt x="157" y="3259"/>
                    <a:pt x="157" y="3493"/>
                  </a:cubicBezTo>
                  <a:cubicBezTo>
                    <a:pt x="79" y="3824"/>
                    <a:pt x="79" y="4078"/>
                    <a:pt x="79" y="4312"/>
                  </a:cubicBezTo>
                  <a:cubicBezTo>
                    <a:pt x="1" y="4644"/>
                    <a:pt x="1" y="4878"/>
                    <a:pt x="1" y="5210"/>
                  </a:cubicBezTo>
                  <a:cubicBezTo>
                    <a:pt x="1" y="5444"/>
                    <a:pt x="1" y="5697"/>
                    <a:pt x="79" y="5932"/>
                  </a:cubicBezTo>
                  <a:cubicBezTo>
                    <a:pt x="79" y="6263"/>
                    <a:pt x="79" y="6517"/>
                    <a:pt x="157" y="6751"/>
                  </a:cubicBezTo>
                  <a:cubicBezTo>
                    <a:pt x="157" y="7005"/>
                    <a:pt x="235" y="7161"/>
                    <a:pt x="235" y="7395"/>
                  </a:cubicBezTo>
                  <a:cubicBezTo>
                    <a:pt x="313" y="7571"/>
                    <a:pt x="391" y="7805"/>
                    <a:pt x="489" y="7980"/>
                  </a:cubicBezTo>
                  <a:cubicBezTo>
                    <a:pt x="489" y="8136"/>
                    <a:pt x="567" y="8214"/>
                    <a:pt x="645" y="8293"/>
                  </a:cubicBezTo>
                  <a:cubicBezTo>
                    <a:pt x="723" y="8546"/>
                    <a:pt x="801" y="8702"/>
                    <a:pt x="801" y="8702"/>
                  </a:cubicBezTo>
                  <a:cubicBezTo>
                    <a:pt x="801" y="8702"/>
                    <a:pt x="835" y="8737"/>
                    <a:pt x="887" y="8737"/>
                  </a:cubicBezTo>
                  <a:cubicBezTo>
                    <a:pt x="914" y="8737"/>
                    <a:pt x="944" y="8728"/>
                    <a:pt x="976" y="8702"/>
                  </a:cubicBezTo>
                  <a:cubicBezTo>
                    <a:pt x="1054" y="8702"/>
                    <a:pt x="1054" y="8624"/>
                    <a:pt x="1054" y="8624"/>
                  </a:cubicBezTo>
                  <a:lnTo>
                    <a:pt x="1054" y="8546"/>
                  </a:lnTo>
                  <a:cubicBezTo>
                    <a:pt x="1054" y="8546"/>
                    <a:pt x="976" y="8468"/>
                    <a:pt x="879" y="8214"/>
                  </a:cubicBezTo>
                  <a:cubicBezTo>
                    <a:pt x="879" y="8136"/>
                    <a:pt x="801" y="7980"/>
                    <a:pt x="723" y="7805"/>
                  </a:cubicBezTo>
                  <a:cubicBezTo>
                    <a:pt x="723" y="7649"/>
                    <a:pt x="645" y="7493"/>
                    <a:pt x="645" y="7317"/>
                  </a:cubicBezTo>
                  <a:cubicBezTo>
                    <a:pt x="567" y="7083"/>
                    <a:pt x="567" y="6907"/>
                    <a:pt x="567" y="6673"/>
                  </a:cubicBezTo>
                  <a:cubicBezTo>
                    <a:pt x="489" y="6419"/>
                    <a:pt x="489" y="6185"/>
                    <a:pt x="489" y="5932"/>
                  </a:cubicBezTo>
                  <a:lnTo>
                    <a:pt x="489" y="5210"/>
                  </a:lnTo>
                  <a:lnTo>
                    <a:pt x="489" y="4390"/>
                  </a:lnTo>
                  <a:cubicBezTo>
                    <a:pt x="567" y="4156"/>
                    <a:pt x="567" y="3824"/>
                    <a:pt x="567" y="3590"/>
                  </a:cubicBezTo>
                  <a:cubicBezTo>
                    <a:pt x="645" y="3337"/>
                    <a:pt x="645" y="3102"/>
                    <a:pt x="723" y="2849"/>
                  </a:cubicBezTo>
                  <a:cubicBezTo>
                    <a:pt x="801" y="2361"/>
                    <a:pt x="879" y="1873"/>
                    <a:pt x="976" y="1463"/>
                  </a:cubicBezTo>
                  <a:cubicBezTo>
                    <a:pt x="1054" y="1054"/>
                    <a:pt x="1132" y="742"/>
                    <a:pt x="1211" y="488"/>
                  </a:cubicBezTo>
                  <a:cubicBezTo>
                    <a:pt x="1289" y="332"/>
                    <a:pt x="1289" y="176"/>
                    <a:pt x="1289" y="176"/>
                  </a:cubicBezTo>
                  <a:lnTo>
                    <a:pt x="1289"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7" name="Google Shape;7677;p56"/>
            <p:cNvSpPr/>
            <p:nvPr/>
          </p:nvSpPr>
          <p:spPr>
            <a:xfrm>
              <a:off x="4308575" y="2169847"/>
              <a:ext cx="37583" cy="264635"/>
            </a:xfrm>
            <a:custGeom>
              <a:avLst/>
              <a:gdLst/>
              <a:ahLst/>
              <a:cxnLst/>
              <a:rect l="l" t="t" r="r" b="b"/>
              <a:pathLst>
                <a:path w="1211" h="8527" extrusionOk="0">
                  <a:moveTo>
                    <a:pt x="1132" y="0"/>
                  </a:moveTo>
                  <a:cubicBezTo>
                    <a:pt x="1054" y="0"/>
                    <a:pt x="976" y="78"/>
                    <a:pt x="976" y="78"/>
                  </a:cubicBezTo>
                  <a:cubicBezTo>
                    <a:pt x="976" y="78"/>
                    <a:pt x="800" y="566"/>
                    <a:pt x="566" y="1366"/>
                  </a:cubicBezTo>
                  <a:cubicBezTo>
                    <a:pt x="566" y="1542"/>
                    <a:pt x="488" y="1776"/>
                    <a:pt x="410" y="2029"/>
                  </a:cubicBezTo>
                  <a:cubicBezTo>
                    <a:pt x="410" y="2186"/>
                    <a:pt x="313" y="2439"/>
                    <a:pt x="235" y="2673"/>
                  </a:cubicBezTo>
                  <a:cubicBezTo>
                    <a:pt x="156" y="3161"/>
                    <a:pt x="78" y="3727"/>
                    <a:pt x="78" y="4215"/>
                  </a:cubicBezTo>
                  <a:cubicBezTo>
                    <a:pt x="0" y="4468"/>
                    <a:pt x="0" y="4781"/>
                    <a:pt x="0" y="5034"/>
                  </a:cubicBezTo>
                  <a:lnTo>
                    <a:pt x="0" y="5756"/>
                  </a:lnTo>
                  <a:lnTo>
                    <a:pt x="0" y="6498"/>
                  </a:lnTo>
                  <a:cubicBezTo>
                    <a:pt x="78" y="6732"/>
                    <a:pt x="78" y="6985"/>
                    <a:pt x="78" y="7142"/>
                  </a:cubicBezTo>
                  <a:cubicBezTo>
                    <a:pt x="156" y="7395"/>
                    <a:pt x="156" y="7551"/>
                    <a:pt x="235" y="7707"/>
                  </a:cubicBezTo>
                  <a:cubicBezTo>
                    <a:pt x="235" y="7883"/>
                    <a:pt x="313" y="8039"/>
                    <a:pt x="313" y="8117"/>
                  </a:cubicBezTo>
                  <a:cubicBezTo>
                    <a:pt x="410" y="8371"/>
                    <a:pt x="488" y="8449"/>
                    <a:pt x="488" y="8449"/>
                  </a:cubicBezTo>
                  <a:cubicBezTo>
                    <a:pt x="488" y="8527"/>
                    <a:pt x="566" y="8527"/>
                    <a:pt x="566" y="8527"/>
                  </a:cubicBezTo>
                  <a:cubicBezTo>
                    <a:pt x="644" y="8527"/>
                    <a:pt x="722" y="8449"/>
                    <a:pt x="644" y="8371"/>
                  </a:cubicBezTo>
                  <a:cubicBezTo>
                    <a:pt x="644" y="8371"/>
                    <a:pt x="644" y="8293"/>
                    <a:pt x="566" y="8039"/>
                  </a:cubicBezTo>
                  <a:lnTo>
                    <a:pt x="566" y="7629"/>
                  </a:lnTo>
                  <a:cubicBezTo>
                    <a:pt x="488" y="7473"/>
                    <a:pt x="488" y="7317"/>
                    <a:pt x="488" y="7142"/>
                  </a:cubicBezTo>
                  <a:cubicBezTo>
                    <a:pt x="410" y="6907"/>
                    <a:pt x="410" y="6732"/>
                    <a:pt x="410" y="6498"/>
                  </a:cubicBezTo>
                  <a:lnTo>
                    <a:pt x="410" y="5756"/>
                  </a:lnTo>
                  <a:lnTo>
                    <a:pt x="410" y="5034"/>
                  </a:lnTo>
                  <a:cubicBezTo>
                    <a:pt x="488" y="4781"/>
                    <a:pt x="488" y="4546"/>
                    <a:pt x="488" y="4293"/>
                  </a:cubicBezTo>
                  <a:cubicBezTo>
                    <a:pt x="566" y="3727"/>
                    <a:pt x="644" y="3239"/>
                    <a:pt x="722" y="2751"/>
                  </a:cubicBezTo>
                  <a:cubicBezTo>
                    <a:pt x="800" y="2264"/>
                    <a:pt x="800" y="1854"/>
                    <a:pt x="898" y="1464"/>
                  </a:cubicBezTo>
                  <a:cubicBezTo>
                    <a:pt x="976" y="1054"/>
                    <a:pt x="1054" y="722"/>
                    <a:pt x="1132" y="488"/>
                  </a:cubicBezTo>
                  <a:cubicBezTo>
                    <a:pt x="1132" y="312"/>
                    <a:pt x="1210" y="156"/>
                    <a:pt x="1210" y="156"/>
                  </a:cubicBezTo>
                  <a:cubicBezTo>
                    <a:pt x="1210" y="78"/>
                    <a:pt x="1132" y="78"/>
                    <a:pt x="113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8" name="Google Shape;7678;p56"/>
            <p:cNvSpPr/>
            <p:nvPr/>
          </p:nvSpPr>
          <p:spPr>
            <a:xfrm>
              <a:off x="4436936" y="2192255"/>
              <a:ext cx="30321" cy="270098"/>
            </a:xfrm>
            <a:custGeom>
              <a:avLst/>
              <a:gdLst/>
              <a:ahLst/>
              <a:cxnLst/>
              <a:rect l="l" t="t" r="r" b="b"/>
              <a:pathLst>
                <a:path w="977" h="8703" extrusionOk="0">
                  <a:moveTo>
                    <a:pt x="742" y="0"/>
                  </a:moveTo>
                  <a:cubicBezTo>
                    <a:pt x="664" y="0"/>
                    <a:pt x="567" y="78"/>
                    <a:pt x="567" y="78"/>
                  </a:cubicBezTo>
                  <a:cubicBezTo>
                    <a:pt x="567" y="78"/>
                    <a:pt x="411" y="644"/>
                    <a:pt x="255" y="1386"/>
                  </a:cubicBezTo>
                  <a:cubicBezTo>
                    <a:pt x="176" y="1795"/>
                    <a:pt x="79" y="2283"/>
                    <a:pt x="79" y="2771"/>
                  </a:cubicBezTo>
                  <a:cubicBezTo>
                    <a:pt x="79" y="3005"/>
                    <a:pt x="1" y="3337"/>
                    <a:pt x="1" y="3571"/>
                  </a:cubicBezTo>
                  <a:lnTo>
                    <a:pt x="1" y="4390"/>
                  </a:lnTo>
                  <a:lnTo>
                    <a:pt x="1" y="5210"/>
                  </a:lnTo>
                  <a:lnTo>
                    <a:pt x="1" y="5932"/>
                  </a:lnTo>
                  <a:cubicBezTo>
                    <a:pt x="79" y="6185"/>
                    <a:pt x="79" y="6420"/>
                    <a:pt x="176" y="6673"/>
                  </a:cubicBezTo>
                  <a:cubicBezTo>
                    <a:pt x="176" y="6907"/>
                    <a:pt x="255" y="7161"/>
                    <a:pt x="255" y="7317"/>
                  </a:cubicBezTo>
                  <a:cubicBezTo>
                    <a:pt x="333" y="7571"/>
                    <a:pt x="411" y="7727"/>
                    <a:pt x="411" y="7883"/>
                  </a:cubicBezTo>
                  <a:cubicBezTo>
                    <a:pt x="489" y="8059"/>
                    <a:pt x="567" y="8137"/>
                    <a:pt x="567" y="8293"/>
                  </a:cubicBezTo>
                  <a:cubicBezTo>
                    <a:pt x="664" y="8546"/>
                    <a:pt x="742" y="8624"/>
                    <a:pt x="742" y="8624"/>
                  </a:cubicBezTo>
                  <a:cubicBezTo>
                    <a:pt x="742" y="8702"/>
                    <a:pt x="820" y="8702"/>
                    <a:pt x="820" y="8702"/>
                  </a:cubicBezTo>
                  <a:cubicBezTo>
                    <a:pt x="898" y="8702"/>
                    <a:pt x="976" y="8624"/>
                    <a:pt x="898" y="8546"/>
                  </a:cubicBezTo>
                  <a:cubicBezTo>
                    <a:pt x="898" y="8546"/>
                    <a:pt x="898" y="8449"/>
                    <a:pt x="820" y="8215"/>
                  </a:cubicBezTo>
                  <a:cubicBezTo>
                    <a:pt x="820" y="8059"/>
                    <a:pt x="742" y="7961"/>
                    <a:pt x="742" y="7805"/>
                  </a:cubicBezTo>
                  <a:cubicBezTo>
                    <a:pt x="742" y="7649"/>
                    <a:pt x="664" y="7473"/>
                    <a:pt x="664" y="7239"/>
                  </a:cubicBezTo>
                  <a:cubicBezTo>
                    <a:pt x="567" y="7083"/>
                    <a:pt x="567" y="6829"/>
                    <a:pt x="567" y="6673"/>
                  </a:cubicBezTo>
                  <a:cubicBezTo>
                    <a:pt x="489" y="6420"/>
                    <a:pt x="489" y="6185"/>
                    <a:pt x="489" y="5932"/>
                  </a:cubicBezTo>
                  <a:cubicBezTo>
                    <a:pt x="411" y="5698"/>
                    <a:pt x="411" y="5444"/>
                    <a:pt x="411" y="5210"/>
                  </a:cubicBezTo>
                  <a:lnTo>
                    <a:pt x="411" y="4390"/>
                  </a:lnTo>
                  <a:lnTo>
                    <a:pt x="411" y="3571"/>
                  </a:lnTo>
                  <a:cubicBezTo>
                    <a:pt x="489" y="3337"/>
                    <a:pt x="489" y="3083"/>
                    <a:pt x="489" y="2849"/>
                  </a:cubicBezTo>
                  <a:cubicBezTo>
                    <a:pt x="489" y="2361"/>
                    <a:pt x="567" y="1873"/>
                    <a:pt x="664" y="1464"/>
                  </a:cubicBezTo>
                  <a:cubicBezTo>
                    <a:pt x="664" y="1054"/>
                    <a:pt x="742" y="742"/>
                    <a:pt x="742" y="488"/>
                  </a:cubicBezTo>
                  <a:cubicBezTo>
                    <a:pt x="742" y="254"/>
                    <a:pt x="820" y="156"/>
                    <a:pt x="820" y="156"/>
                  </a:cubicBezTo>
                  <a:cubicBezTo>
                    <a:pt x="820" y="78"/>
                    <a:pt x="742" y="0"/>
                    <a:pt x="74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79" name="Google Shape;7679;p56"/>
            <p:cNvSpPr/>
            <p:nvPr/>
          </p:nvSpPr>
          <p:spPr>
            <a:xfrm>
              <a:off x="4570759" y="2202527"/>
              <a:ext cx="25480" cy="264666"/>
            </a:xfrm>
            <a:custGeom>
              <a:avLst/>
              <a:gdLst/>
              <a:ahLst/>
              <a:cxnLst/>
              <a:rect l="l" t="t" r="r" b="b"/>
              <a:pathLst>
                <a:path w="821" h="8528" extrusionOk="0">
                  <a:moveTo>
                    <a:pt x="157" y="1"/>
                  </a:moveTo>
                  <a:cubicBezTo>
                    <a:pt x="79" y="1"/>
                    <a:pt x="1" y="79"/>
                    <a:pt x="1" y="79"/>
                  </a:cubicBezTo>
                  <a:cubicBezTo>
                    <a:pt x="1" y="79"/>
                    <a:pt x="79" y="645"/>
                    <a:pt x="79" y="1386"/>
                  </a:cubicBezTo>
                  <a:cubicBezTo>
                    <a:pt x="157" y="1776"/>
                    <a:pt x="157" y="2264"/>
                    <a:pt x="255" y="2752"/>
                  </a:cubicBezTo>
                  <a:cubicBezTo>
                    <a:pt x="255" y="3240"/>
                    <a:pt x="333" y="3728"/>
                    <a:pt x="333" y="4215"/>
                  </a:cubicBezTo>
                  <a:cubicBezTo>
                    <a:pt x="333" y="4801"/>
                    <a:pt x="411" y="5289"/>
                    <a:pt x="411" y="5776"/>
                  </a:cubicBezTo>
                  <a:cubicBezTo>
                    <a:pt x="411" y="6264"/>
                    <a:pt x="489" y="6752"/>
                    <a:pt x="489" y="7064"/>
                  </a:cubicBezTo>
                  <a:cubicBezTo>
                    <a:pt x="411" y="7318"/>
                    <a:pt x="489" y="7474"/>
                    <a:pt x="411" y="7630"/>
                  </a:cubicBezTo>
                  <a:lnTo>
                    <a:pt x="411" y="8040"/>
                  </a:lnTo>
                  <a:lnTo>
                    <a:pt x="411" y="8371"/>
                  </a:lnTo>
                  <a:cubicBezTo>
                    <a:pt x="333" y="8449"/>
                    <a:pt x="411" y="8527"/>
                    <a:pt x="489" y="8527"/>
                  </a:cubicBezTo>
                  <a:lnTo>
                    <a:pt x="567" y="8449"/>
                  </a:lnTo>
                  <a:cubicBezTo>
                    <a:pt x="567" y="8449"/>
                    <a:pt x="645" y="8293"/>
                    <a:pt x="742" y="8040"/>
                  </a:cubicBezTo>
                  <a:lnTo>
                    <a:pt x="742" y="7630"/>
                  </a:lnTo>
                  <a:cubicBezTo>
                    <a:pt x="820" y="7474"/>
                    <a:pt x="820" y="7318"/>
                    <a:pt x="820" y="7142"/>
                  </a:cubicBezTo>
                  <a:lnTo>
                    <a:pt x="820" y="5776"/>
                  </a:lnTo>
                  <a:cubicBezTo>
                    <a:pt x="820" y="5289"/>
                    <a:pt x="820" y="4703"/>
                    <a:pt x="742" y="4215"/>
                  </a:cubicBezTo>
                  <a:cubicBezTo>
                    <a:pt x="742" y="3728"/>
                    <a:pt x="645" y="3162"/>
                    <a:pt x="645" y="2674"/>
                  </a:cubicBezTo>
                  <a:cubicBezTo>
                    <a:pt x="567" y="2186"/>
                    <a:pt x="489" y="1776"/>
                    <a:pt x="489" y="1386"/>
                  </a:cubicBezTo>
                  <a:cubicBezTo>
                    <a:pt x="411" y="976"/>
                    <a:pt x="333" y="645"/>
                    <a:pt x="333" y="411"/>
                  </a:cubicBezTo>
                  <a:cubicBezTo>
                    <a:pt x="333" y="235"/>
                    <a:pt x="255" y="79"/>
                    <a:pt x="255" y="79"/>
                  </a:cubicBezTo>
                  <a:cubicBezTo>
                    <a:pt x="255" y="1"/>
                    <a:pt x="157" y="1"/>
                    <a:pt x="15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0" name="Google Shape;7680;p56"/>
            <p:cNvSpPr/>
            <p:nvPr/>
          </p:nvSpPr>
          <p:spPr>
            <a:xfrm>
              <a:off x="4696730" y="2197096"/>
              <a:ext cx="40594" cy="260415"/>
            </a:xfrm>
            <a:custGeom>
              <a:avLst/>
              <a:gdLst/>
              <a:ahLst/>
              <a:cxnLst/>
              <a:rect l="l" t="t" r="r" b="b"/>
              <a:pathLst>
                <a:path w="1308" h="8391" extrusionOk="0">
                  <a:moveTo>
                    <a:pt x="98" y="0"/>
                  </a:moveTo>
                  <a:cubicBezTo>
                    <a:pt x="0" y="98"/>
                    <a:pt x="0" y="98"/>
                    <a:pt x="0" y="176"/>
                  </a:cubicBezTo>
                  <a:cubicBezTo>
                    <a:pt x="0" y="176"/>
                    <a:pt x="0" y="332"/>
                    <a:pt x="98" y="488"/>
                  </a:cubicBezTo>
                  <a:cubicBezTo>
                    <a:pt x="98" y="742"/>
                    <a:pt x="176" y="1073"/>
                    <a:pt x="254" y="1386"/>
                  </a:cubicBezTo>
                  <a:cubicBezTo>
                    <a:pt x="332" y="1639"/>
                    <a:pt x="332" y="1795"/>
                    <a:pt x="410" y="2049"/>
                  </a:cubicBezTo>
                  <a:cubicBezTo>
                    <a:pt x="410" y="2283"/>
                    <a:pt x="410" y="2439"/>
                    <a:pt x="488" y="2693"/>
                  </a:cubicBezTo>
                  <a:cubicBezTo>
                    <a:pt x="586" y="3181"/>
                    <a:pt x="664" y="3668"/>
                    <a:pt x="742" y="4156"/>
                  </a:cubicBezTo>
                  <a:cubicBezTo>
                    <a:pt x="742" y="4488"/>
                    <a:pt x="742" y="4722"/>
                    <a:pt x="820" y="4976"/>
                  </a:cubicBezTo>
                  <a:cubicBezTo>
                    <a:pt x="820" y="5210"/>
                    <a:pt x="820" y="5464"/>
                    <a:pt x="898" y="5698"/>
                  </a:cubicBezTo>
                  <a:lnTo>
                    <a:pt x="898" y="6342"/>
                  </a:lnTo>
                  <a:lnTo>
                    <a:pt x="898" y="7005"/>
                  </a:lnTo>
                  <a:lnTo>
                    <a:pt x="898" y="7493"/>
                  </a:lnTo>
                  <a:lnTo>
                    <a:pt x="898" y="7903"/>
                  </a:lnTo>
                  <a:lnTo>
                    <a:pt x="898" y="8215"/>
                  </a:lnTo>
                  <a:cubicBezTo>
                    <a:pt x="898" y="8293"/>
                    <a:pt x="898" y="8390"/>
                    <a:pt x="976" y="8390"/>
                  </a:cubicBezTo>
                  <a:cubicBezTo>
                    <a:pt x="1074" y="8390"/>
                    <a:pt x="1152" y="8293"/>
                    <a:pt x="1152" y="8293"/>
                  </a:cubicBezTo>
                  <a:lnTo>
                    <a:pt x="1152" y="7903"/>
                  </a:lnTo>
                  <a:cubicBezTo>
                    <a:pt x="1230" y="7727"/>
                    <a:pt x="1230" y="7415"/>
                    <a:pt x="1308" y="7005"/>
                  </a:cubicBezTo>
                  <a:lnTo>
                    <a:pt x="1308" y="6342"/>
                  </a:lnTo>
                  <a:lnTo>
                    <a:pt x="1308" y="5620"/>
                  </a:lnTo>
                  <a:cubicBezTo>
                    <a:pt x="1308" y="5366"/>
                    <a:pt x="1230" y="5132"/>
                    <a:pt x="1230" y="4878"/>
                  </a:cubicBezTo>
                  <a:cubicBezTo>
                    <a:pt x="1230" y="4644"/>
                    <a:pt x="1230" y="4390"/>
                    <a:pt x="1152" y="4156"/>
                  </a:cubicBezTo>
                  <a:cubicBezTo>
                    <a:pt x="1074" y="3590"/>
                    <a:pt x="976" y="3103"/>
                    <a:pt x="898" y="2615"/>
                  </a:cubicBezTo>
                  <a:cubicBezTo>
                    <a:pt x="820" y="2127"/>
                    <a:pt x="742" y="1717"/>
                    <a:pt x="586" y="1308"/>
                  </a:cubicBezTo>
                  <a:cubicBezTo>
                    <a:pt x="410" y="586"/>
                    <a:pt x="254" y="98"/>
                    <a:pt x="254" y="98"/>
                  </a:cubicBezTo>
                  <a:cubicBezTo>
                    <a:pt x="176" y="98"/>
                    <a:pt x="176" y="0"/>
                    <a:pt x="9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1" name="Google Shape;7681;p56"/>
            <p:cNvSpPr/>
            <p:nvPr/>
          </p:nvSpPr>
          <p:spPr>
            <a:xfrm>
              <a:off x="4832973" y="2172268"/>
              <a:ext cx="43015" cy="251942"/>
            </a:xfrm>
            <a:custGeom>
              <a:avLst/>
              <a:gdLst/>
              <a:ahLst/>
              <a:cxnLst/>
              <a:rect l="l" t="t" r="r" b="b"/>
              <a:pathLst>
                <a:path w="1386" h="8118" extrusionOk="0">
                  <a:moveTo>
                    <a:pt x="98" y="0"/>
                  </a:moveTo>
                  <a:cubicBezTo>
                    <a:pt x="98" y="0"/>
                    <a:pt x="1" y="78"/>
                    <a:pt x="1" y="156"/>
                  </a:cubicBezTo>
                  <a:cubicBezTo>
                    <a:pt x="1" y="156"/>
                    <a:pt x="98" y="644"/>
                    <a:pt x="254" y="1386"/>
                  </a:cubicBezTo>
                  <a:cubicBezTo>
                    <a:pt x="254" y="1698"/>
                    <a:pt x="332" y="2186"/>
                    <a:pt x="410" y="2595"/>
                  </a:cubicBezTo>
                  <a:cubicBezTo>
                    <a:pt x="488" y="3083"/>
                    <a:pt x="586" y="3571"/>
                    <a:pt x="664" y="4059"/>
                  </a:cubicBezTo>
                  <a:cubicBezTo>
                    <a:pt x="742" y="4547"/>
                    <a:pt x="820" y="5034"/>
                    <a:pt x="820" y="5522"/>
                  </a:cubicBezTo>
                  <a:cubicBezTo>
                    <a:pt x="898" y="6010"/>
                    <a:pt x="976" y="6420"/>
                    <a:pt x="976" y="6751"/>
                  </a:cubicBezTo>
                  <a:cubicBezTo>
                    <a:pt x="976" y="6985"/>
                    <a:pt x="1074" y="7142"/>
                    <a:pt x="1074" y="7317"/>
                  </a:cubicBezTo>
                  <a:lnTo>
                    <a:pt x="1074" y="7629"/>
                  </a:lnTo>
                  <a:lnTo>
                    <a:pt x="1074" y="7961"/>
                  </a:lnTo>
                  <a:lnTo>
                    <a:pt x="1074" y="8039"/>
                  </a:lnTo>
                  <a:cubicBezTo>
                    <a:pt x="1074" y="8039"/>
                    <a:pt x="1074" y="8117"/>
                    <a:pt x="1152" y="8117"/>
                  </a:cubicBezTo>
                  <a:cubicBezTo>
                    <a:pt x="1230" y="8117"/>
                    <a:pt x="1230" y="8117"/>
                    <a:pt x="1230" y="8039"/>
                  </a:cubicBezTo>
                  <a:cubicBezTo>
                    <a:pt x="1230" y="8039"/>
                    <a:pt x="1308" y="7883"/>
                    <a:pt x="1308" y="7727"/>
                  </a:cubicBezTo>
                  <a:cubicBezTo>
                    <a:pt x="1308" y="7551"/>
                    <a:pt x="1308" y="7473"/>
                    <a:pt x="1386" y="7317"/>
                  </a:cubicBezTo>
                  <a:lnTo>
                    <a:pt x="1386" y="6751"/>
                  </a:lnTo>
                  <a:cubicBezTo>
                    <a:pt x="1386" y="6420"/>
                    <a:pt x="1308" y="5932"/>
                    <a:pt x="1308" y="5444"/>
                  </a:cubicBezTo>
                  <a:cubicBezTo>
                    <a:pt x="1230" y="5034"/>
                    <a:pt x="1152" y="4468"/>
                    <a:pt x="1074" y="3981"/>
                  </a:cubicBezTo>
                  <a:cubicBezTo>
                    <a:pt x="976" y="3493"/>
                    <a:pt x="898" y="3005"/>
                    <a:pt x="820" y="2517"/>
                  </a:cubicBezTo>
                  <a:cubicBezTo>
                    <a:pt x="742" y="2108"/>
                    <a:pt x="664" y="1698"/>
                    <a:pt x="586" y="1288"/>
                  </a:cubicBezTo>
                  <a:cubicBezTo>
                    <a:pt x="488" y="976"/>
                    <a:pt x="410" y="644"/>
                    <a:pt x="332" y="410"/>
                  </a:cubicBezTo>
                  <a:cubicBezTo>
                    <a:pt x="254" y="234"/>
                    <a:pt x="254" y="78"/>
                    <a:pt x="254" y="78"/>
                  </a:cubicBezTo>
                  <a:cubicBezTo>
                    <a:pt x="254" y="0"/>
                    <a:pt x="176" y="0"/>
                    <a:pt x="9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2" name="Google Shape;7682;p56"/>
            <p:cNvSpPr/>
            <p:nvPr/>
          </p:nvSpPr>
          <p:spPr>
            <a:xfrm>
              <a:off x="4977100" y="2121402"/>
              <a:ext cx="52697" cy="242228"/>
            </a:xfrm>
            <a:custGeom>
              <a:avLst/>
              <a:gdLst/>
              <a:ahLst/>
              <a:cxnLst/>
              <a:rect l="l" t="t" r="r" b="b"/>
              <a:pathLst>
                <a:path w="1698" h="7805" extrusionOk="0">
                  <a:moveTo>
                    <a:pt x="78" y="0"/>
                  </a:moveTo>
                  <a:cubicBezTo>
                    <a:pt x="0" y="0"/>
                    <a:pt x="0" y="98"/>
                    <a:pt x="0" y="176"/>
                  </a:cubicBezTo>
                  <a:cubicBezTo>
                    <a:pt x="0" y="176"/>
                    <a:pt x="78" y="254"/>
                    <a:pt x="156" y="488"/>
                  </a:cubicBezTo>
                  <a:cubicBezTo>
                    <a:pt x="156" y="664"/>
                    <a:pt x="332" y="976"/>
                    <a:pt x="410" y="1308"/>
                  </a:cubicBezTo>
                  <a:cubicBezTo>
                    <a:pt x="488" y="1464"/>
                    <a:pt x="488" y="1717"/>
                    <a:pt x="566" y="1873"/>
                  </a:cubicBezTo>
                  <a:cubicBezTo>
                    <a:pt x="644" y="2049"/>
                    <a:pt x="644" y="2283"/>
                    <a:pt x="722" y="2537"/>
                  </a:cubicBezTo>
                  <a:cubicBezTo>
                    <a:pt x="820" y="2693"/>
                    <a:pt x="820" y="2927"/>
                    <a:pt x="898" y="3181"/>
                  </a:cubicBezTo>
                  <a:cubicBezTo>
                    <a:pt x="976" y="3415"/>
                    <a:pt x="976" y="3669"/>
                    <a:pt x="1054" y="3903"/>
                  </a:cubicBezTo>
                  <a:cubicBezTo>
                    <a:pt x="1054" y="4156"/>
                    <a:pt x="1132" y="4390"/>
                    <a:pt x="1210" y="4566"/>
                  </a:cubicBezTo>
                  <a:cubicBezTo>
                    <a:pt x="1210" y="4800"/>
                    <a:pt x="1210" y="5054"/>
                    <a:pt x="1308" y="5288"/>
                  </a:cubicBezTo>
                  <a:lnTo>
                    <a:pt x="1308" y="5951"/>
                  </a:lnTo>
                  <a:cubicBezTo>
                    <a:pt x="1386" y="6107"/>
                    <a:pt x="1386" y="6342"/>
                    <a:pt x="1386" y="6517"/>
                  </a:cubicBezTo>
                  <a:lnTo>
                    <a:pt x="1386" y="7005"/>
                  </a:lnTo>
                  <a:cubicBezTo>
                    <a:pt x="1386" y="7161"/>
                    <a:pt x="1386" y="7239"/>
                    <a:pt x="1308" y="7415"/>
                  </a:cubicBezTo>
                  <a:lnTo>
                    <a:pt x="1308" y="7727"/>
                  </a:lnTo>
                  <a:cubicBezTo>
                    <a:pt x="1308" y="7805"/>
                    <a:pt x="1386" y="7805"/>
                    <a:pt x="1386" y="7805"/>
                  </a:cubicBezTo>
                  <a:cubicBezTo>
                    <a:pt x="1464" y="7805"/>
                    <a:pt x="1542" y="7805"/>
                    <a:pt x="1542" y="7727"/>
                  </a:cubicBezTo>
                  <a:cubicBezTo>
                    <a:pt x="1542" y="7727"/>
                    <a:pt x="1542" y="7649"/>
                    <a:pt x="1620" y="7415"/>
                  </a:cubicBezTo>
                  <a:cubicBezTo>
                    <a:pt x="1620" y="7317"/>
                    <a:pt x="1620" y="7161"/>
                    <a:pt x="1698" y="7005"/>
                  </a:cubicBezTo>
                  <a:lnTo>
                    <a:pt x="1698" y="6517"/>
                  </a:lnTo>
                  <a:lnTo>
                    <a:pt x="1698" y="5951"/>
                  </a:lnTo>
                  <a:lnTo>
                    <a:pt x="1698" y="5210"/>
                  </a:lnTo>
                  <a:cubicBezTo>
                    <a:pt x="1698" y="4800"/>
                    <a:pt x="1620" y="4312"/>
                    <a:pt x="1464" y="3825"/>
                  </a:cubicBezTo>
                  <a:cubicBezTo>
                    <a:pt x="1464" y="3590"/>
                    <a:pt x="1386" y="3337"/>
                    <a:pt x="1308" y="3103"/>
                  </a:cubicBezTo>
                  <a:cubicBezTo>
                    <a:pt x="1308" y="2849"/>
                    <a:pt x="1210" y="2615"/>
                    <a:pt x="1132" y="2361"/>
                  </a:cubicBezTo>
                  <a:cubicBezTo>
                    <a:pt x="976" y="1951"/>
                    <a:pt x="898" y="1561"/>
                    <a:pt x="722" y="1230"/>
                  </a:cubicBezTo>
                  <a:cubicBezTo>
                    <a:pt x="488" y="488"/>
                    <a:pt x="235" y="98"/>
                    <a:pt x="235" y="98"/>
                  </a:cubicBezTo>
                  <a:cubicBezTo>
                    <a:pt x="235" y="0"/>
                    <a:pt x="156" y="0"/>
                    <a:pt x="7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3" name="Google Shape;7683;p56"/>
            <p:cNvSpPr/>
            <p:nvPr/>
          </p:nvSpPr>
          <p:spPr>
            <a:xfrm>
              <a:off x="4288495" y="1089395"/>
              <a:ext cx="509377" cy="172306"/>
            </a:xfrm>
            <a:custGeom>
              <a:avLst/>
              <a:gdLst/>
              <a:ahLst/>
              <a:cxnLst/>
              <a:rect l="l" t="t" r="r" b="b"/>
              <a:pathLst>
                <a:path w="16413" h="5552" extrusionOk="0">
                  <a:moveTo>
                    <a:pt x="1248" y="1"/>
                  </a:moveTo>
                  <a:cubicBezTo>
                    <a:pt x="547" y="1"/>
                    <a:pt x="0" y="3683"/>
                    <a:pt x="803" y="4161"/>
                  </a:cubicBezTo>
                  <a:cubicBezTo>
                    <a:pt x="1701" y="4727"/>
                    <a:pt x="5759" y="5449"/>
                    <a:pt x="9584" y="5547"/>
                  </a:cubicBezTo>
                  <a:cubicBezTo>
                    <a:pt x="9753" y="5550"/>
                    <a:pt x="9920" y="5552"/>
                    <a:pt x="10082" y="5552"/>
                  </a:cubicBezTo>
                  <a:cubicBezTo>
                    <a:pt x="13585" y="5552"/>
                    <a:pt x="15459" y="4765"/>
                    <a:pt x="15925" y="3908"/>
                  </a:cubicBezTo>
                  <a:cubicBezTo>
                    <a:pt x="16179" y="3420"/>
                    <a:pt x="16413" y="259"/>
                    <a:pt x="15359" y="259"/>
                  </a:cubicBezTo>
                  <a:cubicBezTo>
                    <a:pt x="14703" y="259"/>
                    <a:pt x="12183" y="729"/>
                    <a:pt x="8644" y="729"/>
                  </a:cubicBezTo>
                  <a:cubicBezTo>
                    <a:pt x="6503" y="729"/>
                    <a:pt x="3990" y="557"/>
                    <a:pt x="1291" y="5"/>
                  </a:cubicBezTo>
                  <a:cubicBezTo>
                    <a:pt x="1277" y="2"/>
                    <a:pt x="1262" y="1"/>
                    <a:pt x="124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84" name="Google Shape;7684;p56"/>
            <p:cNvSpPr/>
            <p:nvPr/>
          </p:nvSpPr>
          <p:spPr>
            <a:xfrm>
              <a:off x="4328561" y="832673"/>
              <a:ext cx="436631" cy="279346"/>
            </a:xfrm>
            <a:custGeom>
              <a:avLst/>
              <a:gdLst/>
              <a:ahLst/>
              <a:cxnLst/>
              <a:rect l="l" t="t" r="r" b="b"/>
              <a:pathLst>
                <a:path w="14069" h="9001" extrusionOk="0">
                  <a:moveTo>
                    <a:pt x="6803" y="0"/>
                  </a:moveTo>
                  <a:cubicBezTo>
                    <a:pt x="6599" y="0"/>
                    <a:pt x="6393" y="21"/>
                    <a:pt x="6186" y="63"/>
                  </a:cubicBezTo>
                  <a:cubicBezTo>
                    <a:pt x="3005" y="726"/>
                    <a:pt x="0" y="8277"/>
                    <a:pt x="0" y="8277"/>
                  </a:cubicBezTo>
                  <a:cubicBezTo>
                    <a:pt x="2699" y="8829"/>
                    <a:pt x="5212" y="9001"/>
                    <a:pt x="7353" y="9001"/>
                  </a:cubicBezTo>
                  <a:cubicBezTo>
                    <a:pt x="10892" y="9001"/>
                    <a:pt x="13412" y="8531"/>
                    <a:pt x="14068" y="8531"/>
                  </a:cubicBezTo>
                  <a:cubicBezTo>
                    <a:pt x="13459" y="6443"/>
                    <a:pt x="10435" y="0"/>
                    <a:pt x="680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685" name="Google Shape;7685;p56"/>
            <p:cNvSpPr/>
            <p:nvPr/>
          </p:nvSpPr>
          <p:spPr>
            <a:xfrm>
              <a:off x="4348548" y="1095012"/>
              <a:ext cx="15145" cy="141116"/>
            </a:xfrm>
            <a:custGeom>
              <a:avLst/>
              <a:gdLst/>
              <a:ahLst/>
              <a:cxnLst/>
              <a:rect l="l" t="t" r="r" b="b"/>
              <a:pathLst>
                <a:path w="488" h="4547" extrusionOk="0">
                  <a:moveTo>
                    <a:pt x="410" y="0"/>
                  </a:moveTo>
                  <a:cubicBezTo>
                    <a:pt x="410" y="0"/>
                    <a:pt x="332" y="312"/>
                    <a:pt x="254" y="722"/>
                  </a:cubicBezTo>
                  <a:cubicBezTo>
                    <a:pt x="176" y="976"/>
                    <a:pt x="176" y="1210"/>
                    <a:pt x="98" y="1463"/>
                  </a:cubicBezTo>
                  <a:cubicBezTo>
                    <a:pt x="98" y="1698"/>
                    <a:pt x="0" y="2029"/>
                    <a:pt x="0" y="2263"/>
                  </a:cubicBezTo>
                  <a:lnTo>
                    <a:pt x="0" y="3161"/>
                  </a:lnTo>
                  <a:cubicBezTo>
                    <a:pt x="0" y="3415"/>
                    <a:pt x="98" y="3649"/>
                    <a:pt x="98" y="3902"/>
                  </a:cubicBezTo>
                  <a:cubicBezTo>
                    <a:pt x="176" y="3980"/>
                    <a:pt x="176" y="4058"/>
                    <a:pt x="176" y="4137"/>
                  </a:cubicBezTo>
                  <a:cubicBezTo>
                    <a:pt x="254" y="4215"/>
                    <a:pt x="254" y="4293"/>
                    <a:pt x="332" y="4390"/>
                  </a:cubicBezTo>
                  <a:cubicBezTo>
                    <a:pt x="332" y="4468"/>
                    <a:pt x="410" y="4546"/>
                    <a:pt x="410" y="4546"/>
                  </a:cubicBezTo>
                  <a:lnTo>
                    <a:pt x="488" y="4546"/>
                  </a:lnTo>
                  <a:lnTo>
                    <a:pt x="488" y="4468"/>
                  </a:lnTo>
                  <a:cubicBezTo>
                    <a:pt x="488" y="4468"/>
                    <a:pt x="488" y="4390"/>
                    <a:pt x="410" y="4293"/>
                  </a:cubicBezTo>
                  <a:lnTo>
                    <a:pt x="410" y="4137"/>
                  </a:lnTo>
                  <a:cubicBezTo>
                    <a:pt x="410" y="4058"/>
                    <a:pt x="332" y="3902"/>
                    <a:pt x="332" y="3805"/>
                  </a:cubicBezTo>
                  <a:lnTo>
                    <a:pt x="332" y="3083"/>
                  </a:lnTo>
                  <a:lnTo>
                    <a:pt x="332" y="2263"/>
                  </a:lnTo>
                  <a:cubicBezTo>
                    <a:pt x="410" y="1698"/>
                    <a:pt x="410" y="1210"/>
                    <a:pt x="488" y="722"/>
                  </a:cubicBezTo>
                  <a:lnTo>
                    <a:pt x="488" y="78"/>
                  </a:lnTo>
                  <a:lnTo>
                    <a:pt x="488"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6" name="Google Shape;7686;p56"/>
            <p:cNvSpPr/>
            <p:nvPr/>
          </p:nvSpPr>
          <p:spPr>
            <a:xfrm>
              <a:off x="4412108" y="1102274"/>
              <a:ext cx="17597" cy="146578"/>
            </a:xfrm>
            <a:custGeom>
              <a:avLst/>
              <a:gdLst/>
              <a:ahLst/>
              <a:cxnLst/>
              <a:rect l="l" t="t" r="r" b="b"/>
              <a:pathLst>
                <a:path w="567" h="4723" extrusionOk="0">
                  <a:moveTo>
                    <a:pt x="489" y="0"/>
                  </a:moveTo>
                  <a:cubicBezTo>
                    <a:pt x="489" y="0"/>
                    <a:pt x="391" y="0"/>
                    <a:pt x="391" y="78"/>
                  </a:cubicBezTo>
                  <a:cubicBezTo>
                    <a:pt x="391" y="78"/>
                    <a:pt x="313" y="332"/>
                    <a:pt x="235" y="820"/>
                  </a:cubicBezTo>
                  <a:cubicBezTo>
                    <a:pt x="157" y="1229"/>
                    <a:pt x="79" y="1795"/>
                    <a:pt x="79" y="2361"/>
                  </a:cubicBezTo>
                  <a:cubicBezTo>
                    <a:pt x="1" y="2927"/>
                    <a:pt x="1" y="3493"/>
                    <a:pt x="1" y="3903"/>
                  </a:cubicBezTo>
                  <a:cubicBezTo>
                    <a:pt x="79" y="4390"/>
                    <a:pt x="157" y="4644"/>
                    <a:pt x="157" y="4644"/>
                  </a:cubicBezTo>
                  <a:lnTo>
                    <a:pt x="235" y="4722"/>
                  </a:lnTo>
                  <a:lnTo>
                    <a:pt x="235" y="4644"/>
                  </a:lnTo>
                  <a:lnTo>
                    <a:pt x="235" y="4390"/>
                  </a:lnTo>
                  <a:lnTo>
                    <a:pt x="235" y="3903"/>
                  </a:lnTo>
                  <a:cubicBezTo>
                    <a:pt x="313" y="3493"/>
                    <a:pt x="313" y="2927"/>
                    <a:pt x="391" y="2361"/>
                  </a:cubicBezTo>
                  <a:cubicBezTo>
                    <a:pt x="391" y="1795"/>
                    <a:pt x="489" y="1229"/>
                    <a:pt x="489" y="820"/>
                  </a:cubicBezTo>
                  <a:cubicBezTo>
                    <a:pt x="567" y="410"/>
                    <a:pt x="567" y="78"/>
                    <a:pt x="567" y="78"/>
                  </a:cubicBezTo>
                  <a:cubicBezTo>
                    <a:pt x="567" y="78"/>
                    <a:pt x="567" y="0"/>
                    <a:pt x="48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7" name="Google Shape;7687;p56"/>
            <p:cNvSpPr/>
            <p:nvPr/>
          </p:nvSpPr>
          <p:spPr>
            <a:xfrm>
              <a:off x="4490223" y="1107116"/>
              <a:ext cx="9745" cy="151420"/>
            </a:xfrm>
            <a:custGeom>
              <a:avLst/>
              <a:gdLst/>
              <a:ahLst/>
              <a:cxnLst/>
              <a:rect l="l" t="t" r="r" b="b"/>
              <a:pathLst>
                <a:path w="314" h="4879" extrusionOk="0">
                  <a:moveTo>
                    <a:pt x="313" y="0"/>
                  </a:moveTo>
                  <a:cubicBezTo>
                    <a:pt x="235" y="0"/>
                    <a:pt x="235" y="98"/>
                    <a:pt x="235" y="98"/>
                  </a:cubicBezTo>
                  <a:cubicBezTo>
                    <a:pt x="235" y="98"/>
                    <a:pt x="157" y="410"/>
                    <a:pt x="79" y="820"/>
                  </a:cubicBezTo>
                  <a:cubicBezTo>
                    <a:pt x="79" y="1308"/>
                    <a:pt x="1" y="1873"/>
                    <a:pt x="1" y="2439"/>
                  </a:cubicBezTo>
                  <a:cubicBezTo>
                    <a:pt x="1" y="3025"/>
                    <a:pt x="1" y="3668"/>
                    <a:pt x="79" y="4078"/>
                  </a:cubicBezTo>
                  <a:cubicBezTo>
                    <a:pt x="79" y="4312"/>
                    <a:pt x="157" y="4488"/>
                    <a:pt x="157" y="4644"/>
                  </a:cubicBezTo>
                  <a:cubicBezTo>
                    <a:pt x="157" y="4722"/>
                    <a:pt x="235" y="4800"/>
                    <a:pt x="235" y="4800"/>
                  </a:cubicBezTo>
                  <a:cubicBezTo>
                    <a:pt x="235" y="4800"/>
                    <a:pt x="235" y="4878"/>
                    <a:pt x="313" y="4878"/>
                  </a:cubicBezTo>
                  <a:lnTo>
                    <a:pt x="313" y="4800"/>
                  </a:lnTo>
                  <a:lnTo>
                    <a:pt x="313" y="4566"/>
                  </a:lnTo>
                  <a:lnTo>
                    <a:pt x="313" y="4078"/>
                  </a:lnTo>
                  <a:lnTo>
                    <a:pt x="313" y="2439"/>
                  </a:lnTo>
                  <a:lnTo>
                    <a:pt x="313" y="820"/>
                  </a:lnTo>
                  <a:lnTo>
                    <a:pt x="313" y="98"/>
                  </a:lnTo>
                  <a:lnTo>
                    <a:pt x="313"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8" name="Google Shape;7688;p56"/>
            <p:cNvSpPr/>
            <p:nvPr/>
          </p:nvSpPr>
          <p:spPr>
            <a:xfrm>
              <a:off x="4573210" y="1110126"/>
              <a:ext cx="20607" cy="153840"/>
            </a:xfrm>
            <a:custGeom>
              <a:avLst/>
              <a:gdLst/>
              <a:ahLst/>
              <a:cxnLst/>
              <a:rect l="l" t="t" r="r" b="b"/>
              <a:pathLst>
                <a:path w="664" h="4957" extrusionOk="0">
                  <a:moveTo>
                    <a:pt x="78" y="1"/>
                  </a:moveTo>
                  <a:cubicBezTo>
                    <a:pt x="78" y="1"/>
                    <a:pt x="0" y="1"/>
                    <a:pt x="0" y="79"/>
                  </a:cubicBezTo>
                  <a:cubicBezTo>
                    <a:pt x="0" y="79"/>
                    <a:pt x="78" y="313"/>
                    <a:pt x="78" y="801"/>
                  </a:cubicBezTo>
                  <a:cubicBezTo>
                    <a:pt x="78" y="1289"/>
                    <a:pt x="176" y="1854"/>
                    <a:pt x="254" y="2440"/>
                  </a:cubicBezTo>
                  <a:cubicBezTo>
                    <a:pt x="254" y="3084"/>
                    <a:pt x="332" y="3650"/>
                    <a:pt x="332" y="4137"/>
                  </a:cubicBezTo>
                  <a:lnTo>
                    <a:pt x="332" y="4391"/>
                  </a:lnTo>
                  <a:lnTo>
                    <a:pt x="332" y="4625"/>
                  </a:lnTo>
                  <a:lnTo>
                    <a:pt x="332" y="4879"/>
                  </a:lnTo>
                  <a:cubicBezTo>
                    <a:pt x="332" y="4879"/>
                    <a:pt x="332" y="4957"/>
                    <a:pt x="410" y="4957"/>
                  </a:cubicBezTo>
                  <a:lnTo>
                    <a:pt x="488" y="4879"/>
                  </a:lnTo>
                  <a:lnTo>
                    <a:pt x="488" y="4703"/>
                  </a:lnTo>
                  <a:cubicBezTo>
                    <a:pt x="566" y="4547"/>
                    <a:pt x="566" y="4391"/>
                    <a:pt x="566" y="4137"/>
                  </a:cubicBezTo>
                  <a:cubicBezTo>
                    <a:pt x="663" y="3650"/>
                    <a:pt x="566" y="3006"/>
                    <a:pt x="566" y="2440"/>
                  </a:cubicBezTo>
                  <a:cubicBezTo>
                    <a:pt x="488" y="1854"/>
                    <a:pt x="410" y="1211"/>
                    <a:pt x="332" y="801"/>
                  </a:cubicBezTo>
                  <a:cubicBezTo>
                    <a:pt x="254" y="313"/>
                    <a:pt x="176" y="1"/>
                    <a:pt x="17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89" name="Google Shape;7689;p56"/>
            <p:cNvSpPr/>
            <p:nvPr/>
          </p:nvSpPr>
          <p:spPr>
            <a:xfrm>
              <a:off x="4644032" y="1110126"/>
              <a:ext cx="27900" cy="148409"/>
            </a:xfrm>
            <a:custGeom>
              <a:avLst/>
              <a:gdLst/>
              <a:ahLst/>
              <a:cxnLst/>
              <a:rect l="l" t="t" r="r" b="b"/>
              <a:pathLst>
                <a:path w="899" h="4782" extrusionOk="0">
                  <a:moveTo>
                    <a:pt x="79" y="1"/>
                  </a:moveTo>
                  <a:cubicBezTo>
                    <a:pt x="79" y="1"/>
                    <a:pt x="1" y="1"/>
                    <a:pt x="79" y="79"/>
                  </a:cubicBezTo>
                  <a:cubicBezTo>
                    <a:pt x="79" y="79"/>
                    <a:pt x="79" y="313"/>
                    <a:pt x="157" y="801"/>
                  </a:cubicBezTo>
                  <a:cubicBezTo>
                    <a:pt x="235" y="1211"/>
                    <a:pt x="333" y="1776"/>
                    <a:pt x="411" y="2342"/>
                  </a:cubicBezTo>
                  <a:cubicBezTo>
                    <a:pt x="489" y="3006"/>
                    <a:pt x="567" y="3571"/>
                    <a:pt x="645" y="3981"/>
                  </a:cubicBezTo>
                  <a:cubicBezTo>
                    <a:pt x="645" y="4215"/>
                    <a:pt x="723" y="4391"/>
                    <a:pt x="723" y="4469"/>
                  </a:cubicBezTo>
                  <a:lnTo>
                    <a:pt x="723" y="4703"/>
                  </a:lnTo>
                  <a:cubicBezTo>
                    <a:pt x="723" y="4703"/>
                    <a:pt x="723" y="4781"/>
                    <a:pt x="820" y="4781"/>
                  </a:cubicBezTo>
                  <a:lnTo>
                    <a:pt x="820" y="4703"/>
                  </a:lnTo>
                  <a:cubicBezTo>
                    <a:pt x="820" y="4703"/>
                    <a:pt x="898" y="4625"/>
                    <a:pt x="898" y="4469"/>
                  </a:cubicBezTo>
                  <a:lnTo>
                    <a:pt x="898" y="3981"/>
                  </a:lnTo>
                  <a:cubicBezTo>
                    <a:pt x="898" y="3493"/>
                    <a:pt x="820" y="2928"/>
                    <a:pt x="723" y="2342"/>
                  </a:cubicBezTo>
                  <a:cubicBezTo>
                    <a:pt x="645" y="1776"/>
                    <a:pt x="489" y="1133"/>
                    <a:pt x="411" y="723"/>
                  </a:cubicBezTo>
                  <a:cubicBezTo>
                    <a:pt x="235" y="313"/>
                    <a:pt x="157" y="1"/>
                    <a:pt x="15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90" name="Google Shape;7690;p56"/>
            <p:cNvSpPr/>
            <p:nvPr/>
          </p:nvSpPr>
          <p:spPr>
            <a:xfrm>
              <a:off x="4719727" y="1102274"/>
              <a:ext cx="25480" cy="133854"/>
            </a:xfrm>
            <a:custGeom>
              <a:avLst/>
              <a:gdLst/>
              <a:ahLst/>
              <a:cxnLst/>
              <a:rect l="l" t="t" r="r" b="b"/>
              <a:pathLst>
                <a:path w="821" h="4313" extrusionOk="0">
                  <a:moveTo>
                    <a:pt x="1" y="0"/>
                  </a:moveTo>
                  <a:lnTo>
                    <a:pt x="1" y="78"/>
                  </a:lnTo>
                  <a:cubicBezTo>
                    <a:pt x="1" y="78"/>
                    <a:pt x="1" y="410"/>
                    <a:pt x="79" y="742"/>
                  </a:cubicBezTo>
                  <a:cubicBezTo>
                    <a:pt x="157" y="1132"/>
                    <a:pt x="235" y="1717"/>
                    <a:pt x="333" y="2205"/>
                  </a:cubicBezTo>
                  <a:cubicBezTo>
                    <a:pt x="489" y="2693"/>
                    <a:pt x="567" y="3259"/>
                    <a:pt x="567" y="3571"/>
                  </a:cubicBezTo>
                  <a:lnTo>
                    <a:pt x="567" y="3903"/>
                  </a:lnTo>
                  <a:cubicBezTo>
                    <a:pt x="567" y="3981"/>
                    <a:pt x="645" y="4059"/>
                    <a:pt x="567" y="4059"/>
                  </a:cubicBezTo>
                  <a:lnTo>
                    <a:pt x="567" y="4234"/>
                  </a:lnTo>
                  <a:lnTo>
                    <a:pt x="567" y="4312"/>
                  </a:lnTo>
                  <a:lnTo>
                    <a:pt x="723" y="4312"/>
                  </a:lnTo>
                  <a:lnTo>
                    <a:pt x="723" y="4059"/>
                  </a:lnTo>
                  <a:cubicBezTo>
                    <a:pt x="820" y="4059"/>
                    <a:pt x="820" y="3981"/>
                    <a:pt x="820" y="3903"/>
                  </a:cubicBezTo>
                  <a:lnTo>
                    <a:pt x="820" y="3571"/>
                  </a:lnTo>
                  <a:lnTo>
                    <a:pt x="820" y="2927"/>
                  </a:lnTo>
                  <a:cubicBezTo>
                    <a:pt x="820" y="2693"/>
                    <a:pt x="723" y="2361"/>
                    <a:pt x="645" y="2107"/>
                  </a:cubicBezTo>
                  <a:cubicBezTo>
                    <a:pt x="645" y="1873"/>
                    <a:pt x="567" y="1620"/>
                    <a:pt x="489" y="1386"/>
                  </a:cubicBezTo>
                  <a:cubicBezTo>
                    <a:pt x="489" y="1132"/>
                    <a:pt x="411" y="898"/>
                    <a:pt x="333" y="742"/>
                  </a:cubicBezTo>
                  <a:cubicBezTo>
                    <a:pt x="235" y="332"/>
                    <a:pt x="79" y="78"/>
                    <a:pt x="79" y="78"/>
                  </a:cubicBezTo>
                  <a:cubicBezTo>
                    <a:pt x="79" y="0"/>
                    <a:pt x="79" y="0"/>
                    <a:pt x="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91" name="Google Shape;7691;p56"/>
            <p:cNvSpPr/>
            <p:nvPr/>
          </p:nvSpPr>
          <p:spPr>
            <a:xfrm>
              <a:off x="4275864" y="1679960"/>
              <a:ext cx="87829" cy="88450"/>
            </a:xfrm>
            <a:custGeom>
              <a:avLst/>
              <a:gdLst/>
              <a:ahLst/>
              <a:cxnLst/>
              <a:rect l="l" t="t" r="r" b="b"/>
              <a:pathLst>
                <a:path w="2830" h="2850" extrusionOk="0">
                  <a:moveTo>
                    <a:pt x="1464" y="0"/>
                  </a:moveTo>
                  <a:cubicBezTo>
                    <a:pt x="645" y="0"/>
                    <a:pt x="1" y="664"/>
                    <a:pt x="1" y="1386"/>
                  </a:cubicBezTo>
                  <a:cubicBezTo>
                    <a:pt x="1" y="2205"/>
                    <a:pt x="645" y="2849"/>
                    <a:pt x="1464" y="2849"/>
                  </a:cubicBezTo>
                  <a:cubicBezTo>
                    <a:pt x="2186" y="2849"/>
                    <a:pt x="2830" y="2205"/>
                    <a:pt x="2830" y="1386"/>
                  </a:cubicBezTo>
                  <a:cubicBezTo>
                    <a:pt x="2830" y="664"/>
                    <a:pt x="2186" y="0"/>
                    <a:pt x="1464"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692" name="Google Shape;7692;p56"/>
            <p:cNvSpPr/>
            <p:nvPr/>
          </p:nvSpPr>
          <p:spPr>
            <a:xfrm>
              <a:off x="4777886" y="1679960"/>
              <a:ext cx="88419" cy="88450"/>
            </a:xfrm>
            <a:custGeom>
              <a:avLst/>
              <a:gdLst/>
              <a:ahLst/>
              <a:cxnLst/>
              <a:rect l="l" t="t" r="r" b="b"/>
              <a:pathLst>
                <a:path w="2849" h="2850" extrusionOk="0">
                  <a:moveTo>
                    <a:pt x="1463" y="0"/>
                  </a:moveTo>
                  <a:cubicBezTo>
                    <a:pt x="644" y="0"/>
                    <a:pt x="0" y="664"/>
                    <a:pt x="0" y="1386"/>
                  </a:cubicBezTo>
                  <a:cubicBezTo>
                    <a:pt x="0" y="2205"/>
                    <a:pt x="644" y="2849"/>
                    <a:pt x="1463" y="2849"/>
                  </a:cubicBezTo>
                  <a:cubicBezTo>
                    <a:pt x="2185" y="2849"/>
                    <a:pt x="2849" y="2205"/>
                    <a:pt x="2849" y="1386"/>
                  </a:cubicBezTo>
                  <a:cubicBezTo>
                    <a:pt x="2849" y="664"/>
                    <a:pt x="2185" y="0"/>
                    <a:pt x="1463"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693" name="Google Shape;7693;p56"/>
            <p:cNvSpPr/>
            <p:nvPr/>
          </p:nvSpPr>
          <p:spPr>
            <a:xfrm>
              <a:off x="4447239" y="1683436"/>
              <a:ext cx="252532" cy="130378"/>
            </a:xfrm>
            <a:custGeom>
              <a:avLst/>
              <a:gdLst/>
              <a:ahLst/>
              <a:cxnLst/>
              <a:rect l="l" t="t" r="r" b="b"/>
              <a:pathLst>
                <a:path w="8137" h="4201" extrusionOk="0">
                  <a:moveTo>
                    <a:pt x="4127" y="1"/>
                  </a:moveTo>
                  <a:cubicBezTo>
                    <a:pt x="2562" y="1"/>
                    <a:pt x="976" y="425"/>
                    <a:pt x="488" y="1274"/>
                  </a:cubicBezTo>
                  <a:cubicBezTo>
                    <a:pt x="1" y="2171"/>
                    <a:pt x="1386" y="4200"/>
                    <a:pt x="4137" y="4200"/>
                  </a:cubicBezTo>
                  <a:cubicBezTo>
                    <a:pt x="6986" y="4200"/>
                    <a:pt x="8137" y="2249"/>
                    <a:pt x="7649" y="1274"/>
                  </a:cubicBezTo>
                  <a:cubicBezTo>
                    <a:pt x="7239" y="425"/>
                    <a:pt x="5693" y="1"/>
                    <a:pt x="4127"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694" name="Google Shape;7694;p56"/>
            <p:cNvSpPr/>
            <p:nvPr/>
          </p:nvSpPr>
          <p:spPr>
            <a:xfrm>
              <a:off x="4356400" y="1827904"/>
              <a:ext cx="421517" cy="130037"/>
            </a:xfrm>
            <a:custGeom>
              <a:avLst/>
              <a:gdLst/>
              <a:ahLst/>
              <a:cxnLst/>
              <a:rect l="l" t="t" r="r" b="b"/>
              <a:pathLst>
                <a:path w="13582" h="4190" extrusionOk="0">
                  <a:moveTo>
                    <a:pt x="13321" y="1"/>
                  </a:moveTo>
                  <a:cubicBezTo>
                    <a:pt x="13243" y="1"/>
                    <a:pt x="13148" y="56"/>
                    <a:pt x="13093" y="111"/>
                  </a:cubicBezTo>
                  <a:lnTo>
                    <a:pt x="13093" y="189"/>
                  </a:lnTo>
                  <a:lnTo>
                    <a:pt x="13015" y="287"/>
                  </a:lnTo>
                  <a:cubicBezTo>
                    <a:pt x="13015" y="443"/>
                    <a:pt x="12840" y="521"/>
                    <a:pt x="12762" y="677"/>
                  </a:cubicBezTo>
                  <a:cubicBezTo>
                    <a:pt x="12683" y="853"/>
                    <a:pt x="12527" y="1087"/>
                    <a:pt x="12274" y="1262"/>
                  </a:cubicBezTo>
                  <a:lnTo>
                    <a:pt x="11942" y="1575"/>
                  </a:lnTo>
                  <a:cubicBezTo>
                    <a:pt x="11864" y="1653"/>
                    <a:pt x="11708" y="1750"/>
                    <a:pt x="11630" y="1828"/>
                  </a:cubicBezTo>
                  <a:cubicBezTo>
                    <a:pt x="11298" y="2062"/>
                    <a:pt x="11064" y="2238"/>
                    <a:pt x="10654" y="2394"/>
                  </a:cubicBezTo>
                  <a:cubicBezTo>
                    <a:pt x="10323" y="2628"/>
                    <a:pt x="9913" y="2726"/>
                    <a:pt x="9503" y="2882"/>
                  </a:cubicBezTo>
                  <a:cubicBezTo>
                    <a:pt x="9113" y="2960"/>
                    <a:pt x="8703" y="3038"/>
                    <a:pt x="8215" y="3116"/>
                  </a:cubicBezTo>
                  <a:lnTo>
                    <a:pt x="7884" y="3116"/>
                  </a:lnTo>
                  <a:lnTo>
                    <a:pt x="7552" y="3214"/>
                  </a:lnTo>
                  <a:lnTo>
                    <a:pt x="6186" y="3214"/>
                  </a:lnTo>
                  <a:cubicBezTo>
                    <a:pt x="5932" y="3116"/>
                    <a:pt x="5698" y="3116"/>
                    <a:pt x="5445" y="3116"/>
                  </a:cubicBezTo>
                  <a:cubicBezTo>
                    <a:pt x="5035" y="3038"/>
                    <a:pt x="4547" y="2960"/>
                    <a:pt x="4137" y="2804"/>
                  </a:cubicBezTo>
                  <a:cubicBezTo>
                    <a:pt x="3747" y="2726"/>
                    <a:pt x="3415" y="2550"/>
                    <a:pt x="3006" y="2316"/>
                  </a:cubicBezTo>
                  <a:cubicBezTo>
                    <a:pt x="2674" y="2140"/>
                    <a:pt x="2362" y="1984"/>
                    <a:pt x="2108" y="1750"/>
                  </a:cubicBezTo>
                  <a:cubicBezTo>
                    <a:pt x="1796" y="1575"/>
                    <a:pt x="1542" y="1340"/>
                    <a:pt x="1386" y="1165"/>
                  </a:cubicBezTo>
                  <a:cubicBezTo>
                    <a:pt x="1133" y="1009"/>
                    <a:pt x="976" y="853"/>
                    <a:pt x="820" y="677"/>
                  </a:cubicBezTo>
                  <a:cubicBezTo>
                    <a:pt x="723" y="521"/>
                    <a:pt x="645" y="365"/>
                    <a:pt x="567" y="287"/>
                  </a:cubicBezTo>
                  <a:lnTo>
                    <a:pt x="489" y="189"/>
                  </a:lnTo>
                  <a:lnTo>
                    <a:pt x="489" y="111"/>
                  </a:lnTo>
                  <a:cubicBezTo>
                    <a:pt x="411" y="33"/>
                    <a:pt x="333" y="33"/>
                    <a:pt x="157" y="33"/>
                  </a:cubicBezTo>
                  <a:cubicBezTo>
                    <a:pt x="79" y="111"/>
                    <a:pt x="1" y="287"/>
                    <a:pt x="1" y="365"/>
                  </a:cubicBezTo>
                  <a:lnTo>
                    <a:pt x="79" y="443"/>
                  </a:lnTo>
                  <a:lnTo>
                    <a:pt x="79" y="521"/>
                  </a:lnTo>
                  <a:cubicBezTo>
                    <a:pt x="157" y="677"/>
                    <a:pt x="235" y="853"/>
                    <a:pt x="411" y="1009"/>
                  </a:cubicBezTo>
                  <a:cubicBezTo>
                    <a:pt x="645" y="1340"/>
                    <a:pt x="1054" y="1906"/>
                    <a:pt x="1620" y="2394"/>
                  </a:cubicBezTo>
                  <a:cubicBezTo>
                    <a:pt x="1874" y="2628"/>
                    <a:pt x="2284" y="2882"/>
                    <a:pt x="2596" y="3116"/>
                  </a:cubicBezTo>
                  <a:cubicBezTo>
                    <a:pt x="2850" y="3214"/>
                    <a:pt x="3006" y="3292"/>
                    <a:pt x="3259" y="3370"/>
                  </a:cubicBezTo>
                  <a:cubicBezTo>
                    <a:pt x="3415" y="3526"/>
                    <a:pt x="3650" y="3604"/>
                    <a:pt x="3903" y="3701"/>
                  </a:cubicBezTo>
                  <a:cubicBezTo>
                    <a:pt x="4313" y="3857"/>
                    <a:pt x="4801" y="3936"/>
                    <a:pt x="5289" y="4014"/>
                  </a:cubicBezTo>
                  <a:cubicBezTo>
                    <a:pt x="5601" y="4092"/>
                    <a:pt x="5854" y="4092"/>
                    <a:pt x="6088" y="4092"/>
                  </a:cubicBezTo>
                  <a:cubicBezTo>
                    <a:pt x="6342" y="4189"/>
                    <a:pt x="6576" y="4189"/>
                    <a:pt x="6830" y="4189"/>
                  </a:cubicBezTo>
                  <a:lnTo>
                    <a:pt x="7552" y="4189"/>
                  </a:lnTo>
                  <a:lnTo>
                    <a:pt x="7962" y="4092"/>
                  </a:lnTo>
                  <a:lnTo>
                    <a:pt x="8371" y="4092"/>
                  </a:lnTo>
                  <a:cubicBezTo>
                    <a:pt x="8859" y="4014"/>
                    <a:pt x="9347" y="3857"/>
                    <a:pt x="9757" y="3779"/>
                  </a:cubicBezTo>
                  <a:cubicBezTo>
                    <a:pt x="9991" y="3701"/>
                    <a:pt x="10245" y="3604"/>
                    <a:pt x="10479" y="3526"/>
                  </a:cubicBezTo>
                  <a:cubicBezTo>
                    <a:pt x="10654" y="3370"/>
                    <a:pt x="10888" y="3292"/>
                    <a:pt x="11064" y="3214"/>
                  </a:cubicBezTo>
                  <a:cubicBezTo>
                    <a:pt x="11454" y="2960"/>
                    <a:pt x="11786" y="2726"/>
                    <a:pt x="12118" y="2472"/>
                  </a:cubicBezTo>
                  <a:cubicBezTo>
                    <a:pt x="12352" y="2238"/>
                    <a:pt x="12605" y="1984"/>
                    <a:pt x="12840" y="1653"/>
                  </a:cubicBezTo>
                  <a:cubicBezTo>
                    <a:pt x="13015" y="1419"/>
                    <a:pt x="13171" y="1165"/>
                    <a:pt x="13249" y="1009"/>
                  </a:cubicBezTo>
                  <a:cubicBezTo>
                    <a:pt x="13405" y="853"/>
                    <a:pt x="13405" y="677"/>
                    <a:pt x="13503" y="521"/>
                  </a:cubicBezTo>
                  <a:cubicBezTo>
                    <a:pt x="13503" y="443"/>
                    <a:pt x="13503" y="443"/>
                    <a:pt x="13581" y="365"/>
                  </a:cubicBezTo>
                  <a:cubicBezTo>
                    <a:pt x="13581" y="189"/>
                    <a:pt x="13581" y="111"/>
                    <a:pt x="13405" y="33"/>
                  </a:cubicBezTo>
                  <a:cubicBezTo>
                    <a:pt x="13383" y="10"/>
                    <a:pt x="13353" y="1"/>
                    <a:pt x="13321"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695" name="Google Shape;7695;p56"/>
            <p:cNvSpPr/>
            <p:nvPr/>
          </p:nvSpPr>
          <p:spPr>
            <a:xfrm>
              <a:off x="4431629" y="694661"/>
              <a:ext cx="247318" cy="197165"/>
            </a:xfrm>
            <a:custGeom>
              <a:avLst/>
              <a:gdLst/>
              <a:ahLst/>
              <a:cxnLst/>
              <a:rect l="l" t="t" r="r" b="b"/>
              <a:pathLst>
                <a:path w="7969" h="6353" extrusionOk="0">
                  <a:moveTo>
                    <a:pt x="3014" y="0"/>
                  </a:moveTo>
                  <a:cubicBezTo>
                    <a:pt x="2853" y="0"/>
                    <a:pt x="2691" y="37"/>
                    <a:pt x="2533" y="120"/>
                  </a:cubicBezTo>
                  <a:cubicBezTo>
                    <a:pt x="1886" y="482"/>
                    <a:pt x="1796" y="1146"/>
                    <a:pt x="1945" y="1709"/>
                  </a:cubicBezTo>
                  <a:lnTo>
                    <a:pt x="1945" y="1709"/>
                  </a:lnTo>
                  <a:cubicBezTo>
                    <a:pt x="1779" y="1675"/>
                    <a:pt x="1608" y="1656"/>
                    <a:pt x="1444" y="1656"/>
                  </a:cubicBezTo>
                  <a:cubicBezTo>
                    <a:pt x="1081" y="1656"/>
                    <a:pt x="753" y="1751"/>
                    <a:pt x="582" y="1993"/>
                  </a:cubicBezTo>
                  <a:cubicBezTo>
                    <a:pt x="16" y="2734"/>
                    <a:pt x="2377" y="3047"/>
                    <a:pt x="2377" y="3047"/>
                  </a:cubicBezTo>
                  <a:cubicBezTo>
                    <a:pt x="2377" y="3047"/>
                    <a:pt x="2168" y="3021"/>
                    <a:pt x="1881" y="3021"/>
                  </a:cubicBezTo>
                  <a:cubicBezTo>
                    <a:pt x="1175" y="3021"/>
                    <a:pt x="0" y="3179"/>
                    <a:pt x="347" y="4276"/>
                  </a:cubicBezTo>
                  <a:cubicBezTo>
                    <a:pt x="508" y="4782"/>
                    <a:pt x="815" y="5025"/>
                    <a:pt x="1153" y="5101"/>
                  </a:cubicBezTo>
                  <a:lnTo>
                    <a:pt x="1153" y="5101"/>
                  </a:lnTo>
                  <a:cubicBezTo>
                    <a:pt x="1019" y="5438"/>
                    <a:pt x="1064" y="5814"/>
                    <a:pt x="1479" y="6149"/>
                  </a:cubicBezTo>
                  <a:cubicBezTo>
                    <a:pt x="1608" y="6253"/>
                    <a:pt x="1747" y="6300"/>
                    <a:pt x="1891" y="6300"/>
                  </a:cubicBezTo>
                  <a:cubicBezTo>
                    <a:pt x="2195" y="6300"/>
                    <a:pt x="2521" y="6091"/>
                    <a:pt x="2822" y="5779"/>
                  </a:cubicBezTo>
                  <a:lnTo>
                    <a:pt x="2822" y="5779"/>
                  </a:lnTo>
                  <a:cubicBezTo>
                    <a:pt x="3003" y="6066"/>
                    <a:pt x="3305" y="6269"/>
                    <a:pt x="3762" y="6305"/>
                  </a:cubicBezTo>
                  <a:cubicBezTo>
                    <a:pt x="3787" y="6306"/>
                    <a:pt x="3812" y="6307"/>
                    <a:pt x="3836" y="6307"/>
                  </a:cubicBezTo>
                  <a:cubicBezTo>
                    <a:pt x="4290" y="6307"/>
                    <a:pt x="4609" y="6134"/>
                    <a:pt x="4823" y="5880"/>
                  </a:cubicBezTo>
                  <a:lnTo>
                    <a:pt x="4823" y="5880"/>
                  </a:lnTo>
                  <a:cubicBezTo>
                    <a:pt x="5051" y="6160"/>
                    <a:pt x="5363" y="6353"/>
                    <a:pt x="5756" y="6353"/>
                  </a:cubicBezTo>
                  <a:cubicBezTo>
                    <a:pt x="5865" y="6353"/>
                    <a:pt x="5981" y="6338"/>
                    <a:pt x="6103" y="6305"/>
                  </a:cubicBezTo>
                  <a:cubicBezTo>
                    <a:pt x="6820" y="6066"/>
                    <a:pt x="6797" y="5262"/>
                    <a:pt x="6503" y="4512"/>
                  </a:cubicBezTo>
                  <a:lnTo>
                    <a:pt x="6503" y="4512"/>
                  </a:lnTo>
                  <a:cubicBezTo>
                    <a:pt x="6557" y="4520"/>
                    <a:pt x="6611" y="4525"/>
                    <a:pt x="6664" y="4525"/>
                  </a:cubicBezTo>
                  <a:cubicBezTo>
                    <a:pt x="6874" y="4525"/>
                    <a:pt x="7078" y="4453"/>
                    <a:pt x="7255" y="4276"/>
                  </a:cubicBezTo>
                  <a:cubicBezTo>
                    <a:pt x="7968" y="3562"/>
                    <a:pt x="7599" y="2357"/>
                    <a:pt x="6808" y="1804"/>
                  </a:cubicBezTo>
                  <a:lnTo>
                    <a:pt x="6808" y="1804"/>
                  </a:lnTo>
                  <a:cubicBezTo>
                    <a:pt x="7174" y="1018"/>
                    <a:pt x="7004" y="94"/>
                    <a:pt x="5885" y="94"/>
                  </a:cubicBezTo>
                  <a:cubicBezTo>
                    <a:pt x="5778" y="94"/>
                    <a:pt x="5662" y="102"/>
                    <a:pt x="5538" y="120"/>
                  </a:cubicBezTo>
                  <a:cubicBezTo>
                    <a:pt x="4999" y="204"/>
                    <a:pt x="4657" y="530"/>
                    <a:pt x="4467" y="916"/>
                  </a:cubicBezTo>
                  <a:lnTo>
                    <a:pt x="4467" y="916"/>
                  </a:lnTo>
                  <a:cubicBezTo>
                    <a:pt x="4091" y="420"/>
                    <a:pt x="3557" y="0"/>
                    <a:pt x="301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696" name="Google Shape;7696;p56"/>
            <p:cNvSpPr/>
            <p:nvPr/>
          </p:nvSpPr>
          <p:spPr>
            <a:xfrm>
              <a:off x="4063926" y="1781072"/>
              <a:ext cx="249521" cy="249521"/>
            </a:xfrm>
            <a:custGeom>
              <a:avLst/>
              <a:gdLst/>
              <a:ahLst/>
              <a:cxnLst/>
              <a:rect l="l" t="t" r="r" b="b"/>
              <a:pathLst>
                <a:path w="8040" h="8040" extrusionOk="0">
                  <a:moveTo>
                    <a:pt x="4059" y="1"/>
                  </a:moveTo>
                  <a:cubicBezTo>
                    <a:pt x="1776" y="1"/>
                    <a:pt x="1" y="1796"/>
                    <a:pt x="1" y="3981"/>
                  </a:cubicBezTo>
                  <a:cubicBezTo>
                    <a:pt x="1" y="6186"/>
                    <a:pt x="1776" y="8040"/>
                    <a:pt x="4059" y="8040"/>
                  </a:cubicBezTo>
                  <a:cubicBezTo>
                    <a:pt x="6244" y="8040"/>
                    <a:pt x="8039" y="6186"/>
                    <a:pt x="8039" y="3981"/>
                  </a:cubicBezTo>
                  <a:cubicBezTo>
                    <a:pt x="8039" y="1796"/>
                    <a:pt x="6244" y="1"/>
                    <a:pt x="4059"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97" name="Google Shape;7697;p56"/>
            <p:cNvSpPr/>
            <p:nvPr/>
          </p:nvSpPr>
          <p:spPr>
            <a:xfrm>
              <a:off x="4817828" y="1781072"/>
              <a:ext cx="247721" cy="249521"/>
            </a:xfrm>
            <a:custGeom>
              <a:avLst/>
              <a:gdLst/>
              <a:ahLst/>
              <a:cxnLst/>
              <a:rect l="l" t="t" r="r" b="b"/>
              <a:pathLst>
                <a:path w="7982" h="8040" extrusionOk="0">
                  <a:moveTo>
                    <a:pt x="4001" y="1"/>
                  </a:moveTo>
                  <a:cubicBezTo>
                    <a:pt x="1796" y="1"/>
                    <a:pt x="1" y="1796"/>
                    <a:pt x="1" y="3981"/>
                  </a:cubicBezTo>
                  <a:cubicBezTo>
                    <a:pt x="1" y="6186"/>
                    <a:pt x="1796" y="8040"/>
                    <a:pt x="4001" y="8040"/>
                  </a:cubicBezTo>
                  <a:cubicBezTo>
                    <a:pt x="6186" y="8040"/>
                    <a:pt x="7981" y="6186"/>
                    <a:pt x="7981" y="3981"/>
                  </a:cubicBezTo>
                  <a:cubicBezTo>
                    <a:pt x="7981" y="1796"/>
                    <a:pt x="6186" y="1"/>
                    <a:pt x="4001"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98" name="Google Shape;7698;p56"/>
            <p:cNvSpPr/>
            <p:nvPr/>
          </p:nvSpPr>
          <p:spPr>
            <a:xfrm>
              <a:off x="4754858" y="1947606"/>
              <a:ext cx="141737" cy="204086"/>
            </a:xfrm>
            <a:custGeom>
              <a:avLst/>
              <a:gdLst/>
              <a:ahLst/>
              <a:cxnLst/>
              <a:rect l="l" t="t" r="r" b="b"/>
              <a:pathLst>
                <a:path w="4567" h="6576" extrusionOk="0">
                  <a:moveTo>
                    <a:pt x="4566" y="0"/>
                  </a:moveTo>
                  <a:lnTo>
                    <a:pt x="4566" y="0"/>
                  </a:lnTo>
                  <a:cubicBezTo>
                    <a:pt x="2127" y="1464"/>
                    <a:pt x="410" y="3493"/>
                    <a:pt x="254" y="4059"/>
                  </a:cubicBezTo>
                  <a:cubicBezTo>
                    <a:pt x="1" y="5113"/>
                    <a:pt x="1308" y="6576"/>
                    <a:pt x="2127" y="6576"/>
                  </a:cubicBezTo>
                  <a:cubicBezTo>
                    <a:pt x="2693" y="6576"/>
                    <a:pt x="3493" y="5932"/>
                    <a:pt x="4469" y="5210"/>
                  </a:cubicBezTo>
                  <a:cubicBezTo>
                    <a:pt x="4157" y="3259"/>
                    <a:pt x="4566" y="1"/>
                    <a:pt x="4566" y="0"/>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699" name="Google Shape;7699;p56"/>
            <p:cNvSpPr/>
            <p:nvPr/>
          </p:nvSpPr>
          <p:spPr>
            <a:xfrm>
              <a:off x="5065519" y="1919736"/>
              <a:ext cx="209548" cy="219852"/>
            </a:xfrm>
            <a:custGeom>
              <a:avLst/>
              <a:gdLst/>
              <a:ahLst/>
              <a:cxnLst/>
              <a:rect l="l" t="t" r="r" b="b"/>
              <a:pathLst>
                <a:path w="6752" h="7084" extrusionOk="0">
                  <a:moveTo>
                    <a:pt x="2263" y="1"/>
                  </a:moveTo>
                  <a:cubicBezTo>
                    <a:pt x="2263" y="1"/>
                    <a:pt x="156" y="3494"/>
                    <a:pt x="0" y="4801"/>
                  </a:cubicBezTo>
                  <a:cubicBezTo>
                    <a:pt x="644" y="5367"/>
                    <a:pt x="898" y="6186"/>
                    <a:pt x="722" y="7084"/>
                  </a:cubicBezTo>
                  <a:cubicBezTo>
                    <a:pt x="1763" y="6746"/>
                    <a:pt x="2791" y="6638"/>
                    <a:pt x="3685" y="6638"/>
                  </a:cubicBezTo>
                  <a:cubicBezTo>
                    <a:pt x="5171" y="6638"/>
                    <a:pt x="6290" y="6937"/>
                    <a:pt x="6498" y="6986"/>
                  </a:cubicBezTo>
                  <a:cubicBezTo>
                    <a:pt x="6751" y="4645"/>
                    <a:pt x="5932" y="2284"/>
                    <a:pt x="2927" y="333"/>
                  </a:cubicBezTo>
                  <a:cubicBezTo>
                    <a:pt x="2673" y="255"/>
                    <a:pt x="2517" y="157"/>
                    <a:pt x="2263" y="1"/>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700" name="Google Shape;7700;p56"/>
            <p:cNvSpPr/>
            <p:nvPr/>
          </p:nvSpPr>
          <p:spPr>
            <a:xfrm>
              <a:off x="4840856" y="2339516"/>
              <a:ext cx="333068" cy="175503"/>
            </a:xfrm>
            <a:custGeom>
              <a:avLst/>
              <a:gdLst/>
              <a:ahLst/>
              <a:cxnLst/>
              <a:rect l="l" t="t" r="r" b="b"/>
              <a:pathLst>
                <a:path w="10732" h="5655" extrusionOk="0">
                  <a:moveTo>
                    <a:pt x="8224" y="0"/>
                  </a:moveTo>
                  <a:cubicBezTo>
                    <a:pt x="7132" y="0"/>
                    <a:pt x="5656" y="183"/>
                    <a:pt x="3747" y="777"/>
                  </a:cubicBezTo>
                  <a:lnTo>
                    <a:pt x="3649" y="699"/>
                  </a:lnTo>
                  <a:cubicBezTo>
                    <a:pt x="2927" y="1596"/>
                    <a:pt x="1620" y="3216"/>
                    <a:pt x="0" y="5089"/>
                  </a:cubicBezTo>
                  <a:cubicBezTo>
                    <a:pt x="1013" y="4931"/>
                    <a:pt x="1913" y="4869"/>
                    <a:pt x="2701" y="4869"/>
                  </a:cubicBezTo>
                  <a:cubicBezTo>
                    <a:pt x="5515" y="4869"/>
                    <a:pt x="6907" y="5655"/>
                    <a:pt x="6907" y="5655"/>
                  </a:cubicBezTo>
                  <a:cubicBezTo>
                    <a:pt x="8215" y="3879"/>
                    <a:pt x="9190" y="2572"/>
                    <a:pt x="9600" y="2006"/>
                  </a:cubicBezTo>
                  <a:cubicBezTo>
                    <a:pt x="9912" y="1596"/>
                    <a:pt x="10322" y="1031"/>
                    <a:pt x="10732" y="465"/>
                  </a:cubicBezTo>
                  <a:cubicBezTo>
                    <a:pt x="10732" y="465"/>
                    <a:pt x="9965" y="0"/>
                    <a:pt x="8224" y="0"/>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701" name="Google Shape;7701;p56"/>
            <p:cNvSpPr/>
            <p:nvPr/>
          </p:nvSpPr>
          <p:spPr>
            <a:xfrm>
              <a:off x="4631339" y="2618365"/>
              <a:ext cx="335488" cy="159458"/>
            </a:xfrm>
            <a:custGeom>
              <a:avLst/>
              <a:gdLst/>
              <a:ahLst/>
              <a:cxnLst/>
              <a:rect l="l" t="t" r="r" b="b"/>
              <a:pathLst>
                <a:path w="10810" h="5138" extrusionOk="0">
                  <a:moveTo>
                    <a:pt x="6467" y="1"/>
                  </a:moveTo>
                  <a:cubicBezTo>
                    <a:pt x="5493" y="1"/>
                    <a:pt x="4444" y="69"/>
                    <a:pt x="3415" y="260"/>
                  </a:cubicBezTo>
                  <a:cubicBezTo>
                    <a:pt x="2283" y="1548"/>
                    <a:pt x="1132" y="2933"/>
                    <a:pt x="0" y="4397"/>
                  </a:cubicBezTo>
                  <a:cubicBezTo>
                    <a:pt x="340" y="4350"/>
                    <a:pt x="726" y="4330"/>
                    <a:pt x="1139" y="4330"/>
                  </a:cubicBezTo>
                  <a:cubicBezTo>
                    <a:pt x="3506" y="4330"/>
                    <a:pt x="6769" y="4988"/>
                    <a:pt x="7317" y="5138"/>
                  </a:cubicBezTo>
                  <a:cubicBezTo>
                    <a:pt x="8546" y="3499"/>
                    <a:pt x="9756" y="1880"/>
                    <a:pt x="10810" y="416"/>
                  </a:cubicBezTo>
                  <a:cubicBezTo>
                    <a:pt x="10810" y="416"/>
                    <a:pt x="8872" y="1"/>
                    <a:pt x="6467" y="1"/>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702" name="Google Shape;7702;p56"/>
            <p:cNvSpPr/>
            <p:nvPr/>
          </p:nvSpPr>
          <p:spPr>
            <a:xfrm>
              <a:off x="4412108" y="2887190"/>
              <a:ext cx="333099" cy="180717"/>
            </a:xfrm>
            <a:custGeom>
              <a:avLst/>
              <a:gdLst/>
              <a:ahLst/>
              <a:cxnLst/>
              <a:rect l="l" t="t" r="r" b="b"/>
              <a:pathLst>
                <a:path w="10733" h="5823" extrusionOk="0">
                  <a:moveTo>
                    <a:pt x="4352" y="0"/>
                  </a:moveTo>
                  <a:cubicBezTo>
                    <a:pt x="4055" y="0"/>
                    <a:pt x="3767" y="15"/>
                    <a:pt x="3494" y="47"/>
                  </a:cubicBezTo>
                  <a:cubicBezTo>
                    <a:pt x="2264" y="1588"/>
                    <a:pt x="1055" y="3051"/>
                    <a:pt x="1" y="4359"/>
                  </a:cubicBezTo>
                  <a:cubicBezTo>
                    <a:pt x="69" y="4357"/>
                    <a:pt x="138" y="4356"/>
                    <a:pt x="208" y="4356"/>
                  </a:cubicBezTo>
                  <a:cubicBezTo>
                    <a:pt x="2970" y="4356"/>
                    <a:pt x="7220" y="5822"/>
                    <a:pt x="7220" y="5822"/>
                  </a:cubicBezTo>
                  <a:cubicBezTo>
                    <a:pt x="8371" y="4359"/>
                    <a:pt x="9503" y="2817"/>
                    <a:pt x="10732" y="1276"/>
                  </a:cubicBezTo>
                  <a:cubicBezTo>
                    <a:pt x="10732" y="1276"/>
                    <a:pt x="7145" y="0"/>
                    <a:pt x="4352" y="0"/>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703" name="Google Shape;7703;p56"/>
            <p:cNvSpPr/>
            <p:nvPr/>
          </p:nvSpPr>
          <p:spPr>
            <a:xfrm>
              <a:off x="4260719" y="3128425"/>
              <a:ext cx="284653" cy="188258"/>
            </a:xfrm>
            <a:custGeom>
              <a:avLst/>
              <a:gdLst/>
              <a:ahLst/>
              <a:cxnLst/>
              <a:rect l="l" t="t" r="r" b="b"/>
              <a:pathLst>
                <a:path w="9172" h="6066" extrusionOk="0">
                  <a:moveTo>
                    <a:pt x="2108" y="0"/>
                  </a:moveTo>
                  <a:cubicBezTo>
                    <a:pt x="801" y="1698"/>
                    <a:pt x="1" y="2849"/>
                    <a:pt x="1" y="3005"/>
                  </a:cubicBezTo>
                  <a:cubicBezTo>
                    <a:pt x="217" y="3599"/>
                    <a:pt x="4312" y="6066"/>
                    <a:pt x="5593" y="6066"/>
                  </a:cubicBezTo>
                  <a:cubicBezTo>
                    <a:pt x="5702" y="6066"/>
                    <a:pt x="5790" y="6048"/>
                    <a:pt x="5854" y="6010"/>
                  </a:cubicBezTo>
                  <a:cubicBezTo>
                    <a:pt x="6011" y="5854"/>
                    <a:pt x="7318" y="4234"/>
                    <a:pt x="9171" y="1795"/>
                  </a:cubicBezTo>
                  <a:cubicBezTo>
                    <a:pt x="9171" y="1795"/>
                    <a:pt x="5679" y="78"/>
                    <a:pt x="2108" y="0"/>
                  </a:cubicBezTo>
                  <a:close/>
                </a:path>
              </a:pathLst>
            </a:custGeom>
            <a:solidFill>
              <a:srgbClr val="F3F3F3"/>
            </a:solidFill>
            <a:ln>
              <a:noFill/>
            </a:ln>
          </p:spPr>
          <p:txBody>
            <a:bodyPr spcFirstLastPara="1" wrap="square" lIns="182850" tIns="182850" rIns="182850" bIns="182850" anchor="ctr" anchorCtr="0">
              <a:noAutofit/>
            </a:bodyPr>
            <a:lstStyle/>
            <a:p>
              <a:endParaRPr sz="3600"/>
            </a:p>
          </p:txBody>
        </p:sp>
        <p:sp>
          <p:nvSpPr>
            <p:cNvPr id="7704" name="Google Shape;7704;p56"/>
            <p:cNvSpPr/>
            <p:nvPr/>
          </p:nvSpPr>
          <p:spPr>
            <a:xfrm>
              <a:off x="4883840" y="1899905"/>
              <a:ext cx="251942" cy="209424"/>
            </a:xfrm>
            <a:custGeom>
              <a:avLst/>
              <a:gdLst/>
              <a:ahLst/>
              <a:cxnLst/>
              <a:rect l="l" t="t" r="r" b="b"/>
              <a:pathLst>
                <a:path w="8118" h="6748" extrusionOk="0">
                  <a:moveTo>
                    <a:pt x="5324" y="0"/>
                  </a:moveTo>
                  <a:cubicBezTo>
                    <a:pt x="3558" y="0"/>
                    <a:pt x="1842" y="681"/>
                    <a:pt x="410" y="1537"/>
                  </a:cubicBezTo>
                  <a:cubicBezTo>
                    <a:pt x="410" y="1537"/>
                    <a:pt x="1" y="4796"/>
                    <a:pt x="313" y="6747"/>
                  </a:cubicBezTo>
                  <a:cubicBezTo>
                    <a:pt x="1505" y="5809"/>
                    <a:pt x="2918" y="4780"/>
                    <a:pt x="4193" y="4780"/>
                  </a:cubicBezTo>
                  <a:cubicBezTo>
                    <a:pt x="4482" y="4780"/>
                    <a:pt x="4764" y="4833"/>
                    <a:pt x="5035" y="4952"/>
                  </a:cubicBezTo>
                  <a:cubicBezTo>
                    <a:pt x="5366" y="5030"/>
                    <a:pt x="5600" y="5186"/>
                    <a:pt x="5854" y="5440"/>
                  </a:cubicBezTo>
                  <a:cubicBezTo>
                    <a:pt x="6010" y="4133"/>
                    <a:pt x="8117" y="640"/>
                    <a:pt x="8117" y="640"/>
                  </a:cubicBezTo>
                  <a:cubicBezTo>
                    <a:pt x="7196" y="189"/>
                    <a:pt x="6253" y="0"/>
                    <a:pt x="532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05" name="Google Shape;7705;p56"/>
            <p:cNvSpPr/>
            <p:nvPr/>
          </p:nvSpPr>
          <p:spPr>
            <a:xfrm>
              <a:off x="4954072" y="2125716"/>
              <a:ext cx="313112" cy="237914"/>
            </a:xfrm>
            <a:custGeom>
              <a:avLst/>
              <a:gdLst/>
              <a:ahLst/>
              <a:cxnLst/>
              <a:rect l="l" t="t" r="r" b="b"/>
              <a:pathLst>
                <a:path w="10089" h="7666" extrusionOk="0">
                  <a:moveTo>
                    <a:pt x="7276" y="1"/>
                  </a:moveTo>
                  <a:cubicBezTo>
                    <a:pt x="6382" y="1"/>
                    <a:pt x="5354" y="109"/>
                    <a:pt x="4313" y="447"/>
                  </a:cubicBezTo>
                  <a:cubicBezTo>
                    <a:pt x="4001" y="2632"/>
                    <a:pt x="1718" y="5481"/>
                    <a:pt x="586" y="6866"/>
                  </a:cubicBezTo>
                  <a:cubicBezTo>
                    <a:pt x="489" y="7022"/>
                    <a:pt x="255" y="7276"/>
                    <a:pt x="1" y="7588"/>
                  </a:cubicBezTo>
                  <a:lnTo>
                    <a:pt x="99" y="7666"/>
                  </a:lnTo>
                  <a:cubicBezTo>
                    <a:pt x="2008" y="7072"/>
                    <a:pt x="3484" y="6889"/>
                    <a:pt x="4576" y="6889"/>
                  </a:cubicBezTo>
                  <a:cubicBezTo>
                    <a:pt x="6317" y="6889"/>
                    <a:pt x="7084" y="7354"/>
                    <a:pt x="7084" y="7354"/>
                  </a:cubicBezTo>
                  <a:cubicBezTo>
                    <a:pt x="8293" y="5559"/>
                    <a:pt x="9854" y="2964"/>
                    <a:pt x="10089" y="349"/>
                  </a:cubicBezTo>
                  <a:cubicBezTo>
                    <a:pt x="9881" y="300"/>
                    <a:pt x="8762" y="1"/>
                    <a:pt x="727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06" name="Google Shape;7706;p56"/>
            <p:cNvSpPr/>
            <p:nvPr/>
          </p:nvSpPr>
          <p:spPr>
            <a:xfrm>
              <a:off x="4737292" y="2490625"/>
              <a:ext cx="317954" cy="140682"/>
            </a:xfrm>
            <a:custGeom>
              <a:avLst/>
              <a:gdLst/>
              <a:ahLst/>
              <a:cxnLst/>
              <a:rect l="l" t="t" r="r" b="b"/>
              <a:pathLst>
                <a:path w="10245" h="4533" extrusionOk="0">
                  <a:moveTo>
                    <a:pt x="6038" y="0"/>
                  </a:moveTo>
                  <a:cubicBezTo>
                    <a:pt x="5250" y="0"/>
                    <a:pt x="4350" y="62"/>
                    <a:pt x="3337" y="220"/>
                  </a:cubicBezTo>
                  <a:cubicBezTo>
                    <a:pt x="2362" y="1527"/>
                    <a:pt x="1230" y="2913"/>
                    <a:pt x="1" y="4376"/>
                  </a:cubicBezTo>
                  <a:cubicBezTo>
                    <a:pt x="1030" y="4185"/>
                    <a:pt x="2079" y="4117"/>
                    <a:pt x="3053" y="4117"/>
                  </a:cubicBezTo>
                  <a:cubicBezTo>
                    <a:pt x="5458" y="4117"/>
                    <a:pt x="7396" y="4532"/>
                    <a:pt x="7396" y="4532"/>
                  </a:cubicBezTo>
                  <a:cubicBezTo>
                    <a:pt x="8449" y="3147"/>
                    <a:pt x="9425" y="1859"/>
                    <a:pt x="10244" y="786"/>
                  </a:cubicBezTo>
                  <a:cubicBezTo>
                    <a:pt x="10244" y="786"/>
                    <a:pt x="8852" y="0"/>
                    <a:pt x="603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07" name="Google Shape;7707;p56"/>
            <p:cNvSpPr/>
            <p:nvPr/>
          </p:nvSpPr>
          <p:spPr>
            <a:xfrm>
              <a:off x="4520513" y="2752716"/>
              <a:ext cx="337940" cy="174075"/>
            </a:xfrm>
            <a:custGeom>
              <a:avLst/>
              <a:gdLst/>
              <a:ahLst/>
              <a:cxnLst/>
              <a:rect l="l" t="t" r="r" b="b"/>
              <a:pathLst>
                <a:path w="10889" h="5609" extrusionOk="0">
                  <a:moveTo>
                    <a:pt x="4710" y="1"/>
                  </a:moveTo>
                  <a:cubicBezTo>
                    <a:pt x="4297" y="1"/>
                    <a:pt x="3911" y="21"/>
                    <a:pt x="3571" y="68"/>
                  </a:cubicBezTo>
                  <a:cubicBezTo>
                    <a:pt x="2361" y="1453"/>
                    <a:pt x="1210" y="2916"/>
                    <a:pt x="1" y="4380"/>
                  </a:cubicBezTo>
                  <a:cubicBezTo>
                    <a:pt x="274" y="4348"/>
                    <a:pt x="562" y="4333"/>
                    <a:pt x="859" y="4333"/>
                  </a:cubicBezTo>
                  <a:cubicBezTo>
                    <a:pt x="3652" y="4333"/>
                    <a:pt x="7239" y="5609"/>
                    <a:pt x="7239" y="5609"/>
                  </a:cubicBezTo>
                  <a:cubicBezTo>
                    <a:pt x="8449" y="3970"/>
                    <a:pt x="9678" y="2350"/>
                    <a:pt x="10888" y="809"/>
                  </a:cubicBezTo>
                  <a:cubicBezTo>
                    <a:pt x="10340" y="659"/>
                    <a:pt x="7077" y="1"/>
                    <a:pt x="471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08" name="Google Shape;7708;p56"/>
            <p:cNvSpPr/>
            <p:nvPr/>
          </p:nvSpPr>
          <p:spPr>
            <a:xfrm>
              <a:off x="4326141" y="3022348"/>
              <a:ext cx="310071" cy="161816"/>
            </a:xfrm>
            <a:custGeom>
              <a:avLst/>
              <a:gdLst/>
              <a:ahLst/>
              <a:cxnLst/>
              <a:rect l="l" t="t" r="r" b="b"/>
              <a:pathLst>
                <a:path w="9991" h="5214" extrusionOk="0">
                  <a:moveTo>
                    <a:pt x="2978" y="1"/>
                  </a:moveTo>
                  <a:cubicBezTo>
                    <a:pt x="2908" y="1"/>
                    <a:pt x="2839" y="2"/>
                    <a:pt x="2771" y="4"/>
                  </a:cubicBezTo>
                  <a:cubicBezTo>
                    <a:pt x="1698" y="1311"/>
                    <a:pt x="820" y="2443"/>
                    <a:pt x="0" y="3418"/>
                  </a:cubicBezTo>
                  <a:cubicBezTo>
                    <a:pt x="3571" y="3496"/>
                    <a:pt x="7063" y="5213"/>
                    <a:pt x="7063" y="5213"/>
                  </a:cubicBezTo>
                  <a:cubicBezTo>
                    <a:pt x="7961" y="4140"/>
                    <a:pt x="8937" y="2852"/>
                    <a:pt x="9990" y="1467"/>
                  </a:cubicBezTo>
                  <a:cubicBezTo>
                    <a:pt x="9990" y="1467"/>
                    <a:pt x="5740" y="1"/>
                    <a:pt x="2978"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09" name="Google Shape;7709;p56"/>
            <p:cNvSpPr/>
            <p:nvPr/>
          </p:nvSpPr>
          <p:spPr>
            <a:xfrm>
              <a:off x="4711875" y="2631245"/>
              <a:ext cx="317923" cy="348244"/>
            </a:xfrm>
            <a:custGeom>
              <a:avLst/>
              <a:gdLst/>
              <a:ahLst/>
              <a:cxnLst/>
              <a:rect l="l" t="t" r="r" b="b"/>
              <a:pathLst>
                <a:path w="10244" h="11221" extrusionOk="0">
                  <a:moveTo>
                    <a:pt x="8249" y="0"/>
                  </a:moveTo>
                  <a:cubicBezTo>
                    <a:pt x="8227" y="0"/>
                    <a:pt x="8215" y="1"/>
                    <a:pt x="8215" y="1"/>
                  </a:cubicBezTo>
                  <a:lnTo>
                    <a:pt x="7005" y="1621"/>
                  </a:lnTo>
                  <a:cubicBezTo>
                    <a:pt x="7005" y="1621"/>
                    <a:pt x="6403" y="1449"/>
                    <a:pt x="5260" y="1449"/>
                  </a:cubicBezTo>
                  <a:cubicBezTo>
                    <a:pt x="5070" y="1449"/>
                    <a:pt x="4864" y="1453"/>
                    <a:pt x="4644" y="1465"/>
                  </a:cubicBezTo>
                  <a:cubicBezTo>
                    <a:pt x="2849" y="1543"/>
                    <a:pt x="898" y="2030"/>
                    <a:pt x="586" y="3982"/>
                  </a:cubicBezTo>
                  <a:cubicBezTo>
                    <a:pt x="0" y="6908"/>
                    <a:pt x="3103" y="10323"/>
                    <a:pt x="8468" y="11220"/>
                  </a:cubicBezTo>
                  <a:lnTo>
                    <a:pt x="8546" y="11220"/>
                  </a:lnTo>
                  <a:cubicBezTo>
                    <a:pt x="10244" y="7162"/>
                    <a:pt x="10088" y="1230"/>
                    <a:pt x="10088" y="1230"/>
                  </a:cubicBezTo>
                  <a:cubicBezTo>
                    <a:pt x="9356" y="63"/>
                    <a:pt x="8437" y="0"/>
                    <a:pt x="82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710" name="Google Shape;7710;p56"/>
            <p:cNvSpPr/>
            <p:nvPr/>
          </p:nvSpPr>
          <p:spPr>
            <a:xfrm>
              <a:off x="4252867" y="2795265"/>
              <a:ext cx="360937" cy="347654"/>
            </a:xfrm>
            <a:custGeom>
              <a:avLst/>
              <a:gdLst/>
              <a:ahLst/>
              <a:cxnLst/>
              <a:rect l="l" t="t" r="r" b="b"/>
              <a:pathLst>
                <a:path w="11630" h="11202" extrusionOk="0">
                  <a:moveTo>
                    <a:pt x="7326" y="1"/>
                  </a:moveTo>
                  <a:cubicBezTo>
                    <a:pt x="6421" y="1"/>
                    <a:pt x="5436" y="240"/>
                    <a:pt x="4547" y="979"/>
                  </a:cubicBezTo>
                  <a:cubicBezTo>
                    <a:pt x="4547" y="979"/>
                    <a:pt x="566" y="6579"/>
                    <a:pt x="0" y="10404"/>
                  </a:cubicBezTo>
                  <a:cubicBezTo>
                    <a:pt x="1936" y="10918"/>
                    <a:pt x="3809" y="11202"/>
                    <a:pt x="5419" y="11202"/>
                  </a:cubicBezTo>
                  <a:cubicBezTo>
                    <a:pt x="6373" y="11202"/>
                    <a:pt x="7235" y="11102"/>
                    <a:pt x="7961" y="10891"/>
                  </a:cubicBezTo>
                  <a:cubicBezTo>
                    <a:pt x="11063" y="9916"/>
                    <a:pt x="11629" y="6579"/>
                    <a:pt x="11063" y="4628"/>
                  </a:cubicBezTo>
                  <a:cubicBezTo>
                    <a:pt x="10498" y="2853"/>
                    <a:pt x="9112" y="2365"/>
                    <a:pt x="9112" y="2365"/>
                  </a:cubicBezTo>
                  <a:lnTo>
                    <a:pt x="10400" y="823"/>
                  </a:lnTo>
                  <a:cubicBezTo>
                    <a:pt x="10400" y="823"/>
                    <a:pt x="9001" y="1"/>
                    <a:pt x="732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711" name="Google Shape;7711;p56"/>
            <p:cNvSpPr/>
            <p:nvPr/>
          </p:nvSpPr>
          <p:spPr>
            <a:xfrm>
              <a:off x="5332544" y="2785085"/>
              <a:ext cx="43046" cy="66011"/>
            </a:xfrm>
            <a:custGeom>
              <a:avLst/>
              <a:gdLst/>
              <a:ahLst/>
              <a:cxnLst/>
              <a:rect l="l" t="t" r="r" b="b"/>
              <a:pathLst>
                <a:path w="1387" h="2127" extrusionOk="0">
                  <a:moveTo>
                    <a:pt x="1074" y="0"/>
                  </a:moveTo>
                  <a:cubicBezTo>
                    <a:pt x="820" y="332"/>
                    <a:pt x="664" y="664"/>
                    <a:pt x="411" y="1054"/>
                  </a:cubicBezTo>
                  <a:cubicBezTo>
                    <a:pt x="254" y="1307"/>
                    <a:pt x="1" y="1639"/>
                    <a:pt x="1" y="2029"/>
                  </a:cubicBezTo>
                  <a:cubicBezTo>
                    <a:pt x="1" y="2029"/>
                    <a:pt x="1" y="2127"/>
                    <a:pt x="98" y="2127"/>
                  </a:cubicBezTo>
                  <a:cubicBezTo>
                    <a:pt x="489" y="1951"/>
                    <a:pt x="742" y="1542"/>
                    <a:pt x="898" y="1229"/>
                  </a:cubicBezTo>
                  <a:cubicBezTo>
                    <a:pt x="1152" y="898"/>
                    <a:pt x="1386" y="566"/>
                    <a:pt x="1386" y="176"/>
                  </a:cubicBezTo>
                  <a:cubicBezTo>
                    <a:pt x="1386" y="78"/>
                    <a:pt x="1308" y="0"/>
                    <a:pt x="1230"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12" name="Google Shape;7712;p56"/>
            <p:cNvSpPr/>
            <p:nvPr/>
          </p:nvSpPr>
          <p:spPr>
            <a:xfrm>
              <a:off x="5310136" y="2780244"/>
              <a:ext cx="30321" cy="40594"/>
            </a:xfrm>
            <a:custGeom>
              <a:avLst/>
              <a:gdLst/>
              <a:ahLst/>
              <a:cxnLst/>
              <a:rect l="l" t="t" r="r" b="b"/>
              <a:pathLst>
                <a:path w="977" h="1308" extrusionOk="0">
                  <a:moveTo>
                    <a:pt x="723" y="0"/>
                  </a:moveTo>
                  <a:cubicBezTo>
                    <a:pt x="567" y="156"/>
                    <a:pt x="333" y="332"/>
                    <a:pt x="235" y="488"/>
                  </a:cubicBezTo>
                  <a:cubicBezTo>
                    <a:pt x="79" y="722"/>
                    <a:pt x="1" y="976"/>
                    <a:pt x="1" y="1210"/>
                  </a:cubicBezTo>
                  <a:cubicBezTo>
                    <a:pt x="1" y="1307"/>
                    <a:pt x="79" y="1307"/>
                    <a:pt x="157" y="1307"/>
                  </a:cubicBezTo>
                  <a:lnTo>
                    <a:pt x="235" y="1307"/>
                  </a:lnTo>
                  <a:cubicBezTo>
                    <a:pt x="411" y="1132"/>
                    <a:pt x="567" y="976"/>
                    <a:pt x="645" y="722"/>
                  </a:cubicBezTo>
                  <a:cubicBezTo>
                    <a:pt x="723" y="566"/>
                    <a:pt x="898" y="410"/>
                    <a:pt x="976" y="156"/>
                  </a:cubicBezTo>
                  <a:cubicBezTo>
                    <a:pt x="976" y="78"/>
                    <a:pt x="898" y="0"/>
                    <a:pt x="820"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13" name="Google Shape;7713;p56"/>
            <p:cNvSpPr/>
            <p:nvPr/>
          </p:nvSpPr>
          <p:spPr>
            <a:xfrm>
              <a:off x="5284719" y="2760257"/>
              <a:ext cx="20607" cy="32711"/>
            </a:xfrm>
            <a:custGeom>
              <a:avLst/>
              <a:gdLst/>
              <a:ahLst/>
              <a:cxnLst/>
              <a:rect l="l" t="t" r="r" b="b"/>
              <a:pathLst>
                <a:path w="664" h="1054" extrusionOk="0">
                  <a:moveTo>
                    <a:pt x="488" y="0"/>
                  </a:moveTo>
                  <a:cubicBezTo>
                    <a:pt x="410" y="0"/>
                    <a:pt x="410" y="0"/>
                    <a:pt x="410" y="78"/>
                  </a:cubicBezTo>
                  <a:cubicBezTo>
                    <a:pt x="254" y="234"/>
                    <a:pt x="78" y="390"/>
                    <a:pt x="0" y="566"/>
                  </a:cubicBezTo>
                  <a:lnTo>
                    <a:pt x="0" y="800"/>
                  </a:lnTo>
                  <a:cubicBezTo>
                    <a:pt x="0" y="878"/>
                    <a:pt x="78" y="976"/>
                    <a:pt x="78" y="976"/>
                  </a:cubicBezTo>
                  <a:cubicBezTo>
                    <a:pt x="78" y="1054"/>
                    <a:pt x="176" y="1054"/>
                    <a:pt x="176" y="1054"/>
                  </a:cubicBezTo>
                  <a:lnTo>
                    <a:pt x="254" y="976"/>
                  </a:lnTo>
                  <a:lnTo>
                    <a:pt x="254" y="878"/>
                  </a:lnTo>
                  <a:cubicBezTo>
                    <a:pt x="332" y="800"/>
                    <a:pt x="332" y="722"/>
                    <a:pt x="410" y="644"/>
                  </a:cubicBezTo>
                  <a:cubicBezTo>
                    <a:pt x="488" y="488"/>
                    <a:pt x="566" y="312"/>
                    <a:pt x="566" y="156"/>
                  </a:cubicBezTo>
                  <a:cubicBezTo>
                    <a:pt x="664" y="78"/>
                    <a:pt x="566" y="0"/>
                    <a:pt x="488"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14" name="Google Shape;7714;p56"/>
            <p:cNvSpPr/>
            <p:nvPr/>
          </p:nvSpPr>
          <p:spPr>
            <a:xfrm>
              <a:off x="5199341" y="2419338"/>
              <a:ext cx="39973" cy="32711"/>
            </a:xfrm>
            <a:custGeom>
              <a:avLst/>
              <a:gdLst/>
              <a:ahLst/>
              <a:cxnLst/>
              <a:rect l="l" t="t" r="r" b="b"/>
              <a:pathLst>
                <a:path w="1288" h="1054" extrusionOk="0">
                  <a:moveTo>
                    <a:pt x="234" y="0"/>
                  </a:moveTo>
                  <a:cubicBezTo>
                    <a:pt x="156" y="0"/>
                    <a:pt x="78" y="78"/>
                    <a:pt x="0" y="156"/>
                  </a:cubicBezTo>
                  <a:cubicBezTo>
                    <a:pt x="0" y="410"/>
                    <a:pt x="156" y="644"/>
                    <a:pt x="312" y="820"/>
                  </a:cubicBezTo>
                  <a:cubicBezTo>
                    <a:pt x="390" y="898"/>
                    <a:pt x="566" y="1054"/>
                    <a:pt x="722" y="1054"/>
                  </a:cubicBezTo>
                  <a:cubicBezTo>
                    <a:pt x="800" y="1054"/>
                    <a:pt x="800" y="1054"/>
                    <a:pt x="878" y="976"/>
                  </a:cubicBezTo>
                  <a:cubicBezTo>
                    <a:pt x="1288" y="742"/>
                    <a:pt x="566" y="156"/>
                    <a:pt x="312"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15" name="Google Shape;7715;p56"/>
            <p:cNvSpPr/>
            <p:nvPr/>
          </p:nvSpPr>
          <p:spPr>
            <a:xfrm>
              <a:off x="5204183" y="2384206"/>
              <a:ext cx="32711" cy="27869"/>
            </a:xfrm>
            <a:custGeom>
              <a:avLst/>
              <a:gdLst/>
              <a:ahLst/>
              <a:cxnLst/>
              <a:rect l="l" t="t" r="r" b="b"/>
              <a:pathLst>
                <a:path w="1054" h="898" extrusionOk="0">
                  <a:moveTo>
                    <a:pt x="234" y="0"/>
                  </a:moveTo>
                  <a:cubicBezTo>
                    <a:pt x="156" y="0"/>
                    <a:pt x="78" y="78"/>
                    <a:pt x="78" y="156"/>
                  </a:cubicBezTo>
                  <a:cubicBezTo>
                    <a:pt x="0" y="313"/>
                    <a:pt x="156" y="566"/>
                    <a:pt x="332" y="644"/>
                  </a:cubicBezTo>
                  <a:lnTo>
                    <a:pt x="566" y="898"/>
                  </a:lnTo>
                  <a:lnTo>
                    <a:pt x="898" y="898"/>
                  </a:lnTo>
                  <a:cubicBezTo>
                    <a:pt x="976" y="800"/>
                    <a:pt x="1054" y="722"/>
                    <a:pt x="1054" y="644"/>
                  </a:cubicBezTo>
                  <a:cubicBezTo>
                    <a:pt x="1054" y="566"/>
                    <a:pt x="1054" y="488"/>
                    <a:pt x="976" y="410"/>
                  </a:cubicBezTo>
                  <a:cubicBezTo>
                    <a:pt x="898" y="313"/>
                    <a:pt x="820" y="313"/>
                    <a:pt x="644" y="235"/>
                  </a:cubicBezTo>
                  <a:cubicBezTo>
                    <a:pt x="566" y="156"/>
                    <a:pt x="410" y="78"/>
                    <a:pt x="332"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16" name="Google Shape;7716;p56"/>
            <p:cNvSpPr/>
            <p:nvPr/>
          </p:nvSpPr>
          <p:spPr>
            <a:xfrm>
              <a:off x="5259891" y="2424179"/>
              <a:ext cx="37583" cy="38173"/>
            </a:xfrm>
            <a:custGeom>
              <a:avLst/>
              <a:gdLst/>
              <a:ahLst/>
              <a:cxnLst/>
              <a:rect l="l" t="t" r="r" b="b"/>
              <a:pathLst>
                <a:path w="1211" h="1230" extrusionOk="0">
                  <a:moveTo>
                    <a:pt x="235" y="0"/>
                  </a:moveTo>
                  <a:cubicBezTo>
                    <a:pt x="156" y="0"/>
                    <a:pt x="0" y="98"/>
                    <a:pt x="0" y="176"/>
                  </a:cubicBezTo>
                  <a:cubicBezTo>
                    <a:pt x="78" y="410"/>
                    <a:pt x="156" y="664"/>
                    <a:pt x="313" y="820"/>
                  </a:cubicBezTo>
                  <a:cubicBezTo>
                    <a:pt x="488" y="1073"/>
                    <a:pt x="644" y="1229"/>
                    <a:pt x="976" y="1229"/>
                  </a:cubicBezTo>
                  <a:cubicBezTo>
                    <a:pt x="1054" y="1229"/>
                    <a:pt x="1210" y="1151"/>
                    <a:pt x="1210" y="976"/>
                  </a:cubicBezTo>
                  <a:cubicBezTo>
                    <a:pt x="1210" y="742"/>
                    <a:pt x="976" y="586"/>
                    <a:pt x="800" y="410"/>
                  </a:cubicBezTo>
                  <a:cubicBezTo>
                    <a:pt x="644" y="254"/>
                    <a:pt x="566" y="98"/>
                    <a:pt x="391"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17" name="Google Shape;7717;p56"/>
            <p:cNvSpPr/>
            <p:nvPr/>
          </p:nvSpPr>
          <p:spPr>
            <a:xfrm>
              <a:off x="3859250" y="2588261"/>
              <a:ext cx="30321" cy="53318"/>
            </a:xfrm>
            <a:custGeom>
              <a:avLst/>
              <a:gdLst/>
              <a:ahLst/>
              <a:cxnLst/>
              <a:rect l="l" t="t" r="r" b="b"/>
              <a:pathLst>
                <a:path w="977" h="1718" extrusionOk="0">
                  <a:moveTo>
                    <a:pt x="645" y="1"/>
                  </a:moveTo>
                  <a:cubicBezTo>
                    <a:pt x="410" y="1"/>
                    <a:pt x="332" y="333"/>
                    <a:pt x="254" y="489"/>
                  </a:cubicBezTo>
                  <a:cubicBezTo>
                    <a:pt x="79" y="820"/>
                    <a:pt x="1" y="1230"/>
                    <a:pt x="79" y="1542"/>
                  </a:cubicBezTo>
                  <a:cubicBezTo>
                    <a:pt x="157" y="1718"/>
                    <a:pt x="254" y="1718"/>
                    <a:pt x="332" y="1718"/>
                  </a:cubicBezTo>
                  <a:lnTo>
                    <a:pt x="488" y="1718"/>
                  </a:lnTo>
                  <a:cubicBezTo>
                    <a:pt x="742" y="1386"/>
                    <a:pt x="820" y="1054"/>
                    <a:pt x="820" y="664"/>
                  </a:cubicBezTo>
                  <a:cubicBezTo>
                    <a:pt x="898" y="489"/>
                    <a:pt x="976" y="79"/>
                    <a:pt x="742" y="1"/>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18" name="Google Shape;7718;p56"/>
            <p:cNvSpPr/>
            <p:nvPr/>
          </p:nvSpPr>
          <p:spPr>
            <a:xfrm>
              <a:off x="3879237" y="2540436"/>
              <a:ext cx="20607" cy="27869"/>
            </a:xfrm>
            <a:custGeom>
              <a:avLst/>
              <a:gdLst/>
              <a:ahLst/>
              <a:cxnLst/>
              <a:rect l="l" t="t" r="r" b="b"/>
              <a:pathLst>
                <a:path w="664" h="898" extrusionOk="0">
                  <a:moveTo>
                    <a:pt x="410" y="0"/>
                  </a:moveTo>
                  <a:cubicBezTo>
                    <a:pt x="410" y="78"/>
                    <a:pt x="332" y="78"/>
                    <a:pt x="254" y="78"/>
                  </a:cubicBezTo>
                  <a:cubicBezTo>
                    <a:pt x="254" y="156"/>
                    <a:pt x="176" y="156"/>
                    <a:pt x="176" y="254"/>
                  </a:cubicBezTo>
                  <a:cubicBezTo>
                    <a:pt x="1" y="410"/>
                    <a:pt x="1" y="566"/>
                    <a:pt x="98" y="742"/>
                  </a:cubicBezTo>
                  <a:cubicBezTo>
                    <a:pt x="98" y="820"/>
                    <a:pt x="176" y="898"/>
                    <a:pt x="254" y="898"/>
                  </a:cubicBezTo>
                  <a:cubicBezTo>
                    <a:pt x="254" y="898"/>
                    <a:pt x="332" y="898"/>
                    <a:pt x="332" y="820"/>
                  </a:cubicBezTo>
                  <a:cubicBezTo>
                    <a:pt x="488" y="742"/>
                    <a:pt x="586" y="644"/>
                    <a:pt x="586" y="488"/>
                  </a:cubicBezTo>
                  <a:cubicBezTo>
                    <a:pt x="664" y="410"/>
                    <a:pt x="664" y="332"/>
                    <a:pt x="664" y="254"/>
                  </a:cubicBezTo>
                  <a:cubicBezTo>
                    <a:pt x="586" y="156"/>
                    <a:pt x="586" y="78"/>
                    <a:pt x="586" y="78"/>
                  </a:cubicBezTo>
                  <a:cubicBezTo>
                    <a:pt x="586" y="0"/>
                    <a:pt x="488" y="0"/>
                    <a:pt x="488"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19" name="Google Shape;7719;p56"/>
            <p:cNvSpPr/>
            <p:nvPr/>
          </p:nvSpPr>
          <p:spPr>
            <a:xfrm>
              <a:off x="3902234" y="2555581"/>
              <a:ext cx="25480" cy="47856"/>
            </a:xfrm>
            <a:custGeom>
              <a:avLst/>
              <a:gdLst/>
              <a:ahLst/>
              <a:cxnLst/>
              <a:rect l="l" t="t" r="r" b="b"/>
              <a:pathLst>
                <a:path w="821" h="1542" extrusionOk="0">
                  <a:moveTo>
                    <a:pt x="645" y="0"/>
                  </a:moveTo>
                  <a:cubicBezTo>
                    <a:pt x="411" y="78"/>
                    <a:pt x="333" y="332"/>
                    <a:pt x="235" y="488"/>
                  </a:cubicBezTo>
                  <a:cubicBezTo>
                    <a:pt x="79" y="820"/>
                    <a:pt x="1" y="1054"/>
                    <a:pt x="79" y="1307"/>
                  </a:cubicBezTo>
                  <a:cubicBezTo>
                    <a:pt x="79" y="1464"/>
                    <a:pt x="235" y="1542"/>
                    <a:pt x="333" y="1542"/>
                  </a:cubicBezTo>
                  <a:cubicBezTo>
                    <a:pt x="411" y="1542"/>
                    <a:pt x="411" y="1464"/>
                    <a:pt x="489" y="1464"/>
                  </a:cubicBezTo>
                  <a:cubicBezTo>
                    <a:pt x="723" y="1229"/>
                    <a:pt x="723" y="976"/>
                    <a:pt x="820" y="644"/>
                  </a:cubicBezTo>
                  <a:cubicBezTo>
                    <a:pt x="820" y="488"/>
                    <a:pt x="820" y="156"/>
                    <a:pt x="723"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20" name="Google Shape;7720;p56"/>
            <p:cNvSpPr/>
            <p:nvPr/>
          </p:nvSpPr>
          <p:spPr>
            <a:xfrm>
              <a:off x="3993073" y="2371482"/>
              <a:ext cx="30321" cy="35163"/>
            </a:xfrm>
            <a:custGeom>
              <a:avLst/>
              <a:gdLst/>
              <a:ahLst/>
              <a:cxnLst/>
              <a:rect l="l" t="t" r="r" b="b"/>
              <a:pathLst>
                <a:path w="977" h="1133" extrusionOk="0">
                  <a:moveTo>
                    <a:pt x="820" y="1"/>
                  </a:moveTo>
                  <a:cubicBezTo>
                    <a:pt x="723" y="1"/>
                    <a:pt x="723" y="1"/>
                    <a:pt x="645" y="79"/>
                  </a:cubicBezTo>
                  <a:cubicBezTo>
                    <a:pt x="489" y="332"/>
                    <a:pt x="1" y="645"/>
                    <a:pt x="1" y="1054"/>
                  </a:cubicBezTo>
                  <a:cubicBezTo>
                    <a:pt x="1" y="1054"/>
                    <a:pt x="79" y="1132"/>
                    <a:pt x="157" y="1132"/>
                  </a:cubicBezTo>
                  <a:cubicBezTo>
                    <a:pt x="567" y="1054"/>
                    <a:pt x="898" y="566"/>
                    <a:pt x="976" y="157"/>
                  </a:cubicBezTo>
                  <a:cubicBezTo>
                    <a:pt x="976" y="79"/>
                    <a:pt x="898" y="1"/>
                    <a:pt x="820" y="1"/>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21" name="Google Shape;7721;p56"/>
            <p:cNvSpPr/>
            <p:nvPr/>
          </p:nvSpPr>
          <p:spPr>
            <a:xfrm>
              <a:off x="4005797" y="2949167"/>
              <a:ext cx="63001" cy="43046"/>
            </a:xfrm>
            <a:custGeom>
              <a:avLst/>
              <a:gdLst/>
              <a:ahLst/>
              <a:cxnLst/>
              <a:rect l="l" t="t" r="r" b="b"/>
              <a:pathLst>
                <a:path w="2030" h="1387" extrusionOk="0">
                  <a:moveTo>
                    <a:pt x="157" y="1"/>
                  </a:moveTo>
                  <a:cubicBezTo>
                    <a:pt x="79" y="1"/>
                    <a:pt x="79" y="1"/>
                    <a:pt x="79" y="79"/>
                  </a:cubicBezTo>
                  <a:cubicBezTo>
                    <a:pt x="1" y="411"/>
                    <a:pt x="313" y="645"/>
                    <a:pt x="566" y="898"/>
                  </a:cubicBezTo>
                  <a:cubicBezTo>
                    <a:pt x="976" y="1132"/>
                    <a:pt x="1288" y="1308"/>
                    <a:pt x="1698" y="1386"/>
                  </a:cubicBezTo>
                  <a:lnTo>
                    <a:pt x="1776" y="1386"/>
                  </a:lnTo>
                  <a:cubicBezTo>
                    <a:pt x="1952" y="1386"/>
                    <a:pt x="2030" y="1230"/>
                    <a:pt x="1874" y="1054"/>
                  </a:cubicBezTo>
                  <a:cubicBezTo>
                    <a:pt x="1698" y="820"/>
                    <a:pt x="1386" y="645"/>
                    <a:pt x="1054" y="567"/>
                  </a:cubicBezTo>
                  <a:cubicBezTo>
                    <a:pt x="722" y="411"/>
                    <a:pt x="488" y="254"/>
                    <a:pt x="235" y="1"/>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22" name="Google Shape;7722;p56"/>
            <p:cNvSpPr/>
            <p:nvPr/>
          </p:nvSpPr>
          <p:spPr>
            <a:xfrm>
              <a:off x="4023363" y="2916487"/>
              <a:ext cx="45435" cy="30290"/>
            </a:xfrm>
            <a:custGeom>
              <a:avLst/>
              <a:gdLst/>
              <a:ahLst/>
              <a:cxnLst/>
              <a:rect l="l" t="t" r="r" b="b"/>
              <a:pathLst>
                <a:path w="1464" h="976" extrusionOk="0">
                  <a:moveTo>
                    <a:pt x="234" y="0"/>
                  </a:moveTo>
                  <a:cubicBezTo>
                    <a:pt x="156" y="0"/>
                    <a:pt x="156" y="0"/>
                    <a:pt x="156" y="78"/>
                  </a:cubicBezTo>
                  <a:cubicBezTo>
                    <a:pt x="0" y="234"/>
                    <a:pt x="234" y="488"/>
                    <a:pt x="410" y="644"/>
                  </a:cubicBezTo>
                  <a:cubicBezTo>
                    <a:pt x="644" y="820"/>
                    <a:pt x="898" y="976"/>
                    <a:pt x="1132" y="976"/>
                  </a:cubicBezTo>
                  <a:lnTo>
                    <a:pt x="1210" y="976"/>
                  </a:lnTo>
                  <a:cubicBezTo>
                    <a:pt x="1308" y="976"/>
                    <a:pt x="1464" y="898"/>
                    <a:pt x="1386" y="722"/>
                  </a:cubicBezTo>
                  <a:cubicBezTo>
                    <a:pt x="1308" y="488"/>
                    <a:pt x="1054" y="410"/>
                    <a:pt x="820" y="234"/>
                  </a:cubicBezTo>
                  <a:cubicBezTo>
                    <a:pt x="722" y="234"/>
                    <a:pt x="644" y="156"/>
                    <a:pt x="488" y="78"/>
                  </a:cubicBezTo>
                  <a:cubicBezTo>
                    <a:pt x="488" y="78"/>
                    <a:pt x="332" y="0"/>
                    <a:pt x="234"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23" name="Google Shape;7723;p56"/>
            <p:cNvSpPr/>
            <p:nvPr/>
          </p:nvSpPr>
          <p:spPr>
            <a:xfrm>
              <a:off x="4106320" y="2709391"/>
              <a:ext cx="18187" cy="10304"/>
            </a:xfrm>
            <a:custGeom>
              <a:avLst/>
              <a:gdLst/>
              <a:ahLst/>
              <a:cxnLst/>
              <a:rect l="l" t="t" r="r" b="b"/>
              <a:pathLst>
                <a:path w="586" h="332" extrusionOk="0">
                  <a:moveTo>
                    <a:pt x="488" y="0"/>
                  </a:moveTo>
                  <a:cubicBezTo>
                    <a:pt x="254" y="0"/>
                    <a:pt x="98" y="78"/>
                    <a:pt x="0" y="176"/>
                  </a:cubicBezTo>
                  <a:cubicBezTo>
                    <a:pt x="176" y="254"/>
                    <a:pt x="254" y="332"/>
                    <a:pt x="410" y="332"/>
                  </a:cubicBezTo>
                  <a:cubicBezTo>
                    <a:pt x="488" y="332"/>
                    <a:pt x="586" y="176"/>
                    <a:pt x="586" y="78"/>
                  </a:cubicBezTo>
                  <a:cubicBezTo>
                    <a:pt x="586" y="78"/>
                    <a:pt x="586" y="0"/>
                    <a:pt x="488"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24" name="Google Shape;7724;p56"/>
            <p:cNvSpPr/>
            <p:nvPr/>
          </p:nvSpPr>
          <p:spPr>
            <a:xfrm>
              <a:off x="4083913" y="2686984"/>
              <a:ext cx="37583" cy="27869"/>
            </a:xfrm>
            <a:custGeom>
              <a:avLst/>
              <a:gdLst/>
              <a:ahLst/>
              <a:cxnLst/>
              <a:rect l="l" t="t" r="r" b="b"/>
              <a:pathLst>
                <a:path w="1211" h="898" extrusionOk="0">
                  <a:moveTo>
                    <a:pt x="157" y="0"/>
                  </a:moveTo>
                  <a:cubicBezTo>
                    <a:pt x="79" y="0"/>
                    <a:pt x="1" y="78"/>
                    <a:pt x="79" y="78"/>
                  </a:cubicBezTo>
                  <a:cubicBezTo>
                    <a:pt x="235" y="312"/>
                    <a:pt x="410" y="488"/>
                    <a:pt x="566" y="722"/>
                  </a:cubicBezTo>
                  <a:cubicBezTo>
                    <a:pt x="566" y="800"/>
                    <a:pt x="644" y="898"/>
                    <a:pt x="722" y="898"/>
                  </a:cubicBezTo>
                  <a:cubicBezTo>
                    <a:pt x="820" y="800"/>
                    <a:pt x="976" y="722"/>
                    <a:pt x="1210" y="722"/>
                  </a:cubicBezTo>
                  <a:cubicBezTo>
                    <a:pt x="1210" y="488"/>
                    <a:pt x="1054" y="312"/>
                    <a:pt x="820" y="234"/>
                  </a:cubicBezTo>
                  <a:cubicBezTo>
                    <a:pt x="644" y="156"/>
                    <a:pt x="410" y="78"/>
                    <a:pt x="157"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25" name="Google Shape;7725;p56"/>
            <p:cNvSpPr/>
            <p:nvPr/>
          </p:nvSpPr>
          <p:spPr>
            <a:xfrm>
              <a:off x="4134189" y="2706970"/>
              <a:ext cx="38173" cy="35132"/>
            </a:xfrm>
            <a:custGeom>
              <a:avLst/>
              <a:gdLst/>
              <a:ahLst/>
              <a:cxnLst/>
              <a:rect l="l" t="t" r="r" b="b"/>
              <a:pathLst>
                <a:path w="1230" h="1132" extrusionOk="0">
                  <a:moveTo>
                    <a:pt x="78" y="0"/>
                  </a:moveTo>
                  <a:cubicBezTo>
                    <a:pt x="78" y="78"/>
                    <a:pt x="0" y="78"/>
                    <a:pt x="0" y="156"/>
                  </a:cubicBezTo>
                  <a:cubicBezTo>
                    <a:pt x="0" y="410"/>
                    <a:pt x="176" y="644"/>
                    <a:pt x="254" y="820"/>
                  </a:cubicBezTo>
                  <a:cubicBezTo>
                    <a:pt x="410" y="976"/>
                    <a:pt x="566" y="1132"/>
                    <a:pt x="741" y="1132"/>
                  </a:cubicBezTo>
                  <a:cubicBezTo>
                    <a:pt x="819" y="1132"/>
                    <a:pt x="898" y="1054"/>
                    <a:pt x="976" y="1054"/>
                  </a:cubicBezTo>
                  <a:cubicBezTo>
                    <a:pt x="1229" y="898"/>
                    <a:pt x="1054" y="566"/>
                    <a:pt x="898" y="488"/>
                  </a:cubicBezTo>
                  <a:cubicBezTo>
                    <a:pt x="819" y="410"/>
                    <a:pt x="741" y="332"/>
                    <a:pt x="566" y="254"/>
                  </a:cubicBezTo>
                  <a:cubicBezTo>
                    <a:pt x="566" y="254"/>
                    <a:pt x="488" y="156"/>
                    <a:pt x="410" y="78"/>
                  </a:cubicBezTo>
                  <a:cubicBezTo>
                    <a:pt x="332" y="78"/>
                    <a:pt x="176" y="0"/>
                    <a:pt x="78" y="0"/>
                  </a:cubicBezTo>
                  <a:close/>
                </a:path>
              </a:pathLst>
            </a:custGeom>
            <a:solidFill>
              <a:srgbClr val="96C3D2"/>
            </a:solidFill>
            <a:ln>
              <a:noFill/>
            </a:ln>
          </p:spPr>
          <p:txBody>
            <a:bodyPr spcFirstLastPara="1" wrap="square" lIns="182850" tIns="182850" rIns="182850" bIns="182850" anchor="ctr" anchorCtr="0">
              <a:noAutofit/>
            </a:bodyPr>
            <a:lstStyle/>
            <a:p>
              <a:endParaRPr sz="3600"/>
            </a:p>
          </p:txBody>
        </p:sp>
        <p:sp>
          <p:nvSpPr>
            <p:cNvPr id="7726" name="Google Shape;7726;p56"/>
            <p:cNvSpPr/>
            <p:nvPr/>
          </p:nvSpPr>
          <p:spPr>
            <a:xfrm>
              <a:off x="4136610" y="2706970"/>
              <a:ext cx="10304" cy="2452"/>
            </a:xfrm>
            <a:custGeom>
              <a:avLst/>
              <a:gdLst/>
              <a:ahLst/>
              <a:cxnLst/>
              <a:rect l="l" t="t" r="r" b="b"/>
              <a:pathLst>
                <a:path w="332" h="79" extrusionOk="0">
                  <a:moveTo>
                    <a:pt x="0" y="0"/>
                  </a:moveTo>
                  <a:cubicBezTo>
                    <a:pt x="98" y="0"/>
                    <a:pt x="254" y="78"/>
                    <a:pt x="332" y="78"/>
                  </a:cubicBezTo>
                  <a:cubicBezTo>
                    <a:pt x="254" y="0"/>
                    <a:pt x="254" y="0"/>
                    <a:pt x="176" y="0"/>
                  </a:cubicBezTo>
                  <a:close/>
                </a:path>
              </a:pathLst>
            </a:custGeom>
            <a:solidFill>
              <a:srgbClr val="669CAC"/>
            </a:solidFill>
            <a:ln>
              <a:noFill/>
            </a:ln>
          </p:spPr>
          <p:txBody>
            <a:bodyPr spcFirstLastPara="1" wrap="square" lIns="182850" tIns="182850" rIns="182850" bIns="182850" anchor="ctr" anchorCtr="0">
              <a:noAutofit/>
            </a:bodyPr>
            <a:lstStyle/>
            <a:p>
              <a:endParaRPr sz="3600"/>
            </a:p>
          </p:txBody>
        </p:sp>
        <p:sp>
          <p:nvSpPr>
            <p:cNvPr id="7727" name="Google Shape;7727;p56"/>
            <p:cNvSpPr/>
            <p:nvPr/>
          </p:nvSpPr>
          <p:spPr>
            <a:xfrm>
              <a:off x="4159607" y="3009717"/>
              <a:ext cx="101143" cy="55739"/>
            </a:xfrm>
            <a:custGeom>
              <a:avLst/>
              <a:gdLst/>
              <a:ahLst/>
              <a:cxnLst/>
              <a:rect l="l" t="t" r="r" b="b"/>
              <a:pathLst>
                <a:path w="3259" h="1796" extrusionOk="0">
                  <a:moveTo>
                    <a:pt x="157" y="1"/>
                  </a:moveTo>
                  <a:cubicBezTo>
                    <a:pt x="79" y="1"/>
                    <a:pt x="79" y="79"/>
                    <a:pt x="0" y="157"/>
                  </a:cubicBezTo>
                  <a:cubicBezTo>
                    <a:pt x="0" y="255"/>
                    <a:pt x="0" y="333"/>
                    <a:pt x="79" y="333"/>
                  </a:cubicBezTo>
                  <a:cubicBezTo>
                    <a:pt x="488" y="977"/>
                    <a:pt x="1620" y="1796"/>
                    <a:pt x="2596" y="1796"/>
                  </a:cubicBezTo>
                  <a:cubicBezTo>
                    <a:pt x="2771" y="1796"/>
                    <a:pt x="3005" y="1796"/>
                    <a:pt x="3161" y="1620"/>
                  </a:cubicBezTo>
                  <a:cubicBezTo>
                    <a:pt x="3259" y="1620"/>
                    <a:pt x="3259" y="1464"/>
                    <a:pt x="3161" y="1386"/>
                  </a:cubicBezTo>
                  <a:cubicBezTo>
                    <a:pt x="2518" y="977"/>
                    <a:pt x="1698" y="820"/>
                    <a:pt x="1054" y="489"/>
                  </a:cubicBezTo>
                  <a:cubicBezTo>
                    <a:pt x="976" y="411"/>
                    <a:pt x="488" y="1"/>
                    <a:pt x="15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28" name="Google Shape;7728;p56"/>
            <p:cNvSpPr/>
            <p:nvPr/>
          </p:nvSpPr>
          <p:spPr>
            <a:xfrm>
              <a:off x="4172331" y="2964312"/>
              <a:ext cx="108405" cy="55739"/>
            </a:xfrm>
            <a:custGeom>
              <a:avLst/>
              <a:gdLst/>
              <a:ahLst/>
              <a:cxnLst/>
              <a:rect l="l" t="t" r="r" b="b"/>
              <a:pathLst>
                <a:path w="3493" h="1796" extrusionOk="0">
                  <a:moveTo>
                    <a:pt x="78" y="1"/>
                  </a:moveTo>
                  <a:cubicBezTo>
                    <a:pt x="0" y="1"/>
                    <a:pt x="0" y="79"/>
                    <a:pt x="0" y="79"/>
                  </a:cubicBezTo>
                  <a:cubicBezTo>
                    <a:pt x="566" y="566"/>
                    <a:pt x="1054" y="1054"/>
                    <a:pt x="1698" y="1386"/>
                  </a:cubicBezTo>
                  <a:cubicBezTo>
                    <a:pt x="1951" y="1542"/>
                    <a:pt x="2439" y="1796"/>
                    <a:pt x="2849" y="1796"/>
                  </a:cubicBezTo>
                  <a:cubicBezTo>
                    <a:pt x="3083" y="1796"/>
                    <a:pt x="3239" y="1718"/>
                    <a:pt x="3337" y="1464"/>
                  </a:cubicBezTo>
                  <a:cubicBezTo>
                    <a:pt x="3493" y="976"/>
                    <a:pt x="2595" y="1054"/>
                    <a:pt x="2264" y="976"/>
                  </a:cubicBezTo>
                  <a:cubicBezTo>
                    <a:pt x="1542" y="742"/>
                    <a:pt x="800" y="332"/>
                    <a:pt x="7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29" name="Google Shape;7729;p56"/>
            <p:cNvSpPr/>
            <p:nvPr/>
          </p:nvSpPr>
          <p:spPr>
            <a:xfrm>
              <a:off x="4200170" y="2916487"/>
              <a:ext cx="93291" cy="47856"/>
            </a:xfrm>
            <a:custGeom>
              <a:avLst/>
              <a:gdLst/>
              <a:ahLst/>
              <a:cxnLst/>
              <a:rect l="l" t="t" r="r" b="b"/>
              <a:pathLst>
                <a:path w="3006" h="1542" extrusionOk="0">
                  <a:moveTo>
                    <a:pt x="235" y="0"/>
                  </a:moveTo>
                  <a:cubicBezTo>
                    <a:pt x="79" y="0"/>
                    <a:pt x="1" y="234"/>
                    <a:pt x="79" y="332"/>
                  </a:cubicBezTo>
                  <a:cubicBezTo>
                    <a:pt x="489" y="722"/>
                    <a:pt x="976" y="976"/>
                    <a:pt x="1464" y="1210"/>
                  </a:cubicBezTo>
                  <a:cubicBezTo>
                    <a:pt x="1776" y="1385"/>
                    <a:pt x="2108" y="1542"/>
                    <a:pt x="2440" y="1542"/>
                  </a:cubicBezTo>
                  <a:cubicBezTo>
                    <a:pt x="2596" y="1542"/>
                    <a:pt x="2674" y="1542"/>
                    <a:pt x="2830" y="1464"/>
                  </a:cubicBezTo>
                  <a:cubicBezTo>
                    <a:pt x="3006" y="1464"/>
                    <a:pt x="3006" y="1210"/>
                    <a:pt x="2830" y="1054"/>
                  </a:cubicBezTo>
                  <a:cubicBezTo>
                    <a:pt x="2440" y="820"/>
                    <a:pt x="1952" y="722"/>
                    <a:pt x="1464" y="488"/>
                  </a:cubicBezTo>
                  <a:cubicBezTo>
                    <a:pt x="1054" y="332"/>
                    <a:pt x="645" y="78"/>
                    <a:pt x="235"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0" name="Google Shape;7730;p56"/>
            <p:cNvSpPr/>
            <p:nvPr/>
          </p:nvSpPr>
          <p:spPr>
            <a:xfrm>
              <a:off x="4230460" y="2866211"/>
              <a:ext cx="98133" cy="50308"/>
            </a:xfrm>
            <a:custGeom>
              <a:avLst/>
              <a:gdLst/>
              <a:ahLst/>
              <a:cxnLst/>
              <a:rect l="l" t="t" r="r" b="b"/>
              <a:pathLst>
                <a:path w="3162" h="1621" extrusionOk="0">
                  <a:moveTo>
                    <a:pt x="156" y="1"/>
                  </a:moveTo>
                  <a:cubicBezTo>
                    <a:pt x="78" y="1"/>
                    <a:pt x="0" y="79"/>
                    <a:pt x="0" y="235"/>
                  </a:cubicBezTo>
                  <a:cubicBezTo>
                    <a:pt x="235" y="645"/>
                    <a:pt x="878" y="976"/>
                    <a:pt x="1288" y="1132"/>
                  </a:cubicBezTo>
                  <a:cubicBezTo>
                    <a:pt x="1620" y="1366"/>
                    <a:pt x="2108" y="1620"/>
                    <a:pt x="2595" y="1620"/>
                  </a:cubicBezTo>
                  <a:lnTo>
                    <a:pt x="2830" y="1620"/>
                  </a:lnTo>
                  <a:cubicBezTo>
                    <a:pt x="2927" y="1542"/>
                    <a:pt x="3005" y="1464"/>
                    <a:pt x="3005" y="1366"/>
                  </a:cubicBezTo>
                  <a:cubicBezTo>
                    <a:pt x="3161" y="801"/>
                    <a:pt x="2342" y="801"/>
                    <a:pt x="2030" y="723"/>
                  </a:cubicBezTo>
                  <a:cubicBezTo>
                    <a:pt x="1620" y="645"/>
                    <a:pt x="1288" y="488"/>
                    <a:pt x="976" y="313"/>
                  </a:cubicBezTo>
                  <a:cubicBezTo>
                    <a:pt x="722" y="235"/>
                    <a:pt x="488" y="79"/>
                    <a:pt x="15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1" name="Google Shape;7731;p56"/>
            <p:cNvSpPr/>
            <p:nvPr/>
          </p:nvSpPr>
          <p:spPr>
            <a:xfrm>
              <a:off x="4255288" y="2828069"/>
              <a:ext cx="81157" cy="50277"/>
            </a:xfrm>
            <a:custGeom>
              <a:avLst/>
              <a:gdLst/>
              <a:ahLst/>
              <a:cxnLst/>
              <a:rect l="l" t="t" r="r" b="b"/>
              <a:pathLst>
                <a:path w="2615" h="1620" extrusionOk="0">
                  <a:moveTo>
                    <a:pt x="254" y="0"/>
                  </a:moveTo>
                  <a:cubicBezTo>
                    <a:pt x="0" y="410"/>
                    <a:pt x="742" y="820"/>
                    <a:pt x="976" y="976"/>
                  </a:cubicBezTo>
                  <a:cubicBezTo>
                    <a:pt x="1386" y="1308"/>
                    <a:pt x="1795" y="1620"/>
                    <a:pt x="2283" y="1620"/>
                  </a:cubicBezTo>
                  <a:lnTo>
                    <a:pt x="2439" y="1620"/>
                  </a:lnTo>
                  <a:cubicBezTo>
                    <a:pt x="2615" y="1542"/>
                    <a:pt x="2615" y="1386"/>
                    <a:pt x="2517" y="1230"/>
                  </a:cubicBezTo>
                  <a:cubicBezTo>
                    <a:pt x="2517" y="1132"/>
                    <a:pt x="2517" y="1132"/>
                    <a:pt x="2439" y="1054"/>
                  </a:cubicBezTo>
                  <a:cubicBezTo>
                    <a:pt x="2361" y="976"/>
                    <a:pt x="2283" y="976"/>
                    <a:pt x="2205" y="898"/>
                  </a:cubicBezTo>
                  <a:cubicBezTo>
                    <a:pt x="1952" y="742"/>
                    <a:pt x="1717" y="644"/>
                    <a:pt x="1464" y="566"/>
                  </a:cubicBezTo>
                  <a:cubicBezTo>
                    <a:pt x="1230" y="410"/>
                    <a:pt x="976" y="332"/>
                    <a:pt x="820" y="157"/>
                  </a:cubicBezTo>
                  <a:cubicBezTo>
                    <a:pt x="664" y="78"/>
                    <a:pt x="488" y="0"/>
                    <a:pt x="33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2" name="Google Shape;7732;p56"/>
            <p:cNvSpPr/>
            <p:nvPr/>
          </p:nvSpPr>
          <p:spPr>
            <a:xfrm>
              <a:off x="5029766" y="2704549"/>
              <a:ext cx="90870" cy="37552"/>
            </a:xfrm>
            <a:custGeom>
              <a:avLst/>
              <a:gdLst/>
              <a:ahLst/>
              <a:cxnLst/>
              <a:rect l="l" t="t" r="r" b="b"/>
              <a:pathLst>
                <a:path w="2928" h="1210" extrusionOk="0">
                  <a:moveTo>
                    <a:pt x="2440" y="0"/>
                  </a:moveTo>
                  <a:cubicBezTo>
                    <a:pt x="1952" y="0"/>
                    <a:pt x="1562" y="234"/>
                    <a:pt x="1230" y="410"/>
                  </a:cubicBezTo>
                  <a:cubicBezTo>
                    <a:pt x="977" y="488"/>
                    <a:pt x="742" y="566"/>
                    <a:pt x="489" y="644"/>
                  </a:cubicBezTo>
                  <a:cubicBezTo>
                    <a:pt x="333" y="644"/>
                    <a:pt x="177" y="644"/>
                    <a:pt x="98" y="722"/>
                  </a:cubicBezTo>
                  <a:lnTo>
                    <a:pt x="1" y="820"/>
                  </a:lnTo>
                  <a:cubicBezTo>
                    <a:pt x="98" y="1132"/>
                    <a:pt x="333" y="1210"/>
                    <a:pt x="664" y="1210"/>
                  </a:cubicBezTo>
                  <a:cubicBezTo>
                    <a:pt x="977" y="1210"/>
                    <a:pt x="1386" y="1054"/>
                    <a:pt x="1562" y="976"/>
                  </a:cubicBezTo>
                  <a:cubicBezTo>
                    <a:pt x="1874" y="898"/>
                    <a:pt x="2928" y="722"/>
                    <a:pt x="2694" y="156"/>
                  </a:cubicBezTo>
                  <a:cubicBezTo>
                    <a:pt x="2694" y="78"/>
                    <a:pt x="2537" y="0"/>
                    <a:pt x="244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3" name="Google Shape;7733;p56"/>
            <p:cNvSpPr/>
            <p:nvPr/>
          </p:nvSpPr>
          <p:spPr>
            <a:xfrm>
              <a:off x="5032808" y="2760257"/>
              <a:ext cx="102974" cy="24859"/>
            </a:xfrm>
            <a:custGeom>
              <a:avLst/>
              <a:gdLst/>
              <a:ahLst/>
              <a:cxnLst/>
              <a:rect l="l" t="t" r="r" b="b"/>
              <a:pathLst>
                <a:path w="3318" h="801" extrusionOk="0">
                  <a:moveTo>
                    <a:pt x="313" y="0"/>
                  </a:moveTo>
                  <a:cubicBezTo>
                    <a:pt x="79" y="0"/>
                    <a:pt x="0" y="312"/>
                    <a:pt x="235" y="390"/>
                  </a:cubicBezTo>
                  <a:cubicBezTo>
                    <a:pt x="722" y="722"/>
                    <a:pt x="1366" y="800"/>
                    <a:pt x="1952" y="800"/>
                  </a:cubicBezTo>
                  <a:lnTo>
                    <a:pt x="2030" y="800"/>
                  </a:lnTo>
                  <a:cubicBezTo>
                    <a:pt x="2439" y="722"/>
                    <a:pt x="3161" y="800"/>
                    <a:pt x="3317" y="234"/>
                  </a:cubicBezTo>
                  <a:cubicBezTo>
                    <a:pt x="3317" y="156"/>
                    <a:pt x="3317" y="78"/>
                    <a:pt x="3239" y="78"/>
                  </a:cubicBezTo>
                  <a:cubicBezTo>
                    <a:pt x="3083" y="0"/>
                    <a:pt x="3005" y="0"/>
                    <a:pt x="2830" y="0"/>
                  </a:cubicBezTo>
                  <a:cubicBezTo>
                    <a:pt x="2517" y="0"/>
                    <a:pt x="2186" y="78"/>
                    <a:pt x="1952" y="78"/>
                  </a:cubicBezTo>
                  <a:lnTo>
                    <a:pt x="1776" y="78"/>
                  </a:lnTo>
                  <a:cubicBezTo>
                    <a:pt x="1620" y="78"/>
                    <a:pt x="1366" y="78"/>
                    <a:pt x="113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4" name="Google Shape;7734;p56"/>
            <p:cNvSpPr/>
            <p:nvPr/>
          </p:nvSpPr>
          <p:spPr>
            <a:xfrm>
              <a:off x="5029766" y="2823227"/>
              <a:ext cx="101174" cy="24859"/>
            </a:xfrm>
            <a:custGeom>
              <a:avLst/>
              <a:gdLst/>
              <a:ahLst/>
              <a:cxnLst/>
              <a:rect l="l" t="t" r="r" b="b"/>
              <a:pathLst>
                <a:path w="3260" h="801" extrusionOk="0">
                  <a:moveTo>
                    <a:pt x="333" y="0"/>
                  </a:moveTo>
                  <a:cubicBezTo>
                    <a:pt x="177" y="0"/>
                    <a:pt x="1" y="156"/>
                    <a:pt x="177" y="313"/>
                  </a:cubicBezTo>
                  <a:cubicBezTo>
                    <a:pt x="489" y="722"/>
                    <a:pt x="1152" y="722"/>
                    <a:pt x="1562" y="722"/>
                  </a:cubicBezTo>
                  <a:cubicBezTo>
                    <a:pt x="1796" y="722"/>
                    <a:pt x="2050" y="800"/>
                    <a:pt x="2284" y="800"/>
                  </a:cubicBezTo>
                  <a:cubicBezTo>
                    <a:pt x="2615" y="800"/>
                    <a:pt x="2928" y="722"/>
                    <a:pt x="3181" y="566"/>
                  </a:cubicBezTo>
                  <a:cubicBezTo>
                    <a:pt x="3259" y="488"/>
                    <a:pt x="3259" y="313"/>
                    <a:pt x="3181" y="234"/>
                  </a:cubicBezTo>
                  <a:cubicBezTo>
                    <a:pt x="2928" y="78"/>
                    <a:pt x="2772" y="0"/>
                    <a:pt x="2440" y="0"/>
                  </a:cubicBezTo>
                  <a:cubicBezTo>
                    <a:pt x="2284" y="0"/>
                    <a:pt x="2050" y="78"/>
                    <a:pt x="1874" y="78"/>
                  </a:cubicBezTo>
                  <a:lnTo>
                    <a:pt x="1386" y="78"/>
                  </a:lnTo>
                  <a:cubicBezTo>
                    <a:pt x="1074" y="78"/>
                    <a:pt x="742" y="78"/>
                    <a:pt x="33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5" name="Google Shape;7735;p56"/>
            <p:cNvSpPr/>
            <p:nvPr/>
          </p:nvSpPr>
          <p:spPr>
            <a:xfrm>
              <a:off x="5014652" y="2883777"/>
              <a:ext cx="101143" cy="27900"/>
            </a:xfrm>
            <a:custGeom>
              <a:avLst/>
              <a:gdLst/>
              <a:ahLst/>
              <a:cxnLst/>
              <a:rect l="l" t="t" r="r" b="b"/>
              <a:pathLst>
                <a:path w="3259" h="899" extrusionOk="0">
                  <a:moveTo>
                    <a:pt x="98" y="1"/>
                  </a:moveTo>
                  <a:cubicBezTo>
                    <a:pt x="0" y="1"/>
                    <a:pt x="0" y="235"/>
                    <a:pt x="98" y="235"/>
                  </a:cubicBezTo>
                  <a:cubicBezTo>
                    <a:pt x="585" y="488"/>
                    <a:pt x="1151" y="644"/>
                    <a:pt x="1717" y="722"/>
                  </a:cubicBezTo>
                  <a:cubicBezTo>
                    <a:pt x="1951" y="800"/>
                    <a:pt x="2283" y="898"/>
                    <a:pt x="2537" y="898"/>
                  </a:cubicBezTo>
                  <a:cubicBezTo>
                    <a:pt x="2771" y="898"/>
                    <a:pt x="2927" y="800"/>
                    <a:pt x="3102" y="722"/>
                  </a:cubicBezTo>
                  <a:cubicBezTo>
                    <a:pt x="3259" y="644"/>
                    <a:pt x="3259" y="488"/>
                    <a:pt x="3102" y="410"/>
                  </a:cubicBezTo>
                  <a:cubicBezTo>
                    <a:pt x="2693" y="79"/>
                    <a:pt x="2049" y="157"/>
                    <a:pt x="1639" y="79"/>
                  </a:cubicBezTo>
                  <a:cubicBezTo>
                    <a:pt x="1229" y="79"/>
                    <a:pt x="898" y="1"/>
                    <a:pt x="48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6" name="Google Shape;7736;p56"/>
            <p:cNvSpPr/>
            <p:nvPr/>
          </p:nvSpPr>
          <p:spPr>
            <a:xfrm>
              <a:off x="5002518" y="2929181"/>
              <a:ext cx="65453" cy="22438"/>
            </a:xfrm>
            <a:custGeom>
              <a:avLst/>
              <a:gdLst/>
              <a:ahLst/>
              <a:cxnLst/>
              <a:rect l="l" t="t" r="r" b="b"/>
              <a:pathLst>
                <a:path w="2109" h="723" extrusionOk="0">
                  <a:moveTo>
                    <a:pt x="235" y="1"/>
                  </a:moveTo>
                  <a:cubicBezTo>
                    <a:pt x="79" y="1"/>
                    <a:pt x="1" y="157"/>
                    <a:pt x="79" y="235"/>
                  </a:cubicBezTo>
                  <a:cubicBezTo>
                    <a:pt x="313" y="489"/>
                    <a:pt x="723" y="567"/>
                    <a:pt x="1055" y="645"/>
                  </a:cubicBezTo>
                  <a:cubicBezTo>
                    <a:pt x="1211" y="723"/>
                    <a:pt x="1367" y="723"/>
                    <a:pt x="1542" y="723"/>
                  </a:cubicBezTo>
                  <a:cubicBezTo>
                    <a:pt x="1698" y="723"/>
                    <a:pt x="1855" y="723"/>
                    <a:pt x="2030" y="645"/>
                  </a:cubicBezTo>
                  <a:cubicBezTo>
                    <a:pt x="2108" y="567"/>
                    <a:pt x="2108" y="411"/>
                    <a:pt x="2030" y="313"/>
                  </a:cubicBezTo>
                  <a:cubicBezTo>
                    <a:pt x="1776" y="79"/>
                    <a:pt x="1464" y="157"/>
                    <a:pt x="1211" y="79"/>
                  </a:cubicBezTo>
                  <a:cubicBezTo>
                    <a:pt x="879" y="79"/>
                    <a:pt x="645" y="1"/>
                    <a:pt x="31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37" name="Google Shape;7737;p56"/>
            <p:cNvSpPr/>
            <p:nvPr/>
          </p:nvSpPr>
          <p:spPr>
            <a:xfrm>
              <a:off x="4386690" y="1004173"/>
              <a:ext cx="32742" cy="60580"/>
            </a:xfrm>
            <a:custGeom>
              <a:avLst/>
              <a:gdLst/>
              <a:ahLst/>
              <a:cxnLst/>
              <a:rect l="l" t="t" r="r" b="b"/>
              <a:pathLst>
                <a:path w="1055" h="1952" extrusionOk="0">
                  <a:moveTo>
                    <a:pt x="644" y="0"/>
                  </a:moveTo>
                  <a:cubicBezTo>
                    <a:pt x="566" y="0"/>
                    <a:pt x="488" y="78"/>
                    <a:pt x="488" y="156"/>
                  </a:cubicBezTo>
                  <a:cubicBezTo>
                    <a:pt x="157" y="644"/>
                    <a:pt x="0" y="1366"/>
                    <a:pt x="78" y="1951"/>
                  </a:cubicBezTo>
                  <a:lnTo>
                    <a:pt x="157" y="1951"/>
                  </a:lnTo>
                  <a:cubicBezTo>
                    <a:pt x="566" y="1542"/>
                    <a:pt x="1054" y="800"/>
                    <a:pt x="820" y="156"/>
                  </a:cubicBezTo>
                  <a:cubicBezTo>
                    <a:pt x="820" y="78"/>
                    <a:pt x="722" y="0"/>
                    <a:pt x="644"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738" name="Google Shape;7738;p56"/>
            <p:cNvSpPr/>
            <p:nvPr/>
          </p:nvSpPr>
          <p:spPr>
            <a:xfrm>
              <a:off x="4409097" y="961158"/>
              <a:ext cx="23028" cy="32742"/>
            </a:xfrm>
            <a:custGeom>
              <a:avLst/>
              <a:gdLst/>
              <a:ahLst/>
              <a:cxnLst/>
              <a:rect l="l" t="t" r="r" b="b"/>
              <a:pathLst>
                <a:path w="742" h="1055" extrusionOk="0">
                  <a:moveTo>
                    <a:pt x="488" y="1"/>
                  </a:moveTo>
                  <a:cubicBezTo>
                    <a:pt x="410" y="1"/>
                    <a:pt x="332" y="1"/>
                    <a:pt x="254" y="79"/>
                  </a:cubicBezTo>
                  <a:cubicBezTo>
                    <a:pt x="98" y="235"/>
                    <a:pt x="0" y="567"/>
                    <a:pt x="0" y="801"/>
                  </a:cubicBezTo>
                  <a:cubicBezTo>
                    <a:pt x="0" y="899"/>
                    <a:pt x="98" y="977"/>
                    <a:pt x="176" y="1055"/>
                  </a:cubicBezTo>
                  <a:lnTo>
                    <a:pt x="254" y="1055"/>
                  </a:lnTo>
                  <a:cubicBezTo>
                    <a:pt x="488" y="1055"/>
                    <a:pt x="742" y="489"/>
                    <a:pt x="742" y="235"/>
                  </a:cubicBezTo>
                  <a:cubicBezTo>
                    <a:pt x="742" y="79"/>
                    <a:pt x="586" y="1"/>
                    <a:pt x="488" y="1"/>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739" name="Google Shape;7739;p56"/>
            <p:cNvSpPr/>
            <p:nvPr/>
          </p:nvSpPr>
          <p:spPr>
            <a:xfrm>
              <a:off x="4429673" y="996290"/>
              <a:ext cx="20018" cy="32742"/>
            </a:xfrm>
            <a:custGeom>
              <a:avLst/>
              <a:gdLst/>
              <a:ahLst/>
              <a:cxnLst/>
              <a:rect l="l" t="t" r="r" b="b"/>
              <a:pathLst>
                <a:path w="645" h="1055" extrusionOk="0">
                  <a:moveTo>
                    <a:pt x="489" y="1"/>
                  </a:moveTo>
                  <a:cubicBezTo>
                    <a:pt x="410" y="1"/>
                    <a:pt x="410" y="1"/>
                    <a:pt x="410" y="79"/>
                  </a:cubicBezTo>
                  <a:cubicBezTo>
                    <a:pt x="157" y="157"/>
                    <a:pt x="79" y="332"/>
                    <a:pt x="79" y="488"/>
                  </a:cubicBezTo>
                  <a:cubicBezTo>
                    <a:pt x="1" y="566"/>
                    <a:pt x="1" y="645"/>
                    <a:pt x="79" y="742"/>
                  </a:cubicBezTo>
                  <a:cubicBezTo>
                    <a:pt x="79" y="898"/>
                    <a:pt x="79" y="898"/>
                    <a:pt x="157" y="976"/>
                  </a:cubicBezTo>
                  <a:cubicBezTo>
                    <a:pt x="157" y="1054"/>
                    <a:pt x="157" y="1054"/>
                    <a:pt x="235" y="1054"/>
                  </a:cubicBezTo>
                  <a:cubicBezTo>
                    <a:pt x="235" y="1054"/>
                    <a:pt x="313" y="1054"/>
                    <a:pt x="313" y="976"/>
                  </a:cubicBezTo>
                  <a:lnTo>
                    <a:pt x="410" y="898"/>
                  </a:lnTo>
                  <a:cubicBezTo>
                    <a:pt x="489" y="820"/>
                    <a:pt x="489" y="742"/>
                    <a:pt x="567" y="645"/>
                  </a:cubicBezTo>
                  <a:cubicBezTo>
                    <a:pt x="645" y="566"/>
                    <a:pt x="645" y="410"/>
                    <a:pt x="645" y="254"/>
                  </a:cubicBezTo>
                  <a:cubicBezTo>
                    <a:pt x="645" y="79"/>
                    <a:pt x="567" y="1"/>
                    <a:pt x="489" y="1"/>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740" name="Google Shape;7740;p56"/>
            <p:cNvSpPr/>
            <p:nvPr/>
          </p:nvSpPr>
          <p:spPr>
            <a:xfrm>
              <a:off x="5271994" y="3072718"/>
              <a:ext cx="38173" cy="121130"/>
            </a:xfrm>
            <a:custGeom>
              <a:avLst/>
              <a:gdLst/>
              <a:ahLst/>
              <a:cxnLst/>
              <a:rect l="l" t="t" r="r" b="b"/>
              <a:pathLst>
                <a:path w="1230" h="3903" extrusionOk="0">
                  <a:moveTo>
                    <a:pt x="332" y="0"/>
                  </a:moveTo>
                  <a:cubicBezTo>
                    <a:pt x="1" y="488"/>
                    <a:pt x="176" y="1151"/>
                    <a:pt x="176" y="1639"/>
                  </a:cubicBezTo>
                  <a:cubicBezTo>
                    <a:pt x="332" y="2361"/>
                    <a:pt x="410" y="3103"/>
                    <a:pt x="664" y="3746"/>
                  </a:cubicBezTo>
                  <a:cubicBezTo>
                    <a:pt x="664" y="3824"/>
                    <a:pt x="742" y="3902"/>
                    <a:pt x="820" y="3902"/>
                  </a:cubicBezTo>
                  <a:cubicBezTo>
                    <a:pt x="898" y="3902"/>
                    <a:pt x="976" y="3824"/>
                    <a:pt x="976" y="3746"/>
                  </a:cubicBezTo>
                  <a:cubicBezTo>
                    <a:pt x="1230" y="3181"/>
                    <a:pt x="1074" y="2517"/>
                    <a:pt x="976" y="1951"/>
                  </a:cubicBezTo>
                  <a:cubicBezTo>
                    <a:pt x="820" y="1307"/>
                    <a:pt x="742" y="566"/>
                    <a:pt x="488"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741" name="Google Shape;7741;p56"/>
            <p:cNvSpPr/>
            <p:nvPr/>
          </p:nvSpPr>
          <p:spPr>
            <a:xfrm>
              <a:off x="5224169" y="3115701"/>
              <a:ext cx="25449" cy="73305"/>
            </a:xfrm>
            <a:custGeom>
              <a:avLst/>
              <a:gdLst/>
              <a:ahLst/>
              <a:cxnLst/>
              <a:rect l="l" t="t" r="r" b="b"/>
              <a:pathLst>
                <a:path w="820" h="2362" extrusionOk="0">
                  <a:moveTo>
                    <a:pt x="410" y="0"/>
                  </a:moveTo>
                  <a:cubicBezTo>
                    <a:pt x="332" y="0"/>
                    <a:pt x="332" y="79"/>
                    <a:pt x="332" y="79"/>
                  </a:cubicBezTo>
                  <a:cubicBezTo>
                    <a:pt x="78" y="820"/>
                    <a:pt x="0" y="1542"/>
                    <a:pt x="176" y="2205"/>
                  </a:cubicBezTo>
                  <a:cubicBezTo>
                    <a:pt x="254" y="2361"/>
                    <a:pt x="332" y="2361"/>
                    <a:pt x="410" y="2361"/>
                  </a:cubicBezTo>
                  <a:cubicBezTo>
                    <a:pt x="488" y="2361"/>
                    <a:pt x="566" y="2361"/>
                    <a:pt x="566" y="2205"/>
                  </a:cubicBezTo>
                  <a:cubicBezTo>
                    <a:pt x="820" y="1542"/>
                    <a:pt x="742" y="820"/>
                    <a:pt x="488" y="79"/>
                  </a:cubicBezTo>
                  <a:lnTo>
                    <a:pt x="410" y="0"/>
                  </a:ln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742" name="Google Shape;7742;p56"/>
            <p:cNvSpPr/>
            <p:nvPr/>
          </p:nvSpPr>
          <p:spPr>
            <a:xfrm>
              <a:off x="5247166" y="3214392"/>
              <a:ext cx="30321" cy="55149"/>
            </a:xfrm>
            <a:custGeom>
              <a:avLst/>
              <a:gdLst/>
              <a:ahLst/>
              <a:cxnLst/>
              <a:rect l="l" t="t" r="r" b="b"/>
              <a:pathLst>
                <a:path w="977" h="1777" extrusionOk="0">
                  <a:moveTo>
                    <a:pt x="488" y="1"/>
                  </a:moveTo>
                  <a:cubicBezTo>
                    <a:pt x="157" y="79"/>
                    <a:pt x="157" y="489"/>
                    <a:pt x="157" y="723"/>
                  </a:cubicBezTo>
                  <a:cubicBezTo>
                    <a:pt x="79" y="1055"/>
                    <a:pt x="1" y="1542"/>
                    <a:pt x="313" y="1776"/>
                  </a:cubicBezTo>
                  <a:lnTo>
                    <a:pt x="645" y="1776"/>
                  </a:lnTo>
                  <a:cubicBezTo>
                    <a:pt x="976" y="1464"/>
                    <a:pt x="801" y="976"/>
                    <a:pt x="801" y="645"/>
                  </a:cubicBezTo>
                  <a:cubicBezTo>
                    <a:pt x="801" y="489"/>
                    <a:pt x="723" y="1"/>
                    <a:pt x="488"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743" name="Google Shape;7743;p56"/>
            <p:cNvSpPr/>
            <p:nvPr/>
          </p:nvSpPr>
          <p:spPr>
            <a:xfrm>
              <a:off x="5320440" y="3163526"/>
              <a:ext cx="40004" cy="83608"/>
            </a:xfrm>
            <a:custGeom>
              <a:avLst/>
              <a:gdLst/>
              <a:ahLst/>
              <a:cxnLst/>
              <a:rect l="l" t="t" r="r" b="b"/>
              <a:pathLst>
                <a:path w="1289" h="2694" extrusionOk="0">
                  <a:moveTo>
                    <a:pt x="313" y="1"/>
                  </a:moveTo>
                  <a:lnTo>
                    <a:pt x="235" y="79"/>
                  </a:lnTo>
                  <a:cubicBezTo>
                    <a:pt x="1" y="411"/>
                    <a:pt x="79" y="820"/>
                    <a:pt x="157" y="1230"/>
                  </a:cubicBezTo>
                  <a:cubicBezTo>
                    <a:pt x="235" y="1640"/>
                    <a:pt x="235" y="2362"/>
                    <a:pt x="566" y="2615"/>
                  </a:cubicBezTo>
                  <a:cubicBezTo>
                    <a:pt x="644" y="2694"/>
                    <a:pt x="723" y="2694"/>
                    <a:pt x="801" y="2694"/>
                  </a:cubicBezTo>
                  <a:cubicBezTo>
                    <a:pt x="879" y="2694"/>
                    <a:pt x="976" y="2694"/>
                    <a:pt x="1054" y="2615"/>
                  </a:cubicBezTo>
                  <a:cubicBezTo>
                    <a:pt x="1288" y="2128"/>
                    <a:pt x="976" y="1718"/>
                    <a:pt x="801" y="1308"/>
                  </a:cubicBezTo>
                  <a:cubicBezTo>
                    <a:pt x="723" y="898"/>
                    <a:pt x="644" y="333"/>
                    <a:pt x="391" y="79"/>
                  </a:cubicBezTo>
                  <a:lnTo>
                    <a:pt x="313" y="1"/>
                  </a:ln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744" name="Google Shape;7744;p56"/>
            <p:cNvSpPr/>
            <p:nvPr/>
          </p:nvSpPr>
          <p:spPr>
            <a:xfrm>
              <a:off x="5181155" y="3193816"/>
              <a:ext cx="20638" cy="35752"/>
            </a:xfrm>
            <a:custGeom>
              <a:avLst/>
              <a:gdLst/>
              <a:ahLst/>
              <a:cxnLst/>
              <a:rect l="l" t="t" r="r" b="b"/>
              <a:pathLst>
                <a:path w="665" h="1152" extrusionOk="0">
                  <a:moveTo>
                    <a:pt x="333" y="0"/>
                  </a:moveTo>
                  <a:cubicBezTo>
                    <a:pt x="255" y="0"/>
                    <a:pt x="98" y="0"/>
                    <a:pt x="98" y="176"/>
                  </a:cubicBezTo>
                  <a:cubicBezTo>
                    <a:pt x="1" y="410"/>
                    <a:pt x="1" y="664"/>
                    <a:pt x="1" y="898"/>
                  </a:cubicBezTo>
                  <a:cubicBezTo>
                    <a:pt x="1" y="1054"/>
                    <a:pt x="176" y="1152"/>
                    <a:pt x="333" y="1152"/>
                  </a:cubicBezTo>
                  <a:cubicBezTo>
                    <a:pt x="489" y="1152"/>
                    <a:pt x="586" y="1054"/>
                    <a:pt x="664" y="898"/>
                  </a:cubicBezTo>
                  <a:cubicBezTo>
                    <a:pt x="664" y="664"/>
                    <a:pt x="664" y="410"/>
                    <a:pt x="586" y="176"/>
                  </a:cubicBezTo>
                  <a:cubicBezTo>
                    <a:pt x="489" y="0"/>
                    <a:pt x="411" y="0"/>
                    <a:pt x="333"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745" name="Google Shape;7745;p56"/>
            <p:cNvSpPr/>
            <p:nvPr/>
          </p:nvSpPr>
          <p:spPr>
            <a:xfrm>
              <a:off x="5057636" y="1919550"/>
              <a:ext cx="131433" cy="108622"/>
            </a:xfrm>
            <a:custGeom>
              <a:avLst/>
              <a:gdLst/>
              <a:ahLst/>
              <a:cxnLst/>
              <a:rect l="l" t="t" r="r" b="b"/>
              <a:pathLst>
                <a:path w="4235" h="3500" extrusionOk="0">
                  <a:moveTo>
                    <a:pt x="935" y="0"/>
                  </a:moveTo>
                  <a:cubicBezTo>
                    <a:pt x="760" y="0"/>
                    <a:pt x="584" y="27"/>
                    <a:pt x="410" y="85"/>
                  </a:cubicBezTo>
                  <a:cubicBezTo>
                    <a:pt x="254" y="163"/>
                    <a:pt x="0" y="417"/>
                    <a:pt x="176" y="651"/>
                  </a:cubicBezTo>
                  <a:cubicBezTo>
                    <a:pt x="332" y="1314"/>
                    <a:pt x="820" y="1626"/>
                    <a:pt x="1386" y="1880"/>
                  </a:cubicBezTo>
                  <a:cubicBezTo>
                    <a:pt x="1952" y="2212"/>
                    <a:pt x="2615" y="2602"/>
                    <a:pt x="3103" y="3012"/>
                  </a:cubicBezTo>
                  <a:cubicBezTo>
                    <a:pt x="3181" y="3187"/>
                    <a:pt x="3337" y="3265"/>
                    <a:pt x="3415" y="3343"/>
                  </a:cubicBezTo>
                  <a:cubicBezTo>
                    <a:pt x="3493" y="3421"/>
                    <a:pt x="3493" y="3421"/>
                    <a:pt x="3591" y="3421"/>
                  </a:cubicBezTo>
                  <a:lnTo>
                    <a:pt x="3669" y="3500"/>
                  </a:lnTo>
                  <a:lnTo>
                    <a:pt x="3825" y="3500"/>
                  </a:lnTo>
                  <a:cubicBezTo>
                    <a:pt x="3981" y="3421"/>
                    <a:pt x="4156" y="3343"/>
                    <a:pt x="4156" y="3187"/>
                  </a:cubicBezTo>
                  <a:cubicBezTo>
                    <a:pt x="4235" y="3012"/>
                    <a:pt x="4235" y="2856"/>
                    <a:pt x="4078" y="2700"/>
                  </a:cubicBezTo>
                  <a:lnTo>
                    <a:pt x="3981" y="2602"/>
                  </a:lnTo>
                  <a:cubicBezTo>
                    <a:pt x="3482" y="1468"/>
                    <a:pt x="2227" y="0"/>
                    <a:pt x="93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746" name="Google Shape;7746;p56"/>
            <p:cNvSpPr/>
            <p:nvPr/>
          </p:nvSpPr>
          <p:spPr>
            <a:xfrm>
              <a:off x="5189038" y="2051139"/>
              <a:ext cx="32742" cy="38608"/>
            </a:xfrm>
            <a:custGeom>
              <a:avLst/>
              <a:gdLst/>
              <a:ahLst/>
              <a:cxnLst/>
              <a:rect l="l" t="t" r="r" b="b"/>
              <a:pathLst>
                <a:path w="1055" h="1244" extrusionOk="0">
                  <a:moveTo>
                    <a:pt x="410" y="1"/>
                  </a:moveTo>
                  <a:cubicBezTo>
                    <a:pt x="332" y="1"/>
                    <a:pt x="332" y="79"/>
                    <a:pt x="235" y="79"/>
                  </a:cubicBezTo>
                  <a:lnTo>
                    <a:pt x="157" y="157"/>
                  </a:lnTo>
                  <a:lnTo>
                    <a:pt x="157" y="235"/>
                  </a:lnTo>
                  <a:cubicBezTo>
                    <a:pt x="79" y="313"/>
                    <a:pt x="79" y="313"/>
                    <a:pt x="79" y="411"/>
                  </a:cubicBezTo>
                  <a:cubicBezTo>
                    <a:pt x="1" y="489"/>
                    <a:pt x="1" y="567"/>
                    <a:pt x="79" y="645"/>
                  </a:cubicBezTo>
                  <a:lnTo>
                    <a:pt x="79" y="723"/>
                  </a:lnTo>
                  <a:cubicBezTo>
                    <a:pt x="79" y="899"/>
                    <a:pt x="157" y="977"/>
                    <a:pt x="332" y="1133"/>
                  </a:cubicBezTo>
                  <a:cubicBezTo>
                    <a:pt x="387" y="1188"/>
                    <a:pt x="521" y="1243"/>
                    <a:pt x="656" y="1243"/>
                  </a:cubicBezTo>
                  <a:cubicBezTo>
                    <a:pt x="712" y="1243"/>
                    <a:pt x="769" y="1234"/>
                    <a:pt x="820" y="1211"/>
                  </a:cubicBezTo>
                  <a:cubicBezTo>
                    <a:pt x="976" y="1133"/>
                    <a:pt x="1054" y="977"/>
                    <a:pt x="1054" y="801"/>
                  </a:cubicBezTo>
                  <a:cubicBezTo>
                    <a:pt x="1054" y="645"/>
                    <a:pt x="1054" y="489"/>
                    <a:pt x="976" y="313"/>
                  </a:cubicBezTo>
                  <a:cubicBezTo>
                    <a:pt x="976" y="79"/>
                    <a:pt x="644"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8" name="Google Shape;7858;p56"/>
            <p:cNvSpPr/>
            <p:nvPr/>
          </p:nvSpPr>
          <p:spPr>
            <a:xfrm>
              <a:off x="4285547" y="453736"/>
              <a:ext cx="12755" cy="10304"/>
            </a:xfrm>
            <a:custGeom>
              <a:avLst/>
              <a:gdLst/>
              <a:ahLst/>
              <a:cxnLst/>
              <a:rect l="l" t="t" r="r" b="b"/>
              <a:pathLst>
                <a:path w="411" h="332" extrusionOk="0">
                  <a:moveTo>
                    <a:pt x="177" y="0"/>
                  </a:moveTo>
                  <a:cubicBezTo>
                    <a:pt x="79" y="0"/>
                    <a:pt x="1" y="332"/>
                    <a:pt x="177" y="332"/>
                  </a:cubicBezTo>
                  <a:lnTo>
                    <a:pt x="255" y="332"/>
                  </a:lnTo>
                  <a:cubicBezTo>
                    <a:pt x="333" y="332"/>
                    <a:pt x="411" y="78"/>
                    <a:pt x="255"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0" name="Google Shape;7860;p56"/>
            <p:cNvSpPr/>
            <p:nvPr/>
          </p:nvSpPr>
          <p:spPr>
            <a:xfrm>
              <a:off x="4621035" y="451315"/>
              <a:ext cx="10335" cy="7883"/>
            </a:xfrm>
            <a:custGeom>
              <a:avLst/>
              <a:gdLst/>
              <a:ahLst/>
              <a:cxnLst/>
              <a:rect l="l" t="t" r="r" b="b"/>
              <a:pathLst>
                <a:path w="333" h="254" extrusionOk="0">
                  <a:moveTo>
                    <a:pt x="176" y="0"/>
                  </a:moveTo>
                  <a:cubicBezTo>
                    <a:pt x="0" y="0"/>
                    <a:pt x="0" y="254"/>
                    <a:pt x="176" y="254"/>
                  </a:cubicBezTo>
                  <a:cubicBezTo>
                    <a:pt x="332" y="254"/>
                    <a:pt x="332" y="0"/>
                    <a:pt x="17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grpSp>
      <p:sp>
        <p:nvSpPr>
          <p:cNvPr id="7861" name="Google Shape;7861;p56"/>
          <p:cNvSpPr/>
          <p:nvPr/>
        </p:nvSpPr>
        <p:spPr>
          <a:xfrm>
            <a:off x="9914226" y="736719"/>
            <a:ext cx="19428" cy="14586"/>
          </a:xfrm>
          <a:custGeom>
            <a:avLst/>
            <a:gdLst/>
            <a:ahLst/>
            <a:cxnLst/>
            <a:rect l="l" t="t" r="r" b="b"/>
            <a:pathLst>
              <a:path w="313" h="235" extrusionOk="0">
                <a:moveTo>
                  <a:pt x="157" y="0"/>
                </a:moveTo>
                <a:cubicBezTo>
                  <a:pt x="1" y="0"/>
                  <a:pt x="1" y="234"/>
                  <a:pt x="157" y="234"/>
                </a:cubicBezTo>
                <a:cubicBezTo>
                  <a:pt x="313" y="234"/>
                  <a:pt x="313" y="0"/>
                  <a:pt x="157"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3" name="Google Shape;7863;p56"/>
          <p:cNvSpPr/>
          <p:nvPr/>
        </p:nvSpPr>
        <p:spPr>
          <a:xfrm>
            <a:off x="3060645" y="736719"/>
            <a:ext cx="20670" cy="14586"/>
          </a:xfrm>
          <a:custGeom>
            <a:avLst/>
            <a:gdLst/>
            <a:ahLst/>
            <a:cxnLst/>
            <a:rect l="l" t="t" r="r" b="b"/>
            <a:pathLst>
              <a:path w="333" h="235" extrusionOk="0">
                <a:moveTo>
                  <a:pt x="176" y="0"/>
                </a:moveTo>
                <a:cubicBezTo>
                  <a:pt x="0" y="0"/>
                  <a:pt x="0" y="234"/>
                  <a:pt x="176" y="234"/>
                </a:cubicBezTo>
                <a:cubicBezTo>
                  <a:pt x="332" y="234"/>
                  <a:pt x="332" y="0"/>
                  <a:pt x="17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70" name="Google Shape;7870;p56"/>
          <p:cNvSpPr/>
          <p:nvPr/>
        </p:nvSpPr>
        <p:spPr>
          <a:xfrm>
            <a:off x="18425520" y="4611749"/>
            <a:ext cx="76284" cy="54994"/>
          </a:xfrm>
          <a:custGeom>
            <a:avLst/>
            <a:gdLst/>
            <a:ahLst/>
            <a:cxnLst/>
            <a:rect l="l" t="t" r="r" b="b"/>
            <a:pathLst>
              <a:path w="1229" h="886" extrusionOk="0">
                <a:moveTo>
                  <a:pt x="488" y="1"/>
                </a:moveTo>
                <a:cubicBezTo>
                  <a:pt x="1" y="1"/>
                  <a:pt x="26" y="885"/>
                  <a:pt x="565" y="885"/>
                </a:cubicBezTo>
                <a:lnTo>
                  <a:pt x="741" y="885"/>
                </a:lnTo>
                <a:cubicBezTo>
                  <a:pt x="975" y="885"/>
                  <a:pt x="1229" y="651"/>
                  <a:pt x="1229" y="398"/>
                </a:cubicBezTo>
                <a:cubicBezTo>
                  <a:pt x="1229" y="163"/>
                  <a:pt x="975" y="7"/>
                  <a:pt x="741" y="7"/>
                </a:cubicBezTo>
                <a:lnTo>
                  <a:pt x="565" y="7"/>
                </a:lnTo>
                <a:cubicBezTo>
                  <a:pt x="538" y="3"/>
                  <a:pt x="513"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nvGrpSpPr>
          <p:cNvPr id="7871" name="Google Shape;7871;p56"/>
          <p:cNvGrpSpPr/>
          <p:nvPr/>
        </p:nvGrpSpPr>
        <p:grpSpPr>
          <a:xfrm>
            <a:off x="-193633" y="-672582"/>
            <a:ext cx="18609470" cy="7113284"/>
            <a:chOff x="-96817" y="-336291"/>
            <a:chExt cx="9304735" cy="3556642"/>
          </a:xfrm>
        </p:grpSpPr>
        <p:sp>
          <p:nvSpPr>
            <p:cNvPr id="7872" name="Google Shape;7872;p56"/>
            <p:cNvSpPr/>
            <p:nvPr/>
          </p:nvSpPr>
          <p:spPr>
            <a:xfrm>
              <a:off x="1896069" y="352376"/>
              <a:ext cx="38173" cy="37180"/>
            </a:xfrm>
            <a:custGeom>
              <a:avLst/>
              <a:gdLst/>
              <a:ahLst/>
              <a:cxnLst/>
              <a:rect l="l" t="t" r="r" b="b"/>
              <a:pathLst>
                <a:path w="1230" h="1198" extrusionOk="0">
                  <a:moveTo>
                    <a:pt x="725" y="0"/>
                  </a:moveTo>
                  <a:cubicBezTo>
                    <a:pt x="677" y="0"/>
                    <a:pt x="630" y="9"/>
                    <a:pt x="586" y="27"/>
                  </a:cubicBezTo>
                  <a:cubicBezTo>
                    <a:pt x="410" y="105"/>
                    <a:pt x="410" y="183"/>
                    <a:pt x="332" y="339"/>
                  </a:cubicBezTo>
                  <a:cubicBezTo>
                    <a:pt x="254" y="339"/>
                    <a:pt x="176" y="418"/>
                    <a:pt x="176" y="515"/>
                  </a:cubicBezTo>
                  <a:cubicBezTo>
                    <a:pt x="0" y="749"/>
                    <a:pt x="98" y="1003"/>
                    <a:pt x="332" y="1081"/>
                  </a:cubicBezTo>
                  <a:cubicBezTo>
                    <a:pt x="410" y="1159"/>
                    <a:pt x="532" y="1198"/>
                    <a:pt x="654" y="1198"/>
                  </a:cubicBezTo>
                  <a:cubicBezTo>
                    <a:pt x="776" y="1198"/>
                    <a:pt x="898" y="1159"/>
                    <a:pt x="976" y="1081"/>
                  </a:cubicBezTo>
                  <a:cubicBezTo>
                    <a:pt x="1152" y="905"/>
                    <a:pt x="1230" y="593"/>
                    <a:pt x="1152" y="418"/>
                  </a:cubicBezTo>
                  <a:cubicBezTo>
                    <a:pt x="1152" y="164"/>
                    <a:pt x="933" y="0"/>
                    <a:pt x="7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73" name="Google Shape;7873;p56"/>
            <p:cNvSpPr/>
            <p:nvPr/>
          </p:nvSpPr>
          <p:spPr>
            <a:xfrm>
              <a:off x="2913396" y="330186"/>
              <a:ext cx="9714" cy="7914"/>
            </a:xfrm>
            <a:custGeom>
              <a:avLst/>
              <a:gdLst/>
              <a:ahLst/>
              <a:cxnLst/>
              <a:rect l="l" t="t" r="r" b="b"/>
              <a:pathLst>
                <a:path w="313" h="255" extrusionOk="0">
                  <a:moveTo>
                    <a:pt x="156" y="1"/>
                  </a:moveTo>
                  <a:cubicBezTo>
                    <a:pt x="0" y="1"/>
                    <a:pt x="0" y="254"/>
                    <a:pt x="156" y="254"/>
                  </a:cubicBezTo>
                  <a:cubicBezTo>
                    <a:pt x="312" y="254"/>
                    <a:pt x="312" y="1"/>
                    <a:pt x="156"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74" name="Google Shape;7874;p56"/>
            <p:cNvSpPr/>
            <p:nvPr/>
          </p:nvSpPr>
          <p:spPr>
            <a:xfrm>
              <a:off x="4918971" y="332606"/>
              <a:ext cx="38173" cy="32742"/>
            </a:xfrm>
            <a:custGeom>
              <a:avLst/>
              <a:gdLst/>
              <a:ahLst/>
              <a:cxnLst/>
              <a:rect l="l" t="t" r="r" b="b"/>
              <a:pathLst>
                <a:path w="1230" h="1055" extrusionOk="0">
                  <a:moveTo>
                    <a:pt x="332" y="1"/>
                  </a:moveTo>
                  <a:cubicBezTo>
                    <a:pt x="156" y="1"/>
                    <a:pt x="0" y="176"/>
                    <a:pt x="78" y="333"/>
                  </a:cubicBezTo>
                  <a:cubicBezTo>
                    <a:pt x="156" y="489"/>
                    <a:pt x="332" y="664"/>
                    <a:pt x="410" y="742"/>
                  </a:cubicBezTo>
                  <a:cubicBezTo>
                    <a:pt x="566" y="898"/>
                    <a:pt x="742" y="1055"/>
                    <a:pt x="898" y="1055"/>
                  </a:cubicBezTo>
                  <a:cubicBezTo>
                    <a:pt x="1132" y="1055"/>
                    <a:pt x="1230" y="820"/>
                    <a:pt x="1054" y="664"/>
                  </a:cubicBezTo>
                  <a:cubicBezTo>
                    <a:pt x="976" y="567"/>
                    <a:pt x="898" y="411"/>
                    <a:pt x="820" y="333"/>
                  </a:cubicBezTo>
                  <a:cubicBezTo>
                    <a:pt x="644" y="176"/>
                    <a:pt x="566" y="79"/>
                    <a:pt x="332"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75" name="Google Shape;7875;p56"/>
            <p:cNvSpPr/>
            <p:nvPr/>
          </p:nvSpPr>
          <p:spPr>
            <a:xfrm>
              <a:off x="1492769" y="332606"/>
              <a:ext cx="37583" cy="32742"/>
            </a:xfrm>
            <a:custGeom>
              <a:avLst/>
              <a:gdLst/>
              <a:ahLst/>
              <a:cxnLst/>
              <a:rect l="l" t="t" r="r" b="b"/>
              <a:pathLst>
                <a:path w="1211" h="1055" extrusionOk="0">
                  <a:moveTo>
                    <a:pt x="235" y="1"/>
                  </a:moveTo>
                  <a:cubicBezTo>
                    <a:pt x="157" y="1"/>
                    <a:pt x="1" y="176"/>
                    <a:pt x="79" y="333"/>
                  </a:cubicBezTo>
                  <a:cubicBezTo>
                    <a:pt x="157" y="489"/>
                    <a:pt x="235" y="664"/>
                    <a:pt x="410" y="742"/>
                  </a:cubicBezTo>
                  <a:cubicBezTo>
                    <a:pt x="488" y="898"/>
                    <a:pt x="645" y="1055"/>
                    <a:pt x="801" y="1055"/>
                  </a:cubicBezTo>
                  <a:lnTo>
                    <a:pt x="898" y="1055"/>
                  </a:lnTo>
                  <a:cubicBezTo>
                    <a:pt x="1132" y="1055"/>
                    <a:pt x="1210" y="820"/>
                    <a:pt x="1054" y="664"/>
                  </a:cubicBezTo>
                  <a:cubicBezTo>
                    <a:pt x="976" y="567"/>
                    <a:pt x="801" y="411"/>
                    <a:pt x="723" y="333"/>
                  </a:cubicBezTo>
                  <a:cubicBezTo>
                    <a:pt x="645" y="176"/>
                    <a:pt x="488" y="79"/>
                    <a:pt x="313"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76" name="Google Shape;7876;p56"/>
            <p:cNvSpPr/>
            <p:nvPr/>
          </p:nvSpPr>
          <p:spPr>
            <a:xfrm>
              <a:off x="8476544" y="332606"/>
              <a:ext cx="38204" cy="32742"/>
            </a:xfrm>
            <a:custGeom>
              <a:avLst/>
              <a:gdLst/>
              <a:ahLst/>
              <a:cxnLst/>
              <a:rect l="l" t="t" r="r" b="b"/>
              <a:pathLst>
                <a:path w="1231" h="1055" extrusionOk="0">
                  <a:moveTo>
                    <a:pt x="333" y="1"/>
                  </a:moveTo>
                  <a:cubicBezTo>
                    <a:pt x="157" y="1"/>
                    <a:pt x="1" y="176"/>
                    <a:pt x="79" y="333"/>
                  </a:cubicBezTo>
                  <a:cubicBezTo>
                    <a:pt x="157" y="489"/>
                    <a:pt x="333" y="664"/>
                    <a:pt x="411" y="742"/>
                  </a:cubicBezTo>
                  <a:cubicBezTo>
                    <a:pt x="567" y="898"/>
                    <a:pt x="742" y="1055"/>
                    <a:pt x="899" y="1055"/>
                  </a:cubicBezTo>
                  <a:lnTo>
                    <a:pt x="977" y="1055"/>
                  </a:lnTo>
                  <a:cubicBezTo>
                    <a:pt x="1133" y="1055"/>
                    <a:pt x="1230" y="820"/>
                    <a:pt x="1133" y="664"/>
                  </a:cubicBezTo>
                  <a:cubicBezTo>
                    <a:pt x="977" y="567"/>
                    <a:pt x="899" y="411"/>
                    <a:pt x="820" y="333"/>
                  </a:cubicBezTo>
                  <a:cubicBezTo>
                    <a:pt x="645" y="176"/>
                    <a:pt x="567" y="79"/>
                    <a:pt x="411"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grpSp>
          <p:nvGrpSpPr>
            <p:cNvPr id="7877" name="Google Shape;7877;p56"/>
            <p:cNvGrpSpPr/>
            <p:nvPr/>
          </p:nvGrpSpPr>
          <p:grpSpPr>
            <a:xfrm>
              <a:off x="152709" y="-336291"/>
              <a:ext cx="8838582" cy="820317"/>
              <a:chOff x="152709" y="-336291"/>
              <a:chExt cx="8838582" cy="820317"/>
            </a:xfrm>
          </p:grpSpPr>
          <p:sp>
            <p:nvSpPr>
              <p:cNvPr id="7878" name="Google Shape;7878;p56"/>
              <p:cNvSpPr/>
              <p:nvPr/>
            </p:nvSpPr>
            <p:spPr>
              <a:xfrm>
                <a:off x="4488702" y="-13589"/>
                <a:ext cx="34263" cy="28863"/>
              </a:xfrm>
              <a:custGeom>
                <a:avLst/>
                <a:gdLst/>
                <a:ahLst/>
                <a:cxnLst/>
                <a:rect l="l" t="t" r="r" b="b"/>
                <a:pathLst>
                  <a:path w="1104" h="930" extrusionOk="0">
                    <a:moveTo>
                      <a:pt x="572" y="0"/>
                    </a:moveTo>
                    <a:cubicBezTo>
                      <a:pt x="290" y="0"/>
                      <a:pt x="50" y="229"/>
                      <a:pt x="50" y="503"/>
                    </a:cubicBezTo>
                    <a:cubicBezTo>
                      <a:pt x="0" y="764"/>
                      <a:pt x="244" y="930"/>
                      <a:pt x="468" y="930"/>
                    </a:cubicBezTo>
                    <a:cubicBezTo>
                      <a:pt x="595" y="930"/>
                      <a:pt x="715" y="876"/>
                      <a:pt x="772" y="756"/>
                    </a:cubicBezTo>
                    <a:cubicBezTo>
                      <a:pt x="1104" y="678"/>
                      <a:pt x="1026" y="112"/>
                      <a:pt x="694" y="15"/>
                    </a:cubicBezTo>
                    <a:cubicBezTo>
                      <a:pt x="653" y="5"/>
                      <a:pt x="612" y="0"/>
                      <a:pt x="57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79" name="Google Shape;7879;p56"/>
              <p:cNvSpPr/>
              <p:nvPr/>
            </p:nvSpPr>
            <p:spPr>
              <a:xfrm>
                <a:off x="4722147" y="-48255"/>
                <a:ext cx="32742" cy="25449"/>
              </a:xfrm>
              <a:custGeom>
                <a:avLst/>
                <a:gdLst/>
                <a:ahLst/>
                <a:cxnLst/>
                <a:rect l="l" t="t" r="r" b="b"/>
                <a:pathLst>
                  <a:path w="1055" h="820" extrusionOk="0">
                    <a:moveTo>
                      <a:pt x="567" y="0"/>
                    </a:moveTo>
                    <a:cubicBezTo>
                      <a:pt x="1" y="0"/>
                      <a:pt x="1" y="820"/>
                      <a:pt x="567" y="820"/>
                    </a:cubicBezTo>
                    <a:cubicBezTo>
                      <a:pt x="1055" y="820"/>
                      <a:pt x="1055" y="0"/>
                      <a:pt x="56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0" name="Google Shape;7880;p56"/>
              <p:cNvSpPr/>
              <p:nvPr/>
            </p:nvSpPr>
            <p:spPr>
              <a:xfrm>
                <a:off x="4299482" y="-85063"/>
                <a:ext cx="23059" cy="25759"/>
              </a:xfrm>
              <a:custGeom>
                <a:avLst/>
                <a:gdLst/>
                <a:ahLst/>
                <a:cxnLst/>
                <a:rect l="l" t="t" r="r" b="b"/>
                <a:pathLst>
                  <a:path w="743" h="830" extrusionOk="0">
                    <a:moveTo>
                      <a:pt x="371" y="1"/>
                    </a:moveTo>
                    <a:cubicBezTo>
                      <a:pt x="206" y="1"/>
                      <a:pt x="40" y="123"/>
                      <a:pt x="40" y="367"/>
                    </a:cubicBezTo>
                    <a:lnTo>
                      <a:pt x="40" y="464"/>
                    </a:lnTo>
                    <a:cubicBezTo>
                      <a:pt x="1" y="708"/>
                      <a:pt x="186" y="830"/>
                      <a:pt x="371" y="830"/>
                    </a:cubicBezTo>
                    <a:cubicBezTo>
                      <a:pt x="557" y="830"/>
                      <a:pt x="742" y="708"/>
                      <a:pt x="703" y="464"/>
                    </a:cubicBezTo>
                    <a:lnTo>
                      <a:pt x="703" y="367"/>
                    </a:lnTo>
                    <a:cubicBezTo>
                      <a:pt x="703" y="123"/>
                      <a:pt x="537" y="1"/>
                      <a:pt x="3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1" name="Google Shape;7881;p56"/>
              <p:cNvSpPr/>
              <p:nvPr/>
            </p:nvSpPr>
            <p:spPr>
              <a:xfrm>
                <a:off x="6322033" y="-13154"/>
                <a:ext cx="32711" cy="25480"/>
              </a:xfrm>
              <a:custGeom>
                <a:avLst/>
                <a:gdLst/>
                <a:ahLst/>
                <a:cxnLst/>
                <a:rect l="l" t="t" r="r" b="b"/>
                <a:pathLst>
                  <a:path w="1054" h="821" extrusionOk="0">
                    <a:moveTo>
                      <a:pt x="410" y="1"/>
                    </a:moveTo>
                    <a:cubicBezTo>
                      <a:pt x="156" y="1"/>
                      <a:pt x="0" y="176"/>
                      <a:pt x="0" y="410"/>
                    </a:cubicBezTo>
                    <a:cubicBezTo>
                      <a:pt x="0" y="664"/>
                      <a:pt x="156" y="820"/>
                      <a:pt x="410" y="820"/>
                    </a:cubicBezTo>
                    <a:lnTo>
                      <a:pt x="644" y="820"/>
                    </a:lnTo>
                    <a:cubicBezTo>
                      <a:pt x="1054" y="742"/>
                      <a:pt x="1054" y="98"/>
                      <a:pt x="64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2" name="Google Shape;7882;p56"/>
              <p:cNvSpPr/>
              <p:nvPr/>
            </p:nvSpPr>
            <p:spPr>
              <a:xfrm>
                <a:off x="6528508" y="-73704"/>
                <a:ext cx="35752" cy="25480"/>
              </a:xfrm>
              <a:custGeom>
                <a:avLst/>
                <a:gdLst/>
                <a:ahLst/>
                <a:cxnLst/>
                <a:rect l="l" t="t" r="r" b="b"/>
                <a:pathLst>
                  <a:path w="1152" h="821" extrusionOk="0">
                    <a:moveTo>
                      <a:pt x="586" y="1"/>
                    </a:moveTo>
                    <a:cubicBezTo>
                      <a:pt x="1" y="1"/>
                      <a:pt x="1" y="820"/>
                      <a:pt x="586" y="820"/>
                    </a:cubicBezTo>
                    <a:cubicBezTo>
                      <a:pt x="1152" y="820"/>
                      <a:pt x="1152"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3" name="Google Shape;7883;p56"/>
              <p:cNvSpPr/>
              <p:nvPr/>
            </p:nvSpPr>
            <p:spPr>
              <a:xfrm>
                <a:off x="6578071" y="-215689"/>
                <a:ext cx="26163" cy="31128"/>
              </a:xfrm>
              <a:custGeom>
                <a:avLst/>
                <a:gdLst/>
                <a:ahLst/>
                <a:cxnLst/>
                <a:rect l="l" t="t" r="r" b="b"/>
                <a:pathLst>
                  <a:path w="843" h="1003" extrusionOk="0">
                    <a:moveTo>
                      <a:pt x="458" y="0"/>
                    </a:moveTo>
                    <a:cubicBezTo>
                      <a:pt x="400" y="0"/>
                      <a:pt x="339" y="10"/>
                      <a:pt x="277" y="29"/>
                    </a:cubicBezTo>
                    <a:cubicBezTo>
                      <a:pt x="121" y="107"/>
                      <a:pt x="43" y="439"/>
                      <a:pt x="43" y="595"/>
                    </a:cubicBezTo>
                    <a:cubicBezTo>
                      <a:pt x="0" y="858"/>
                      <a:pt x="214" y="1002"/>
                      <a:pt x="432" y="1002"/>
                    </a:cubicBezTo>
                    <a:cubicBezTo>
                      <a:pt x="618" y="1002"/>
                      <a:pt x="807" y="898"/>
                      <a:pt x="843" y="673"/>
                    </a:cubicBezTo>
                    <a:lnTo>
                      <a:pt x="843" y="283"/>
                    </a:lnTo>
                    <a:cubicBezTo>
                      <a:pt x="784" y="92"/>
                      <a:pt x="636" y="0"/>
                      <a:pt x="45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4" name="Google Shape;7884;p56"/>
              <p:cNvSpPr/>
              <p:nvPr/>
            </p:nvSpPr>
            <p:spPr>
              <a:xfrm>
                <a:off x="5990175" y="-194802"/>
                <a:ext cx="11545" cy="13345"/>
              </a:xfrm>
              <a:custGeom>
                <a:avLst/>
                <a:gdLst/>
                <a:ahLst/>
                <a:cxnLst/>
                <a:rect l="l" t="t" r="r" b="b"/>
                <a:pathLst>
                  <a:path w="372" h="430" extrusionOk="0">
                    <a:moveTo>
                      <a:pt x="118" y="0"/>
                    </a:moveTo>
                    <a:lnTo>
                      <a:pt x="118" y="98"/>
                    </a:lnTo>
                    <a:cubicBezTo>
                      <a:pt x="40" y="98"/>
                      <a:pt x="40" y="176"/>
                      <a:pt x="40" y="176"/>
                    </a:cubicBezTo>
                    <a:lnTo>
                      <a:pt x="40" y="254"/>
                    </a:lnTo>
                    <a:cubicBezTo>
                      <a:pt x="1" y="371"/>
                      <a:pt x="84" y="429"/>
                      <a:pt x="176" y="429"/>
                    </a:cubicBezTo>
                    <a:cubicBezTo>
                      <a:pt x="269" y="429"/>
                      <a:pt x="371" y="371"/>
                      <a:pt x="371" y="254"/>
                    </a:cubicBezTo>
                    <a:lnTo>
                      <a:pt x="371" y="176"/>
                    </a:lnTo>
                    <a:cubicBezTo>
                      <a:pt x="371" y="176"/>
                      <a:pt x="371" y="98"/>
                      <a:pt x="274" y="98"/>
                    </a:cubicBezTo>
                    <a:lnTo>
                      <a:pt x="274"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5" name="Google Shape;7885;p56"/>
              <p:cNvSpPr/>
              <p:nvPr/>
            </p:nvSpPr>
            <p:spPr>
              <a:xfrm>
                <a:off x="3960393" y="-179657"/>
                <a:ext cx="35132" cy="25449"/>
              </a:xfrm>
              <a:custGeom>
                <a:avLst/>
                <a:gdLst/>
                <a:ahLst/>
                <a:cxnLst/>
                <a:rect l="l" t="t" r="r" b="b"/>
                <a:pathLst>
                  <a:path w="1132" h="820" extrusionOk="0">
                    <a:moveTo>
                      <a:pt x="566" y="0"/>
                    </a:moveTo>
                    <a:cubicBezTo>
                      <a:pt x="0" y="0"/>
                      <a:pt x="0" y="820"/>
                      <a:pt x="566" y="820"/>
                    </a:cubicBezTo>
                    <a:cubicBezTo>
                      <a:pt x="1132" y="820"/>
                      <a:pt x="1132"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6" name="Google Shape;7886;p56"/>
              <p:cNvSpPr/>
              <p:nvPr/>
            </p:nvSpPr>
            <p:spPr>
              <a:xfrm>
                <a:off x="2817095" y="-139095"/>
                <a:ext cx="30321" cy="25449"/>
              </a:xfrm>
              <a:custGeom>
                <a:avLst/>
                <a:gdLst/>
                <a:ahLst/>
                <a:cxnLst/>
                <a:rect l="l" t="t" r="r" b="b"/>
                <a:pathLst>
                  <a:path w="977" h="820" extrusionOk="0">
                    <a:moveTo>
                      <a:pt x="489" y="0"/>
                    </a:moveTo>
                    <a:cubicBezTo>
                      <a:pt x="1" y="0"/>
                      <a:pt x="1" y="820"/>
                      <a:pt x="489" y="820"/>
                    </a:cubicBezTo>
                    <a:cubicBezTo>
                      <a:pt x="976" y="820"/>
                      <a:pt x="976" y="0"/>
                      <a:pt x="4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7" name="Google Shape;7887;p56"/>
              <p:cNvSpPr/>
              <p:nvPr/>
            </p:nvSpPr>
            <p:spPr>
              <a:xfrm>
                <a:off x="2923079" y="-53128"/>
                <a:ext cx="30321" cy="24859"/>
              </a:xfrm>
              <a:custGeom>
                <a:avLst/>
                <a:gdLst/>
                <a:ahLst/>
                <a:cxnLst/>
                <a:rect l="l" t="t" r="r" b="b"/>
                <a:pathLst>
                  <a:path w="977" h="801" extrusionOk="0">
                    <a:moveTo>
                      <a:pt x="410" y="1"/>
                    </a:moveTo>
                    <a:cubicBezTo>
                      <a:pt x="176" y="1"/>
                      <a:pt x="0" y="235"/>
                      <a:pt x="0" y="411"/>
                    </a:cubicBezTo>
                    <a:cubicBezTo>
                      <a:pt x="0" y="567"/>
                      <a:pt x="176" y="801"/>
                      <a:pt x="410" y="801"/>
                    </a:cubicBezTo>
                    <a:lnTo>
                      <a:pt x="488" y="801"/>
                    </a:lnTo>
                    <a:cubicBezTo>
                      <a:pt x="976" y="723"/>
                      <a:pt x="976" y="79"/>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8" name="Google Shape;7888;p56"/>
              <p:cNvSpPr/>
              <p:nvPr/>
            </p:nvSpPr>
            <p:spPr>
              <a:xfrm>
                <a:off x="2996353" y="-160912"/>
                <a:ext cx="15176" cy="15642"/>
              </a:xfrm>
              <a:custGeom>
                <a:avLst/>
                <a:gdLst/>
                <a:ahLst/>
                <a:cxnLst/>
                <a:rect l="l" t="t" r="r" b="b"/>
                <a:pathLst>
                  <a:path w="489" h="504" extrusionOk="0">
                    <a:moveTo>
                      <a:pt x="244" y="1"/>
                    </a:moveTo>
                    <a:cubicBezTo>
                      <a:pt x="181" y="1"/>
                      <a:pt x="117" y="20"/>
                      <a:pt x="78" y="59"/>
                    </a:cubicBezTo>
                    <a:cubicBezTo>
                      <a:pt x="0" y="137"/>
                      <a:pt x="0" y="294"/>
                      <a:pt x="0" y="372"/>
                    </a:cubicBezTo>
                    <a:lnTo>
                      <a:pt x="78" y="372"/>
                    </a:lnTo>
                    <a:cubicBezTo>
                      <a:pt x="78" y="459"/>
                      <a:pt x="142" y="503"/>
                      <a:pt x="215" y="503"/>
                    </a:cubicBezTo>
                    <a:cubicBezTo>
                      <a:pt x="288" y="503"/>
                      <a:pt x="371" y="459"/>
                      <a:pt x="410" y="372"/>
                    </a:cubicBezTo>
                    <a:cubicBezTo>
                      <a:pt x="488" y="294"/>
                      <a:pt x="488" y="137"/>
                      <a:pt x="410" y="59"/>
                    </a:cubicBezTo>
                    <a:cubicBezTo>
                      <a:pt x="371" y="20"/>
                      <a:pt x="308" y="1"/>
                      <a:pt x="24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89" name="Google Shape;7889;p56"/>
              <p:cNvSpPr/>
              <p:nvPr/>
            </p:nvSpPr>
            <p:spPr>
              <a:xfrm>
                <a:off x="7840730" y="-173388"/>
                <a:ext cx="30321" cy="29483"/>
              </a:xfrm>
              <a:custGeom>
                <a:avLst/>
                <a:gdLst/>
                <a:ahLst/>
                <a:cxnLst/>
                <a:rect l="l" t="t" r="r" b="b"/>
                <a:pathLst>
                  <a:path w="977" h="950" extrusionOk="0">
                    <a:moveTo>
                      <a:pt x="512" y="0"/>
                    </a:moveTo>
                    <a:cubicBezTo>
                      <a:pt x="435" y="0"/>
                      <a:pt x="351" y="19"/>
                      <a:pt x="254" y="52"/>
                    </a:cubicBezTo>
                    <a:cubicBezTo>
                      <a:pt x="79" y="130"/>
                      <a:pt x="1" y="286"/>
                      <a:pt x="1" y="539"/>
                    </a:cubicBezTo>
                    <a:cubicBezTo>
                      <a:pt x="1" y="774"/>
                      <a:pt x="254" y="949"/>
                      <a:pt x="488" y="949"/>
                    </a:cubicBezTo>
                    <a:cubicBezTo>
                      <a:pt x="644" y="949"/>
                      <a:pt x="820" y="696"/>
                      <a:pt x="820" y="539"/>
                    </a:cubicBezTo>
                    <a:cubicBezTo>
                      <a:pt x="898" y="461"/>
                      <a:pt x="976" y="208"/>
                      <a:pt x="820" y="130"/>
                    </a:cubicBezTo>
                    <a:cubicBezTo>
                      <a:pt x="717" y="38"/>
                      <a:pt x="621" y="0"/>
                      <a:pt x="51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90" name="Google Shape;7890;p56"/>
              <p:cNvSpPr/>
              <p:nvPr/>
            </p:nvSpPr>
            <p:spPr>
              <a:xfrm>
                <a:off x="7838310" y="-7692"/>
                <a:ext cx="37583" cy="24859"/>
              </a:xfrm>
              <a:custGeom>
                <a:avLst/>
                <a:gdLst/>
                <a:ahLst/>
                <a:cxnLst/>
                <a:rect l="l" t="t" r="r" b="b"/>
                <a:pathLst>
                  <a:path w="1211" h="801" extrusionOk="0">
                    <a:moveTo>
                      <a:pt x="488" y="0"/>
                    </a:moveTo>
                    <a:cubicBezTo>
                      <a:pt x="1" y="0"/>
                      <a:pt x="1" y="800"/>
                      <a:pt x="488" y="800"/>
                    </a:cubicBezTo>
                    <a:cubicBezTo>
                      <a:pt x="722" y="800"/>
                      <a:pt x="898" y="722"/>
                      <a:pt x="1054" y="644"/>
                    </a:cubicBezTo>
                    <a:cubicBezTo>
                      <a:pt x="1210" y="488"/>
                      <a:pt x="1210" y="313"/>
                      <a:pt x="1054" y="156"/>
                    </a:cubicBezTo>
                    <a:cubicBezTo>
                      <a:pt x="898" y="78"/>
                      <a:pt x="722"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91" name="Google Shape;7891;p56"/>
              <p:cNvSpPr/>
              <p:nvPr/>
            </p:nvSpPr>
            <p:spPr>
              <a:xfrm>
                <a:off x="1134284" y="-106415"/>
                <a:ext cx="23059" cy="20638"/>
              </a:xfrm>
              <a:custGeom>
                <a:avLst/>
                <a:gdLst/>
                <a:ahLst/>
                <a:cxnLst/>
                <a:rect l="l" t="t" r="r" b="b"/>
                <a:pathLst>
                  <a:path w="743" h="665" extrusionOk="0">
                    <a:moveTo>
                      <a:pt x="332" y="1"/>
                    </a:moveTo>
                    <a:cubicBezTo>
                      <a:pt x="1" y="1"/>
                      <a:pt x="1" y="664"/>
                      <a:pt x="332" y="664"/>
                    </a:cubicBezTo>
                    <a:cubicBezTo>
                      <a:pt x="742" y="664"/>
                      <a:pt x="742" y="1"/>
                      <a:pt x="3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92" name="Google Shape;7892;p56"/>
              <p:cNvSpPr/>
              <p:nvPr/>
            </p:nvSpPr>
            <p:spPr>
              <a:xfrm>
                <a:off x="1240269" y="-60979"/>
                <a:ext cx="30290" cy="30290"/>
              </a:xfrm>
              <a:custGeom>
                <a:avLst/>
                <a:gdLst/>
                <a:ahLst/>
                <a:cxnLst/>
                <a:rect l="l" t="t" r="r" b="b"/>
                <a:pathLst>
                  <a:path w="976" h="976" extrusionOk="0">
                    <a:moveTo>
                      <a:pt x="332" y="0"/>
                    </a:moveTo>
                    <a:cubicBezTo>
                      <a:pt x="78" y="78"/>
                      <a:pt x="0" y="254"/>
                      <a:pt x="0" y="566"/>
                    </a:cubicBezTo>
                    <a:cubicBezTo>
                      <a:pt x="0" y="820"/>
                      <a:pt x="254" y="976"/>
                      <a:pt x="488" y="976"/>
                    </a:cubicBezTo>
                    <a:cubicBezTo>
                      <a:pt x="566" y="976"/>
                      <a:pt x="644" y="976"/>
                      <a:pt x="742" y="898"/>
                    </a:cubicBezTo>
                    <a:cubicBezTo>
                      <a:pt x="898" y="898"/>
                      <a:pt x="976" y="742"/>
                      <a:pt x="976" y="566"/>
                    </a:cubicBezTo>
                    <a:cubicBezTo>
                      <a:pt x="976" y="488"/>
                      <a:pt x="898" y="410"/>
                      <a:pt x="820" y="332"/>
                    </a:cubicBezTo>
                    <a:cubicBezTo>
                      <a:pt x="742" y="78"/>
                      <a:pt x="566" y="0"/>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93" name="Google Shape;7893;p56"/>
              <p:cNvSpPr/>
              <p:nvPr/>
            </p:nvSpPr>
            <p:spPr>
              <a:xfrm>
                <a:off x="1339643" y="-188751"/>
                <a:ext cx="26597" cy="39166"/>
              </a:xfrm>
              <a:custGeom>
                <a:avLst/>
                <a:gdLst/>
                <a:ahLst/>
                <a:cxnLst/>
                <a:rect l="l" t="t" r="r" b="b"/>
                <a:pathLst>
                  <a:path w="857" h="1262" extrusionOk="0">
                    <a:moveTo>
                      <a:pt x="457" y="0"/>
                    </a:moveTo>
                    <a:cubicBezTo>
                      <a:pt x="393" y="0"/>
                      <a:pt x="330" y="20"/>
                      <a:pt x="291" y="59"/>
                    </a:cubicBezTo>
                    <a:cubicBezTo>
                      <a:pt x="135" y="137"/>
                      <a:pt x="57" y="293"/>
                      <a:pt x="57" y="547"/>
                    </a:cubicBezTo>
                    <a:cubicBezTo>
                      <a:pt x="135" y="625"/>
                      <a:pt x="57" y="781"/>
                      <a:pt x="57" y="956"/>
                    </a:cubicBezTo>
                    <a:cubicBezTo>
                      <a:pt x="1" y="1124"/>
                      <a:pt x="105" y="1262"/>
                      <a:pt x="226" y="1262"/>
                    </a:cubicBezTo>
                    <a:cubicBezTo>
                      <a:pt x="274" y="1262"/>
                      <a:pt x="325" y="1240"/>
                      <a:pt x="369" y="1191"/>
                    </a:cubicBezTo>
                    <a:cubicBezTo>
                      <a:pt x="544" y="1034"/>
                      <a:pt x="623" y="781"/>
                      <a:pt x="779" y="625"/>
                    </a:cubicBezTo>
                    <a:cubicBezTo>
                      <a:pt x="857" y="391"/>
                      <a:pt x="779" y="215"/>
                      <a:pt x="623" y="59"/>
                    </a:cubicBezTo>
                    <a:cubicBezTo>
                      <a:pt x="583" y="20"/>
                      <a:pt x="520" y="0"/>
                      <a:pt x="4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94" name="Google Shape;7894;p56"/>
              <p:cNvSpPr/>
              <p:nvPr/>
            </p:nvSpPr>
            <p:spPr>
              <a:xfrm>
                <a:off x="3074468" y="-5272"/>
                <a:ext cx="146578" cy="141116"/>
              </a:xfrm>
              <a:custGeom>
                <a:avLst/>
                <a:gdLst/>
                <a:ahLst/>
                <a:cxnLst/>
                <a:rect l="l" t="t" r="r" b="b"/>
                <a:pathLst>
                  <a:path w="4723" h="4547" extrusionOk="0">
                    <a:moveTo>
                      <a:pt x="1874" y="0"/>
                    </a:moveTo>
                    <a:lnTo>
                      <a:pt x="1639" y="1698"/>
                    </a:lnTo>
                    <a:lnTo>
                      <a:pt x="0" y="1795"/>
                    </a:lnTo>
                    <a:lnTo>
                      <a:pt x="1230" y="2595"/>
                    </a:lnTo>
                    <a:lnTo>
                      <a:pt x="820" y="4547"/>
                    </a:lnTo>
                    <a:lnTo>
                      <a:pt x="2693" y="3259"/>
                    </a:lnTo>
                    <a:lnTo>
                      <a:pt x="4156" y="4059"/>
                    </a:lnTo>
                    <a:lnTo>
                      <a:pt x="3747" y="2361"/>
                    </a:lnTo>
                    <a:lnTo>
                      <a:pt x="4722" y="898"/>
                    </a:lnTo>
                    <a:lnTo>
                      <a:pt x="2771" y="1386"/>
                    </a:lnTo>
                    <a:lnTo>
                      <a:pt x="1874"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895" name="Google Shape;7895;p56"/>
              <p:cNvSpPr/>
              <p:nvPr/>
            </p:nvSpPr>
            <p:spPr>
              <a:xfrm>
                <a:off x="5779448" y="-13154"/>
                <a:ext cx="143537" cy="146578"/>
              </a:xfrm>
              <a:custGeom>
                <a:avLst/>
                <a:gdLst/>
                <a:ahLst/>
                <a:cxnLst/>
                <a:rect l="l" t="t" r="r" b="b"/>
                <a:pathLst>
                  <a:path w="4625" h="4723" extrusionOk="0">
                    <a:moveTo>
                      <a:pt x="1210" y="1"/>
                    </a:moveTo>
                    <a:lnTo>
                      <a:pt x="1542" y="1640"/>
                    </a:lnTo>
                    <a:lnTo>
                      <a:pt x="1" y="2284"/>
                    </a:lnTo>
                    <a:lnTo>
                      <a:pt x="1386" y="2693"/>
                    </a:lnTo>
                    <a:lnTo>
                      <a:pt x="1620" y="4723"/>
                    </a:lnTo>
                    <a:lnTo>
                      <a:pt x="3005" y="2849"/>
                    </a:lnTo>
                    <a:lnTo>
                      <a:pt x="4625" y="3259"/>
                    </a:lnTo>
                    <a:lnTo>
                      <a:pt x="3747" y="1718"/>
                    </a:lnTo>
                    <a:lnTo>
                      <a:pt x="4235" y="1"/>
                    </a:lnTo>
                    <a:lnTo>
                      <a:pt x="2518" y="1074"/>
                    </a:lnTo>
                    <a:lnTo>
                      <a:pt x="1210"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896" name="Google Shape;7896;p56"/>
              <p:cNvSpPr/>
              <p:nvPr/>
            </p:nvSpPr>
            <p:spPr>
              <a:xfrm>
                <a:off x="3288827" y="-116098"/>
                <a:ext cx="124171" cy="118119"/>
              </a:xfrm>
              <a:custGeom>
                <a:avLst/>
                <a:gdLst/>
                <a:ahLst/>
                <a:cxnLst/>
                <a:rect l="l" t="t" r="r" b="b"/>
                <a:pathLst>
                  <a:path w="4001" h="3806" extrusionOk="0">
                    <a:moveTo>
                      <a:pt x="1718" y="1"/>
                    </a:moveTo>
                    <a:lnTo>
                      <a:pt x="1386" y="1054"/>
                    </a:lnTo>
                    <a:lnTo>
                      <a:pt x="1" y="1464"/>
                    </a:lnTo>
                    <a:lnTo>
                      <a:pt x="898" y="2264"/>
                    </a:lnTo>
                    <a:lnTo>
                      <a:pt x="898" y="3806"/>
                    </a:lnTo>
                    <a:lnTo>
                      <a:pt x="2283" y="2752"/>
                    </a:lnTo>
                    <a:lnTo>
                      <a:pt x="3669" y="3571"/>
                    </a:lnTo>
                    <a:lnTo>
                      <a:pt x="3181" y="1854"/>
                    </a:lnTo>
                    <a:lnTo>
                      <a:pt x="4000" y="879"/>
                    </a:lnTo>
                    <a:lnTo>
                      <a:pt x="2440" y="879"/>
                    </a:lnTo>
                    <a:lnTo>
                      <a:pt x="1718"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897" name="Google Shape;7897;p56"/>
              <p:cNvSpPr/>
              <p:nvPr/>
            </p:nvSpPr>
            <p:spPr>
              <a:xfrm>
                <a:off x="2680851" y="107975"/>
                <a:ext cx="83608" cy="81157"/>
              </a:xfrm>
              <a:custGeom>
                <a:avLst/>
                <a:gdLst/>
                <a:ahLst/>
                <a:cxnLst/>
                <a:rect l="l" t="t" r="r" b="b"/>
                <a:pathLst>
                  <a:path w="2694" h="2615" extrusionOk="0">
                    <a:moveTo>
                      <a:pt x="1152" y="0"/>
                    </a:moveTo>
                    <a:lnTo>
                      <a:pt x="898" y="741"/>
                    </a:lnTo>
                    <a:lnTo>
                      <a:pt x="1" y="976"/>
                    </a:lnTo>
                    <a:lnTo>
                      <a:pt x="567" y="1561"/>
                    </a:lnTo>
                    <a:lnTo>
                      <a:pt x="567" y="2615"/>
                    </a:lnTo>
                    <a:lnTo>
                      <a:pt x="1464" y="1873"/>
                    </a:lnTo>
                    <a:lnTo>
                      <a:pt x="2440" y="2439"/>
                    </a:lnTo>
                    <a:lnTo>
                      <a:pt x="2128" y="1307"/>
                    </a:lnTo>
                    <a:lnTo>
                      <a:pt x="2693" y="585"/>
                    </a:lnTo>
                    <a:lnTo>
                      <a:pt x="1640" y="663"/>
                    </a:lnTo>
                    <a:lnTo>
                      <a:pt x="1152"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898" name="Google Shape;7898;p56"/>
              <p:cNvSpPr/>
              <p:nvPr/>
            </p:nvSpPr>
            <p:spPr>
              <a:xfrm>
                <a:off x="6079804" y="103103"/>
                <a:ext cx="82988" cy="78146"/>
              </a:xfrm>
              <a:custGeom>
                <a:avLst/>
                <a:gdLst/>
                <a:ahLst/>
                <a:cxnLst/>
                <a:rect l="l" t="t" r="r" b="b"/>
                <a:pathLst>
                  <a:path w="2674" h="2518" extrusionOk="0">
                    <a:moveTo>
                      <a:pt x="1132" y="1"/>
                    </a:moveTo>
                    <a:lnTo>
                      <a:pt x="898" y="645"/>
                    </a:lnTo>
                    <a:lnTo>
                      <a:pt x="0" y="977"/>
                    </a:lnTo>
                    <a:lnTo>
                      <a:pt x="566" y="1542"/>
                    </a:lnTo>
                    <a:lnTo>
                      <a:pt x="566" y="2518"/>
                    </a:lnTo>
                    <a:lnTo>
                      <a:pt x="1464" y="1874"/>
                    </a:lnTo>
                    <a:lnTo>
                      <a:pt x="2439" y="2362"/>
                    </a:lnTo>
                    <a:lnTo>
                      <a:pt x="2108" y="1308"/>
                    </a:lnTo>
                    <a:lnTo>
                      <a:pt x="2673" y="567"/>
                    </a:lnTo>
                    <a:lnTo>
                      <a:pt x="2673" y="567"/>
                    </a:lnTo>
                    <a:lnTo>
                      <a:pt x="1620" y="645"/>
                    </a:lnTo>
                    <a:lnTo>
                      <a:pt x="1132"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899" name="Google Shape;7899;p56"/>
              <p:cNvSpPr/>
              <p:nvPr/>
            </p:nvSpPr>
            <p:spPr>
              <a:xfrm>
                <a:off x="4459964" y="241798"/>
                <a:ext cx="55118" cy="50897"/>
              </a:xfrm>
              <a:custGeom>
                <a:avLst/>
                <a:gdLst/>
                <a:ahLst/>
                <a:cxnLst/>
                <a:rect l="l" t="t" r="r" b="b"/>
                <a:pathLst>
                  <a:path w="1776" h="1640" extrusionOk="0">
                    <a:moveTo>
                      <a:pt x="800" y="0"/>
                    </a:moveTo>
                    <a:lnTo>
                      <a:pt x="644" y="410"/>
                    </a:lnTo>
                    <a:lnTo>
                      <a:pt x="0" y="664"/>
                    </a:lnTo>
                    <a:lnTo>
                      <a:pt x="410" y="976"/>
                    </a:lnTo>
                    <a:lnTo>
                      <a:pt x="410" y="1639"/>
                    </a:lnTo>
                    <a:lnTo>
                      <a:pt x="976" y="1229"/>
                    </a:lnTo>
                    <a:lnTo>
                      <a:pt x="1620" y="1542"/>
                    </a:lnTo>
                    <a:lnTo>
                      <a:pt x="1464" y="820"/>
                    </a:lnTo>
                    <a:lnTo>
                      <a:pt x="1776" y="332"/>
                    </a:lnTo>
                    <a:lnTo>
                      <a:pt x="1132" y="410"/>
                    </a:lnTo>
                    <a:lnTo>
                      <a:pt x="800"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0" name="Google Shape;7900;p56"/>
              <p:cNvSpPr/>
              <p:nvPr/>
            </p:nvSpPr>
            <p:spPr>
              <a:xfrm>
                <a:off x="6977833" y="-111256"/>
                <a:ext cx="55739" cy="52728"/>
              </a:xfrm>
              <a:custGeom>
                <a:avLst/>
                <a:gdLst/>
                <a:ahLst/>
                <a:cxnLst/>
                <a:rect l="l" t="t" r="r" b="b"/>
                <a:pathLst>
                  <a:path w="1796" h="1699" extrusionOk="0">
                    <a:moveTo>
                      <a:pt x="742" y="1"/>
                    </a:moveTo>
                    <a:lnTo>
                      <a:pt x="566" y="489"/>
                    </a:lnTo>
                    <a:lnTo>
                      <a:pt x="0" y="645"/>
                    </a:lnTo>
                    <a:lnTo>
                      <a:pt x="332" y="1054"/>
                    </a:lnTo>
                    <a:lnTo>
                      <a:pt x="332" y="1698"/>
                    </a:lnTo>
                    <a:lnTo>
                      <a:pt x="976" y="1211"/>
                    </a:lnTo>
                    <a:lnTo>
                      <a:pt x="1620" y="1620"/>
                    </a:lnTo>
                    <a:lnTo>
                      <a:pt x="1386" y="898"/>
                    </a:lnTo>
                    <a:lnTo>
                      <a:pt x="1795" y="411"/>
                    </a:lnTo>
                    <a:lnTo>
                      <a:pt x="1054" y="411"/>
                    </a:lnTo>
                    <a:lnTo>
                      <a:pt x="742"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1" name="Google Shape;7901;p56"/>
              <p:cNvSpPr/>
              <p:nvPr/>
            </p:nvSpPr>
            <p:spPr>
              <a:xfrm>
                <a:off x="2421088" y="12294"/>
                <a:ext cx="55739" cy="50277"/>
              </a:xfrm>
              <a:custGeom>
                <a:avLst/>
                <a:gdLst/>
                <a:ahLst/>
                <a:cxnLst/>
                <a:rect l="l" t="t" r="r" b="b"/>
                <a:pathLst>
                  <a:path w="1796" h="1620" extrusionOk="0">
                    <a:moveTo>
                      <a:pt x="742" y="0"/>
                    </a:moveTo>
                    <a:lnTo>
                      <a:pt x="644" y="410"/>
                    </a:lnTo>
                    <a:lnTo>
                      <a:pt x="0" y="644"/>
                    </a:lnTo>
                    <a:lnTo>
                      <a:pt x="410" y="976"/>
                    </a:lnTo>
                    <a:lnTo>
                      <a:pt x="410" y="1620"/>
                    </a:lnTo>
                    <a:lnTo>
                      <a:pt x="976" y="1229"/>
                    </a:lnTo>
                    <a:lnTo>
                      <a:pt x="1620" y="1542"/>
                    </a:lnTo>
                    <a:lnTo>
                      <a:pt x="1386" y="820"/>
                    </a:lnTo>
                    <a:lnTo>
                      <a:pt x="1795" y="332"/>
                    </a:lnTo>
                    <a:lnTo>
                      <a:pt x="1132" y="410"/>
                    </a:lnTo>
                    <a:lnTo>
                      <a:pt x="742"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2" name="Google Shape;7902;p56"/>
              <p:cNvSpPr/>
              <p:nvPr/>
            </p:nvSpPr>
            <p:spPr>
              <a:xfrm>
                <a:off x="3685454" y="-156660"/>
                <a:ext cx="106016" cy="110857"/>
              </a:xfrm>
              <a:custGeom>
                <a:avLst/>
                <a:gdLst/>
                <a:ahLst/>
                <a:cxnLst/>
                <a:rect l="l" t="t" r="r" b="b"/>
                <a:pathLst>
                  <a:path w="3416" h="3572" extrusionOk="0">
                    <a:moveTo>
                      <a:pt x="2108" y="0"/>
                    </a:moveTo>
                    <a:lnTo>
                      <a:pt x="1289" y="722"/>
                    </a:lnTo>
                    <a:lnTo>
                      <a:pt x="1" y="722"/>
                    </a:lnTo>
                    <a:lnTo>
                      <a:pt x="489" y="1620"/>
                    </a:lnTo>
                    <a:lnTo>
                      <a:pt x="1" y="3005"/>
                    </a:lnTo>
                    <a:lnTo>
                      <a:pt x="1" y="3005"/>
                    </a:lnTo>
                    <a:lnTo>
                      <a:pt x="1210" y="2596"/>
                    </a:lnTo>
                    <a:lnTo>
                      <a:pt x="1776" y="3571"/>
                    </a:lnTo>
                    <a:lnTo>
                      <a:pt x="2264" y="2186"/>
                    </a:lnTo>
                    <a:lnTo>
                      <a:pt x="3415" y="1796"/>
                    </a:lnTo>
                    <a:lnTo>
                      <a:pt x="2030" y="976"/>
                    </a:lnTo>
                    <a:lnTo>
                      <a:pt x="2108"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3" name="Google Shape;7903;p56"/>
              <p:cNvSpPr/>
              <p:nvPr/>
            </p:nvSpPr>
            <p:spPr>
              <a:xfrm>
                <a:off x="6488535" y="98261"/>
                <a:ext cx="106016" cy="113278"/>
              </a:xfrm>
              <a:custGeom>
                <a:avLst/>
                <a:gdLst/>
                <a:ahLst/>
                <a:cxnLst/>
                <a:rect l="l" t="t" r="r" b="b"/>
                <a:pathLst>
                  <a:path w="3416" h="3650" extrusionOk="0">
                    <a:moveTo>
                      <a:pt x="2186" y="1"/>
                    </a:moveTo>
                    <a:lnTo>
                      <a:pt x="1289" y="801"/>
                    </a:lnTo>
                    <a:lnTo>
                      <a:pt x="1" y="801"/>
                    </a:lnTo>
                    <a:lnTo>
                      <a:pt x="567" y="1620"/>
                    </a:lnTo>
                    <a:lnTo>
                      <a:pt x="1" y="3084"/>
                    </a:lnTo>
                    <a:lnTo>
                      <a:pt x="1211" y="2596"/>
                    </a:lnTo>
                    <a:lnTo>
                      <a:pt x="1874" y="3650"/>
                    </a:lnTo>
                    <a:lnTo>
                      <a:pt x="2264" y="2186"/>
                    </a:lnTo>
                    <a:lnTo>
                      <a:pt x="3415" y="1874"/>
                    </a:lnTo>
                    <a:lnTo>
                      <a:pt x="2030" y="1054"/>
                    </a:lnTo>
                    <a:lnTo>
                      <a:pt x="2186"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4" name="Google Shape;7904;p56"/>
              <p:cNvSpPr/>
              <p:nvPr/>
            </p:nvSpPr>
            <p:spPr>
              <a:xfrm>
                <a:off x="5004938" y="52857"/>
                <a:ext cx="106016" cy="113278"/>
              </a:xfrm>
              <a:custGeom>
                <a:avLst/>
                <a:gdLst/>
                <a:ahLst/>
                <a:cxnLst/>
                <a:rect l="l" t="t" r="r" b="b"/>
                <a:pathLst>
                  <a:path w="3416" h="3650" extrusionOk="0">
                    <a:moveTo>
                      <a:pt x="2186" y="0"/>
                    </a:moveTo>
                    <a:lnTo>
                      <a:pt x="1289" y="800"/>
                    </a:lnTo>
                    <a:lnTo>
                      <a:pt x="1" y="800"/>
                    </a:lnTo>
                    <a:lnTo>
                      <a:pt x="567" y="1620"/>
                    </a:lnTo>
                    <a:lnTo>
                      <a:pt x="1" y="3083"/>
                    </a:lnTo>
                    <a:lnTo>
                      <a:pt x="1289" y="2596"/>
                    </a:lnTo>
                    <a:lnTo>
                      <a:pt x="1874" y="3649"/>
                    </a:lnTo>
                    <a:lnTo>
                      <a:pt x="2264" y="2186"/>
                    </a:lnTo>
                    <a:lnTo>
                      <a:pt x="3415" y="1874"/>
                    </a:lnTo>
                    <a:lnTo>
                      <a:pt x="2108" y="1054"/>
                    </a:lnTo>
                    <a:lnTo>
                      <a:pt x="2186"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5" name="Google Shape;7905;p56"/>
              <p:cNvSpPr/>
              <p:nvPr/>
            </p:nvSpPr>
            <p:spPr>
              <a:xfrm>
                <a:off x="4318258" y="211508"/>
                <a:ext cx="88450" cy="83608"/>
              </a:xfrm>
              <a:custGeom>
                <a:avLst/>
                <a:gdLst/>
                <a:ahLst/>
                <a:cxnLst/>
                <a:rect l="l" t="t" r="r" b="b"/>
                <a:pathLst>
                  <a:path w="2850" h="2694" extrusionOk="0">
                    <a:moveTo>
                      <a:pt x="1308" y="1"/>
                    </a:moveTo>
                    <a:lnTo>
                      <a:pt x="976" y="898"/>
                    </a:lnTo>
                    <a:lnTo>
                      <a:pt x="1" y="898"/>
                    </a:lnTo>
                    <a:lnTo>
                      <a:pt x="820" y="1640"/>
                    </a:lnTo>
                    <a:lnTo>
                      <a:pt x="410" y="2693"/>
                    </a:lnTo>
                    <a:lnTo>
                      <a:pt x="1386" y="2030"/>
                    </a:lnTo>
                    <a:lnTo>
                      <a:pt x="2615" y="2518"/>
                    </a:lnTo>
                    <a:lnTo>
                      <a:pt x="2205" y="1640"/>
                    </a:lnTo>
                    <a:lnTo>
                      <a:pt x="2849" y="664"/>
                    </a:lnTo>
                    <a:lnTo>
                      <a:pt x="1796" y="742"/>
                    </a:lnTo>
                    <a:lnTo>
                      <a:pt x="1308"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6" name="Google Shape;7906;p56"/>
              <p:cNvSpPr/>
              <p:nvPr/>
            </p:nvSpPr>
            <p:spPr>
              <a:xfrm>
                <a:off x="5216907" y="-126370"/>
                <a:ext cx="90839" cy="82988"/>
              </a:xfrm>
              <a:custGeom>
                <a:avLst/>
                <a:gdLst/>
                <a:ahLst/>
                <a:cxnLst/>
                <a:rect l="l" t="t" r="r" b="b"/>
                <a:pathLst>
                  <a:path w="2927" h="2674" extrusionOk="0">
                    <a:moveTo>
                      <a:pt x="1288" y="0"/>
                    </a:moveTo>
                    <a:lnTo>
                      <a:pt x="976" y="898"/>
                    </a:lnTo>
                    <a:lnTo>
                      <a:pt x="0" y="898"/>
                    </a:lnTo>
                    <a:lnTo>
                      <a:pt x="898" y="1620"/>
                    </a:lnTo>
                    <a:lnTo>
                      <a:pt x="488" y="2673"/>
                    </a:lnTo>
                    <a:lnTo>
                      <a:pt x="1463" y="2107"/>
                    </a:lnTo>
                    <a:lnTo>
                      <a:pt x="2673" y="2595"/>
                    </a:lnTo>
                    <a:lnTo>
                      <a:pt x="2673" y="2595"/>
                    </a:lnTo>
                    <a:lnTo>
                      <a:pt x="2263" y="1620"/>
                    </a:lnTo>
                    <a:lnTo>
                      <a:pt x="2927" y="644"/>
                    </a:lnTo>
                    <a:lnTo>
                      <a:pt x="1873" y="820"/>
                    </a:lnTo>
                    <a:lnTo>
                      <a:pt x="1288"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7907" name="Google Shape;7907;p56"/>
              <p:cNvSpPr/>
              <p:nvPr/>
            </p:nvSpPr>
            <p:spPr>
              <a:xfrm>
                <a:off x="2174019" y="-2851"/>
                <a:ext cx="133854" cy="189996"/>
              </a:xfrm>
              <a:custGeom>
                <a:avLst/>
                <a:gdLst/>
                <a:ahLst/>
                <a:cxnLst/>
                <a:rect l="l" t="t" r="r" b="b"/>
                <a:pathLst>
                  <a:path w="4313" h="6122" extrusionOk="0">
                    <a:moveTo>
                      <a:pt x="2927" y="0"/>
                    </a:moveTo>
                    <a:cubicBezTo>
                      <a:pt x="2108" y="332"/>
                      <a:pt x="644" y="1464"/>
                      <a:pt x="410" y="2693"/>
                    </a:cubicBezTo>
                    <a:cubicBezTo>
                      <a:pt x="0" y="4234"/>
                      <a:pt x="644" y="6010"/>
                      <a:pt x="976" y="6108"/>
                    </a:cubicBezTo>
                    <a:cubicBezTo>
                      <a:pt x="995" y="6117"/>
                      <a:pt x="1022" y="6122"/>
                      <a:pt x="1054" y="6122"/>
                    </a:cubicBezTo>
                    <a:cubicBezTo>
                      <a:pt x="1546" y="6122"/>
                      <a:pt x="3445" y="5046"/>
                      <a:pt x="3903" y="3747"/>
                    </a:cubicBezTo>
                    <a:cubicBezTo>
                      <a:pt x="4312" y="2771"/>
                      <a:pt x="4312" y="1308"/>
                      <a:pt x="3727" y="566"/>
                    </a:cubicBezTo>
                    <a:cubicBezTo>
                      <a:pt x="3727" y="566"/>
                      <a:pt x="3571" y="410"/>
                      <a:pt x="3239" y="254"/>
                    </a:cubicBezTo>
                    <a:lnTo>
                      <a:pt x="2927"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08" name="Google Shape;7908;p56"/>
              <p:cNvSpPr/>
              <p:nvPr/>
            </p:nvSpPr>
            <p:spPr>
              <a:xfrm>
                <a:off x="2213992" y="5032"/>
                <a:ext cx="70884" cy="87829"/>
              </a:xfrm>
              <a:custGeom>
                <a:avLst/>
                <a:gdLst/>
                <a:ahLst/>
                <a:cxnLst/>
                <a:rect l="l" t="t" r="r" b="b"/>
                <a:pathLst>
                  <a:path w="2284" h="2830" extrusionOk="0">
                    <a:moveTo>
                      <a:pt x="1151" y="1854"/>
                    </a:moveTo>
                    <a:lnTo>
                      <a:pt x="1229" y="1951"/>
                    </a:lnTo>
                    <a:lnTo>
                      <a:pt x="1229" y="2029"/>
                    </a:lnTo>
                    <a:cubicBezTo>
                      <a:pt x="1162" y="2096"/>
                      <a:pt x="1153" y="2164"/>
                      <a:pt x="1102" y="2181"/>
                    </a:cubicBezTo>
                    <a:lnTo>
                      <a:pt x="1102" y="2181"/>
                    </a:lnTo>
                    <a:cubicBezTo>
                      <a:pt x="1073" y="2103"/>
                      <a:pt x="1073" y="2007"/>
                      <a:pt x="1073" y="1951"/>
                    </a:cubicBezTo>
                    <a:lnTo>
                      <a:pt x="1151" y="1854"/>
                    </a:lnTo>
                    <a:close/>
                    <a:moveTo>
                      <a:pt x="1717" y="0"/>
                    </a:moveTo>
                    <a:cubicBezTo>
                      <a:pt x="1717" y="0"/>
                      <a:pt x="1639" y="156"/>
                      <a:pt x="1464" y="234"/>
                    </a:cubicBezTo>
                    <a:cubicBezTo>
                      <a:pt x="1229" y="390"/>
                      <a:pt x="976" y="644"/>
                      <a:pt x="742" y="976"/>
                    </a:cubicBezTo>
                    <a:cubicBezTo>
                      <a:pt x="585" y="1132"/>
                      <a:pt x="410" y="1288"/>
                      <a:pt x="254" y="1463"/>
                    </a:cubicBezTo>
                    <a:cubicBezTo>
                      <a:pt x="176" y="1541"/>
                      <a:pt x="176" y="1698"/>
                      <a:pt x="98" y="1776"/>
                    </a:cubicBezTo>
                    <a:cubicBezTo>
                      <a:pt x="98" y="1854"/>
                      <a:pt x="0" y="1951"/>
                      <a:pt x="0" y="2029"/>
                    </a:cubicBezTo>
                    <a:lnTo>
                      <a:pt x="0" y="2107"/>
                    </a:lnTo>
                    <a:lnTo>
                      <a:pt x="0" y="2185"/>
                    </a:lnTo>
                    <a:lnTo>
                      <a:pt x="98" y="2263"/>
                    </a:lnTo>
                    <a:cubicBezTo>
                      <a:pt x="176" y="2341"/>
                      <a:pt x="254" y="2517"/>
                      <a:pt x="410" y="2517"/>
                    </a:cubicBezTo>
                    <a:cubicBezTo>
                      <a:pt x="488" y="2595"/>
                      <a:pt x="742" y="2595"/>
                      <a:pt x="820" y="2595"/>
                    </a:cubicBezTo>
                    <a:cubicBezTo>
                      <a:pt x="903" y="2553"/>
                      <a:pt x="993" y="2511"/>
                      <a:pt x="1069" y="2467"/>
                    </a:cubicBezTo>
                    <a:lnTo>
                      <a:pt x="1069" y="2467"/>
                    </a:lnTo>
                    <a:cubicBezTo>
                      <a:pt x="1233" y="2667"/>
                      <a:pt x="1441" y="2829"/>
                      <a:pt x="1717" y="2829"/>
                    </a:cubicBezTo>
                    <a:lnTo>
                      <a:pt x="1873" y="2829"/>
                    </a:lnTo>
                    <a:cubicBezTo>
                      <a:pt x="1951" y="2751"/>
                      <a:pt x="2049" y="2751"/>
                      <a:pt x="2049" y="2673"/>
                    </a:cubicBezTo>
                    <a:cubicBezTo>
                      <a:pt x="2127" y="2595"/>
                      <a:pt x="2205" y="2439"/>
                      <a:pt x="2205" y="2341"/>
                    </a:cubicBezTo>
                    <a:cubicBezTo>
                      <a:pt x="2283" y="2107"/>
                      <a:pt x="2283" y="1854"/>
                      <a:pt x="2283" y="1620"/>
                    </a:cubicBezTo>
                    <a:lnTo>
                      <a:pt x="2283" y="644"/>
                    </a:lnTo>
                    <a:cubicBezTo>
                      <a:pt x="2283" y="390"/>
                      <a:pt x="2205" y="234"/>
                      <a:pt x="2205" y="234"/>
                    </a:cubicBezTo>
                    <a:lnTo>
                      <a:pt x="2127" y="234"/>
                    </a:lnTo>
                    <a:lnTo>
                      <a:pt x="2127" y="644"/>
                    </a:lnTo>
                    <a:lnTo>
                      <a:pt x="2127" y="1620"/>
                    </a:lnTo>
                    <a:cubicBezTo>
                      <a:pt x="2127" y="1854"/>
                      <a:pt x="2127" y="2029"/>
                      <a:pt x="2049" y="2263"/>
                    </a:cubicBezTo>
                    <a:cubicBezTo>
                      <a:pt x="2049" y="2439"/>
                      <a:pt x="2049" y="2517"/>
                      <a:pt x="1951" y="2595"/>
                    </a:cubicBezTo>
                    <a:cubicBezTo>
                      <a:pt x="1951" y="2673"/>
                      <a:pt x="1873" y="2673"/>
                      <a:pt x="1873" y="2751"/>
                    </a:cubicBezTo>
                    <a:lnTo>
                      <a:pt x="1717" y="2751"/>
                    </a:lnTo>
                    <a:cubicBezTo>
                      <a:pt x="1503" y="2685"/>
                      <a:pt x="1303" y="2564"/>
                      <a:pt x="1198" y="2375"/>
                    </a:cubicBezTo>
                    <a:lnTo>
                      <a:pt x="1198" y="2375"/>
                    </a:lnTo>
                    <a:cubicBezTo>
                      <a:pt x="1210" y="2364"/>
                      <a:pt x="1220" y="2353"/>
                      <a:pt x="1229" y="2341"/>
                    </a:cubicBezTo>
                    <a:cubicBezTo>
                      <a:pt x="1307" y="2263"/>
                      <a:pt x="1307" y="2185"/>
                      <a:pt x="1385" y="2107"/>
                    </a:cubicBezTo>
                    <a:cubicBezTo>
                      <a:pt x="1385" y="2107"/>
                      <a:pt x="1464" y="2029"/>
                      <a:pt x="1385" y="1854"/>
                    </a:cubicBezTo>
                    <a:cubicBezTo>
                      <a:pt x="1385" y="1776"/>
                      <a:pt x="1307" y="1776"/>
                      <a:pt x="1307" y="1776"/>
                    </a:cubicBezTo>
                    <a:lnTo>
                      <a:pt x="1151" y="1776"/>
                    </a:lnTo>
                    <a:cubicBezTo>
                      <a:pt x="1137" y="1761"/>
                      <a:pt x="1121" y="1754"/>
                      <a:pt x="1106" y="1754"/>
                    </a:cubicBezTo>
                    <a:cubicBezTo>
                      <a:pt x="1040" y="1754"/>
                      <a:pt x="976" y="1872"/>
                      <a:pt x="976" y="1951"/>
                    </a:cubicBezTo>
                    <a:cubicBezTo>
                      <a:pt x="915" y="2072"/>
                      <a:pt x="949" y="2193"/>
                      <a:pt x="967" y="2278"/>
                    </a:cubicBezTo>
                    <a:lnTo>
                      <a:pt x="967" y="2278"/>
                    </a:lnTo>
                    <a:cubicBezTo>
                      <a:pt x="915" y="2327"/>
                      <a:pt x="867" y="2380"/>
                      <a:pt x="820" y="2439"/>
                    </a:cubicBezTo>
                    <a:cubicBezTo>
                      <a:pt x="780" y="2452"/>
                      <a:pt x="740" y="2458"/>
                      <a:pt x="700" y="2458"/>
                    </a:cubicBezTo>
                    <a:cubicBezTo>
                      <a:pt x="505" y="2458"/>
                      <a:pt x="319" y="2315"/>
                      <a:pt x="254" y="2185"/>
                    </a:cubicBezTo>
                    <a:lnTo>
                      <a:pt x="176" y="2107"/>
                    </a:lnTo>
                    <a:lnTo>
                      <a:pt x="176" y="2029"/>
                    </a:lnTo>
                    <a:cubicBezTo>
                      <a:pt x="176" y="2029"/>
                      <a:pt x="254" y="1951"/>
                      <a:pt x="254" y="1854"/>
                    </a:cubicBezTo>
                    <a:cubicBezTo>
                      <a:pt x="332" y="1776"/>
                      <a:pt x="332" y="1698"/>
                      <a:pt x="410" y="1620"/>
                    </a:cubicBezTo>
                    <a:cubicBezTo>
                      <a:pt x="585" y="1366"/>
                      <a:pt x="742" y="1210"/>
                      <a:pt x="898" y="1132"/>
                    </a:cubicBezTo>
                    <a:cubicBezTo>
                      <a:pt x="1151" y="800"/>
                      <a:pt x="1385" y="566"/>
                      <a:pt x="1561" y="390"/>
                    </a:cubicBezTo>
                    <a:cubicBezTo>
                      <a:pt x="1717" y="234"/>
                      <a:pt x="1795" y="78"/>
                      <a:pt x="1795" y="78"/>
                    </a:cubicBezTo>
                    <a:lnTo>
                      <a:pt x="1717"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09" name="Google Shape;7909;p56"/>
              <p:cNvSpPr/>
              <p:nvPr/>
            </p:nvSpPr>
            <p:spPr>
              <a:xfrm>
                <a:off x="2191584" y="110986"/>
                <a:ext cx="20018" cy="40004"/>
              </a:xfrm>
              <a:custGeom>
                <a:avLst/>
                <a:gdLst/>
                <a:ahLst/>
                <a:cxnLst/>
                <a:rect l="l" t="t" r="r" b="b"/>
                <a:pathLst>
                  <a:path w="645" h="1289" extrusionOk="0">
                    <a:moveTo>
                      <a:pt x="234" y="1"/>
                    </a:moveTo>
                    <a:cubicBezTo>
                      <a:pt x="156" y="1"/>
                      <a:pt x="78" y="1"/>
                      <a:pt x="0" y="157"/>
                    </a:cubicBezTo>
                    <a:cubicBezTo>
                      <a:pt x="0" y="313"/>
                      <a:pt x="0" y="488"/>
                      <a:pt x="78" y="644"/>
                    </a:cubicBezTo>
                    <a:cubicBezTo>
                      <a:pt x="78" y="879"/>
                      <a:pt x="156" y="1054"/>
                      <a:pt x="234" y="1210"/>
                    </a:cubicBezTo>
                    <a:cubicBezTo>
                      <a:pt x="332" y="1210"/>
                      <a:pt x="410" y="1288"/>
                      <a:pt x="410" y="1288"/>
                    </a:cubicBezTo>
                    <a:cubicBezTo>
                      <a:pt x="566" y="1288"/>
                      <a:pt x="644" y="1132"/>
                      <a:pt x="644" y="976"/>
                    </a:cubicBezTo>
                    <a:cubicBezTo>
                      <a:pt x="644" y="801"/>
                      <a:pt x="644" y="723"/>
                      <a:pt x="566" y="566"/>
                    </a:cubicBezTo>
                    <a:cubicBezTo>
                      <a:pt x="566" y="313"/>
                      <a:pt x="566" y="157"/>
                      <a:pt x="410"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10" name="Google Shape;7910;p56"/>
              <p:cNvSpPr/>
              <p:nvPr/>
            </p:nvSpPr>
            <p:spPr>
              <a:xfrm>
                <a:off x="2204278" y="158841"/>
                <a:ext cx="9745" cy="7293"/>
              </a:xfrm>
              <a:custGeom>
                <a:avLst/>
                <a:gdLst/>
                <a:ahLst/>
                <a:cxnLst/>
                <a:rect l="l" t="t" r="r" b="b"/>
                <a:pathLst>
                  <a:path w="314" h="235" extrusionOk="0">
                    <a:moveTo>
                      <a:pt x="157" y="0"/>
                    </a:moveTo>
                    <a:cubicBezTo>
                      <a:pt x="79" y="0"/>
                      <a:pt x="1" y="156"/>
                      <a:pt x="79" y="234"/>
                    </a:cubicBezTo>
                    <a:lnTo>
                      <a:pt x="157" y="234"/>
                    </a:lnTo>
                    <a:cubicBezTo>
                      <a:pt x="313" y="234"/>
                      <a:pt x="313" y="78"/>
                      <a:pt x="235"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11" name="Google Shape;7911;p56"/>
              <p:cNvSpPr/>
              <p:nvPr/>
            </p:nvSpPr>
            <p:spPr>
              <a:xfrm>
                <a:off x="2264858" y="17136"/>
                <a:ext cx="35132" cy="98722"/>
              </a:xfrm>
              <a:custGeom>
                <a:avLst/>
                <a:gdLst/>
                <a:ahLst/>
                <a:cxnLst/>
                <a:rect l="l" t="t" r="r" b="b"/>
                <a:pathLst>
                  <a:path w="1132" h="3181" extrusionOk="0">
                    <a:moveTo>
                      <a:pt x="410" y="0"/>
                    </a:moveTo>
                    <a:cubicBezTo>
                      <a:pt x="312" y="0"/>
                      <a:pt x="234" y="0"/>
                      <a:pt x="156" y="98"/>
                    </a:cubicBezTo>
                    <a:cubicBezTo>
                      <a:pt x="78" y="98"/>
                      <a:pt x="78" y="176"/>
                      <a:pt x="78" y="176"/>
                    </a:cubicBezTo>
                    <a:cubicBezTo>
                      <a:pt x="0" y="332"/>
                      <a:pt x="0" y="586"/>
                      <a:pt x="156" y="664"/>
                    </a:cubicBezTo>
                    <a:cubicBezTo>
                      <a:pt x="312" y="898"/>
                      <a:pt x="234" y="1386"/>
                      <a:pt x="312" y="1639"/>
                    </a:cubicBezTo>
                    <a:lnTo>
                      <a:pt x="312" y="2205"/>
                    </a:lnTo>
                    <a:cubicBezTo>
                      <a:pt x="410" y="2127"/>
                      <a:pt x="410" y="2049"/>
                      <a:pt x="410" y="1873"/>
                    </a:cubicBezTo>
                    <a:cubicBezTo>
                      <a:pt x="488" y="1639"/>
                      <a:pt x="488" y="1464"/>
                      <a:pt x="488" y="1230"/>
                    </a:cubicBezTo>
                    <a:lnTo>
                      <a:pt x="488" y="254"/>
                    </a:lnTo>
                    <a:lnTo>
                      <a:pt x="488" y="0"/>
                    </a:lnTo>
                    <a:close/>
                    <a:moveTo>
                      <a:pt x="644" y="0"/>
                    </a:moveTo>
                    <a:lnTo>
                      <a:pt x="644" y="254"/>
                    </a:lnTo>
                    <a:lnTo>
                      <a:pt x="644" y="1230"/>
                    </a:lnTo>
                    <a:cubicBezTo>
                      <a:pt x="644" y="1464"/>
                      <a:pt x="644" y="1717"/>
                      <a:pt x="566" y="1951"/>
                    </a:cubicBezTo>
                    <a:cubicBezTo>
                      <a:pt x="566" y="2049"/>
                      <a:pt x="488" y="2205"/>
                      <a:pt x="410" y="2283"/>
                    </a:cubicBezTo>
                    <a:lnTo>
                      <a:pt x="312" y="2361"/>
                    </a:lnTo>
                    <a:cubicBezTo>
                      <a:pt x="312" y="2615"/>
                      <a:pt x="234" y="2771"/>
                      <a:pt x="234" y="2927"/>
                    </a:cubicBezTo>
                    <a:cubicBezTo>
                      <a:pt x="234" y="3025"/>
                      <a:pt x="410" y="3181"/>
                      <a:pt x="488" y="3181"/>
                    </a:cubicBezTo>
                    <a:cubicBezTo>
                      <a:pt x="566" y="3181"/>
                      <a:pt x="566" y="3181"/>
                      <a:pt x="644" y="3103"/>
                    </a:cubicBezTo>
                    <a:cubicBezTo>
                      <a:pt x="1132" y="2849"/>
                      <a:pt x="1132" y="2127"/>
                      <a:pt x="1132" y="1561"/>
                    </a:cubicBezTo>
                    <a:cubicBezTo>
                      <a:pt x="1132" y="1073"/>
                      <a:pt x="1054" y="488"/>
                      <a:pt x="722" y="98"/>
                    </a:cubicBezTo>
                    <a:cubicBezTo>
                      <a:pt x="722" y="98"/>
                      <a:pt x="644" y="98"/>
                      <a:pt x="644"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12" name="Google Shape;7912;p56"/>
              <p:cNvSpPr/>
              <p:nvPr/>
            </p:nvSpPr>
            <p:spPr>
              <a:xfrm>
                <a:off x="2274541" y="17136"/>
                <a:ext cx="10335" cy="73305"/>
              </a:xfrm>
              <a:custGeom>
                <a:avLst/>
                <a:gdLst/>
                <a:ahLst/>
                <a:cxnLst/>
                <a:rect l="l" t="t" r="r" b="b"/>
                <a:pathLst>
                  <a:path w="333" h="2362" extrusionOk="0">
                    <a:moveTo>
                      <a:pt x="176" y="0"/>
                    </a:moveTo>
                    <a:lnTo>
                      <a:pt x="176" y="254"/>
                    </a:lnTo>
                    <a:lnTo>
                      <a:pt x="176" y="1230"/>
                    </a:lnTo>
                    <a:cubicBezTo>
                      <a:pt x="176" y="1464"/>
                      <a:pt x="176" y="1639"/>
                      <a:pt x="98" y="1873"/>
                    </a:cubicBezTo>
                    <a:cubicBezTo>
                      <a:pt x="98" y="2049"/>
                      <a:pt x="98" y="2127"/>
                      <a:pt x="0" y="2205"/>
                    </a:cubicBezTo>
                    <a:lnTo>
                      <a:pt x="0" y="2361"/>
                    </a:lnTo>
                    <a:lnTo>
                      <a:pt x="98" y="2283"/>
                    </a:lnTo>
                    <a:cubicBezTo>
                      <a:pt x="176" y="2205"/>
                      <a:pt x="254" y="2049"/>
                      <a:pt x="254" y="1951"/>
                    </a:cubicBezTo>
                    <a:cubicBezTo>
                      <a:pt x="332" y="1717"/>
                      <a:pt x="332" y="1464"/>
                      <a:pt x="332" y="1230"/>
                    </a:cubicBezTo>
                    <a:lnTo>
                      <a:pt x="332" y="254"/>
                    </a:lnTo>
                    <a:lnTo>
                      <a:pt x="332" y="0"/>
                    </a:ln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13" name="Google Shape;7913;p56"/>
              <p:cNvSpPr/>
              <p:nvPr/>
            </p:nvSpPr>
            <p:spPr>
              <a:xfrm>
                <a:off x="2461651" y="105554"/>
                <a:ext cx="123550" cy="194496"/>
              </a:xfrm>
              <a:custGeom>
                <a:avLst/>
                <a:gdLst/>
                <a:ahLst/>
                <a:cxnLst/>
                <a:rect l="l" t="t" r="r" b="b"/>
                <a:pathLst>
                  <a:path w="3981" h="6267" extrusionOk="0">
                    <a:moveTo>
                      <a:pt x="2186" y="0"/>
                    </a:moveTo>
                    <a:cubicBezTo>
                      <a:pt x="1386" y="332"/>
                      <a:pt x="157" y="1717"/>
                      <a:pt x="79" y="2927"/>
                    </a:cubicBezTo>
                    <a:cubicBezTo>
                      <a:pt x="0" y="4566"/>
                      <a:pt x="898" y="6185"/>
                      <a:pt x="1210" y="6263"/>
                    </a:cubicBezTo>
                    <a:cubicBezTo>
                      <a:pt x="1219" y="6265"/>
                      <a:pt x="1228" y="6266"/>
                      <a:pt x="1239" y="6266"/>
                    </a:cubicBezTo>
                    <a:cubicBezTo>
                      <a:pt x="1637" y="6266"/>
                      <a:pt x="3423" y="4840"/>
                      <a:pt x="3727" y="3415"/>
                    </a:cubicBezTo>
                    <a:cubicBezTo>
                      <a:pt x="3981" y="2439"/>
                      <a:pt x="3727" y="1054"/>
                      <a:pt x="3083" y="332"/>
                    </a:cubicBezTo>
                    <a:cubicBezTo>
                      <a:pt x="3083" y="332"/>
                      <a:pt x="2849" y="254"/>
                      <a:pt x="2517" y="78"/>
                    </a:cubicBezTo>
                    <a:lnTo>
                      <a:pt x="2186"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14" name="Google Shape;7914;p56"/>
              <p:cNvSpPr/>
              <p:nvPr/>
            </p:nvSpPr>
            <p:spPr>
              <a:xfrm>
                <a:off x="2489520" y="110986"/>
                <a:ext cx="70263" cy="87829"/>
              </a:xfrm>
              <a:custGeom>
                <a:avLst/>
                <a:gdLst/>
                <a:ahLst/>
                <a:cxnLst/>
                <a:rect l="l" t="t" r="r" b="b"/>
                <a:pathLst>
                  <a:path w="2264" h="2830" extrusionOk="0">
                    <a:moveTo>
                      <a:pt x="1210" y="1952"/>
                    </a:moveTo>
                    <a:lnTo>
                      <a:pt x="1210" y="2108"/>
                    </a:lnTo>
                    <a:cubicBezTo>
                      <a:pt x="1210" y="2178"/>
                      <a:pt x="1147" y="2185"/>
                      <a:pt x="1134" y="2243"/>
                    </a:cubicBezTo>
                    <a:lnTo>
                      <a:pt x="1134" y="2243"/>
                    </a:lnTo>
                    <a:cubicBezTo>
                      <a:pt x="1088" y="2168"/>
                      <a:pt x="1054" y="2082"/>
                      <a:pt x="1054" y="2030"/>
                    </a:cubicBezTo>
                    <a:lnTo>
                      <a:pt x="1132" y="1952"/>
                    </a:lnTo>
                    <a:close/>
                    <a:moveTo>
                      <a:pt x="1463" y="1"/>
                    </a:moveTo>
                    <a:cubicBezTo>
                      <a:pt x="1463" y="1"/>
                      <a:pt x="1366" y="157"/>
                      <a:pt x="1210" y="313"/>
                    </a:cubicBezTo>
                    <a:cubicBezTo>
                      <a:pt x="1054" y="488"/>
                      <a:pt x="800" y="723"/>
                      <a:pt x="566" y="1132"/>
                    </a:cubicBezTo>
                    <a:cubicBezTo>
                      <a:pt x="390" y="1288"/>
                      <a:pt x="312" y="1464"/>
                      <a:pt x="234" y="1698"/>
                    </a:cubicBezTo>
                    <a:cubicBezTo>
                      <a:pt x="156" y="1776"/>
                      <a:pt x="78" y="1854"/>
                      <a:pt x="78" y="2030"/>
                    </a:cubicBezTo>
                    <a:cubicBezTo>
                      <a:pt x="78" y="2108"/>
                      <a:pt x="0" y="2186"/>
                      <a:pt x="0" y="2264"/>
                    </a:cubicBezTo>
                    <a:cubicBezTo>
                      <a:pt x="0" y="2264"/>
                      <a:pt x="0" y="2342"/>
                      <a:pt x="78" y="2342"/>
                    </a:cubicBezTo>
                    <a:lnTo>
                      <a:pt x="78" y="2440"/>
                    </a:lnTo>
                    <a:lnTo>
                      <a:pt x="156" y="2440"/>
                    </a:lnTo>
                    <a:cubicBezTo>
                      <a:pt x="234" y="2596"/>
                      <a:pt x="312" y="2674"/>
                      <a:pt x="488" y="2752"/>
                    </a:cubicBezTo>
                    <a:cubicBezTo>
                      <a:pt x="644" y="2752"/>
                      <a:pt x="800" y="2752"/>
                      <a:pt x="976" y="2674"/>
                    </a:cubicBezTo>
                    <a:cubicBezTo>
                      <a:pt x="1016" y="2634"/>
                      <a:pt x="1076" y="2594"/>
                      <a:pt x="1136" y="2541"/>
                    </a:cubicBezTo>
                    <a:lnTo>
                      <a:pt x="1136" y="2541"/>
                    </a:lnTo>
                    <a:cubicBezTo>
                      <a:pt x="1308" y="2718"/>
                      <a:pt x="1577" y="2830"/>
                      <a:pt x="1776" y="2830"/>
                    </a:cubicBezTo>
                    <a:lnTo>
                      <a:pt x="1854" y="2830"/>
                    </a:lnTo>
                    <a:cubicBezTo>
                      <a:pt x="1951" y="2752"/>
                      <a:pt x="1951" y="2752"/>
                      <a:pt x="2029" y="2752"/>
                    </a:cubicBezTo>
                    <a:cubicBezTo>
                      <a:pt x="2107" y="2674"/>
                      <a:pt x="2107" y="2674"/>
                      <a:pt x="2107" y="2596"/>
                    </a:cubicBezTo>
                    <a:cubicBezTo>
                      <a:pt x="2185" y="2440"/>
                      <a:pt x="2185" y="2342"/>
                      <a:pt x="2263" y="2186"/>
                    </a:cubicBezTo>
                    <a:cubicBezTo>
                      <a:pt x="2263" y="1952"/>
                      <a:pt x="2263" y="1776"/>
                      <a:pt x="2185" y="1542"/>
                    </a:cubicBezTo>
                    <a:cubicBezTo>
                      <a:pt x="2185" y="1132"/>
                      <a:pt x="2107" y="801"/>
                      <a:pt x="2029" y="566"/>
                    </a:cubicBezTo>
                    <a:cubicBezTo>
                      <a:pt x="2029" y="313"/>
                      <a:pt x="1951" y="157"/>
                      <a:pt x="1951" y="157"/>
                    </a:cubicBezTo>
                    <a:lnTo>
                      <a:pt x="1854" y="157"/>
                    </a:lnTo>
                    <a:lnTo>
                      <a:pt x="1854" y="235"/>
                    </a:lnTo>
                    <a:cubicBezTo>
                      <a:pt x="1854" y="235"/>
                      <a:pt x="1854" y="313"/>
                      <a:pt x="1951" y="566"/>
                    </a:cubicBezTo>
                    <a:cubicBezTo>
                      <a:pt x="1951" y="801"/>
                      <a:pt x="2029" y="1132"/>
                      <a:pt x="2029" y="1542"/>
                    </a:cubicBezTo>
                    <a:cubicBezTo>
                      <a:pt x="2107" y="1776"/>
                      <a:pt x="2107" y="1952"/>
                      <a:pt x="2107" y="2186"/>
                    </a:cubicBezTo>
                    <a:cubicBezTo>
                      <a:pt x="2107" y="2342"/>
                      <a:pt x="2107" y="2440"/>
                      <a:pt x="2029" y="2518"/>
                    </a:cubicBezTo>
                    <a:cubicBezTo>
                      <a:pt x="2029" y="2596"/>
                      <a:pt x="1951" y="2674"/>
                      <a:pt x="1951" y="2674"/>
                    </a:cubicBezTo>
                    <a:lnTo>
                      <a:pt x="1776" y="2674"/>
                    </a:lnTo>
                    <a:cubicBezTo>
                      <a:pt x="1568" y="2674"/>
                      <a:pt x="1345" y="2612"/>
                      <a:pt x="1243" y="2422"/>
                    </a:cubicBezTo>
                    <a:lnTo>
                      <a:pt x="1243" y="2422"/>
                    </a:lnTo>
                    <a:cubicBezTo>
                      <a:pt x="1260" y="2398"/>
                      <a:pt x="1275" y="2371"/>
                      <a:pt x="1288" y="2342"/>
                    </a:cubicBezTo>
                    <a:cubicBezTo>
                      <a:pt x="1288" y="2264"/>
                      <a:pt x="1366" y="2264"/>
                      <a:pt x="1366" y="2186"/>
                    </a:cubicBezTo>
                    <a:cubicBezTo>
                      <a:pt x="1366" y="2108"/>
                      <a:pt x="1463" y="2030"/>
                      <a:pt x="1366" y="1952"/>
                    </a:cubicBezTo>
                    <a:cubicBezTo>
                      <a:pt x="1366" y="1854"/>
                      <a:pt x="1288" y="1776"/>
                      <a:pt x="1210" y="1776"/>
                    </a:cubicBezTo>
                    <a:lnTo>
                      <a:pt x="1132" y="1776"/>
                    </a:lnTo>
                    <a:cubicBezTo>
                      <a:pt x="976" y="1776"/>
                      <a:pt x="976" y="1952"/>
                      <a:pt x="976" y="2030"/>
                    </a:cubicBezTo>
                    <a:cubicBezTo>
                      <a:pt x="894" y="2161"/>
                      <a:pt x="949" y="2291"/>
                      <a:pt x="1015" y="2388"/>
                    </a:cubicBezTo>
                    <a:lnTo>
                      <a:pt x="1015" y="2388"/>
                    </a:lnTo>
                    <a:cubicBezTo>
                      <a:pt x="973" y="2433"/>
                      <a:pt x="928" y="2478"/>
                      <a:pt x="878" y="2518"/>
                    </a:cubicBezTo>
                    <a:cubicBezTo>
                      <a:pt x="816" y="2538"/>
                      <a:pt x="754" y="2548"/>
                      <a:pt x="691" y="2548"/>
                    </a:cubicBezTo>
                    <a:cubicBezTo>
                      <a:pt x="517" y="2548"/>
                      <a:pt x="349" y="2471"/>
                      <a:pt x="234" y="2342"/>
                    </a:cubicBezTo>
                    <a:lnTo>
                      <a:pt x="234" y="2264"/>
                    </a:lnTo>
                    <a:lnTo>
                      <a:pt x="234" y="2108"/>
                    </a:lnTo>
                    <a:cubicBezTo>
                      <a:pt x="234" y="1952"/>
                      <a:pt x="312" y="1854"/>
                      <a:pt x="390" y="1776"/>
                    </a:cubicBezTo>
                    <a:cubicBezTo>
                      <a:pt x="488" y="1542"/>
                      <a:pt x="644" y="1366"/>
                      <a:pt x="722" y="1210"/>
                    </a:cubicBezTo>
                    <a:cubicBezTo>
                      <a:pt x="976" y="879"/>
                      <a:pt x="1132" y="566"/>
                      <a:pt x="1288" y="391"/>
                    </a:cubicBezTo>
                    <a:cubicBezTo>
                      <a:pt x="1463" y="235"/>
                      <a:pt x="1541" y="79"/>
                      <a:pt x="1541" y="79"/>
                    </a:cubicBezTo>
                    <a:lnTo>
                      <a:pt x="1541"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15" name="Google Shape;7915;p56"/>
              <p:cNvSpPr/>
              <p:nvPr/>
            </p:nvSpPr>
            <p:spPr>
              <a:xfrm>
                <a:off x="2476796" y="224232"/>
                <a:ext cx="24859" cy="40594"/>
              </a:xfrm>
              <a:custGeom>
                <a:avLst/>
                <a:gdLst/>
                <a:ahLst/>
                <a:cxnLst/>
                <a:rect l="l" t="t" r="r" b="b"/>
                <a:pathLst>
                  <a:path w="801" h="1308" extrusionOk="0">
                    <a:moveTo>
                      <a:pt x="234" y="0"/>
                    </a:moveTo>
                    <a:cubicBezTo>
                      <a:pt x="78" y="0"/>
                      <a:pt x="0" y="78"/>
                      <a:pt x="0" y="254"/>
                    </a:cubicBezTo>
                    <a:cubicBezTo>
                      <a:pt x="0" y="410"/>
                      <a:pt x="0" y="566"/>
                      <a:pt x="78" y="742"/>
                    </a:cubicBezTo>
                    <a:cubicBezTo>
                      <a:pt x="156" y="898"/>
                      <a:pt x="234" y="1132"/>
                      <a:pt x="410" y="1230"/>
                    </a:cubicBezTo>
                    <a:lnTo>
                      <a:pt x="488" y="1308"/>
                    </a:lnTo>
                    <a:cubicBezTo>
                      <a:pt x="644" y="1308"/>
                      <a:pt x="800" y="1132"/>
                      <a:pt x="722" y="976"/>
                    </a:cubicBezTo>
                    <a:cubicBezTo>
                      <a:pt x="722" y="820"/>
                      <a:pt x="644" y="644"/>
                      <a:pt x="566" y="566"/>
                    </a:cubicBezTo>
                    <a:cubicBezTo>
                      <a:pt x="566" y="332"/>
                      <a:pt x="488" y="156"/>
                      <a:pt x="312" y="78"/>
                    </a:cubicBezTo>
                    <a:cubicBezTo>
                      <a:pt x="312" y="0"/>
                      <a:pt x="234" y="0"/>
                      <a:pt x="23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16" name="Google Shape;7916;p56"/>
              <p:cNvSpPr/>
              <p:nvPr/>
            </p:nvSpPr>
            <p:spPr>
              <a:xfrm>
                <a:off x="2494362" y="269636"/>
                <a:ext cx="12724" cy="10335"/>
              </a:xfrm>
              <a:custGeom>
                <a:avLst/>
                <a:gdLst/>
                <a:ahLst/>
                <a:cxnLst/>
                <a:rect l="l" t="t" r="r" b="b"/>
                <a:pathLst>
                  <a:path w="410" h="333" extrusionOk="0">
                    <a:moveTo>
                      <a:pt x="156" y="1"/>
                    </a:moveTo>
                    <a:cubicBezTo>
                      <a:pt x="78" y="1"/>
                      <a:pt x="0" y="254"/>
                      <a:pt x="78" y="332"/>
                    </a:cubicBezTo>
                    <a:lnTo>
                      <a:pt x="156" y="332"/>
                    </a:lnTo>
                    <a:cubicBezTo>
                      <a:pt x="332" y="332"/>
                      <a:pt x="410" y="79"/>
                      <a:pt x="234" y="79"/>
                    </a:cubicBezTo>
                    <a:cubicBezTo>
                      <a:pt x="234" y="1"/>
                      <a:pt x="156" y="1"/>
                      <a:pt x="156"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17" name="Google Shape;7917;p56"/>
              <p:cNvSpPr/>
              <p:nvPr/>
            </p:nvSpPr>
            <p:spPr>
              <a:xfrm>
                <a:off x="2531883" y="120668"/>
                <a:ext cx="48477" cy="96333"/>
              </a:xfrm>
              <a:custGeom>
                <a:avLst/>
                <a:gdLst/>
                <a:ahLst/>
                <a:cxnLst/>
                <a:rect l="l" t="t" r="r" b="b"/>
                <a:pathLst>
                  <a:path w="1562" h="3104" extrusionOk="0">
                    <a:moveTo>
                      <a:pt x="489" y="1"/>
                    </a:moveTo>
                    <a:cubicBezTo>
                      <a:pt x="333" y="1"/>
                      <a:pt x="254" y="79"/>
                      <a:pt x="176" y="176"/>
                    </a:cubicBezTo>
                    <a:lnTo>
                      <a:pt x="98" y="254"/>
                    </a:lnTo>
                    <a:cubicBezTo>
                      <a:pt x="1" y="411"/>
                      <a:pt x="98" y="664"/>
                      <a:pt x="254" y="742"/>
                    </a:cubicBezTo>
                    <a:cubicBezTo>
                      <a:pt x="411" y="898"/>
                      <a:pt x="489" y="1386"/>
                      <a:pt x="586" y="1640"/>
                    </a:cubicBezTo>
                    <a:cubicBezTo>
                      <a:pt x="586" y="1874"/>
                      <a:pt x="664" y="2030"/>
                      <a:pt x="664" y="2284"/>
                    </a:cubicBezTo>
                    <a:lnTo>
                      <a:pt x="664" y="2206"/>
                    </a:lnTo>
                    <a:cubicBezTo>
                      <a:pt x="742" y="2128"/>
                      <a:pt x="742" y="2030"/>
                      <a:pt x="742" y="1874"/>
                    </a:cubicBezTo>
                    <a:cubicBezTo>
                      <a:pt x="742" y="1640"/>
                      <a:pt x="742" y="1464"/>
                      <a:pt x="664" y="1230"/>
                    </a:cubicBezTo>
                    <a:cubicBezTo>
                      <a:pt x="664" y="820"/>
                      <a:pt x="586" y="489"/>
                      <a:pt x="586" y="254"/>
                    </a:cubicBezTo>
                    <a:cubicBezTo>
                      <a:pt x="586" y="176"/>
                      <a:pt x="489" y="79"/>
                      <a:pt x="489" y="1"/>
                    </a:cubicBezTo>
                    <a:close/>
                    <a:moveTo>
                      <a:pt x="664" y="1"/>
                    </a:moveTo>
                    <a:lnTo>
                      <a:pt x="664" y="254"/>
                    </a:lnTo>
                    <a:cubicBezTo>
                      <a:pt x="742" y="489"/>
                      <a:pt x="820" y="820"/>
                      <a:pt x="820" y="1230"/>
                    </a:cubicBezTo>
                    <a:cubicBezTo>
                      <a:pt x="898" y="1464"/>
                      <a:pt x="898" y="1640"/>
                      <a:pt x="898" y="1874"/>
                    </a:cubicBezTo>
                    <a:cubicBezTo>
                      <a:pt x="820" y="2030"/>
                      <a:pt x="820" y="2128"/>
                      <a:pt x="742" y="2284"/>
                    </a:cubicBezTo>
                    <a:cubicBezTo>
                      <a:pt x="742" y="2362"/>
                      <a:pt x="742" y="2362"/>
                      <a:pt x="664" y="2440"/>
                    </a:cubicBezTo>
                    <a:cubicBezTo>
                      <a:pt x="664" y="2615"/>
                      <a:pt x="742" y="2771"/>
                      <a:pt x="742" y="2928"/>
                    </a:cubicBezTo>
                    <a:cubicBezTo>
                      <a:pt x="742" y="3006"/>
                      <a:pt x="820" y="3103"/>
                      <a:pt x="976" y="3103"/>
                    </a:cubicBezTo>
                    <a:lnTo>
                      <a:pt x="1074" y="3103"/>
                    </a:lnTo>
                    <a:cubicBezTo>
                      <a:pt x="1562" y="2693"/>
                      <a:pt x="1464" y="2030"/>
                      <a:pt x="1386" y="1464"/>
                    </a:cubicBezTo>
                    <a:cubicBezTo>
                      <a:pt x="1230" y="976"/>
                      <a:pt x="1152" y="411"/>
                      <a:pt x="742" y="79"/>
                    </a:cubicBezTo>
                    <a:lnTo>
                      <a:pt x="664" y="1"/>
                    </a:ln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18" name="Google Shape;7918;p56"/>
              <p:cNvSpPr/>
              <p:nvPr/>
            </p:nvSpPr>
            <p:spPr>
              <a:xfrm>
                <a:off x="2547028" y="120668"/>
                <a:ext cx="12755" cy="75725"/>
              </a:xfrm>
              <a:custGeom>
                <a:avLst/>
                <a:gdLst/>
                <a:ahLst/>
                <a:cxnLst/>
                <a:rect l="l" t="t" r="r" b="b"/>
                <a:pathLst>
                  <a:path w="411" h="2440" extrusionOk="0">
                    <a:moveTo>
                      <a:pt x="1" y="1"/>
                    </a:moveTo>
                    <a:cubicBezTo>
                      <a:pt x="1" y="79"/>
                      <a:pt x="98" y="176"/>
                      <a:pt x="98" y="254"/>
                    </a:cubicBezTo>
                    <a:cubicBezTo>
                      <a:pt x="98" y="489"/>
                      <a:pt x="176" y="820"/>
                      <a:pt x="176" y="1230"/>
                    </a:cubicBezTo>
                    <a:cubicBezTo>
                      <a:pt x="254" y="1464"/>
                      <a:pt x="254" y="1640"/>
                      <a:pt x="254" y="1874"/>
                    </a:cubicBezTo>
                    <a:cubicBezTo>
                      <a:pt x="254" y="2030"/>
                      <a:pt x="254" y="2128"/>
                      <a:pt x="176" y="2206"/>
                    </a:cubicBezTo>
                    <a:lnTo>
                      <a:pt x="176" y="2284"/>
                    </a:lnTo>
                    <a:lnTo>
                      <a:pt x="176" y="2440"/>
                    </a:lnTo>
                    <a:cubicBezTo>
                      <a:pt x="254" y="2362"/>
                      <a:pt x="254" y="2362"/>
                      <a:pt x="254" y="2284"/>
                    </a:cubicBezTo>
                    <a:cubicBezTo>
                      <a:pt x="332" y="2128"/>
                      <a:pt x="332" y="2030"/>
                      <a:pt x="410" y="1874"/>
                    </a:cubicBezTo>
                    <a:cubicBezTo>
                      <a:pt x="410" y="1640"/>
                      <a:pt x="410" y="1464"/>
                      <a:pt x="332" y="1230"/>
                    </a:cubicBezTo>
                    <a:cubicBezTo>
                      <a:pt x="332" y="820"/>
                      <a:pt x="254" y="489"/>
                      <a:pt x="176" y="254"/>
                    </a:cubicBezTo>
                    <a:lnTo>
                      <a:pt x="176" y="1"/>
                    </a:ln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19" name="Google Shape;7919;p56"/>
              <p:cNvSpPr/>
              <p:nvPr/>
            </p:nvSpPr>
            <p:spPr>
              <a:xfrm>
                <a:off x="2855268" y="161262"/>
                <a:ext cx="123550" cy="196917"/>
              </a:xfrm>
              <a:custGeom>
                <a:avLst/>
                <a:gdLst/>
                <a:ahLst/>
                <a:cxnLst/>
                <a:rect l="l" t="t" r="r" b="b"/>
                <a:pathLst>
                  <a:path w="3981" h="6345" extrusionOk="0">
                    <a:moveTo>
                      <a:pt x="1464" y="0"/>
                    </a:moveTo>
                    <a:cubicBezTo>
                      <a:pt x="898" y="566"/>
                      <a:pt x="0" y="2283"/>
                      <a:pt x="234" y="3415"/>
                    </a:cubicBezTo>
                    <a:cubicBezTo>
                      <a:pt x="557" y="4917"/>
                      <a:pt x="1807" y="6344"/>
                      <a:pt x="2160" y="6344"/>
                    </a:cubicBezTo>
                    <a:cubicBezTo>
                      <a:pt x="2169" y="6344"/>
                      <a:pt x="2177" y="6343"/>
                      <a:pt x="2185" y="6341"/>
                    </a:cubicBezTo>
                    <a:cubicBezTo>
                      <a:pt x="2595" y="6341"/>
                      <a:pt x="3981" y="4468"/>
                      <a:pt x="3902" y="3005"/>
                    </a:cubicBezTo>
                    <a:cubicBezTo>
                      <a:pt x="3902" y="1951"/>
                      <a:pt x="3337" y="644"/>
                      <a:pt x="2439" y="156"/>
                    </a:cubicBezTo>
                    <a:cubicBezTo>
                      <a:pt x="2439" y="156"/>
                      <a:pt x="2263" y="156"/>
                      <a:pt x="1873" y="78"/>
                    </a:cubicBezTo>
                    <a:lnTo>
                      <a:pt x="1464"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20" name="Google Shape;7920;p56"/>
              <p:cNvSpPr/>
              <p:nvPr/>
            </p:nvSpPr>
            <p:spPr>
              <a:xfrm>
                <a:off x="2883106" y="166104"/>
                <a:ext cx="67843" cy="90839"/>
              </a:xfrm>
              <a:custGeom>
                <a:avLst/>
                <a:gdLst/>
                <a:ahLst/>
                <a:cxnLst/>
                <a:rect l="l" t="t" r="r" b="b"/>
                <a:pathLst>
                  <a:path w="2186" h="2927" extrusionOk="0">
                    <a:moveTo>
                      <a:pt x="1132" y="1951"/>
                    </a:moveTo>
                    <a:lnTo>
                      <a:pt x="1132" y="2127"/>
                    </a:lnTo>
                    <a:lnTo>
                      <a:pt x="1132" y="2283"/>
                    </a:lnTo>
                    <a:cubicBezTo>
                      <a:pt x="1128" y="2292"/>
                      <a:pt x="1123" y="2301"/>
                      <a:pt x="1119" y="2310"/>
                    </a:cubicBezTo>
                    <a:lnTo>
                      <a:pt x="1119" y="2310"/>
                    </a:lnTo>
                    <a:cubicBezTo>
                      <a:pt x="1024" y="2249"/>
                      <a:pt x="976" y="2188"/>
                      <a:pt x="976" y="2127"/>
                    </a:cubicBezTo>
                    <a:cubicBezTo>
                      <a:pt x="976" y="2029"/>
                      <a:pt x="976" y="2029"/>
                      <a:pt x="1054" y="1951"/>
                    </a:cubicBezTo>
                    <a:close/>
                    <a:moveTo>
                      <a:pt x="879" y="0"/>
                    </a:moveTo>
                    <a:lnTo>
                      <a:pt x="801" y="78"/>
                    </a:lnTo>
                    <a:cubicBezTo>
                      <a:pt x="801" y="78"/>
                      <a:pt x="723" y="176"/>
                      <a:pt x="645" y="410"/>
                    </a:cubicBezTo>
                    <a:cubicBezTo>
                      <a:pt x="567" y="566"/>
                      <a:pt x="391" y="898"/>
                      <a:pt x="235" y="1307"/>
                    </a:cubicBezTo>
                    <a:cubicBezTo>
                      <a:pt x="157" y="1464"/>
                      <a:pt x="157" y="1717"/>
                      <a:pt x="79" y="1951"/>
                    </a:cubicBezTo>
                    <a:cubicBezTo>
                      <a:pt x="79" y="2127"/>
                      <a:pt x="1" y="2205"/>
                      <a:pt x="1" y="2361"/>
                    </a:cubicBezTo>
                    <a:cubicBezTo>
                      <a:pt x="1" y="2439"/>
                      <a:pt x="1" y="2439"/>
                      <a:pt x="79" y="2517"/>
                    </a:cubicBezTo>
                    <a:lnTo>
                      <a:pt x="79" y="2693"/>
                    </a:lnTo>
                    <a:lnTo>
                      <a:pt x="157" y="2693"/>
                    </a:lnTo>
                    <a:lnTo>
                      <a:pt x="157" y="2771"/>
                    </a:lnTo>
                    <a:cubicBezTo>
                      <a:pt x="313" y="2849"/>
                      <a:pt x="488" y="2927"/>
                      <a:pt x="567" y="2927"/>
                    </a:cubicBezTo>
                    <a:cubicBezTo>
                      <a:pt x="723" y="2927"/>
                      <a:pt x="879" y="2849"/>
                      <a:pt x="1054" y="2693"/>
                    </a:cubicBezTo>
                    <a:cubicBezTo>
                      <a:pt x="1102" y="2645"/>
                      <a:pt x="1149" y="2591"/>
                      <a:pt x="1196" y="2521"/>
                    </a:cubicBezTo>
                    <a:lnTo>
                      <a:pt x="1196" y="2521"/>
                    </a:lnTo>
                    <a:cubicBezTo>
                      <a:pt x="1367" y="2693"/>
                      <a:pt x="1648" y="2693"/>
                      <a:pt x="1854" y="2693"/>
                    </a:cubicBezTo>
                    <a:cubicBezTo>
                      <a:pt x="1952" y="2615"/>
                      <a:pt x="1952" y="2615"/>
                      <a:pt x="2030" y="2615"/>
                    </a:cubicBezTo>
                    <a:cubicBezTo>
                      <a:pt x="2030" y="2615"/>
                      <a:pt x="2030" y="2517"/>
                      <a:pt x="2108" y="2517"/>
                    </a:cubicBezTo>
                    <a:cubicBezTo>
                      <a:pt x="2108" y="2439"/>
                      <a:pt x="2186" y="2361"/>
                      <a:pt x="2186" y="2361"/>
                    </a:cubicBezTo>
                    <a:lnTo>
                      <a:pt x="2186" y="1951"/>
                    </a:lnTo>
                    <a:cubicBezTo>
                      <a:pt x="2108" y="1717"/>
                      <a:pt x="2030" y="1464"/>
                      <a:pt x="1952" y="1307"/>
                    </a:cubicBezTo>
                    <a:cubicBezTo>
                      <a:pt x="1854" y="898"/>
                      <a:pt x="1698" y="566"/>
                      <a:pt x="1542" y="410"/>
                    </a:cubicBezTo>
                    <a:cubicBezTo>
                      <a:pt x="1464" y="176"/>
                      <a:pt x="1366" y="78"/>
                      <a:pt x="1366" y="78"/>
                    </a:cubicBezTo>
                    <a:lnTo>
                      <a:pt x="1288" y="0"/>
                    </a:lnTo>
                    <a:lnTo>
                      <a:pt x="1288" y="78"/>
                    </a:lnTo>
                    <a:cubicBezTo>
                      <a:pt x="1288" y="78"/>
                      <a:pt x="1288" y="254"/>
                      <a:pt x="1464" y="410"/>
                    </a:cubicBezTo>
                    <a:cubicBezTo>
                      <a:pt x="1542" y="664"/>
                      <a:pt x="1698" y="976"/>
                      <a:pt x="1854" y="1385"/>
                    </a:cubicBezTo>
                    <a:cubicBezTo>
                      <a:pt x="1854" y="1542"/>
                      <a:pt x="1952" y="1795"/>
                      <a:pt x="2030" y="1951"/>
                    </a:cubicBezTo>
                    <a:lnTo>
                      <a:pt x="2030" y="2283"/>
                    </a:lnTo>
                    <a:lnTo>
                      <a:pt x="2030" y="2439"/>
                    </a:lnTo>
                    <a:lnTo>
                      <a:pt x="1952" y="2517"/>
                    </a:lnTo>
                    <a:lnTo>
                      <a:pt x="1854" y="2517"/>
                    </a:lnTo>
                    <a:cubicBezTo>
                      <a:pt x="1789" y="2544"/>
                      <a:pt x="1723" y="2556"/>
                      <a:pt x="1658" y="2556"/>
                    </a:cubicBezTo>
                    <a:cubicBezTo>
                      <a:pt x="1512" y="2556"/>
                      <a:pt x="1372" y="2496"/>
                      <a:pt x="1264" y="2409"/>
                    </a:cubicBezTo>
                    <a:lnTo>
                      <a:pt x="1264" y="2409"/>
                    </a:lnTo>
                    <a:cubicBezTo>
                      <a:pt x="1272" y="2394"/>
                      <a:pt x="1280" y="2378"/>
                      <a:pt x="1288" y="2361"/>
                    </a:cubicBezTo>
                    <a:lnTo>
                      <a:pt x="1288" y="2127"/>
                    </a:lnTo>
                    <a:lnTo>
                      <a:pt x="1288" y="1873"/>
                    </a:lnTo>
                    <a:cubicBezTo>
                      <a:pt x="1210" y="1795"/>
                      <a:pt x="1132" y="1795"/>
                      <a:pt x="1132" y="1795"/>
                    </a:cubicBezTo>
                    <a:cubicBezTo>
                      <a:pt x="1054" y="1795"/>
                      <a:pt x="1054" y="1795"/>
                      <a:pt x="976" y="1873"/>
                    </a:cubicBezTo>
                    <a:cubicBezTo>
                      <a:pt x="879" y="1873"/>
                      <a:pt x="801" y="2029"/>
                      <a:pt x="879" y="2127"/>
                    </a:cubicBezTo>
                    <a:cubicBezTo>
                      <a:pt x="879" y="2259"/>
                      <a:pt x="948" y="2335"/>
                      <a:pt x="1064" y="2402"/>
                    </a:cubicBezTo>
                    <a:lnTo>
                      <a:pt x="1064" y="2402"/>
                    </a:lnTo>
                    <a:cubicBezTo>
                      <a:pt x="1007" y="2486"/>
                      <a:pt x="948" y="2546"/>
                      <a:pt x="879" y="2615"/>
                    </a:cubicBezTo>
                    <a:cubicBezTo>
                      <a:pt x="801" y="2693"/>
                      <a:pt x="703" y="2732"/>
                      <a:pt x="603" y="2732"/>
                    </a:cubicBezTo>
                    <a:cubicBezTo>
                      <a:pt x="503" y="2732"/>
                      <a:pt x="401" y="2693"/>
                      <a:pt x="313" y="2615"/>
                    </a:cubicBezTo>
                    <a:lnTo>
                      <a:pt x="235" y="2615"/>
                    </a:lnTo>
                    <a:lnTo>
                      <a:pt x="235" y="2517"/>
                    </a:lnTo>
                    <a:lnTo>
                      <a:pt x="235" y="2361"/>
                    </a:lnTo>
                    <a:lnTo>
                      <a:pt x="235" y="2029"/>
                    </a:lnTo>
                    <a:cubicBezTo>
                      <a:pt x="313" y="1795"/>
                      <a:pt x="391" y="1542"/>
                      <a:pt x="488" y="1385"/>
                    </a:cubicBezTo>
                    <a:cubicBezTo>
                      <a:pt x="567" y="976"/>
                      <a:pt x="723" y="664"/>
                      <a:pt x="801" y="410"/>
                    </a:cubicBezTo>
                    <a:cubicBezTo>
                      <a:pt x="879" y="254"/>
                      <a:pt x="879" y="78"/>
                      <a:pt x="879" y="78"/>
                    </a:cubicBezTo>
                    <a:lnTo>
                      <a:pt x="879"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21" name="Google Shape;7921;p56"/>
              <p:cNvSpPr/>
              <p:nvPr/>
            </p:nvSpPr>
            <p:spPr>
              <a:xfrm>
                <a:off x="2883106" y="289623"/>
                <a:ext cx="32742" cy="35752"/>
              </a:xfrm>
              <a:custGeom>
                <a:avLst/>
                <a:gdLst/>
                <a:ahLst/>
                <a:cxnLst/>
                <a:rect l="l" t="t" r="r" b="b"/>
                <a:pathLst>
                  <a:path w="1055" h="1152" extrusionOk="0">
                    <a:moveTo>
                      <a:pt x="235" y="1"/>
                    </a:moveTo>
                    <a:cubicBezTo>
                      <a:pt x="157" y="1"/>
                      <a:pt x="1" y="98"/>
                      <a:pt x="1" y="254"/>
                    </a:cubicBezTo>
                    <a:cubicBezTo>
                      <a:pt x="79" y="410"/>
                      <a:pt x="157" y="586"/>
                      <a:pt x="235" y="742"/>
                    </a:cubicBezTo>
                    <a:cubicBezTo>
                      <a:pt x="391" y="898"/>
                      <a:pt x="488" y="1074"/>
                      <a:pt x="645" y="1152"/>
                    </a:cubicBezTo>
                    <a:lnTo>
                      <a:pt x="723" y="1152"/>
                    </a:lnTo>
                    <a:cubicBezTo>
                      <a:pt x="976" y="1152"/>
                      <a:pt x="1054" y="976"/>
                      <a:pt x="976" y="820"/>
                    </a:cubicBezTo>
                    <a:cubicBezTo>
                      <a:pt x="879" y="664"/>
                      <a:pt x="801" y="586"/>
                      <a:pt x="723" y="410"/>
                    </a:cubicBezTo>
                    <a:cubicBezTo>
                      <a:pt x="645" y="254"/>
                      <a:pt x="567" y="98"/>
                      <a:pt x="313"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22" name="Google Shape;7922;p56"/>
              <p:cNvSpPr/>
              <p:nvPr/>
            </p:nvSpPr>
            <p:spPr>
              <a:xfrm>
                <a:off x="2913396" y="171535"/>
                <a:ext cx="63001" cy="90870"/>
              </a:xfrm>
              <a:custGeom>
                <a:avLst/>
                <a:gdLst/>
                <a:ahLst/>
                <a:cxnLst/>
                <a:rect l="l" t="t" r="r" b="b"/>
                <a:pathLst>
                  <a:path w="2030" h="2928" extrusionOk="0">
                    <a:moveTo>
                      <a:pt x="312" y="79"/>
                    </a:moveTo>
                    <a:cubicBezTo>
                      <a:pt x="234" y="79"/>
                      <a:pt x="78" y="157"/>
                      <a:pt x="78" y="313"/>
                    </a:cubicBezTo>
                    <a:lnTo>
                      <a:pt x="0" y="391"/>
                    </a:lnTo>
                    <a:cubicBezTo>
                      <a:pt x="0" y="567"/>
                      <a:pt x="156" y="723"/>
                      <a:pt x="312" y="801"/>
                    </a:cubicBezTo>
                    <a:cubicBezTo>
                      <a:pt x="566" y="976"/>
                      <a:pt x="722" y="1367"/>
                      <a:pt x="800" y="1620"/>
                    </a:cubicBezTo>
                    <a:cubicBezTo>
                      <a:pt x="878" y="1776"/>
                      <a:pt x="976" y="1952"/>
                      <a:pt x="1054" y="2186"/>
                    </a:cubicBezTo>
                    <a:lnTo>
                      <a:pt x="1054" y="2108"/>
                    </a:lnTo>
                    <a:lnTo>
                      <a:pt x="1054" y="1776"/>
                    </a:lnTo>
                    <a:cubicBezTo>
                      <a:pt x="976" y="1620"/>
                      <a:pt x="878" y="1367"/>
                      <a:pt x="878" y="1210"/>
                    </a:cubicBezTo>
                    <a:cubicBezTo>
                      <a:pt x="722" y="801"/>
                      <a:pt x="566" y="489"/>
                      <a:pt x="488" y="235"/>
                    </a:cubicBezTo>
                    <a:cubicBezTo>
                      <a:pt x="390" y="157"/>
                      <a:pt x="390" y="79"/>
                      <a:pt x="312" y="79"/>
                    </a:cubicBezTo>
                    <a:close/>
                    <a:moveTo>
                      <a:pt x="488" y="1"/>
                    </a:moveTo>
                    <a:cubicBezTo>
                      <a:pt x="488" y="79"/>
                      <a:pt x="566" y="157"/>
                      <a:pt x="566" y="235"/>
                    </a:cubicBezTo>
                    <a:cubicBezTo>
                      <a:pt x="722" y="391"/>
                      <a:pt x="878" y="723"/>
                      <a:pt x="976" y="1132"/>
                    </a:cubicBezTo>
                    <a:cubicBezTo>
                      <a:pt x="1054" y="1289"/>
                      <a:pt x="1132" y="1542"/>
                      <a:pt x="1210" y="1776"/>
                    </a:cubicBezTo>
                    <a:lnTo>
                      <a:pt x="1210" y="2186"/>
                    </a:lnTo>
                    <a:cubicBezTo>
                      <a:pt x="1210" y="2186"/>
                      <a:pt x="1132" y="2264"/>
                      <a:pt x="1132" y="2342"/>
                    </a:cubicBezTo>
                    <a:cubicBezTo>
                      <a:pt x="1210" y="2518"/>
                      <a:pt x="1210" y="2674"/>
                      <a:pt x="1288" y="2830"/>
                    </a:cubicBezTo>
                    <a:cubicBezTo>
                      <a:pt x="1366" y="2928"/>
                      <a:pt x="1464" y="2928"/>
                      <a:pt x="1542" y="2928"/>
                    </a:cubicBezTo>
                    <a:cubicBezTo>
                      <a:pt x="1620" y="2928"/>
                      <a:pt x="1698" y="2928"/>
                      <a:pt x="1698" y="2830"/>
                    </a:cubicBezTo>
                    <a:cubicBezTo>
                      <a:pt x="2029" y="2342"/>
                      <a:pt x="1776" y="1698"/>
                      <a:pt x="1542" y="1210"/>
                    </a:cubicBezTo>
                    <a:cubicBezTo>
                      <a:pt x="1288" y="801"/>
                      <a:pt x="1132" y="313"/>
                      <a:pt x="644" y="79"/>
                    </a:cubicBezTo>
                    <a:cubicBezTo>
                      <a:pt x="566" y="79"/>
                      <a:pt x="488" y="1"/>
                      <a:pt x="488"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23" name="Google Shape;7923;p56"/>
              <p:cNvSpPr/>
              <p:nvPr/>
            </p:nvSpPr>
            <p:spPr>
              <a:xfrm>
                <a:off x="2923079" y="171535"/>
                <a:ext cx="27869" cy="72715"/>
              </a:xfrm>
              <a:custGeom>
                <a:avLst/>
                <a:gdLst/>
                <a:ahLst/>
                <a:cxnLst/>
                <a:rect l="l" t="t" r="r" b="b"/>
                <a:pathLst>
                  <a:path w="898" h="2343" extrusionOk="0">
                    <a:moveTo>
                      <a:pt x="176" y="1"/>
                    </a:moveTo>
                    <a:cubicBezTo>
                      <a:pt x="78" y="1"/>
                      <a:pt x="78" y="1"/>
                      <a:pt x="0" y="79"/>
                    </a:cubicBezTo>
                    <a:cubicBezTo>
                      <a:pt x="78" y="79"/>
                      <a:pt x="78" y="157"/>
                      <a:pt x="176" y="235"/>
                    </a:cubicBezTo>
                    <a:cubicBezTo>
                      <a:pt x="254" y="489"/>
                      <a:pt x="410" y="801"/>
                      <a:pt x="566" y="1210"/>
                    </a:cubicBezTo>
                    <a:cubicBezTo>
                      <a:pt x="566" y="1367"/>
                      <a:pt x="664" y="1620"/>
                      <a:pt x="742" y="1776"/>
                    </a:cubicBezTo>
                    <a:lnTo>
                      <a:pt x="742" y="2108"/>
                    </a:lnTo>
                    <a:lnTo>
                      <a:pt x="742" y="2186"/>
                    </a:lnTo>
                    <a:cubicBezTo>
                      <a:pt x="820" y="2186"/>
                      <a:pt x="820" y="2264"/>
                      <a:pt x="820" y="2342"/>
                    </a:cubicBezTo>
                    <a:cubicBezTo>
                      <a:pt x="820" y="2264"/>
                      <a:pt x="898" y="2186"/>
                      <a:pt x="898" y="2186"/>
                    </a:cubicBezTo>
                    <a:lnTo>
                      <a:pt x="898" y="1776"/>
                    </a:lnTo>
                    <a:cubicBezTo>
                      <a:pt x="820" y="1542"/>
                      <a:pt x="742" y="1289"/>
                      <a:pt x="664" y="1132"/>
                    </a:cubicBezTo>
                    <a:cubicBezTo>
                      <a:pt x="566" y="723"/>
                      <a:pt x="410" y="391"/>
                      <a:pt x="254" y="235"/>
                    </a:cubicBezTo>
                    <a:cubicBezTo>
                      <a:pt x="254" y="157"/>
                      <a:pt x="176" y="79"/>
                      <a:pt x="176"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24" name="Google Shape;7924;p56"/>
              <p:cNvSpPr/>
              <p:nvPr/>
            </p:nvSpPr>
            <p:spPr>
              <a:xfrm>
                <a:off x="3221015" y="29860"/>
                <a:ext cx="136275" cy="192107"/>
              </a:xfrm>
              <a:custGeom>
                <a:avLst/>
                <a:gdLst/>
                <a:ahLst/>
                <a:cxnLst/>
                <a:rect l="l" t="t" r="r" b="b"/>
                <a:pathLst>
                  <a:path w="4391" h="6190" extrusionOk="0">
                    <a:moveTo>
                      <a:pt x="1951" y="0"/>
                    </a:moveTo>
                    <a:cubicBezTo>
                      <a:pt x="1951" y="0"/>
                      <a:pt x="1795" y="78"/>
                      <a:pt x="1386" y="78"/>
                    </a:cubicBezTo>
                    <a:lnTo>
                      <a:pt x="976" y="78"/>
                    </a:lnTo>
                    <a:cubicBezTo>
                      <a:pt x="488" y="820"/>
                      <a:pt x="0" y="2615"/>
                      <a:pt x="488" y="3746"/>
                    </a:cubicBezTo>
                    <a:cubicBezTo>
                      <a:pt x="1035" y="5086"/>
                      <a:pt x="2569" y="6189"/>
                      <a:pt x="2968" y="6189"/>
                    </a:cubicBezTo>
                    <a:cubicBezTo>
                      <a:pt x="2982" y="6189"/>
                      <a:pt x="2994" y="6188"/>
                      <a:pt x="3005" y="6185"/>
                    </a:cubicBezTo>
                    <a:cubicBezTo>
                      <a:pt x="3337" y="6107"/>
                      <a:pt x="4390" y="3902"/>
                      <a:pt x="3981" y="2517"/>
                    </a:cubicBezTo>
                    <a:cubicBezTo>
                      <a:pt x="3746" y="1463"/>
                      <a:pt x="2927" y="332"/>
                      <a:pt x="1951"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25" name="Google Shape;7925;p56"/>
              <p:cNvSpPr/>
              <p:nvPr/>
            </p:nvSpPr>
            <p:spPr>
              <a:xfrm>
                <a:off x="3248854" y="32281"/>
                <a:ext cx="65453" cy="93881"/>
              </a:xfrm>
              <a:custGeom>
                <a:avLst/>
                <a:gdLst/>
                <a:ahLst/>
                <a:cxnLst/>
                <a:rect l="l" t="t" r="r" b="b"/>
                <a:pathLst>
                  <a:path w="2109" h="3025" extrusionOk="0">
                    <a:moveTo>
                      <a:pt x="1054" y="1951"/>
                    </a:moveTo>
                    <a:cubicBezTo>
                      <a:pt x="1054" y="1951"/>
                      <a:pt x="1054" y="2049"/>
                      <a:pt x="1132" y="2127"/>
                    </a:cubicBezTo>
                    <a:cubicBezTo>
                      <a:pt x="1132" y="2205"/>
                      <a:pt x="1132" y="2205"/>
                      <a:pt x="1054" y="2283"/>
                    </a:cubicBezTo>
                    <a:cubicBezTo>
                      <a:pt x="1002" y="2231"/>
                      <a:pt x="950" y="2179"/>
                      <a:pt x="898" y="2127"/>
                    </a:cubicBezTo>
                    <a:cubicBezTo>
                      <a:pt x="898" y="2049"/>
                      <a:pt x="898" y="2049"/>
                      <a:pt x="976" y="2049"/>
                    </a:cubicBezTo>
                    <a:lnTo>
                      <a:pt x="1054" y="1951"/>
                    </a:lnTo>
                    <a:close/>
                    <a:moveTo>
                      <a:pt x="801" y="0"/>
                    </a:moveTo>
                    <a:lnTo>
                      <a:pt x="801" y="98"/>
                    </a:lnTo>
                    <a:cubicBezTo>
                      <a:pt x="801" y="98"/>
                      <a:pt x="898" y="254"/>
                      <a:pt x="1054" y="410"/>
                    </a:cubicBezTo>
                    <a:cubicBezTo>
                      <a:pt x="1132" y="585"/>
                      <a:pt x="1386" y="898"/>
                      <a:pt x="1620" y="1229"/>
                    </a:cubicBezTo>
                    <a:cubicBezTo>
                      <a:pt x="1698" y="1385"/>
                      <a:pt x="1776" y="1561"/>
                      <a:pt x="1952" y="1795"/>
                    </a:cubicBezTo>
                    <a:cubicBezTo>
                      <a:pt x="1952" y="1873"/>
                      <a:pt x="2030" y="2049"/>
                      <a:pt x="2030" y="2127"/>
                    </a:cubicBezTo>
                    <a:lnTo>
                      <a:pt x="2030" y="2283"/>
                    </a:lnTo>
                    <a:lnTo>
                      <a:pt x="1952" y="2361"/>
                    </a:lnTo>
                    <a:lnTo>
                      <a:pt x="1874" y="2361"/>
                    </a:lnTo>
                    <a:cubicBezTo>
                      <a:pt x="1801" y="2433"/>
                      <a:pt x="1706" y="2459"/>
                      <a:pt x="1600" y="2459"/>
                    </a:cubicBezTo>
                    <a:cubicBezTo>
                      <a:pt x="1476" y="2459"/>
                      <a:pt x="1338" y="2423"/>
                      <a:pt x="1209" y="2384"/>
                    </a:cubicBezTo>
                    <a:lnTo>
                      <a:pt x="1209" y="2384"/>
                    </a:lnTo>
                    <a:cubicBezTo>
                      <a:pt x="1211" y="2350"/>
                      <a:pt x="1211" y="2316"/>
                      <a:pt x="1211" y="2283"/>
                    </a:cubicBezTo>
                    <a:cubicBezTo>
                      <a:pt x="1289" y="2205"/>
                      <a:pt x="1289" y="2205"/>
                      <a:pt x="1289" y="2127"/>
                    </a:cubicBezTo>
                    <a:cubicBezTo>
                      <a:pt x="1211" y="2049"/>
                      <a:pt x="1211" y="1951"/>
                      <a:pt x="1132" y="1873"/>
                    </a:cubicBezTo>
                    <a:cubicBezTo>
                      <a:pt x="1132" y="1795"/>
                      <a:pt x="1054" y="1795"/>
                      <a:pt x="976" y="1795"/>
                    </a:cubicBezTo>
                    <a:cubicBezTo>
                      <a:pt x="976" y="1873"/>
                      <a:pt x="898" y="1873"/>
                      <a:pt x="898" y="1873"/>
                    </a:cubicBezTo>
                    <a:cubicBezTo>
                      <a:pt x="801" y="1951"/>
                      <a:pt x="723" y="2049"/>
                      <a:pt x="801" y="2127"/>
                    </a:cubicBezTo>
                    <a:cubicBezTo>
                      <a:pt x="880" y="2254"/>
                      <a:pt x="947" y="2329"/>
                      <a:pt x="1053" y="2395"/>
                    </a:cubicBezTo>
                    <a:lnTo>
                      <a:pt x="1053" y="2395"/>
                    </a:lnTo>
                    <a:cubicBezTo>
                      <a:pt x="1049" y="2489"/>
                      <a:pt x="1034" y="2557"/>
                      <a:pt x="976" y="2615"/>
                    </a:cubicBezTo>
                    <a:cubicBezTo>
                      <a:pt x="865" y="2763"/>
                      <a:pt x="730" y="2817"/>
                      <a:pt x="582" y="2817"/>
                    </a:cubicBezTo>
                    <a:cubicBezTo>
                      <a:pt x="496" y="2817"/>
                      <a:pt x="406" y="2799"/>
                      <a:pt x="313" y="2771"/>
                    </a:cubicBezTo>
                    <a:lnTo>
                      <a:pt x="235" y="2693"/>
                    </a:lnTo>
                    <a:lnTo>
                      <a:pt x="235" y="2537"/>
                    </a:lnTo>
                    <a:cubicBezTo>
                      <a:pt x="157" y="2439"/>
                      <a:pt x="157" y="2283"/>
                      <a:pt x="157" y="2205"/>
                    </a:cubicBezTo>
                    <a:cubicBezTo>
                      <a:pt x="235" y="1951"/>
                      <a:pt x="235" y="1717"/>
                      <a:pt x="235" y="1561"/>
                    </a:cubicBezTo>
                    <a:cubicBezTo>
                      <a:pt x="313" y="1151"/>
                      <a:pt x="313" y="820"/>
                      <a:pt x="411" y="585"/>
                    </a:cubicBezTo>
                    <a:cubicBezTo>
                      <a:pt x="411" y="332"/>
                      <a:pt x="489" y="176"/>
                      <a:pt x="489" y="176"/>
                    </a:cubicBezTo>
                    <a:lnTo>
                      <a:pt x="411" y="98"/>
                    </a:lnTo>
                    <a:lnTo>
                      <a:pt x="313" y="176"/>
                    </a:lnTo>
                    <a:cubicBezTo>
                      <a:pt x="313" y="176"/>
                      <a:pt x="313" y="254"/>
                      <a:pt x="235" y="488"/>
                    </a:cubicBezTo>
                    <a:cubicBezTo>
                      <a:pt x="157" y="742"/>
                      <a:pt x="79" y="1073"/>
                      <a:pt x="79" y="1463"/>
                    </a:cubicBezTo>
                    <a:cubicBezTo>
                      <a:pt x="1" y="1717"/>
                      <a:pt x="1" y="1951"/>
                      <a:pt x="1" y="2205"/>
                    </a:cubicBezTo>
                    <a:lnTo>
                      <a:pt x="1" y="2537"/>
                    </a:lnTo>
                    <a:cubicBezTo>
                      <a:pt x="79" y="2615"/>
                      <a:pt x="79" y="2693"/>
                      <a:pt x="79" y="2771"/>
                    </a:cubicBezTo>
                    <a:lnTo>
                      <a:pt x="157" y="2849"/>
                    </a:lnTo>
                    <a:lnTo>
                      <a:pt x="235" y="2927"/>
                    </a:lnTo>
                    <a:cubicBezTo>
                      <a:pt x="411" y="3024"/>
                      <a:pt x="567" y="3024"/>
                      <a:pt x="723" y="3024"/>
                    </a:cubicBezTo>
                    <a:cubicBezTo>
                      <a:pt x="898" y="2927"/>
                      <a:pt x="976" y="2849"/>
                      <a:pt x="1054" y="2693"/>
                    </a:cubicBezTo>
                    <a:cubicBezTo>
                      <a:pt x="1145" y="2647"/>
                      <a:pt x="1183" y="2569"/>
                      <a:pt x="1199" y="2480"/>
                    </a:cubicBezTo>
                    <a:lnTo>
                      <a:pt x="1199" y="2480"/>
                    </a:lnTo>
                    <a:cubicBezTo>
                      <a:pt x="1308" y="2541"/>
                      <a:pt x="1425" y="2571"/>
                      <a:pt x="1542" y="2571"/>
                    </a:cubicBezTo>
                    <a:cubicBezTo>
                      <a:pt x="1684" y="2571"/>
                      <a:pt x="1825" y="2527"/>
                      <a:pt x="1952" y="2439"/>
                    </a:cubicBezTo>
                    <a:lnTo>
                      <a:pt x="2030" y="2439"/>
                    </a:lnTo>
                    <a:cubicBezTo>
                      <a:pt x="2030" y="2361"/>
                      <a:pt x="2108" y="2361"/>
                      <a:pt x="2108" y="2283"/>
                    </a:cubicBezTo>
                    <a:lnTo>
                      <a:pt x="2108" y="2127"/>
                    </a:lnTo>
                    <a:cubicBezTo>
                      <a:pt x="2108" y="1951"/>
                      <a:pt x="2108" y="1873"/>
                      <a:pt x="2030" y="1717"/>
                    </a:cubicBezTo>
                    <a:cubicBezTo>
                      <a:pt x="1952" y="1463"/>
                      <a:pt x="1874" y="1307"/>
                      <a:pt x="1698" y="1151"/>
                    </a:cubicBezTo>
                    <a:cubicBezTo>
                      <a:pt x="1542" y="820"/>
                      <a:pt x="1289" y="488"/>
                      <a:pt x="1132" y="332"/>
                    </a:cubicBezTo>
                    <a:cubicBezTo>
                      <a:pt x="976" y="176"/>
                      <a:pt x="898" y="0"/>
                      <a:pt x="8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26" name="Google Shape;7926;p56"/>
              <p:cNvSpPr/>
              <p:nvPr/>
            </p:nvSpPr>
            <p:spPr>
              <a:xfrm>
                <a:off x="3258537" y="158841"/>
                <a:ext cx="38204" cy="32711"/>
              </a:xfrm>
              <a:custGeom>
                <a:avLst/>
                <a:gdLst/>
                <a:ahLst/>
                <a:cxnLst/>
                <a:rect l="l" t="t" r="r" b="b"/>
                <a:pathLst>
                  <a:path w="1231" h="1054" extrusionOk="0">
                    <a:moveTo>
                      <a:pt x="333" y="0"/>
                    </a:moveTo>
                    <a:cubicBezTo>
                      <a:pt x="177" y="0"/>
                      <a:pt x="1" y="156"/>
                      <a:pt x="99" y="312"/>
                    </a:cubicBezTo>
                    <a:cubicBezTo>
                      <a:pt x="177" y="488"/>
                      <a:pt x="333" y="644"/>
                      <a:pt x="411" y="800"/>
                    </a:cubicBezTo>
                    <a:cubicBezTo>
                      <a:pt x="586" y="898"/>
                      <a:pt x="742" y="1054"/>
                      <a:pt x="899" y="1054"/>
                    </a:cubicBezTo>
                    <a:lnTo>
                      <a:pt x="977" y="1054"/>
                    </a:lnTo>
                    <a:cubicBezTo>
                      <a:pt x="1152" y="1054"/>
                      <a:pt x="1230" y="800"/>
                      <a:pt x="1152" y="644"/>
                    </a:cubicBezTo>
                    <a:cubicBezTo>
                      <a:pt x="977" y="566"/>
                      <a:pt x="899" y="488"/>
                      <a:pt x="820" y="312"/>
                    </a:cubicBezTo>
                    <a:cubicBezTo>
                      <a:pt x="664" y="234"/>
                      <a:pt x="586" y="78"/>
                      <a:pt x="333"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27" name="Google Shape;7927;p56"/>
              <p:cNvSpPr/>
              <p:nvPr/>
            </p:nvSpPr>
            <p:spPr>
              <a:xfrm>
                <a:off x="3296710" y="193942"/>
                <a:ext cx="12724" cy="7914"/>
              </a:xfrm>
              <a:custGeom>
                <a:avLst/>
                <a:gdLst/>
                <a:ahLst/>
                <a:cxnLst/>
                <a:rect l="l" t="t" r="r" b="b"/>
                <a:pathLst>
                  <a:path w="410" h="255" extrusionOk="0">
                    <a:moveTo>
                      <a:pt x="156" y="1"/>
                    </a:moveTo>
                    <a:cubicBezTo>
                      <a:pt x="0" y="1"/>
                      <a:pt x="0" y="254"/>
                      <a:pt x="156" y="254"/>
                    </a:cubicBezTo>
                    <a:lnTo>
                      <a:pt x="234" y="254"/>
                    </a:lnTo>
                    <a:cubicBezTo>
                      <a:pt x="410" y="254"/>
                      <a:pt x="410" y="1"/>
                      <a:pt x="156"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28" name="Google Shape;7928;p56"/>
              <p:cNvSpPr/>
              <p:nvPr/>
            </p:nvSpPr>
            <p:spPr>
              <a:xfrm>
                <a:off x="3268840" y="37712"/>
                <a:ext cx="73305" cy="82988"/>
              </a:xfrm>
              <a:custGeom>
                <a:avLst/>
                <a:gdLst/>
                <a:ahLst/>
                <a:cxnLst/>
                <a:rect l="l" t="t" r="r" b="b"/>
                <a:pathLst>
                  <a:path w="2362" h="2674" extrusionOk="0">
                    <a:moveTo>
                      <a:pt x="254" y="1"/>
                    </a:moveTo>
                    <a:cubicBezTo>
                      <a:pt x="79" y="79"/>
                      <a:pt x="1" y="157"/>
                      <a:pt x="1" y="313"/>
                    </a:cubicBezTo>
                    <a:lnTo>
                      <a:pt x="1" y="410"/>
                    </a:lnTo>
                    <a:cubicBezTo>
                      <a:pt x="1" y="645"/>
                      <a:pt x="157" y="801"/>
                      <a:pt x="332" y="801"/>
                    </a:cubicBezTo>
                    <a:cubicBezTo>
                      <a:pt x="567" y="898"/>
                      <a:pt x="820" y="1288"/>
                      <a:pt x="976" y="1464"/>
                    </a:cubicBezTo>
                    <a:cubicBezTo>
                      <a:pt x="1132" y="1620"/>
                      <a:pt x="1230" y="1776"/>
                      <a:pt x="1386" y="1952"/>
                    </a:cubicBezTo>
                    <a:cubicBezTo>
                      <a:pt x="1386" y="1874"/>
                      <a:pt x="1308" y="1698"/>
                      <a:pt x="1308" y="1620"/>
                    </a:cubicBezTo>
                    <a:cubicBezTo>
                      <a:pt x="1132" y="1386"/>
                      <a:pt x="1054" y="1210"/>
                      <a:pt x="976" y="1054"/>
                    </a:cubicBezTo>
                    <a:cubicBezTo>
                      <a:pt x="742" y="723"/>
                      <a:pt x="488" y="410"/>
                      <a:pt x="410" y="235"/>
                    </a:cubicBezTo>
                    <a:cubicBezTo>
                      <a:pt x="332" y="157"/>
                      <a:pt x="254" y="79"/>
                      <a:pt x="254" y="1"/>
                    </a:cubicBezTo>
                    <a:close/>
                    <a:moveTo>
                      <a:pt x="332" y="1"/>
                    </a:moveTo>
                    <a:cubicBezTo>
                      <a:pt x="410" y="79"/>
                      <a:pt x="410" y="79"/>
                      <a:pt x="488" y="157"/>
                    </a:cubicBezTo>
                    <a:cubicBezTo>
                      <a:pt x="645" y="313"/>
                      <a:pt x="898" y="645"/>
                      <a:pt x="1054" y="976"/>
                    </a:cubicBezTo>
                    <a:cubicBezTo>
                      <a:pt x="1230" y="1132"/>
                      <a:pt x="1308" y="1288"/>
                      <a:pt x="1386" y="1542"/>
                    </a:cubicBezTo>
                    <a:cubicBezTo>
                      <a:pt x="1464" y="1698"/>
                      <a:pt x="1464" y="1776"/>
                      <a:pt x="1464" y="1952"/>
                    </a:cubicBezTo>
                    <a:lnTo>
                      <a:pt x="1464" y="2108"/>
                    </a:lnTo>
                    <a:cubicBezTo>
                      <a:pt x="1542" y="2264"/>
                      <a:pt x="1620" y="2440"/>
                      <a:pt x="1718" y="2518"/>
                    </a:cubicBezTo>
                    <a:cubicBezTo>
                      <a:pt x="1796" y="2596"/>
                      <a:pt x="1874" y="2674"/>
                      <a:pt x="1952" y="2674"/>
                    </a:cubicBezTo>
                    <a:cubicBezTo>
                      <a:pt x="2030" y="2674"/>
                      <a:pt x="2108" y="2596"/>
                      <a:pt x="2108" y="2518"/>
                    </a:cubicBezTo>
                    <a:cubicBezTo>
                      <a:pt x="2362" y="1952"/>
                      <a:pt x="1952" y="1386"/>
                      <a:pt x="1620" y="976"/>
                    </a:cubicBezTo>
                    <a:cubicBezTo>
                      <a:pt x="1386" y="567"/>
                      <a:pt x="976" y="79"/>
                      <a:pt x="488"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29" name="Google Shape;7929;p56"/>
              <p:cNvSpPr/>
              <p:nvPr/>
            </p:nvSpPr>
            <p:spPr>
              <a:xfrm>
                <a:off x="3276723" y="37712"/>
                <a:ext cx="37583" cy="65422"/>
              </a:xfrm>
              <a:custGeom>
                <a:avLst/>
                <a:gdLst/>
                <a:ahLst/>
                <a:cxnLst/>
                <a:rect l="l" t="t" r="r" b="b"/>
                <a:pathLst>
                  <a:path w="1211" h="2108" extrusionOk="0">
                    <a:moveTo>
                      <a:pt x="0" y="1"/>
                    </a:moveTo>
                    <a:cubicBezTo>
                      <a:pt x="0" y="79"/>
                      <a:pt x="78" y="157"/>
                      <a:pt x="156" y="235"/>
                    </a:cubicBezTo>
                    <a:cubicBezTo>
                      <a:pt x="234" y="410"/>
                      <a:pt x="488" y="723"/>
                      <a:pt x="722" y="1054"/>
                    </a:cubicBezTo>
                    <a:cubicBezTo>
                      <a:pt x="800" y="1210"/>
                      <a:pt x="878" y="1386"/>
                      <a:pt x="1054" y="1620"/>
                    </a:cubicBezTo>
                    <a:cubicBezTo>
                      <a:pt x="1054" y="1698"/>
                      <a:pt x="1132" y="1874"/>
                      <a:pt x="1132" y="1952"/>
                    </a:cubicBezTo>
                    <a:cubicBezTo>
                      <a:pt x="1132" y="2030"/>
                      <a:pt x="1210" y="2030"/>
                      <a:pt x="1210" y="2108"/>
                    </a:cubicBezTo>
                    <a:lnTo>
                      <a:pt x="1210" y="1952"/>
                    </a:lnTo>
                    <a:cubicBezTo>
                      <a:pt x="1210" y="1776"/>
                      <a:pt x="1210" y="1698"/>
                      <a:pt x="1132" y="1542"/>
                    </a:cubicBezTo>
                    <a:cubicBezTo>
                      <a:pt x="1054" y="1288"/>
                      <a:pt x="976" y="1132"/>
                      <a:pt x="800" y="976"/>
                    </a:cubicBezTo>
                    <a:cubicBezTo>
                      <a:pt x="644" y="645"/>
                      <a:pt x="391" y="313"/>
                      <a:pt x="234" y="157"/>
                    </a:cubicBezTo>
                    <a:cubicBezTo>
                      <a:pt x="156" y="79"/>
                      <a:pt x="156" y="79"/>
                      <a:pt x="78"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30" name="Google Shape;7930;p56"/>
              <p:cNvSpPr/>
              <p:nvPr/>
            </p:nvSpPr>
            <p:spPr>
              <a:xfrm>
                <a:off x="3513489" y="-227513"/>
                <a:ext cx="133854" cy="191983"/>
              </a:xfrm>
              <a:custGeom>
                <a:avLst/>
                <a:gdLst/>
                <a:ahLst/>
                <a:cxnLst/>
                <a:rect l="l" t="t" r="r" b="b"/>
                <a:pathLst>
                  <a:path w="4313" h="6186" extrusionOk="0">
                    <a:moveTo>
                      <a:pt x="1230" y="1"/>
                    </a:moveTo>
                    <a:cubicBezTo>
                      <a:pt x="664" y="664"/>
                      <a:pt x="0" y="2362"/>
                      <a:pt x="410" y="3493"/>
                    </a:cubicBezTo>
                    <a:cubicBezTo>
                      <a:pt x="976" y="5054"/>
                      <a:pt x="2439" y="6186"/>
                      <a:pt x="2771" y="6186"/>
                    </a:cubicBezTo>
                    <a:cubicBezTo>
                      <a:pt x="3181" y="6108"/>
                      <a:pt x="4313" y="3981"/>
                      <a:pt x="4078" y="2518"/>
                    </a:cubicBezTo>
                    <a:cubicBezTo>
                      <a:pt x="3825" y="1542"/>
                      <a:pt x="3103" y="332"/>
                      <a:pt x="2205" y="1"/>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31" name="Google Shape;7931;p56"/>
              <p:cNvSpPr/>
              <p:nvPr/>
            </p:nvSpPr>
            <p:spPr>
              <a:xfrm>
                <a:off x="3543779" y="-227513"/>
                <a:ext cx="66011" cy="91864"/>
              </a:xfrm>
              <a:custGeom>
                <a:avLst/>
                <a:gdLst/>
                <a:ahLst/>
                <a:cxnLst/>
                <a:rect l="l" t="t" r="r" b="b"/>
                <a:pathLst>
                  <a:path w="2127" h="2960" extrusionOk="0">
                    <a:moveTo>
                      <a:pt x="1054" y="1952"/>
                    </a:moveTo>
                    <a:cubicBezTo>
                      <a:pt x="1054" y="1952"/>
                      <a:pt x="1151" y="2030"/>
                      <a:pt x="1151" y="2127"/>
                    </a:cubicBezTo>
                    <a:cubicBezTo>
                      <a:pt x="1151" y="2204"/>
                      <a:pt x="1058" y="2205"/>
                      <a:pt x="1054" y="2278"/>
                    </a:cubicBezTo>
                    <a:lnTo>
                      <a:pt x="1054" y="2278"/>
                    </a:lnTo>
                    <a:cubicBezTo>
                      <a:pt x="998" y="2228"/>
                      <a:pt x="948" y="2178"/>
                      <a:pt x="898" y="2127"/>
                    </a:cubicBezTo>
                    <a:cubicBezTo>
                      <a:pt x="898" y="2030"/>
                      <a:pt x="898" y="2030"/>
                      <a:pt x="976" y="2030"/>
                    </a:cubicBezTo>
                    <a:lnTo>
                      <a:pt x="1054" y="1952"/>
                    </a:lnTo>
                    <a:close/>
                    <a:moveTo>
                      <a:pt x="976" y="1"/>
                    </a:moveTo>
                    <a:lnTo>
                      <a:pt x="976" y="79"/>
                    </a:lnTo>
                    <a:cubicBezTo>
                      <a:pt x="976" y="79"/>
                      <a:pt x="976" y="254"/>
                      <a:pt x="1151" y="410"/>
                    </a:cubicBezTo>
                    <a:cubicBezTo>
                      <a:pt x="1307" y="664"/>
                      <a:pt x="1463" y="898"/>
                      <a:pt x="1639" y="1308"/>
                    </a:cubicBezTo>
                    <a:cubicBezTo>
                      <a:pt x="1795" y="1464"/>
                      <a:pt x="1873" y="1640"/>
                      <a:pt x="1951" y="1874"/>
                    </a:cubicBezTo>
                    <a:cubicBezTo>
                      <a:pt x="1951" y="1952"/>
                      <a:pt x="2029" y="2127"/>
                      <a:pt x="2029" y="2205"/>
                    </a:cubicBezTo>
                    <a:cubicBezTo>
                      <a:pt x="2029" y="2283"/>
                      <a:pt x="2029" y="2283"/>
                      <a:pt x="1951" y="2362"/>
                    </a:cubicBezTo>
                    <a:lnTo>
                      <a:pt x="1873" y="2440"/>
                    </a:lnTo>
                    <a:cubicBezTo>
                      <a:pt x="1776" y="2472"/>
                      <a:pt x="1676" y="2491"/>
                      <a:pt x="1575" y="2491"/>
                    </a:cubicBezTo>
                    <a:cubicBezTo>
                      <a:pt x="1457" y="2491"/>
                      <a:pt x="1339" y="2465"/>
                      <a:pt x="1224" y="2405"/>
                    </a:cubicBezTo>
                    <a:lnTo>
                      <a:pt x="1224" y="2405"/>
                    </a:lnTo>
                    <a:cubicBezTo>
                      <a:pt x="1227" y="2388"/>
                      <a:pt x="1229" y="2374"/>
                      <a:pt x="1229" y="2362"/>
                    </a:cubicBezTo>
                    <a:cubicBezTo>
                      <a:pt x="1229" y="2283"/>
                      <a:pt x="1307" y="2205"/>
                      <a:pt x="1307" y="2127"/>
                    </a:cubicBezTo>
                    <a:cubicBezTo>
                      <a:pt x="1229" y="2030"/>
                      <a:pt x="1229" y="1952"/>
                      <a:pt x="1151" y="1874"/>
                    </a:cubicBezTo>
                    <a:cubicBezTo>
                      <a:pt x="1151" y="1796"/>
                      <a:pt x="1054" y="1796"/>
                      <a:pt x="976" y="1796"/>
                    </a:cubicBezTo>
                    <a:cubicBezTo>
                      <a:pt x="976" y="1874"/>
                      <a:pt x="976" y="1874"/>
                      <a:pt x="898" y="1874"/>
                    </a:cubicBezTo>
                    <a:cubicBezTo>
                      <a:pt x="820" y="1952"/>
                      <a:pt x="741" y="2030"/>
                      <a:pt x="820" y="2127"/>
                    </a:cubicBezTo>
                    <a:cubicBezTo>
                      <a:pt x="820" y="2269"/>
                      <a:pt x="948" y="2346"/>
                      <a:pt x="1030" y="2418"/>
                    </a:cubicBezTo>
                    <a:lnTo>
                      <a:pt x="1030" y="2418"/>
                    </a:lnTo>
                    <a:cubicBezTo>
                      <a:pt x="1001" y="2494"/>
                      <a:pt x="949" y="2550"/>
                      <a:pt x="898" y="2615"/>
                    </a:cubicBezTo>
                    <a:cubicBezTo>
                      <a:pt x="812" y="2744"/>
                      <a:pt x="696" y="2802"/>
                      <a:pt x="584" y="2802"/>
                    </a:cubicBezTo>
                    <a:cubicBezTo>
                      <a:pt x="492" y="2802"/>
                      <a:pt x="402" y="2763"/>
                      <a:pt x="332" y="2693"/>
                    </a:cubicBezTo>
                    <a:lnTo>
                      <a:pt x="254" y="2693"/>
                    </a:lnTo>
                    <a:lnTo>
                      <a:pt x="254" y="2615"/>
                    </a:lnTo>
                    <a:cubicBezTo>
                      <a:pt x="176" y="2615"/>
                      <a:pt x="176" y="2518"/>
                      <a:pt x="176" y="2440"/>
                    </a:cubicBezTo>
                    <a:lnTo>
                      <a:pt x="176" y="2127"/>
                    </a:lnTo>
                    <a:cubicBezTo>
                      <a:pt x="254" y="1874"/>
                      <a:pt x="254" y="1718"/>
                      <a:pt x="332" y="1464"/>
                    </a:cubicBezTo>
                    <a:cubicBezTo>
                      <a:pt x="410" y="1054"/>
                      <a:pt x="488" y="742"/>
                      <a:pt x="488" y="488"/>
                    </a:cubicBezTo>
                    <a:cubicBezTo>
                      <a:pt x="566" y="254"/>
                      <a:pt x="566" y="176"/>
                      <a:pt x="566" y="176"/>
                    </a:cubicBezTo>
                    <a:lnTo>
                      <a:pt x="566" y="79"/>
                    </a:lnTo>
                    <a:lnTo>
                      <a:pt x="488" y="79"/>
                    </a:lnTo>
                    <a:cubicBezTo>
                      <a:pt x="488" y="79"/>
                      <a:pt x="410" y="254"/>
                      <a:pt x="332" y="488"/>
                    </a:cubicBezTo>
                    <a:cubicBezTo>
                      <a:pt x="254" y="742"/>
                      <a:pt x="176" y="1054"/>
                      <a:pt x="78" y="1464"/>
                    </a:cubicBezTo>
                    <a:cubicBezTo>
                      <a:pt x="78" y="1640"/>
                      <a:pt x="0" y="1874"/>
                      <a:pt x="0" y="2127"/>
                    </a:cubicBezTo>
                    <a:lnTo>
                      <a:pt x="0" y="2518"/>
                    </a:lnTo>
                    <a:cubicBezTo>
                      <a:pt x="0" y="2518"/>
                      <a:pt x="0" y="2615"/>
                      <a:pt x="78" y="2693"/>
                    </a:cubicBezTo>
                    <a:lnTo>
                      <a:pt x="78" y="2849"/>
                    </a:lnTo>
                    <a:lnTo>
                      <a:pt x="254" y="2849"/>
                    </a:lnTo>
                    <a:cubicBezTo>
                      <a:pt x="309" y="2904"/>
                      <a:pt x="403" y="2960"/>
                      <a:pt x="516" y="2960"/>
                    </a:cubicBezTo>
                    <a:cubicBezTo>
                      <a:pt x="562" y="2960"/>
                      <a:pt x="612" y="2950"/>
                      <a:pt x="663" y="2927"/>
                    </a:cubicBezTo>
                    <a:cubicBezTo>
                      <a:pt x="820" y="2927"/>
                      <a:pt x="976" y="2849"/>
                      <a:pt x="1054" y="2771"/>
                    </a:cubicBezTo>
                    <a:cubicBezTo>
                      <a:pt x="1107" y="2686"/>
                      <a:pt x="1154" y="2596"/>
                      <a:pt x="1186" y="2518"/>
                    </a:cubicBezTo>
                    <a:lnTo>
                      <a:pt x="1186" y="2518"/>
                    </a:lnTo>
                    <a:cubicBezTo>
                      <a:pt x="1307" y="2579"/>
                      <a:pt x="1437" y="2617"/>
                      <a:pt x="1562" y="2617"/>
                    </a:cubicBezTo>
                    <a:cubicBezTo>
                      <a:pt x="1674" y="2617"/>
                      <a:pt x="1781" y="2587"/>
                      <a:pt x="1873" y="2518"/>
                    </a:cubicBezTo>
                    <a:lnTo>
                      <a:pt x="2029" y="2518"/>
                    </a:lnTo>
                    <a:cubicBezTo>
                      <a:pt x="2029" y="2440"/>
                      <a:pt x="2029" y="2440"/>
                      <a:pt x="2127" y="2362"/>
                    </a:cubicBezTo>
                    <a:lnTo>
                      <a:pt x="2127" y="2205"/>
                    </a:lnTo>
                    <a:cubicBezTo>
                      <a:pt x="2127" y="2030"/>
                      <a:pt x="2127" y="1952"/>
                      <a:pt x="2029" y="1796"/>
                    </a:cubicBezTo>
                    <a:cubicBezTo>
                      <a:pt x="2029" y="1542"/>
                      <a:pt x="1873" y="1386"/>
                      <a:pt x="1795" y="1230"/>
                    </a:cubicBezTo>
                    <a:cubicBezTo>
                      <a:pt x="1639" y="820"/>
                      <a:pt x="1385" y="566"/>
                      <a:pt x="1229" y="332"/>
                    </a:cubicBezTo>
                    <a:cubicBezTo>
                      <a:pt x="1151" y="176"/>
                      <a:pt x="1054" y="79"/>
                      <a:pt x="1054" y="79"/>
                    </a:cubicBezTo>
                    <a:lnTo>
                      <a:pt x="976"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32" name="Google Shape;7932;p56"/>
              <p:cNvSpPr/>
              <p:nvPr/>
            </p:nvSpPr>
            <p:spPr>
              <a:xfrm>
                <a:off x="3549211" y="-100953"/>
                <a:ext cx="37583" cy="32742"/>
              </a:xfrm>
              <a:custGeom>
                <a:avLst/>
                <a:gdLst/>
                <a:ahLst/>
                <a:cxnLst/>
                <a:rect l="l" t="t" r="r" b="b"/>
                <a:pathLst>
                  <a:path w="1211" h="1055" extrusionOk="0">
                    <a:moveTo>
                      <a:pt x="313" y="1"/>
                    </a:moveTo>
                    <a:cubicBezTo>
                      <a:pt x="157" y="1"/>
                      <a:pt x="1" y="157"/>
                      <a:pt x="79" y="313"/>
                    </a:cubicBezTo>
                    <a:cubicBezTo>
                      <a:pt x="157" y="488"/>
                      <a:pt x="313" y="644"/>
                      <a:pt x="391" y="722"/>
                    </a:cubicBezTo>
                    <a:cubicBezTo>
                      <a:pt x="488" y="879"/>
                      <a:pt x="645" y="1054"/>
                      <a:pt x="879" y="1054"/>
                    </a:cubicBezTo>
                    <a:cubicBezTo>
                      <a:pt x="1132" y="1054"/>
                      <a:pt x="1210" y="879"/>
                      <a:pt x="1054" y="722"/>
                    </a:cubicBezTo>
                    <a:cubicBezTo>
                      <a:pt x="976" y="566"/>
                      <a:pt x="879" y="488"/>
                      <a:pt x="801" y="313"/>
                    </a:cubicBezTo>
                    <a:cubicBezTo>
                      <a:pt x="645" y="235"/>
                      <a:pt x="566" y="79"/>
                      <a:pt x="391"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33" name="Google Shape;7933;p56"/>
              <p:cNvSpPr/>
              <p:nvPr/>
            </p:nvSpPr>
            <p:spPr>
              <a:xfrm>
                <a:off x="3586763" y="-63400"/>
                <a:ext cx="10335" cy="7883"/>
              </a:xfrm>
              <a:custGeom>
                <a:avLst/>
                <a:gdLst/>
                <a:ahLst/>
                <a:cxnLst/>
                <a:rect l="l" t="t" r="r" b="b"/>
                <a:pathLst>
                  <a:path w="333" h="254" extrusionOk="0">
                    <a:moveTo>
                      <a:pt x="156" y="0"/>
                    </a:moveTo>
                    <a:cubicBezTo>
                      <a:pt x="0" y="0"/>
                      <a:pt x="0" y="254"/>
                      <a:pt x="156" y="254"/>
                    </a:cubicBezTo>
                    <a:cubicBezTo>
                      <a:pt x="332" y="254"/>
                      <a:pt x="332" y="0"/>
                      <a:pt x="15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34" name="Google Shape;7934;p56"/>
              <p:cNvSpPr/>
              <p:nvPr/>
            </p:nvSpPr>
            <p:spPr>
              <a:xfrm>
                <a:off x="3566776" y="-222051"/>
                <a:ext cx="70263" cy="85408"/>
              </a:xfrm>
              <a:custGeom>
                <a:avLst/>
                <a:gdLst/>
                <a:ahLst/>
                <a:cxnLst/>
                <a:rect l="l" t="t" r="r" b="b"/>
                <a:pathLst>
                  <a:path w="2264" h="2752" extrusionOk="0">
                    <a:moveTo>
                      <a:pt x="235" y="0"/>
                    </a:moveTo>
                    <a:cubicBezTo>
                      <a:pt x="157" y="78"/>
                      <a:pt x="0" y="156"/>
                      <a:pt x="0" y="312"/>
                    </a:cubicBezTo>
                    <a:lnTo>
                      <a:pt x="0" y="390"/>
                    </a:lnTo>
                    <a:cubicBezTo>
                      <a:pt x="0" y="644"/>
                      <a:pt x="157" y="800"/>
                      <a:pt x="313" y="800"/>
                    </a:cubicBezTo>
                    <a:cubicBezTo>
                      <a:pt x="566" y="878"/>
                      <a:pt x="800" y="1288"/>
                      <a:pt x="976" y="1542"/>
                    </a:cubicBezTo>
                    <a:cubicBezTo>
                      <a:pt x="1054" y="1698"/>
                      <a:pt x="1210" y="1854"/>
                      <a:pt x="1288" y="2029"/>
                    </a:cubicBezTo>
                    <a:cubicBezTo>
                      <a:pt x="1288" y="1951"/>
                      <a:pt x="1210" y="1776"/>
                      <a:pt x="1210" y="1698"/>
                    </a:cubicBezTo>
                    <a:cubicBezTo>
                      <a:pt x="1132" y="1464"/>
                      <a:pt x="1054" y="1288"/>
                      <a:pt x="898" y="1132"/>
                    </a:cubicBezTo>
                    <a:cubicBezTo>
                      <a:pt x="722" y="722"/>
                      <a:pt x="566" y="488"/>
                      <a:pt x="410" y="234"/>
                    </a:cubicBezTo>
                    <a:cubicBezTo>
                      <a:pt x="313" y="156"/>
                      <a:pt x="313" y="78"/>
                      <a:pt x="235" y="0"/>
                    </a:cubicBezTo>
                    <a:close/>
                    <a:moveTo>
                      <a:pt x="410" y="0"/>
                    </a:moveTo>
                    <a:cubicBezTo>
                      <a:pt x="410" y="78"/>
                      <a:pt x="488" y="78"/>
                      <a:pt x="488" y="156"/>
                    </a:cubicBezTo>
                    <a:cubicBezTo>
                      <a:pt x="644" y="390"/>
                      <a:pt x="898" y="644"/>
                      <a:pt x="1054" y="1054"/>
                    </a:cubicBezTo>
                    <a:cubicBezTo>
                      <a:pt x="1132" y="1210"/>
                      <a:pt x="1288" y="1366"/>
                      <a:pt x="1288" y="1620"/>
                    </a:cubicBezTo>
                    <a:cubicBezTo>
                      <a:pt x="1386" y="1776"/>
                      <a:pt x="1386" y="1854"/>
                      <a:pt x="1386" y="2029"/>
                    </a:cubicBezTo>
                    <a:lnTo>
                      <a:pt x="1386" y="2186"/>
                    </a:lnTo>
                    <a:cubicBezTo>
                      <a:pt x="1464" y="2342"/>
                      <a:pt x="1542" y="2517"/>
                      <a:pt x="1620" y="2673"/>
                    </a:cubicBezTo>
                    <a:cubicBezTo>
                      <a:pt x="1620" y="2673"/>
                      <a:pt x="1698" y="2751"/>
                      <a:pt x="1776" y="2751"/>
                    </a:cubicBezTo>
                    <a:cubicBezTo>
                      <a:pt x="1874" y="2751"/>
                      <a:pt x="1952" y="2673"/>
                      <a:pt x="2030" y="2673"/>
                    </a:cubicBezTo>
                    <a:cubicBezTo>
                      <a:pt x="2264" y="2107"/>
                      <a:pt x="1952" y="1542"/>
                      <a:pt x="1620" y="1054"/>
                    </a:cubicBezTo>
                    <a:cubicBezTo>
                      <a:pt x="1386" y="644"/>
                      <a:pt x="1054" y="156"/>
                      <a:pt x="56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35" name="Google Shape;7935;p56"/>
              <p:cNvSpPr/>
              <p:nvPr/>
            </p:nvSpPr>
            <p:spPr>
              <a:xfrm>
                <a:off x="3574039" y="-222051"/>
                <a:ext cx="35752" cy="67843"/>
              </a:xfrm>
              <a:custGeom>
                <a:avLst/>
                <a:gdLst/>
                <a:ahLst/>
                <a:cxnLst/>
                <a:rect l="l" t="t" r="r" b="b"/>
                <a:pathLst>
                  <a:path w="1152" h="2186" extrusionOk="0">
                    <a:moveTo>
                      <a:pt x="1" y="0"/>
                    </a:moveTo>
                    <a:cubicBezTo>
                      <a:pt x="79" y="78"/>
                      <a:pt x="79" y="156"/>
                      <a:pt x="176" y="234"/>
                    </a:cubicBezTo>
                    <a:cubicBezTo>
                      <a:pt x="332" y="488"/>
                      <a:pt x="488" y="722"/>
                      <a:pt x="664" y="1132"/>
                    </a:cubicBezTo>
                    <a:cubicBezTo>
                      <a:pt x="820" y="1288"/>
                      <a:pt x="898" y="1464"/>
                      <a:pt x="976" y="1698"/>
                    </a:cubicBezTo>
                    <a:cubicBezTo>
                      <a:pt x="976" y="1776"/>
                      <a:pt x="1054" y="1951"/>
                      <a:pt x="1054" y="2029"/>
                    </a:cubicBezTo>
                    <a:cubicBezTo>
                      <a:pt x="1054" y="2107"/>
                      <a:pt x="1054" y="2107"/>
                      <a:pt x="1152" y="2186"/>
                    </a:cubicBezTo>
                    <a:lnTo>
                      <a:pt x="1152" y="2029"/>
                    </a:lnTo>
                    <a:cubicBezTo>
                      <a:pt x="1152" y="1854"/>
                      <a:pt x="1152" y="1776"/>
                      <a:pt x="1054" y="1620"/>
                    </a:cubicBezTo>
                    <a:cubicBezTo>
                      <a:pt x="1054" y="1366"/>
                      <a:pt x="898" y="1210"/>
                      <a:pt x="820" y="1054"/>
                    </a:cubicBezTo>
                    <a:cubicBezTo>
                      <a:pt x="664" y="644"/>
                      <a:pt x="410" y="390"/>
                      <a:pt x="254" y="156"/>
                    </a:cubicBezTo>
                    <a:cubicBezTo>
                      <a:pt x="254" y="78"/>
                      <a:pt x="176" y="78"/>
                      <a:pt x="176"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36" name="Google Shape;7936;p56"/>
              <p:cNvSpPr/>
              <p:nvPr/>
            </p:nvSpPr>
            <p:spPr>
              <a:xfrm>
                <a:off x="3710282" y="7453"/>
                <a:ext cx="121161" cy="196824"/>
              </a:xfrm>
              <a:custGeom>
                <a:avLst/>
                <a:gdLst/>
                <a:ahLst/>
                <a:cxnLst/>
                <a:rect l="l" t="t" r="r" b="b"/>
                <a:pathLst>
                  <a:path w="3904" h="6342" extrusionOk="0">
                    <a:moveTo>
                      <a:pt x="1952" y="0"/>
                    </a:moveTo>
                    <a:cubicBezTo>
                      <a:pt x="1230" y="410"/>
                      <a:pt x="79" y="1776"/>
                      <a:pt x="1" y="3005"/>
                    </a:cubicBezTo>
                    <a:cubicBezTo>
                      <a:pt x="1" y="4624"/>
                      <a:pt x="976" y="6263"/>
                      <a:pt x="1308" y="6341"/>
                    </a:cubicBezTo>
                    <a:cubicBezTo>
                      <a:pt x="1640" y="6341"/>
                      <a:pt x="3493" y="4878"/>
                      <a:pt x="3747" y="3415"/>
                    </a:cubicBezTo>
                    <a:cubicBezTo>
                      <a:pt x="3903" y="2361"/>
                      <a:pt x="3669" y="976"/>
                      <a:pt x="2928" y="312"/>
                    </a:cubicBezTo>
                    <a:cubicBezTo>
                      <a:pt x="2928" y="312"/>
                      <a:pt x="2693" y="234"/>
                      <a:pt x="2362" y="78"/>
                    </a:cubicBezTo>
                    <a:lnTo>
                      <a:pt x="1952"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37" name="Google Shape;7937;p56"/>
              <p:cNvSpPr/>
              <p:nvPr/>
            </p:nvSpPr>
            <p:spPr>
              <a:xfrm>
                <a:off x="3738152" y="12294"/>
                <a:ext cx="68463" cy="88419"/>
              </a:xfrm>
              <a:custGeom>
                <a:avLst/>
                <a:gdLst/>
                <a:ahLst/>
                <a:cxnLst/>
                <a:rect l="l" t="t" r="r" b="b"/>
                <a:pathLst>
                  <a:path w="2206" h="2849" extrusionOk="0">
                    <a:moveTo>
                      <a:pt x="1132" y="1951"/>
                    </a:moveTo>
                    <a:cubicBezTo>
                      <a:pt x="1230" y="2029"/>
                      <a:pt x="1132" y="2029"/>
                      <a:pt x="1132" y="2107"/>
                    </a:cubicBezTo>
                    <a:cubicBezTo>
                      <a:pt x="1132" y="2204"/>
                      <a:pt x="1132" y="2205"/>
                      <a:pt x="1057" y="2280"/>
                    </a:cubicBezTo>
                    <a:lnTo>
                      <a:pt x="1057" y="2280"/>
                    </a:lnTo>
                    <a:cubicBezTo>
                      <a:pt x="1011" y="2221"/>
                      <a:pt x="976" y="2147"/>
                      <a:pt x="976" y="2029"/>
                    </a:cubicBezTo>
                    <a:lnTo>
                      <a:pt x="1054" y="1951"/>
                    </a:lnTo>
                    <a:close/>
                    <a:moveTo>
                      <a:pt x="1308" y="0"/>
                    </a:moveTo>
                    <a:cubicBezTo>
                      <a:pt x="1308" y="0"/>
                      <a:pt x="1230" y="156"/>
                      <a:pt x="1054" y="332"/>
                    </a:cubicBezTo>
                    <a:cubicBezTo>
                      <a:pt x="898" y="488"/>
                      <a:pt x="644" y="820"/>
                      <a:pt x="488" y="1132"/>
                    </a:cubicBezTo>
                    <a:cubicBezTo>
                      <a:pt x="332" y="1307"/>
                      <a:pt x="254" y="1542"/>
                      <a:pt x="156" y="1717"/>
                    </a:cubicBezTo>
                    <a:cubicBezTo>
                      <a:pt x="78" y="1873"/>
                      <a:pt x="0" y="1951"/>
                      <a:pt x="0" y="2107"/>
                    </a:cubicBezTo>
                    <a:lnTo>
                      <a:pt x="0" y="2283"/>
                    </a:lnTo>
                    <a:lnTo>
                      <a:pt x="0" y="2439"/>
                    </a:lnTo>
                    <a:lnTo>
                      <a:pt x="0" y="2517"/>
                    </a:lnTo>
                    <a:lnTo>
                      <a:pt x="78" y="2517"/>
                    </a:lnTo>
                    <a:cubicBezTo>
                      <a:pt x="156" y="2595"/>
                      <a:pt x="332" y="2771"/>
                      <a:pt x="410" y="2771"/>
                    </a:cubicBezTo>
                    <a:cubicBezTo>
                      <a:pt x="566" y="2771"/>
                      <a:pt x="742" y="2771"/>
                      <a:pt x="898" y="2693"/>
                    </a:cubicBezTo>
                    <a:cubicBezTo>
                      <a:pt x="991" y="2635"/>
                      <a:pt x="1056" y="2584"/>
                      <a:pt x="1114" y="2519"/>
                    </a:cubicBezTo>
                    <a:lnTo>
                      <a:pt x="1114" y="2519"/>
                    </a:lnTo>
                    <a:cubicBezTo>
                      <a:pt x="1282" y="2725"/>
                      <a:pt x="1500" y="2849"/>
                      <a:pt x="1795" y="2849"/>
                    </a:cubicBezTo>
                    <a:cubicBezTo>
                      <a:pt x="1795" y="2849"/>
                      <a:pt x="1795" y="2771"/>
                      <a:pt x="1873" y="2771"/>
                    </a:cubicBezTo>
                    <a:lnTo>
                      <a:pt x="1951" y="2771"/>
                    </a:lnTo>
                    <a:cubicBezTo>
                      <a:pt x="2030" y="2693"/>
                      <a:pt x="2030" y="2595"/>
                      <a:pt x="2108" y="2517"/>
                    </a:cubicBezTo>
                    <a:cubicBezTo>
                      <a:pt x="2108" y="2439"/>
                      <a:pt x="2205" y="2283"/>
                      <a:pt x="2205" y="2205"/>
                    </a:cubicBezTo>
                    <a:cubicBezTo>
                      <a:pt x="2205" y="1951"/>
                      <a:pt x="2205" y="1717"/>
                      <a:pt x="2108" y="1464"/>
                    </a:cubicBezTo>
                    <a:cubicBezTo>
                      <a:pt x="2108" y="1054"/>
                      <a:pt x="1951" y="742"/>
                      <a:pt x="1951" y="488"/>
                    </a:cubicBezTo>
                    <a:cubicBezTo>
                      <a:pt x="1873" y="332"/>
                      <a:pt x="1795" y="156"/>
                      <a:pt x="1795" y="156"/>
                    </a:cubicBezTo>
                    <a:lnTo>
                      <a:pt x="1717" y="156"/>
                    </a:lnTo>
                    <a:cubicBezTo>
                      <a:pt x="1717" y="156"/>
                      <a:pt x="1717" y="332"/>
                      <a:pt x="1795" y="566"/>
                    </a:cubicBezTo>
                    <a:cubicBezTo>
                      <a:pt x="1873" y="820"/>
                      <a:pt x="1951" y="1132"/>
                      <a:pt x="1951" y="1542"/>
                    </a:cubicBezTo>
                    <a:cubicBezTo>
                      <a:pt x="2030" y="1717"/>
                      <a:pt x="2030" y="1951"/>
                      <a:pt x="2030" y="2205"/>
                    </a:cubicBezTo>
                    <a:cubicBezTo>
                      <a:pt x="2030" y="2283"/>
                      <a:pt x="2030" y="2439"/>
                      <a:pt x="1951" y="2517"/>
                    </a:cubicBezTo>
                    <a:cubicBezTo>
                      <a:pt x="1951" y="2595"/>
                      <a:pt x="1951" y="2595"/>
                      <a:pt x="1873" y="2693"/>
                    </a:cubicBezTo>
                    <a:lnTo>
                      <a:pt x="1795" y="2693"/>
                    </a:lnTo>
                    <a:cubicBezTo>
                      <a:pt x="1567" y="2693"/>
                      <a:pt x="1354" y="2614"/>
                      <a:pt x="1186" y="2427"/>
                    </a:cubicBezTo>
                    <a:lnTo>
                      <a:pt x="1186" y="2427"/>
                    </a:lnTo>
                    <a:cubicBezTo>
                      <a:pt x="1200" y="2407"/>
                      <a:pt x="1215" y="2385"/>
                      <a:pt x="1230" y="2361"/>
                    </a:cubicBezTo>
                    <a:cubicBezTo>
                      <a:pt x="1230" y="2283"/>
                      <a:pt x="1308" y="2283"/>
                      <a:pt x="1308" y="2205"/>
                    </a:cubicBezTo>
                    <a:cubicBezTo>
                      <a:pt x="1308" y="2107"/>
                      <a:pt x="1386" y="2029"/>
                      <a:pt x="1308" y="1873"/>
                    </a:cubicBezTo>
                    <a:cubicBezTo>
                      <a:pt x="1308" y="1873"/>
                      <a:pt x="1230" y="1795"/>
                      <a:pt x="1132" y="1795"/>
                    </a:cubicBezTo>
                    <a:lnTo>
                      <a:pt x="1054" y="1795"/>
                    </a:lnTo>
                    <a:cubicBezTo>
                      <a:pt x="898" y="1873"/>
                      <a:pt x="898" y="1951"/>
                      <a:pt x="898" y="2029"/>
                    </a:cubicBezTo>
                    <a:cubicBezTo>
                      <a:pt x="839" y="2161"/>
                      <a:pt x="912" y="2281"/>
                      <a:pt x="985" y="2366"/>
                    </a:cubicBezTo>
                    <a:lnTo>
                      <a:pt x="985" y="2366"/>
                    </a:lnTo>
                    <a:cubicBezTo>
                      <a:pt x="930" y="2439"/>
                      <a:pt x="875" y="2517"/>
                      <a:pt x="820" y="2517"/>
                    </a:cubicBezTo>
                    <a:cubicBezTo>
                      <a:pt x="724" y="2583"/>
                      <a:pt x="631" y="2611"/>
                      <a:pt x="543" y="2611"/>
                    </a:cubicBezTo>
                    <a:cubicBezTo>
                      <a:pt x="398" y="2611"/>
                      <a:pt x="266" y="2536"/>
                      <a:pt x="156" y="2439"/>
                    </a:cubicBezTo>
                    <a:lnTo>
                      <a:pt x="156" y="2361"/>
                    </a:lnTo>
                    <a:lnTo>
                      <a:pt x="156" y="2283"/>
                    </a:lnTo>
                    <a:lnTo>
                      <a:pt x="156" y="2107"/>
                    </a:lnTo>
                    <a:cubicBezTo>
                      <a:pt x="254" y="2029"/>
                      <a:pt x="254" y="1951"/>
                      <a:pt x="332" y="1795"/>
                    </a:cubicBezTo>
                    <a:cubicBezTo>
                      <a:pt x="410" y="1620"/>
                      <a:pt x="488" y="1464"/>
                      <a:pt x="644" y="1229"/>
                    </a:cubicBezTo>
                    <a:cubicBezTo>
                      <a:pt x="820" y="898"/>
                      <a:pt x="1054" y="644"/>
                      <a:pt x="1132" y="410"/>
                    </a:cubicBezTo>
                    <a:cubicBezTo>
                      <a:pt x="1308" y="254"/>
                      <a:pt x="1386" y="78"/>
                      <a:pt x="1386" y="78"/>
                    </a:cubicBezTo>
                    <a:lnTo>
                      <a:pt x="1386"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38" name="Google Shape;7938;p56"/>
              <p:cNvSpPr/>
              <p:nvPr/>
            </p:nvSpPr>
            <p:spPr>
              <a:xfrm>
                <a:off x="3725427" y="128551"/>
                <a:ext cx="25480" cy="37583"/>
              </a:xfrm>
              <a:custGeom>
                <a:avLst/>
                <a:gdLst/>
                <a:ahLst/>
                <a:cxnLst/>
                <a:rect l="l" t="t" r="r" b="b"/>
                <a:pathLst>
                  <a:path w="821" h="1211" extrusionOk="0">
                    <a:moveTo>
                      <a:pt x="254" y="0"/>
                    </a:moveTo>
                    <a:cubicBezTo>
                      <a:pt x="79" y="0"/>
                      <a:pt x="1" y="78"/>
                      <a:pt x="1" y="235"/>
                    </a:cubicBezTo>
                    <a:cubicBezTo>
                      <a:pt x="1" y="410"/>
                      <a:pt x="79" y="566"/>
                      <a:pt x="79" y="722"/>
                    </a:cubicBezTo>
                    <a:cubicBezTo>
                      <a:pt x="176" y="898"/>
                      <a:pt x="254" y="1132"/>
                      <a:pt x="410" y="1210"/>
                    </a:cubicBezTo>
                    <a:lnTo>
                      <a:pt x="566" y="1210"/>
                    </a:lnTo>
                    <a:cubicBezTo>
                      <a:pt x="742" y="1210"/>
                      <a:pt x="820" y="1054"/>
                      <a:pt x="820" y="898"/>
                    </a:cubicBezTo>
                    <a:cubicBezTo>
                      <a:pt x="742" y="800"/>
                      <a:pt x="664" y="644"/>
                      <a:pt x="664" y="488"/>
                    </a:cubicBezTo>
                    <a:cubicBezTo>
                      <a:pt x="566" y="313"/>
                      <a:pt x="488" y="157"/>
                      <a:pt x="332"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39" name="Google Shape;7939;p56"/>
              <p:cNvSpPr/>
              <p:nvPr/>
            </p:nvSpPr>
            <p:spPr>
              <a:xfrm>
                <a:off x="3746003" y="173956"/>
                <a:ext cx="9745" cy="7293"/>
              </a:xfrm>
              <a:custGeom>
                <a:avLst/>
                <a:gdLst/>
                <a:ahLst/>
                <a:cxnLst/>
                <a:rect l="l" t="t" r="r" b="b"/>
                <a:pathLst>
                  <a:path w="314" h="235" extrusionOk="0">
                    <a:moveTo>
                      <a:pt x="157" y="1"/>
                    </a:moveTo>
                    <a:cubicBezTo>
                      <a:pt x="1" y="1"/>
                      <a:pt x="1" y="235"/>
                      <a:pt x="79" y="235"/>
                    </a:cubicBezTo>
                    <a:lnTo>
                      <a:pt x="157" y="235"/>
                    </a:lnTo>
                    <a:cubicBezTo>
                      <a:pt x="313" y="235"/>
                      <a:pt x="313" y="79"/>
                      <a:pt x="235"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40" name="Google Shape;7940;p56"/>
              <p:cNvSpPr/>
              <p:nvPr/>
            </p:nvSpPr>
            <p:spPr>
              <a:xfrm>
                <a:off x="3778714" y="22567"/>
                <a:ext cx="50308" cy="95712"/>
              </a:xfrm>
              <a:custGeom>
                <a:avLst/>
                <a:gdLst/>
                <a:ahLst/>
                <a:cxnLst/>
                <a:rect l="l" t="t" r="r" b="b"/>
                <a:pathLst>
                  <a:path w="1621" h="3084" extrusionOk="0">
                    <a:moveTo>
                      <a:pt x="410" y="1"/>
                    </a:moveTo>
                    <a:cubicBezTo>
                      <a:pt x="313" y="1"/>
                      <a:pt x="157" y="1"/>
                      <a:pt x="79" y="157"/>
                    </a:cubicBezTo>
                    <a:lnTo>
                      <a:pt x="79" y="235"/>
                    </a:lnTo>
                    <a:cubicBezTo>
                      <a:pt x="1" y="411"/>
                      <a:pt x="79" y="645"/>
                      <a:pt x="157" y="723"/>
                    </a:cubicBezTo>
                    <a:cubicBezTo>
                      <a:pt x="410" y="898"/>
                      <a:pt x="488" y="1386"/>
                      <a:pt x="566" y="1620"/>
                    </a:cubicBezTo>
                    <a:cubicBezTo>
                      <a:pt x="566" y="1776"/>
                      <a:pt x="644" y="2030"/>
                      <a:pt x="644" y="2186"/>
                    </a:cubicBezTo>
                    <a:cubicBezTo>
                      <a:pt x="723" y="2108"/>
                      <a:pt x="723" y="1952"/>
                      <a:pt x="723" y="1874"/>
                    </a:cubicBezTo>
                    <a:cubicBezTo>
                      <a:pt x="723" y="1620"/>
                      <a:pt x="723" y="1386"/>
                      <a:pt x="644" y="1211"/>
                    </a:cubicBezTo>
                    <a:cubicBezTo>
                      <a:pt x="644" y="801"/>
                      <a:pt x="566" y="489"/>
                      <a:pt x="488" y="235"/>
                    </a:cubicBezTo>
                    <a:cubicBezTo>
                      <a:pt x="488" y="79"/>
                      <a:pt x="488" y="1"/>
                      <a:pt x="410" y="1"/>
                    </a:cubicBezTo>
                    <a:close/>
                    <a:moveTo>
                      <a:pt x="566" y="1"/>
                    </a:moveTo>
                    <a:cubicBezTo>
                      <a:pt x="566" y="79"/>
                      <a:pt x="566" y="79"/>
                      <a:pt x="644" y="157"/>
                    </a:cubicBezTo>
                    <a:cubicBezTo>
                      <a:pt x="644" y="411"/>
                      <a:pt x="801" y="723"/>
                      <a:pt x="801" y="1133"/>
                    </a:cubicBezTo>
                    <a:cubicBezTo>
                      <a:pt x="898" y="1386"/>
                      <a:pt x="898" y="1620"/>
                      <a:pt x="898" y="1874"/>
                    </a:cubicBezTo>
                    <a:cubicBezTo>
                      <a:pt x="898" y="1952"/>
                      <a:pt x="801" y="2108"/>
                      <a:pt x="801" y="2186"/>
                    </a:cubicBezTo>
                    <a:cubicBezTo>
                      <a:pt x="723" y="2264"/>
                      <a:pt x="723" y="2362"/>
                      <a:pt x="723" y="2362"/>
                    </a:cubicBezTo>
                    <a:cubicBezTo>
                      <a:pt x="723" y="2518"/>
                      <a:pt x="723" y="2674"/>
                      <a:pt x="801" y="2850"/>
                    </a:cubicBezTo>
                    <a:cubicBezTo>
                      <a:pt x="801" y="3006"/>
                      <a:pt x="898" y="3084"/>
                      <a:pt x="976" y="3084"/>
                    </a:cubicBezTo>
                    <a:cubicBezTo>
                      <a:pt x="1054" y="3084"/>
                      <a:pt x="1132" y="3084"/>
                      <a:pt x="1132" y="3006"/>
                    </a:cubicBezTo>
                    <a:cubicBezTo>
                      <a:pt x="1620" y="2596"/>
                      <a:pt x="1464" y="1952"/>
                      <a:pt x="1386" y="1386"/>
                    </a:cubicBezTo>
                    <a:cubicBezTo>
                      <a:pt x="1210" y="898"/>
                      <a:pt x="1132" y="411"/>
                      <a:pt x="644" y="79"/>
                    </a:cubicBezTo>
                    <a:cubicBezTo>
                      <a:pt x="644" y="1"/>
                      <a:pt x="566" y="1"/>
                      <a:pt x="566"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41" name="Google Shape;7941;p56"/>
              <p:cNvSpPr/>
              <p:nvPr/>
            </p:nvSpPr>
            <p:spPr>
              <a:xfrm>
                <a:off x="3791439" y="22567"/>
                <a:ext cx="15176" cy="73305"/>
              </a:xfrm>
              <a:custGeom>
                <a:avLst/>
                <a:gdLst/>
                <a:ahLst/>
                <a:cxnLst/>
                <a:rect l="l" t="t" r="r" b="b"/>
                <a:pathLst>
                  <a:path w="489" h="2362" extrusionOk="0">
                    <a:moveTo>
                      <a:pt x="0" y="1"/>
                    </a:moveTo>
                    <a:cubicBezTo>
                      <a:pt x="78" y="1"/>
                      <a:pt x="78" y="79"/>
                      <a:pt x="78" y="235"/>
                    </a:cubicBezTo>
                    <a:cubicBezTo>
                      <a:pt x="156" y="489"/>
                      <a:pt x="234" y="801"/>
                      <a:pt x="234" y="1211"/>
                    </a:cubicBezTo>
                    <a:cubicBezTo>
                      <a:pt x="313" y="1386"/>
                      <a:pt x="313" y="1620"/>
                      <a:pt x="313" y="1874"/>
                    </a:cubicBezTo>
                    <a:cubicBezTo>
                      <a:pt x="313" y="1952"/>
                      <a:pt x="313" y="2108"/>
                      <a:pt x="234" y="2186"/>
                    </a:cubicBezTo>
                    <a:cubicBezTo>
                      <a:pt x="234" y="2264"/>
                      <a:pt x="234" y="2362"/>
                      <a:pt x="313" y="2362"/>
                    </a:cubicBezTo>
                    <a:cubicBezTo>
                      <a:pt x="313" y="2362"/>
                      <a:pt x="313" y="2264"/>
                      <a:pt x="391" y="2186"/>
                    </a:cubicBezTo>
                    <a:cubicBezTo>
                      <a:pt x="391" y="2108"/>
                      <a:pt x="488" y="1952"/>
                      <a:pt x="488" y="1874"/>
                    </a:cubicBezTo>
                    <a:cubicBezTo>
                      <a:pt x="488" y="1620"/>
                      <a:pt x="488" y="1386"/>
                      <a:pt x="391" y="1133"/>
                    </a:cubicBezTo>
                    <a:cubicBezTo>
                      <a:pt x="391" y="723"/>
                      <a:pt x="234" y="411"/>
                      <a:pt x="234" y="157"/>
                    </a:cubicBezTo>
                    <a:cubicBezTo>
                      <a:pt x="156" y="79"/>
                      <a:pt x="156" y="79"/>
                      <a:pt x="156"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42" name="Google Shape;7942;p56"/>
              <p:cNvSpPr/>
              <p:nvPr/>
            </p:nvSpPr>
            <p:spPr>
              <a:xfrm>
                <a:off x="3960393" y="193942"/>
                <a:ext cx="121130" cy="196824"/>
              </a:xfrm>
              <a:custGeom>
                <a:avLst/>
                <a:gdLst/>
                <a:ahLst/>
                <a:cxnLst/>
                <a:rect l="l" t="t" r="r" b="b"/>
                <a:pathLst>
                  <a:path w="3903" h="6342" extrusionOk="0">
                    <a:moveTo>
                      <a:pt x="1951" y="1"/>
                    </a:moveTo>
                    <a:cubicBezTo>
                      <a:pt x="1210" y="410"/>
                      <a:pt x="0" y="1796"/>
                      <a:pt x="0" y="3006"/>
                    </a:cubicBezTo>
                    <a:cubicBezTo>
                      <a:pt x="0" y="4644"/>
                      <a:pt x="976" y="6264"/>
                      <a:pt x="1288" y="6342"/>
                    </a:cubicBezTo>
                    <a:cubicBezTo>
                      <a:pt x="1620" y="6342"/>
                      <a:pt x="3493" y="4801"/>
                      <a:pt x="3727" y="3415"/>
                    </a:cubicBezTo>
                    <a:cubicBezTo>
                      <a:pt x="3902" y="2362"/>
                      <a:pt x="3649" y="976"/>
                      <a:pt x="2927" y="332"/>
                    </a:cubicBezTo>
                    <a:cubicBezTo>
                      <a:pt x="2927" y="332"/>
                      <a:pt x="2673" y="254"/>
                      <a:pt x="2361" y="79"/>
                    </a:cubicBezTo>
                    <a:lnTo>
                      <a:pt x="1951"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43" name="Google Shape;7943;p56"/>
              <p:cNvSpPr/>
              <p:nvPr/>
            </p:nvSpPr>
            <p:spPr>
              <a:xfrm>
                <a:off x="3985221" y="198784"/>
                <a:ext cx="70853" cy="86650"/>
              </a:xfrm>
              <a:custGeom>
                <a:avLst/>
                <a:gdLst/>
                <a:ahLst/>
                <a:cxnLst/>
                <a:rect l="l" t="t" r="r" b="b"/>
                <a:pathLst>
                  <a:path w="2283" h="2792" extrusionOk="0">
                    <a:moveTo>
                      <a:pt x="1229" y="1952"/>
                    </a:moveTo>
                    <a:lnTo>
                      <a:pt x="1229" y="2128"/>
                    </a:lnTo>
                    <a:cubicBezTo>
                      <a:pt x="1229" y="2198"/>
                      <a:pt x="1166" y="2205"/>
                      <a:pt x="1154" y="2262"/>
                    </a:cubicBezTo>
                    <a:lnTo>
                      <a:pt x="1154" y="2262"/>
                    </a:lnTo>
                    <a:cubicBezTo>
                      <a:pt x="1108" y="2187"/>
                      <a:pt x="1073" y="2101"/>
                      <a:pt x="1073" y="2050"/>
                    </a:cubicBezTo>
                    <a:lnTo>
                      <a:pt x="1151" y="1952"/>
                    </a:lnTo>
                    <a:close/>
                    <a:moveTo>
                      <a:pt x="1385" y="1"/>
                    </a:moveTo>
                    <a:cubicBezTo>
                      <a:pt x="1385" y="1"/>
                      <a:pt x="1229" y="176"/>
                      <a:pt x="1151" y="332"/>
                    </a:cubicBezTo>
                    <a:cubicBezTo>
                      <a:pt x="976" y="489"/>
                      <a:pt x="742" y="820"/>
                      <a:pt x="488" y="1152"/>
                    </a:cubicBezTo>
                    <a:cubicBezTo>
                      <a:pt x="410" y="1308"/>
                      <a:pt x="332" y="1562"/>
                      <a:pt x="176" y="1718"/>
                    </a:cubicBezTo>
                    <a:cubicBezTo>
                      <a:pt x="176" y="1874"/>
                      <a:pt x="98" y="1952"/>
                      <a:pt x="98" y="2128"/>
                    </a:cubicBezTo>
                    <a:cubicBezTo>
                      <a:pt x="98" y="2128"/>
                      <a:pt x="0" y="2206"/>
                      <a:pt x="0" y="2284"/>
                    </a:cubicBezTo>
                    <a:cubicBezTo>
                      <a:pt x="0" y="2362"/>
                      <a:pt x="98" y="2362"/>
                      <a:pt x="98" y="2440"/>
                    </a:cubicBezTo>
                    <a:lnTo>
                      <a:pt x="98" y="2537"/>
                    </a:lnTo>
                    <a:lnTo>
                      <a:pt x="176" y="2537"/>
                    </a:lnTo>
                    <a:cubicBezTo>
                      <a:pt x="254" y="2615"/>
                      <a:pt x="332" y="2771"/>
                      <a:pt x="488" y="2771"/>
                    </a:cubicBezTo>
                    <a:cubicBezTo>
                      <a:pt x="664" y="2771"/>
                      <a:pt x="820" y="2771"/>
                      <a:pt x="976" y="2693"/>
                    </a:cubicBezTo>
                    <a:cubicBezTo>
                      <a:pt x="1031" y="2649"/>
                      <a:pt x="1106" y="2604"/>
                      <a:pt x="1174" y="2542"/>
                    </a:cubicBezTo>
                    <a:lnTo>
                      <a:pt x="1174" y="2542"/>
                    </a:lnTo>
                    <a:cubicBezTo>
                      <a:pt x="1337" y="2694"/>
                      <a:pt x="1507" y="2792"/>
                      <a:pt x="1670" y="2792"/>
                    </a:cubicBezTo>
                    <a:cubicBezTo>
                      <a:pt x="1712" y="2792"/>
                      <a:pt x="1754" y="2785"/>
                      <a:pt x="1795" y="2771"/>
                    </a:cubicBezTo>
                    <a:lnTo>
                      <a:pt x="2049" y="2771"/>
                    </a:lnTo>
                    <a:cubicBezTo>
                      <a:pt x="2127" y="2693"/>
                      <a:pt x="2127" y="2615"/>
                      <a:pt x="2205" y="2537"/>
                    </a:cubicBezTo>
                    <a:cubicBezTo>
                      <a:pt x="2205" y="2440"/>
                      <a:pt x="2205" y="2284"/>
                      <a:pt x="2283" y="2206"/>
                    </a:cubicBezTo>
                    <a:cubicBezTo>
                      <a:pt x="2283" y="1952"/>
                      <a:pt x="2205" y="1718"/>
                      <a:pt x="2205" y="1464"/>
                    </a:cubicBezTo>
                    <a:cubicBezTo>
                      <a:pt x="2127" y="1074"/>
                      <a:pt x="2049" y="742"/>
                      <a:pt x="1951" y="489"/>
                    </a:cubicBezTo>
                    <a:cubicBezTo>
                      <a:pt x="1951" y="332"/>
                      <a:pt x="1873" y="176"/>
                      <a:pt x="1873" y="176"/>
                    </a:cubicBezTo>
                    <a:lnTo>
                      <a:pt x="1795" y="176"/>
                    </a:lnTo>
                    <a:cubicBezTo>
                      <a:pt x="1795" y="176"/>
                      <a:pt x="1795" y="332"/>
                      <a:pt x="1873" y="586"/>
                    </a:cubicBezTo>
                    <a:cubicBezTo>
                      <a:pt x="1951" y="820"/>
                      <a:pt x="1951" y="1152"/>
                      <a:pt x="2049" y="1562"/>
                    </a:cubicBezTo>
                    <a:cubicBezTo>
                      <a:pt x="2049" y="1718"/>
                      <a:pt x="2127" y="1952"/>
                      <a:pt x="2127" y="2206"/>
                    </a:cubicBezTo>
                    <a:cubicBezTo>
                      <a:pt x="2127" y="2284"/>
                      <a:pt x="2127" y="2440"/>
                      <a:pt x="2049" y="2537"/>
                    </a:cubicBezTo>
                    <a:cubicBezTo>
                      <a:pt x="2049" y="2615"/>
                      <a:pt x="2049" y="2615"/>
                      <a:pt x="1951" y="2693"/>
                    </a:cubicBezTo>
                    <a:lnTo>
                      <a:pt x="1795" y="2693"/>
                    </a:lnTo>
                    <a:cubicBezTo>
                      <a:pt x="1588" y="2693"/>
                      <a:pt x="1365" y="2632"/>
                      <a:pt x="1263" y="2442"/>
                    </a:cubicBezTo>
                    <a:lnTo>
                      <a:pt x="1263" y="2442"/>
                    </a:lnTo>
                    <a:cubicBezTo>
                      <a:pt x="1279" y="2417"/>
                      <a:pt x="1294" y="2391"/>
                      <a:pt x="1307" y="2362"/>
                    </a:cubicBezTo>
                    <a:cubicBezTo>
                      <a:pt x="1307" y="2284"/>
                      <a:pt x="1385" y="2284"/>
                      <a:pt x="1385" y="2206"/>
                    </a:cubicBezTo>
                    <a:cubicBezTo>
                      <a:pt x="1385" y="2128"/>
                      <a:pt x="1463" y="2050"/>
                      <a:pt x="1385" y="1874"/>
                    </a:cubicBezTo>
                    <a:cubicBezTo>
                      <a:pt x="1385" y="1874"/>
                      <a:pt x="1307" y="1796"/>
                      <a:pt x="1229" y="1796"/>
                    </a:cubicBezTo>
                    <a:lnTo>
                      <a:pt x="1151" y="1796"/>
                    </a:lnTo>
                    <a:cubicBezTo>
                      <a:pt x="976" y="1874"/>
                      <a:pt x="898" y="1952"/>
                      <a:pt x="898" y="2050"/>
                    </a:cubicBezTo>
                    <a:cubicBezTo>
                      <a:pt x="898" y="2182"/>
                      <a:pt x="953" y="2313"/>
                      <a:pt x="1030" y="2398"/>
                    </a:cubicBezTo>
                    <a:lnTo>
                      <a:pt x="1030" y="2398"/>
                    </a:lnTo>
                    <a:cubicBezTo>
                      <a:pt x="984" y="2441"/>
                      <a:pt x="938" y="2487"/>
                      <a:pt x="898" y="2537"/>
                    </a:cubicBezTo>
                    <a:cubicBezTo>
                      <a:pt x="810" y="2596"/>
                      <a:pt x="720" y="2621"/>
                      <a:pt x="633" y="2621"/>
                    </a:cubicBezTo>
                    <a:cubicBezTo>
                      <a:pt x="487" y="2621"/>
                      <a:pt x="351" y="2550"/>
                      <a:pt x="254" y="2440"/>
                    </a:cubicBezTo>
                    <a:lnTo>
                      <a:pt x="254" y="2362"/>
                    </a:lnTo>
                    <a:lnTo>
                      <a:pt x="254" y="2284"/>
                    </a:lnTo>
                    <a:lnTo>
                      <a:pt x="254" y="2128"/>
                    </a:lnTo>
                    <a:cubicBezTo>
                      <a:pt x="254" y="2050"/>
                      <a:pt x="332" y="1952"/>
                      <a:pt x="410" y="1796"/>
                    </a:cubicBezTo>
                    <a:cubicBezTo>
                      <a:pt x="488" y="1640"/>
                      <a:pt x="585" y="1386"/>
                      <a:pt x="742" y="1230"/>
                    </a:cubicBezTo>
                    <a:cubicBezTo>
                      <a:pt x="898" y="898"/>
                      <a:pt x="1073" y="586"/>
                      <a:pt x="1229" y="411"/>
                    </a:cubicBezTo>
                    <a:cubicBezTo>
                      <a:pt x="1385" y="254"/>
                      <a:pt x="1463" y="98"/>
                      <a:pt x="1463" y="98"/>
                    </a:cubicBezTo>
                    <a:lnTo>
                      <a:pt x="138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44" name="Google Shape;7944;p56"/>
              <p:cNvSpPr/>
              <p:nvPr/>
            </p:nvSpPr>
            <p:spPr>
              <a:xfrm>
                <a:off x="3975507" y="315072"/>
                <a:ext cx="24859" cy="38173"/>
              </a:xfrm>
              <a:custGeom>
                <a:avLst/>
                <a:gdLst/>
                <a:ahLst/>
                <a:cxnLst/>
                <a:rect l="l" t="t" r="r" b="b"/>
                <a:pathLst>
                  <a:path w="801" h="1230" extrusionOk="0">
                    <a:moveTo>
                      <a:pt x="235" y="0"/>
                    </a:moveTo>
                    <a:cubicBezTo>
                      <a:pt x="79" y="0"/>
                      <a:pt x="1" y="78"/>
                      <a:pt x="1" y="254"/>
                    </a:cubicBezTo>
                    <a:cubicBezTo>
                      <a:pt x="1" y="410"/>
                      <a:pt x="1" y="566"/>
                      <a:pt x="79" y="741"/>
                    </a:cubicBezTo>
                    <a:cubicBezTo>
                      <a:pt x="157" y="898"/>
                      <a:pt x="235" y="1132"/>
                      <a:pt x="411" y="1229"/>
                    </a:cubicBezTo>
                    <a:lnTo>
                      <a:pt x="567" y="1229"/>
                    </a:lnTo>
                    <a:cubicBezTo>
                      <a:pt x="723" y="1229"/>
                      <a:pt x="801" y="1054"/>
                      <a:pt x="723" y="898"/>
                    </a:cubicBezTo>
                    <a:cubicBezTo>
                      <a:pt x="723" y="820"/>
                      <a:pt x="645" y="644"/>
                      <a:pt x="645" y="488"/>
                    </a:cubicBezTo>
                    <a:cubicBezTo>
                      <a:pt x="567" y="332"/>
                      <a:pt x="489" y="156"/>
                      <a:pt x="313"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45" name="Google Shape;7945;p56"/>
              <p:cNvSpPr/>
              <p:nvPr/>
            </p:nvSpPr>
            <p:spPr>
              <a:xfrm>
                <a:off x="4025784" y="209087"/>
                <a:ext cx="50277" cy="95712"/>
              </a:xfrm>
              <a:custGeom>
                <a:avLst/>
                <a:gdLst/>
                <a:ahLst/>
                <a:cxnLst/>
                <a:rect l="l" t="t" r="r" b="b"/>
                <a:pathLst>
                  <a:path w="1620" h="3084" extrusionOk="0">
                    <a:moveTo>
                      <a:pt x="488" y="0"/>
                    </a:moveTo>
                    <a:cubicBezTo>
                      <a:pt x="332" y="0"/>
                      <a:pt x="254" y="0"/>
                      <a:pt x="156" y="157"/>
                    </a:cubicBezTo>
                    <a:cubicBezTo>
                      <a:pt x="156" y="157"/>
                      <a:pt x="156" y="254"/>
                      <a:pt x="78" y="254"/>
                    </a:cubicBezTo>
                    <a:cubicBezTo>
                      <a:pt x="0" y="410"/>
                      <a:pt x="78" y="644"/>
                      <a:pt x="254" y="742"/>
                    </a:cubicBezTo>
                    <a:cubicBezTo>
                      <a:pt x="488" y="898"/>
                      <a:pt x="566" y="1386"/>
                      <a:pt x="644" y="1620"/>
                    </a:cubicBezTo>
                    <a:cubicBezTo>
                      <a:pt x="644" y="1796"/>
                      <a:pt x="742" y="2030"/>
                      <a:pt x="742" y="2205"/>
                    </a:cubicBezTo>
                    <a:cubicBezTo>
                      <a:pt x="820" y="2108"/>
                      <a:pt x="820" y="1952"/>
                      <a:pt x="820" y="1874"/>
                    </a:cubicBezTo>
                    <a:cubicBezTo>
                      <a:pt x="820" y="1620"/>
                      <a:pt x="742" y="1386"/>
                      <a:pt x="742" y="1230"/>
                    </a:cubicBezTo>
                    <a:cubicBezTo>
                      <a:pt x="644" y="820"/>
                      <a:pt x="644" y="488"/>
                      <a:pt x="566" y="254"/>
                    </a:cubicBezTo>
                    <a:cubicBezTo>
                      <a:pt x="566" y="79"/>
                      <a:pt x="488" y="0"/>
                      <a:pt x="488" y="0"/>
                    </a:cubicBezTo>
                    <a:close/>
                    <a:moveTo>
                      <a:pt x="644" y="0"/>
                    </a:moveTo>
                    <a:lnTo>
                      <a:pt x="644" y="157"/>
                    </a:lnTo>
                    <a:cubicBezTo>
                      <a:pt x="742" y="410"/>
                      <a:pt x="820" y="742"/>
                      <a:pt x="898" y="1132"/>
                    </a:cubicBezTo>
                    <a:cubicBezTo>
                      <a:pt x="898" y="1386"/>
                      <a:pt x="976" y="1620"/>
                      <a:pt x="976" y="1874"/>
                    </a:cubicBezTo>
                    <a:cubicBezTo>
                      <a:pt x="898" y="1952"/>
                      <a:pt x="898" y="2108"/>
                      <a:pt x="898" y="2205"/>
                    </a:cubicBezTo>
                    <a:cubicBezTo>
                      <a:pt x="820" y="2283"/>
                      <a:pt x="820" y="2361"/>
                      <a:pt x="742" y="2361"/>
                    </a:cubicBezTo>
                    <a:cubicBezTo>
                      <a:pt x="820" y="2518"/>
                      <a:pt x="820" y="2693"/>
                      <a:pt x="820" y="2849"/>
                    </a:cubicBezTo>
                    <a:cubicBezTo>
                      <a:pt x="898" y="3005"/>
                      <a:pt x="976" y="3083"/>
                      <a:pt x="1054" y="3083"/>
                    </a:cubicBezTo>
                    <a:cubicBezTo>
                      <a:pt x="1132" y="3083"/>
                      <a:pt x="1132" y="3083"/>
                      <a:pt x="1230" y="3005"/>
                    </a:cubicBezTo>
                    <a:cubicBezTo>
                      <a:pt x="1620" y="2596"/>
                      <a:pt x="1542" y="1952"/>
                      <a:pt x="1386" y="1386"/>
                    </a:cubicBezTo>
                    <a:cubicBezTo>
                      <a:pt x="1308" y="898"/>
                      <a:pt x="1132" y="410"/>
                      <a:pt x="742" y="79"/>
                    </a:cubicBezTo>
                    <a:cubicBezTo>
                      <a:pt x="742" y="0"/>
                      <a:pt x="644" y="0"/>
                      <a:pt x="644"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46" name="Google Shape;7946;p56"/>
              <p:cNvSpPr/>
              <p:nvPr/>
            </p:nvSpPr>
            <p:spPr>
              <a:xfrm>
                <a:off x="4040929" y="209087"/>
                <a:ext cx="15145" cy="73305"/>
              </a:xfrm>
              <a:custGeom>
                <a:avLst/>
                <a:gdLst/>
                <a:ahLst/>
                <a:cxnLst/>
                <a:rect l="l" t="t" r="r" b="b"/>
                <a:pathLst>
                  <a:path w="488" h="2362" extrusionOk="0">
                    <a:moveTo>
                      <a:pt x="0" y="0"/>
                    </a:moveTo>
                    <a:cubicBezTo>
                      <a:pt x="0" y="0"/>
                      <a:pt x="78" y="79"/>
                      <a:pt x="78" y="254"/>
                    </a:cubicBezTo>
                    <a:cubicBezTo>
                      <a:pt x="156" y="488"/>
                      <a:pt x="156" y="820"/>
                      <a:pt x="254" y="1230"/>
                    </a:cubicBezTo>
                    <a:cubicBezTo>
                      <a:pt x="254" y="1386"/>
                      <a:pt x="332" y="1620"/>
                      <a:pt x="332" y="1874"/>
                    </a:cubicBezTo>
                    <a:cubicBezTo>
                      <a:pt x="332" y="1952"/>
                      <a:pt x="332" y="2108"/>
                      <a:pt x="254" y="2205"/>
                    </a:cubicBezTo>
                    <a:lnTo>
                      <a:pt x="254" y="2361"/>
                    </a:lnTo>
                    <a:cubicBezTo>
                      <a:pt x="332" y="2361"/>
                      <a:pt x="332" y="2283"/>
                      <a:pt x="410" y="2205"/>
                    </a:cubicBezTo>
                    <a:cubicBezTo>
                      <a:pt x="410" y="2108"/>
                      <a:pt x="410" y="1952"/>
                      <a:pt x="488" y="1874"/>
                    </a:cubicBezTo>
                    <a:cubicBezTo>
                      <a:pt x="488" y="1620"/>
                      <a:pt x="410" y="1386"/>
                      <a:pt x="410" y="1132"/>
                    </a:cubicBezTo>
                    <a:cubicBezTo>
                      <a:pt x="332" y="742"/>
                      <a:pt x="254" y="410"/>
                      <a:pt x="156" y="157"/>
                    </a:cubicBezTo>
                    <a:lnTo>
                      <a:pt x="156" y="0"/>
                    </a:ln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47" name="Google Shape;7947;p56"/>
              <p:cNvSpPr/>
              <p:nvPr/>
            </p:nvSpPr>
            <p:spPr>
              <a:xfrm>
                <a:off x="4227418" y="287202"/>
                <a:ext cx="126592" cy="196824"/>
              </a:xfrm>
              <a:custGeom>
                <a:avLst/>
                <a:gdLst/>
                <a:ahLst/>
                <a:cxnLst/>
                <a:rect l="l" t="t" r="r" b="b"/>
                <a:pathLst>
                  <a:path w="4079" h="6342" extrusionOk="0">
                    <a:moveTo>
                      <a:pt x="1464" y="1"/>
                    </a:moveTo>
                    <a:cubicBezTo>
                      <a:pt x="898" y="566"/>
                      <a:pt x="1" y="2205"/>
                      <a:pt x="254" y="3415"/>
                    </a:cubicBezTo>
                    <a:cubicBezTo>
                      <a:pt x="586" y="4956"/>
                      <a:pt x="1952" y="6342"/>
                      <a:pt x="2284" y="6342"/>
                    </a:cubicBezTo>
                    <a:cubicBezTo>
                      <a:pt x="2615" y="6342"/>
                      <a:pt x="4079" y="4391"/>
                      <a:pt x="4001" y="2927"/>
                    </a:cubicBezTo>
                    <a:cubicBezTo>
                      <a:pt x="3903" y="1874"/>
                      <a:pt x="3337" y="566"/>
                      <a:pt x="2440" y="79"/>
                    </a:cubicBezTo>
                    <a:lnTo>
                      <a:pt x="1874" y="79"/>
                    </a:lnTo>
                    <a:lnTo>
                      <a:pt x="1464"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48" name="Google Shape;7948;p56"/>
              <p:cNvSpPr/>
              <p:nvPr/>
            </p:nvSpPr>
            <p:spPr>
              <a:xfrm>
                <a:off x="4255288" y="292664"/>
                <a:ext cx="68463" cy="87829"/>
              </a:xfrm>
              <a:custGeom>
                <a:avLst/>
                <a:gdLst/>
                <a:ahLst/>
                <a:cxnLst/>
                <a:rect l="l" t="t" r="r" b="b"/>
                <a:pathLst>
                  <a:path w="2206" h="2830" extrusionOk="0">
                    <a:moveTo>
                      <a:pt x="1152" y="1951"/>
                    </a:moveTo>
                    <a:lnTo>
                      <a:pt x="1152" y="2107"/>
                    </a:lnTo>
                    <a:lnTo>
                      <a:pt x="1152" y="2263"/>
                    </a:lnTo>
                    <a:cubicBezTo>
                      <a:pt x="1151" y="2264"/>
                      <a:pt x="1151" y="2264"/>
                      <a:pt x="1150" y="2264"/>
                    </a:cubicBezTo>
                    <a:lnTo>
                      <a:pt x="1150" y="2264"/>
                    </a:lnTo>
                    <a:cubicBezTo>
                      <a:pt x="1070" y="2185"/>
                      <a:pt x="976" y="2086"/>
                      <a:pt x="976" y="2029"/>
                    </a:cubicBezTo>
                    <a:cubicBezTo>
                      <a:pt x="976" y="2029"/>
                      <a:pt x="976" y="1951"/>
                      <a:pt x="1054" y="1951"/>
                    </a:cubicBezTo>
                    <a:close/>
                    <a:moveTo>
                      <a:pt x="820" y="0"/>
                    </a:moveTo>
                    <a:cubicBezTo>
                      <a:pt x="820" y="0"/>
                      <a:pt x="742" y="156"/>
                      <a:pt x="664" y="312"/>
                    </a:cubicBezTo>
                    <a:cubicBezTo>
                      <a:pt x="488" y="566"/>
                      <a:pt x="410" y="878"/>
                      <a:pt x="254" y="1288"/>
                    </a:cubicBezTo>
                    <a:cubicBezTo>
                      <a:pt x="176" y="1463"/>
                      <a:pt x="78" y="1698"/>
                      <a:pt x="78" y="1951"/>
                    </a:cubicBezTo>
                    <a:cubicBezTo>
                      <a:pt x="78" y="2029"/>
                      <a:pt x="0" y="2185"/>
                      <a:pt x="0" y="2263"/>
                    </a:cubicBezTo>
                    <a:cubicBezTo>
                      <a:pt x="0" y="2342"/>
                      <a:pt x="0" y="2439"/>
                      <a:pt x="78" y="2517"/>
                    </a:cubicBezTo>
                    <a:lnTo>
                      <a:pt x="78" y="2595"/>
                    </a:lnTo>
                    <a:lnTo>
                      <a:pt x="176" y="2673"/>
                    </a:lnTo>
                    <a:cubicBezTo>
                      <a:pt x="332" y="2751"/>
                      <a:pt x="488" y="2829"/>
                      <a:pt x="664" y="2829"/>
                    </a:cubicBezTo>
                    <a:cubicBezTo>
                      <a:pt x="820" y="2829"/>
                      <a:pt x="898" y="2751"/>
                      <a:pt x="1054" y="2673"/>
                    </a:cubicBezTo>
                    <a:cubicBezTo>
                      <a:pt x="1108" y="2630"/>
                      <a:pt x="1156" y="2563"/>
                      <a:pt x="1201" y="2482"/>
                    </a:cubicBezTo>
                    <a:lnTo>
                      <a:pt x="1201" y="2482"/>
                    </a:lnTo>
                    <a:cubicBezTo>
                      <a:pt x="1321" y="2571"/>
                      <a:pt x="1504" y="2626"/>
                      <a:pt x="1700" y="2626"/>
                    </a:cubicBezTo>
                    <a:cubicBezTo>
                      <a:pt x="1783" y="2626"/>
                      <a:pt x="1868" y="2616"/>
                      <a:pt x="1952" y="2595"/>
                    </a:cubicBezTo>
                    <a:lnTo>
                      <a:pt x="2030" y="2517"/>
                    </a:lnTo>
                    <a:cubicBezTo>
                      <a:pt x="2030" y="2517"/>
                      <a:pt x="2127" y="2517"/>
                      <a:pt x="2127" y="2439"/>
                    </a:cubicBezTo>
                    <a:cubicBezTo>
                      <a:pt x="2127" y="2439"/>
                      <a:pt x="2205" y="2342"/>
                      <a:pt x="2205" y="2263"/>
                    </a:cubicBezTo>
                    <a:lnTo>
                      <a:pt x="2205" y="1854"/>
                    </a:lnTo>
                    <a:cubicBezTo>
                      <a:pt x="2127" y="1620"/>
                      <a:pt x="2030" y="1463"/>
                      <a:pt x="1952" y="1210"/>
                    </a:cubicBezTo>
                    <a:cubicBezTo>
                      <a:pt x="1795" y="878"/>
                      <a:pt x="1639" y="566"/>
                      <a:pt x="1542" y="312"/>
                    </a:cubicBezTo>
                    <a:cubicBezTo>
                      <a:pt x="1386" y="156"/>
                      <a:pt x="1386" y="0"/>
                      <a:pt x="1386" y="0"/>
                    </a:cubicBezTo>
                    <a:lnTo>
                      <a:pt x="1308" y="0"/>
                    </a:lnTo>
                    <a:lnTo>
                      <a:pt x="1230" y="78"/>
                    </a:lnTo>
                    <a:cubicBezTo>
                      <a:pt x="1230" y="78"/>
                      <a:pt x="1308" y="156"/>
                      <a:pt x="1464" y="390"/>
                    </a:cubicBezTo>
                    <a:cubicBezTo>
                      <a:pt x="1542" y="644"/>
                      <a:pt x="1717" y="878"/>
                      <a:pt x="1795" y="1288"/>
                    </a:cubicBezTo>
                    <a:cubicBezTo>
                      <a:pt x="1873" y="1463"/>
                      <a:pt x="1952" y="1698"/>
                      <a:pt x="2030" y="1951"/>
                    </a:cubicBezTo>
                    <a:lnTo>
                      <a:pt x="2030" y="2263"/>
                    </a:lnTo>
                    <a:lnTo>
                      <a:pt x="2030" y="2439"/>
                    </a:lnTo>
                    <a:lnTo>
                      <a:pt x="1952" y="2439"/>
                    </a:lnTo>
                    <a:lnTo>
                      <a:pt x="1873" y="2517"/>
                    </a:lnTo>
                    <a:cubicBezTo>
                      <a:pt x="1812" y="2538"/>
                      <a:pt x="1749" y="2547"/>
                      <a:pt x="1687" y="2547"/>
                    </a:cubicBezTo>
                    <a:cubicBezTo>
                      <a:pt x="1527" y="2547"/>
                      <a:pt x="1371" y="2483"/>
                      <a:pt x="1258" y="2371"/>
                    </a:cubicBezTo>
                    <a:lnTo>
                      <a:pt x="1258" y="2371"/>
                    </a:lnTo>
                    <a:cubicBezTo>
                      <a:pt x="1275" y="2337"/>
                      <a:pt x="1291" y="2300"/>
                      <a:pt x="1308" y="2263"/>
                    </a:cubicBezTo>
                    <a:lnTo>
                      <a:pt x="1308" y="2107"/>
                    </a:lnTo>
                    <a:lnTo>
                      <a:pt x="1308" y="1854"/>
                    </a:lnTo>
                    <a:cubicBezTo>
                      <a:pt x="1230" y="1776"/>
                      <a:pt x="1152" y="1776"/>
                      <a:pt x="1054" y="1776"/>
                    </a:cubicBezTo>
                    <a:lnTo>
                      <a:pt x="976" y="1776"/>
                    </a:lnTo>
                    <a:cubicBezTo>
                      <a:pt x="898" y="1854"/>
                      <a:pt x="820" y="1951"/>
                      <a:pt x="898" y="2029"/>
                    </a:cubicBezTo>
                    <a:cubicBezTo>
                      <a:pt x="898" y="2149"/>
                      <a:pt x="944" y="2269"/>
                      <a:pt x="1044" y="2362"/>
                    </a:cubicBezTo>
                    <a:lnTo>
                      <a:pt x="1044" y="2362"/>
                    </a:lnTo>
                    <a:cubicBezTo>
                      <a:pt x="993" y="2415"/>
                      <a:pt x="945" y="2470"/>
                      <a:pt x="898" y="2517"/>
                    </a:cubicBezTo>
                    <a:cubicBezTo>
                      <a:pt x="820" y="2634"/>
                      <a:pt x="717" y="2673"/>
                      <a:pt x="615" y="2673"/>
                    </a:cubicBezTo>
                    <a:cubicBezTo>
                      <a:pt x="513" y="2673"/>
                      <a:pt x="410" y="2634"/>
                      <a:pt x="332" y="2595"/>
                    </a:cubicBezTo>
                    <a:lnTo>
                      <a:pt x="254" y="2517"/>
                    </a:lnTo>
                    <a:lnTo>
                      <a:pt x="254" y="2439"/>
                    </a:lnTo>
                    <a:lnTo>
                      <a:pt x="254" y="2263"/>
                    </a:lnTo>
                    <a:lnTo>
                      <a:pt x="254" y="1951"/>
                    </a:lnTo>
                    <a:cubicBezTo>
                      <a:pt x="332" y="1776"/>
                      <a:pt x="410" y="1542"/>
                      <a:pt x="488" y="1366"/>
                    </a:cubicBezTo>
                    <a:cubicBezTo>
                      <a:pt x="566" y="976"/>
                      <a:pt x="742" y="644"/>
                      <a:pt x="742" y="390"/>
                    </a:cubicBezTo>
                    <a:cubicBezTo>
                      <a:pt x="820" y="156"/>
                      <a:pt x="898" y="78"/>
                      <a:pt x="898" y="78"/>
                    </a:cubicBezTo>
                    <a:lnTo>
                      <a:pt x="898"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49" name="Google Shape;7949;p56"/>
              <p:cNvSpPr/>
              <p:nvPr/>
            </p:nvSpPr>
            <p:spPr>
              <a:xfrm>
                <a:off x="4285547" y="297506"/>
                <a:ext cx="63032" cy="90839"/>
              </a:xfrm>
              <a:custGeom>
                <a:avLst/>
                <a:gdLst/>
                <a:ahLst/>
                <a:cxnLst/>
                <a:rect l="l" t="t" r="r" b="b"/>
                <a:pathLst>
                  <a:path w="2031" h="2927" extrusionOk="0">
                    <a:moveTo>
                      <a:pt x="333" y="0"/>
                    </a:moveTo>
                    <a:cubicBezTo>
                      <a:pt x="177" y="0"/>
                      <a:pt x="79" y="156"/>
                      <a:pt x="79" y="234"/>
                    </a:cubicBezTo>
                    <a:lnTo>
                      <a:pt x="1" y="332"/>
                    </a:lnTo>
                    <a:cubicBezTo>
                      <a:pt x="1" y="566"/>
                      <a:pt x="79" y="722"/>
                      <a:pt x="255" y="820"/>
                    </a:cubicBezTo>
                    <a:cubicBezTo>
                      <a:pt x="567" y="898"/>
                      <a:pt x="742" y="1386"/>
                      <a:pt x="820" y="1620"/>
                    </a:cubicBezTo>
                    <a:cubicBezTo>
                      <a:pt x="898" y="1795"/>
                      <a:pt x="977" y="1951"/>
                      <a:pt x="1055" y="2107"/>
                    </a:cubicBezTo>
                    <a:lnTo>
                      <a:pt x="1055" y="1795"/>
                    </a:lnTo>
                    <a:cubicBezTo>
                      <a:pt x="977" y="1542"/>
                      <a:pt x="898" y="1307"/>
                      <a:pt x="820" y="1132"/>
                    </a:cubicBezTo>
                    <a:cubicBezTo>
                      <a:pt x="742" y="722"/>
                      <a:pt x="567" y="488"/>
                      <a:pt x="489" y="234"/>
                    </a:cubicBezTo>
                    <a:cubicBezTo>
                      <a:pt x="411" y="156"/>
                      <a:pt x="333" y="78"/>
                      <a:pt x="333" y="0"/>
                    </a:cubicBezTo>
                    <a:close/>
                    <a:moveTo>
                      <a:pt x="489" y="0"/>
                    </a:moveTo>
                    <a:cubicBezTo>
                      <a:pt x="489" y="0"/>
                      <a:pt x="489" y="78"/>
                      <a:pt x="567" y="156"/>
                    </a:cubicBezTo>
                    <a:cubicBezTo>
                      <a:pt x="664" y="410"/>
                      <a:pt x="820" y="722"/>
                      <a:pt x="977" y="1054"/>
                    </a:cubicBezTo>
                    <a:cubicBezTo>
                      <a:pt x="1055" y="1307"/>
                      <a:pt x="1152" y="1464"/>
                      <a:pt x="1230" y="1698"/>
                    </a:cubicBezTo>
                    <a:lnTo>
                      <a:pt x="1230" y="2107"/>
                    </a:lnTo>
                    <a:cubicBezTo>
                      <a:pt x="1230" y="2186"/>
                      <a:pt x="1152" y="2186"/>
                      <a:pt x="1152" y="2283"/>
                    </a:cubicBezTo>
                    <a:cubicBezTo>
                      <a:pt x="1230" y="2439"/>
                      <a:pt x="1308" y="2595"/>
                      <a:pt x="1308" y="2771"/>
                    </a:cubicBezTo>
                    <a:cubicBezTo>
                      <a:pt x="1386" y="2849"/>
                      <a:pt x="1464" y="2927"/>
                      <a:pt x="1542" y="2927"/>
                    </a:cubicBezTo>
                    <a:cubicBezTo>
                      <a:pt x="1640" y="2927"/>
                      <a:pt x="1718" y="2849"/>
                      <a:pt x="1718" y="2849"/>
                    </a:cubicBezTo>
                    <a:cubicBezTo>
                      <a:pt x="2030" y="2283"/>
                      <a:pt x="1796" y="1698"/>
                      <a:pt x="1542" y="1210"/>
                    </a:cubicBezTo>
                    <a:cubicBezTo>
                      <a:pt x="1308" y="722"/>
                      <a:pt x="1055" y="234"/>
                      <a:pt x="567"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50" name="Google Shape;7950;p56"/>
              <p:cNvSpPr/>
              <p:nvPr/>
            </p:nvSpPr>
            <p:spPr>
              <a:xfrm>
                <a:off x="4295851" y="297506"/>
                <a:ext cx="27900" cy="70884"/>
              </a:xfrm>
              <a:custGeom>
                <a:avLst/>
                <a:gdLst/>
                <a:ahLst/>
                <a:cxnLst/>
                <a:rect l="l" t="t" r="r" b="b"/>
                <a:pathLst>
                  <a:path w="899" h="2284" extrusionOk="0">
                    <a:moveTo>
                      <a:pt x="1" y="0"/>
                    </a:moveTo>
                    <a:cubicBezTo>
                      <a:pt x="1" y="78"/>
                      <a:pt x="79" y="156"/>
                      <a:pt x="157" y="234"/>
                    </a:cubicBezTo>
                    <a:cubicBezTo>
                      <a:pt x="235" y="488"/>
                      <a:pt x="410" y="722"/>
                      <a:pt x="488" y="1132"/>
                    </a:cubicBezTo>
                    <a:cubicBezTo>
                      <a:pt x="566" y="1307"/>
                      <a:pt x="645" y="1542"/>
                      <a:pt x="723" y="1795"/>
                    </a:cubicBezTo>
                    <a:lnTo>
                      <a:pt x="723" y="2107"/>
                    </a:lnTo>
                    <a:cubicBezTo>
                      <a:pt x="820" y="2186"/>
                      <a:pt x="820" y="2186"/>
                      <a:pt x="820" y="2283"/>
                    </a:cubicBezTo>
                    <a:cubicBezTo>
                      <a:pt x="820" y="2186"/>
                      <a:pt x="898" y="2186"/>
                      <a:pt x="898" y="2107"/>
                    </a:cubicBezTo>
                    <a:lnTo>
                      <a:pt x="898" y="1698"/>
                    </a:lnTo>
                    <a:cubicBezTo>
                      <a:pt x="820" y="1464"/>
                      <a:pt x="723" y="1307"/>
                      <a:pt x="645" y="1054"/>
                    </a:cubicBezTo>
                    <a:cubicBezTo>
                      <a:pt x="488" y="722"/>
                      <a:pt x="332" y="410"/>
                      <a:pt x="235" y="156"/>
                    </a:cubicBezTo>
                    <a:cubicBezTo>
                      <a:pt x="157" y="78"/>
                      <a:pt x="157" y="0"/>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51" name="Google Shape;7951;p56"/>
              <p:cNvSpPr/>
              <p:nvPr/>
            </p:nvSpPr>
            <p:spPr>
              <a:xfrm>
                <a:off x="4563496" y="282361"/>
                <a:ext cx="126002" cy="196824"/>
              </a:xfrm>
              <a:custGeom>
                <a:avLst/>
                <a:gdLst/>
                <a:ahLst/>
                <a:cxnLst/>
                <a:rect l="l" t="t" r="r" b="b"/>
                <a:pathLst>
                  <a:path w="4060" h="6342" extrusionOk="0">
                    <a:moveTo>
                      <a:pt x="1464" y="0"/>
                    </a:moveTo>
                    <a:cubicBezTo>
                      <a:pt x="801" y="566"/>
                      <a:pt x="1" y="2283"/>
                      <a:pt x="235" y="3415"/>
                    </a:cubicBezTo>
                    <a:cubicBezTo>
                      <a:pt x="567" y="4956"/>
                      <a:pt x="1854" y="6342"/>
                      <a:pt x="2264" y="6342"/>
                    </a:cubicBezTo>
                    <a:cubicBezTo>
                      <a:pt x="2596" y="6342"/>
                      <a:pt x="4059" y="4391"/>
                      <a:pt x="3903" y="2927"/>
                    </a:cubicBezTo>
                    <a:cubicBezTo>
                      <a:pt x="3806" y="1874"/>
                      <a:pt x="3240" y="566"/>
                      <a:pt x="2440" y="157"/>
                    </a:cubicBezTo>
                    <a:cubicBezTo>
                      <a:pt x="2440" y="157"/>
                      <a:pt x="2186" y="78"/>
                      <a:pt x="1776" y="78"/>
                    </a:cubicBezTo>
                    <a:lnTo>
                      <a:pt x="1464"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52" name="Google Shape;7952;p56"/>
              <p:cNvSpPr/>
              <p:nvPr/>
            </p:nvSpPr>
            <p:spPr>
              <a:xfrm>
                <a:off x="4590745" y="287202"/>
                <a:ext cx="68463" cy="88450"/>
              </a:xfrm>
              <a:custGeom>
                <a:avLst/>
                <a:gdLst/>
                <a:ahLst/>
                <a:cxnLst/>
                <a:rect l="l" t="t" r="r" b="b"/>
                <a:pathLst>
                  <a:path w="2206" h="2850" extrusionOk="0">
                    <a:moveTo>
                      <a:pt x="1152" y="1952"/>
                    </a:moveTo>
                    <a:lnTo>
                      <a:pt x="1152" y="2127"/>
                    </a:lnTo>
                    <a:lnTo>
                      <a:pt x="1152" y="2283"/>
                    </a:lnTo>
                    <a:cubicBezTo>
                      <a:pt x="1140" y="2295"/>
                      <a:pt x="1128" y="2309"/>
                      <a:pt x="1115" y="2325"/>
                    </a:cubicBezTo>
                    <a:lnTo>
                      <a:pt x="1115" y="2325"/>
                    </a:lnTo>
                    <a:cubicBezTo>
                      <a:pt x="1046" y="2257"/>
                      <a:pt x="976" y="2178"/>
                      <a:pt x="976" y="2030"/>
                    </a:cubicBezTo>
                    <a:cubicBezTo>
                      <a:pt x="976" y="2030"/>
                      <a:pt x="976" y="1952"/>
                      <a:pt x="1074" y="1952"/>
                    </a:cubicBezTo>
                    <a:close/>
                    <a:moveTo>
                      <a:pt x="820" y="1"/>
                    </a:moveTo>
                    <a:cubicBezTo>
                      <a:pt x="820" y="1"/>
                      <a:pt x="742" y="176"/>
                      <a:pt x="664" y="410"/>
                    </a:cubicBezTo>
                    <a:cubicBezTo>
                      <a:pt x="489" y="566"/>
                      <a:pt x="411" y="898"/>
                      <a:pt x="255" y="1308"/>
                    </a:cubicBezTo>
                    <a:cubicBezTo>
                      <a:pt x="176" y="1464"/>
                      <a:pt x="98" y="1718"/>
                      <a:pt x="98" y="1952"/>
                    </a:cubicBezTo>
                    <a:cubicBezTo>
                      <a:pt x="1" y="2030"/>
                      <a:pt x="1" y="2205"/>
                      <a:pt x="1" y="2361"/>
                    </a:cubicBezTo>
                    <a:lnTo>
                      <a:pt x="1" y="2518"/>
                    </a:lnTo>
                    <a:cubicBezTo>
                      <a:pt x="98" y="2615"/>
                      <a:pt x="98" y="2615"/>
                      <a:pt x="98" y="2693"/>
                    </a:cubicBezTo>
                    <a:lnTo>
                      <a:pt x="176" y="2693"/>
                    </a:lnTo>
                    <a:lnTo>
                      <a:pt x="176" y="2771"/>
                    </a:lnTo>
                    <a:cubicBezTo>
                      <a:pt x="333" y="2849"/>
                      <a:pt x="411" y="2849"/>
                      <a:pt x="586" y="2849"/>
                    </a:cubicBezTo>
                    <a:cubicBezTo>
                      <a:pt x="742" y="2849"/>
                      <a:pt x="898" y="2771"/>
                      <a:pt x="1074" y="2693"/>
                    </a:cubicBezTo>
                    <a:cubicBezTo>
                      <a:pt x="1116" y="2651"/>
                      <a:pt x="1158" y="2581"/>
                      <a:pt x="1188" y="2513"/>
                    </a:cubicBezTo>
                    <a:lnTo>
                      <a:pt x="1188" y="2513"/>
                    </a:lnTo>
                    <a:cubicBezTo>
                      <a:pt x="1339" y="2597"/>
                      <a:pt x="1514" y="2645"/>
                      <a:pt x="1673" y="2645"/>
                    </a:cubicBezTo>
                    <a:cubicBezTo>
                      <a:pt x="1744" y="2645"/>
                      <a:pt x="1812" y="2636"/>
                      <a:pt x="1874" y="2615"/>
                    </a:cubicBezTo>
                    <a:lnTo>
                      <a:pt x="1952" y="2615"/>
                    </a:lnTo>
                    <a:cubicBezTo>
                      <a:pt x="2050" y="2518"/>
                      <a:pt x="2050" y="2518"/>
                      <a:pt x="2128" y="2518"/>
                    </a:cubicBezTo>
                    <a:cubicBezTo>
                      <a:pt x="2128" y="2439"/>
                      <a:pt x="2128" y="2361"/>
                      <a:pt x="2206" y="2283"/>
                    </a:cubicBezTo>
                    <a:cubicBezTo>
                      <a:pt x="2206" y="2205"/>
                      <a:pt x="2206" y="2030"/>
                      <a:pt x="2128" y="1952"/>
                    </a:cubicBezTo>
                    <a:cubicBezTo>
                      <a:pt x="2128" y="1718"/>
                      <a:pt x="2050" y="1464"/>
                      <a:pt x="1952" y="1308"/>
                    </a:cubicBezTo>
                    <a:cubicBezTo>
                      <a:pt x="1796" y="898"/>
                      <a:pt x="1640" y="566"/>
                      <a:pt x="1562" y="332"/>
                    </a:cubicBezTo>
                    <a:cubicBezTo>
                      <a:pt x="1386" y="176"/>
                      <a:pt x="1308" y="1"/>
                      <a:pt x="1308" y="1"/>
                    </a:cubicBezTo>
                    <a:lnTo>
                      <a:pt x="1230" y="1"/>
                    </a:lnTo>
                    <a:lnTo>
                      <a:pt x="1230" y="79"/>
                    </a:lnTo>
                    <a:cubicBezTo>
                      <a:pt x="1230" y="79"/>
                      <a:pt x="1308" y="176"/>
                      <a:pt x="1386" y="410"/>
                    </a:cubicBezTo>
                    <a:cubicBezTo>
                      <a:pt x="1562" y="664"/>
                      <a:pt x="1640" y="976"/>
                      <a:pt x="1796" y="1308"/>
                    </a:cubicBezTo>
                    <a:cubicBezTo>
                      <a:pt x="1874" y="1542"/>
                      <a:pt x="1952" y="1718"/>
                      <a:pt x="2050" y="1952"/>
                    </a:cubicBezTo>
                    <a:lnTo>
                      <a:pt x="2050" y="2283"/>
                    </a:lnTo>
                    <a:cubicBezTo>
                      <a:pt x="2050" y="2361"/>
                      <a:pt x="2050" y="2361"/>
                      <a:pt x="1952" y="2439"/>
                    </a:cubicBezTo>
                    <a:lnTo>
                      <a:pt x="1874" y="2518"/>
                    </a:lnTo>
                    <a:cubicBezTo>
                      <a:pt x="1809" y="2545"/>
                      <a:pt x="1743" y="2557"/>
                      <a:pt x="1676" y="2557"/>
                    </a:cubicBezTo>
                    <a:cubicBezTo>
                      <a:pt x="1526" y="2557"/>
                      <a:pt x="1372" y="2496"/>
                      <a:pt x="1224" y="2407"/>
                    </a:cubicBezTo>
                    <a:lnTo>
                      <a:pt x="1224" y="2407"/>
                    </a:lnTo>
                    <a:cubicBezTo>
                      <a:pt x="1228" y="2390"/>
                      <a:pt x="1230" y="2374"/>
                      <a:pt x="1230" y="2361"/>
                    </a:cubicBezTo>
                    <a:cubicBezTo>
                      <a:pt x="1308" y="2283"/>
                      <a:pt x="1308" y="2205"/>
                      <a:pt x="1308" y="2127"/>
                    </a:cubicBezTo>
                    <a:cubicBezTo>
                      <a:pt x="1308" y="2030"/>
                      <a:pt x="1308" y="1952"/>
                      <a:pt x="1230" y="1874"/>
                    </a:cubicBezTo>
                    <a:cubicBezTo>
                      <a:pt x="1230" y="1796"/>
                      <a:pt x="1152" y="1796"/>
                      <a:pt x="1074" y="1796"/>
                    </a:cubicBezTo>
                    <a:lnTo>
                      <a:pt x="976" y="1796"/>
                    </a:lnTo>
                    <a:cubicBezTo>
                      <a:pt x="898" y="1874"/>
                      <a:pt x="820" y="2030"/>
                      <a:pt x="820" y="2127"/>
                    </a:cubicBezTo>
                    <a:cubicBezTo>
                      <a:pt x="890" y="2267"/>
                      <a:pt x="960" y="2345"/>
                      <a:pt x="1045" y="2415"/>
                    </a:cubicBezTo>
                    <a:lnTo>
                      <a:pt x="1045" y="2415"/>
                    </a:lnTo>
                    <a:cubicBezTo>
                      <a:pt x="994" y="2484"/>
                      <a:pt x="943" y="2559"/>
                      <a:pt x="898" y="2615"/>
                    </a:cubicBezTo>
                    <a:cubicBezTo>
                      <a:pt x="820" y="2693"/>
                      <a:pt x="718" y="2732"/>
                      <a:pt x="606" y="2732"/>
                    </a:cubicBezTo>
                    <a:cubicBezTo>
                      <a:pt x="494" y="2732"/>
                      <a:pt x="372" y="2693"/>
                      <a:pt x="255" y="2615"/>
                    </a:cubicBezTo>
                    <a:lnTo>
                      <a:pt x="255" y="2518"/>
                    </a:lnTo>
                    <a:cubicBezTo>
                      <a:pt x="176" y="2439"/>
                      <a:pt x="176" y="2361"/>
                      <a:pt x="176" y="2361"/>
                    </a:cubicBezTo>
                    <a:cubicBezTo>
                      <a:pt x="176" y="2205"/>
                      <a:pt x="255" y="2127"/>
                      <a:pt x="255" y="1952"/>
                    </a:cubicBezTo>
                    <a:cubicBezTo>
                      <a:pt x="333" y="1796"/>
                      <a:pt x="411" y="1542"/>
                      <a:pt x="411" y="1386"/>
                    </a:cubicBezTo>
                    <a:cubicBezTo>
                      <a:pt x="586" y="976"/>
                      <a:pt x="664" y="664"/>
                      <a:pt x="742" y="410"/>
                    </a:cubicBezTo>
                    <a:cubicBezTo>
                      <a:pt x="820" y="176"/>
                      <a:pt x="898" y="79"/>
                      <a:pt x="898" y="79"/>
                    </a:cubicBezTo>
                    <a:lnTo>
                      <a:pt x="820"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53" name="Google Shape;7953;p56"/>
              <p:cNvSpPr/>
              <p:nvPr/>
            </p:nvSpPr>
            <p:spPr>
              <a:xfrm>
                <a:off x="4621035" y="292664"/>
                <a:ext cx="63622" cy="90839"/>
              </a:xfrm>
              <a:custGeom>
                <a:avLst/>
                <a:gdLst/>
                <a:ahLst/>
                <a:cxnLst/>
                <a:rect l="l" t="t" r="r" b="b"/>
                <a:pathLst>
                  <a:path w="2050" h="2927" extrusionOk="0">
                    <a:moveTo>
                      <a:pt x="332" y="0"/>
                    </a:moveTo>
                    <a:cubicBezTo>
                      <a:pt x="176" y="78"/>
                      <a:pt x="98" y="156"/>
                      <a:pt x="0" y="234"/>
                    </a:cubicBezTo>
                    <a:lnTo>
                      <a:pt x="0" y="390"/>
                    </a:lnTo>
                    <a:cubicBezTo>
                      <a:pt x="0" y="566"/>
                      <a:pt x="98" y="722"/>
                      <a:pt x="254" y="800"/>
                    </a:cubicBezTo>
                    <a:cubicBezTo>
                      <a:pt x="488" y="878"/>
                      <a:pt x="664" y="1366"/>
                      <a:pt x="820" y="1620"/>
                    </a:cubicBezTo>
                    <a:cubicBezTo>
                      <a:pt x="898" y="1776"/>
                      <a:pt x="976" y="1951"/>
                      <a:pt x="1074" y="2107"/>
                    </a:cubicBezTo>
                    <a:lnTo>
                      <a:pt x="1074" y="1776"/>
                    </a:lnTo>
                    <a:cubicBezTo>
                      <a:pt x="976" y="1542"/>
                      <a:pt x="898" y="1366"/>
                      <a:pt x="820" y="1132"/>
                    </a:cubicBezTo>
                    <a:cubicBezTo>
                      <a:pt x="664" y="800"/>
                      <a:pt x="586" y="488"/>
                      <a:pt x="410" y="234"/>
                    </a:cubicBezTo>
                    <a:cubicBezTo>
                      <a:pt x="410" y="156"/>
                      <a:pt x="332" y="78"/>
                      <a:pt x="332" y="0"/>
                    </a:cubicBezTo>
                    <a:close/>
                    <a:moveTo>
                      <a:pt x="410" y="0"/>
                    </a:moveTo>
                    <a:cubicBezTo>
                      <a:pt x="488" y="78"/>
                      <a:pt x="488" y="78"/>
                      <a:pt x="586" y="156"/>
                    </a:cubicBezTo>
                    <a:cubicBezTo>
                      <a:pt x="664" y="390"/>
                      <a:pt x="820" y="722"/>
                      <a:pt x="976" y="1132"/>
                    </a:cubicBezTo>
                    <a:cubicBezTo>
                      <a:pt x="1074" y="1288"/>
                      <a:pt x="1152" y="1542"/>
                      <a:pt x="1152" y="1776"/>
                    </a:cubicBezTo>
                    <a:cubicBezTo>
                      <a:pt x="1230" y="1854"/>
                      <a:pt x="1230" y="2029"/>
                      <a:pt x="1230" y="2107"/>
                    </a:cubicBezTo>
                    <a:cubicBezTo>
                      <a:pt x="1152" y="2185"/>
                      <a:pt x="1152" y="2263"/>
                      <a:pt x="1152" y="2263"/>
                    </a:cubicBezTo>
                    <a:cubicBezTo>
                      <a:pt x="1230" y="2439"/>
                      <a:pt x="1230" y="2595"/>
                      <a:pt x="1308" y="2751"/>
                    </a:cubicBezTo>
                    <a:cubicBezTo>
                      <a:pt x="1386" y="2829"/>
                      <a:pt x="1464" y="2927"/>
                      <a:pt x="1561" y="2927"/>
                    </a:cubicBezTo>
                    <a:cubicBezTo>
                      <a:pt x="1639" y="2927"/>
                      <a:pt x="1718" y="2829"/>
                      <a:pt x="1718" y="2829"/>
                    </a:cubicBezTo>
                    <a:cubicBezTo>
                      <a:pt x="2049" y="2342"/>
                      <a:pt x="1796" y="1698"/>
                      <a:pt x="1561" y="1210"/>
                    </a:cubicBezTo>
                    <a:cubicBezTo>
                      <a:pt x="1308" y="722"/>
                      <a:pt x="1074" y="234"/>
                      <a:pt x="58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54" name="Google Shape;7954;p56"/>
              <p:cNvSpPr/>
              <p:nvPr/>
            </p:nvSpPr>
            <p:spPr>
              <a:xfrm>
                <a:off x="4631339" y="292664"/>
                <a:ext cx="27869" cy="70263"/>
              </a:xfrm>
              <a:custGeom>
                <a:avLst/>
                <a:gdLst/>
                <a:ahLst/>
                <a:cxnLst/>
                <a:rect l="l" t="t" r="r" b="b"/>
                <a:pathLst>
                  <a:path w="898" h="2264" extrusionOk="0">
                    <a:moveTo>
                      <a:pt x="0" y="0"/>
                    </a:moveTo>
                    <a:cubicBezTo>
                      <a:pt x="0" y="78"/>
                      <a:pt x="78" y="156"/>
                      <a:pt x="78" y="234"/>
                    </a:cubicBezTo>
                    <a:cubicBezTo>
                      <a:pt x="254" y="488"/>
                      <a:pt x="332" y="800"/>
                      <a:pt x="488" y="1132"/>
                    </a:cubicBezTo>
                    <a:cubicBezTo>
                      <a:pt x="566" y="1366"/>
                      <a:pt x="644" y="1542"/>
                      <a:pt x="742" y="1776"/>
                    </a:cubicBezTo>
                    <a:lnTo>
                      <a:pt x="742" y="2107"/>
                    </a:lnTo>
                    <a:cubicBezTo>
                      <a:pt x="742" y="2185"/>
                      <a:pt x="820" y="2263"/>
                      <a:pt x="820" y="2263"/>
                    </a:cubicBezTo>
                    <a:cubicBezTo>
                      <a:pt x="820" y="2263"/>
                      <a:pt x="820" y="2185"/>
                      <a:pt x="898" y="2107"/>
                    </a:cubicBezTo>
                    <a:cubicBezTo>
                      <a:pt x="898" y="2029"/>
                      <a:pt x="898" y="1854"/>
                      <a:pt x="820" y="1776"/>
                    </a:cubicBezTo>
                    <a:cubicBezTo>
                      <a:pt x="820" y="1542"/>
                      <a:pt x="742" y="1288"/>
                      <a:pt x="644" y="1132"/>
                    </a:cubicBezTo>
                    <a:cubicBezTo>
                      <a:pt x="488" y="722"/>
                      <a:pt x="332" y="390"/>
                      <a:pt x="254" y="156"/>
                    </a:cubicBezTo>
                    <a:cubicBezTo>
                      <a:pt x="156" y="78"/>
                      <a:pt x="156" y="78"/>
                      <a:pt x="78"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55" name="Google Shape;7955;p56"/>
              <p:cNvSpPr/>
              <p:nvPr/>
            </p:nvSpPr>
            <p:spPr>
              <a:xfrm>
                <a:off x="4881419" y="204246"/>
                <a:ext cx="136275" cy="191548"/>
              </a:xfrm>
              <a:custGeom>
                <a:avLst/>
                <a:gdLst/>
                <a:ahLst/>
                <a:cxnLst/>
                <a:rect l="l" t="t" r="r" b="b"/>
                <a:pathLst>
                  <a:path w="4391" h="6172" extrusionOk="0">
                    <a:moveTo>
                      <a:pt x="1366" y="0"/>
                    </a:moveTo>
                    <a:lnTo>
                      <a:pt x="1054" y="78"/>
                    </a:lnTo>
                    <a:cubicBezTo>
                      <a:pt x="566" y="722"/>
                      <a:pt x="1" y="2517"/>
                      <a:pt x="488" y="3649"/>
                    </a:cubicBezTo>
                    <a:cubicBezTo>
                      <a:pt x="1032" y="5054"/>
                      <a:pt x="2475" y="6172"/>
                      <a:pt x="2882" y="6172"/>
                    </a:cubicBezTo>
                    <a:cubicBezTo>
                      <a:pt x="2899" y="6172"/>
                      <a:pt x="2914" y="6170"/>
                      <a:pt x="2927" y="6166"/>
                    </a:cubicBezTo>
                    <a:cubicBezTo>
                      <a:pt x="3318" y="6088"/>
                      <a:pt x="4391" y="3903"/>
                      <a:pt x="3981" y="2517"/>
                    </a:cubicBezTo>
                    <a:cubicBezTo>
                      <a:pt x="3727" y="1464"/>
                      <a:pt x="2927" y="313"/>
                      <a:pt x="2030"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56" name="Google Shape;7956;p56"/>
              <p:cNvSpPr/>
              <p:nvPr/>
            </p:nvSpPr>
            <p:spPr>
              <a:xfrm>
                <a:off x="4908668" y="206666"/>
                <a:ext cx="68463" cy="91864"/>
              </a:xfrm>
              <a:custGeom>
                <a:avLst/>
                <a:gdLst/>
                <a:ahLst/>
                <a:cxnLst/>
                <a:rect l="l" t="t" r="r" b="b"/>
                <a:pathLst>
                  <a:path w="2206" h="2960" extrusionOk="0">
                    <a:moveTo>
                      <a:pt x="1074" y="1952"/>
                    </a:moveTo>
                    <a:cubicBezTo>
                      <a:pt x="1152" y="1952"/>
                      <a:pt x="1152" y="2030"/>
                      <a:pt x="1152" y="2030"/>
                    </a:cubicBezTo>
                    <a:lnTo>
                      <a:pt x="1152" y="2283"/>
                    </a:lnTo>
                    <a:cubicBezTo>
                      <a:pt x="1145" y="2290"/>
                      <a:pt x="1139" y="2297"/>
                      <a:pt x="1133" y="2305"/>
                    </a:cubicBezTo>
                    <a:lnTo>
                      <a:pt x="1133" y="2305"/>
                    </a:lnTo>
                    <a:cubicBezTo>
                      <a:pt x="1035" y="2236"/>
                      <a:pt x="976" y="2150"/>
                      <a:pt x="976" y="2030"/>
                    </a:cubicBezTo>
                    <a:lnTo>
                      <a:pt x="976" y="1952"/>
                    </a:lnTo>
                    <a:close/>
                    <a:moveTo>
                      <a:pt x="898" y="0"/>
                    </a:moveTo>
                    <a:lnTo>
                      <a:pt x="898" y="78"/>
                    </a:lnTo>
                    <a:cubicBezTo>
                      <a:pt x="898" y="78"/>
                      <a:pt x="976" y="157"/>
                      <a:pt x="1074" y="410"/>
                    </a:cubicBezTo>
                    <a:cubicBezTo>
                      <a:pt x="1230" y="566"/>
                      <a:pt x="1464" y="820"/>
                      <a:pt x="1640" y="1210"/>
                    </a:cubicBezTo>
                    <a:cubicBezTo>
                      <a:pt x="1796" y="1386"/>
                      <a:pt x="1874" y="1542"/>
                      <a:pt x="1952" y="1796"/>
                    </a:cubicBezTo>
                    <a:cubicBezTo>
                      <a:pt x="2049" y="1874"/>
                      <a:pt x="2049" y="1952"/>
                      <a:pt x="2049" y="2108"/>
                    </a:cubicBezTo>
                    <a:lnTo>
                      <a:pt x="2049" y="2283"/>
                    </a:lnTo>
                    <a:lnTo>
                      <a:pt x="1952" y="2283"/>
                    </a:lnTo>
                    <a:lnTo>
                      <a:pt x="1952" y="2361"/>
                    </a:lnTo>
                    <a:cubicBezTo>
                      <a:pt x="1835" y="2400"/>
                      <a:pt x="1693" y="2420"/>
                      <a:pt x="1562" y="2420"/>
                    </a:cubicBezTo>
                    <a:cubicBezTo>
                      <a:pt x="1450" y="2420"/>
                      <a:pt x="1345" y="2406"/>
                      <a:pt x="1269" y="2378"/>
                    </a:cubicBezTo>
                    <a:lnTo>
                      <a:pt x="1269" y="2378"/>
                    </a:lnTo>
                    <a:cubicBezTo>
                      <a:pt x="1279" y="2347"/>
                      <a:pt x="1292" y="2315"/>
                      <a:pt x="1308" y="2283"/>
                    </a:cubicBezTo>
                    <a:lnTo>
                      <a:pt x="1308" y="2030"/>
                    </a:lnTo>
                    <a:cubicBezTo>
                      <a:pt x="1308" y="1952"/>
                      <a:pt x="1308" y="1874"/>
                      <a:pt x="1230" y="1796"/>
                    </a:cubicBezTo>
                    <a:lnTo>
                      <a:pt x="976" y="1796"/>
                    </a:lnTo>
                    <a:lnTo>
                      <a:pt x="898" y="1874"/>
                    </a:lnTo>
                    <a:cubicBezTo>
                      <a:pt x="820" y="1874"/>
                      <a:pt x="820" y="2030"/>
                      <a:pt x="820" y="2108"/>
                    </a:cubicBezTo>
                    <a:cubicBezTo>
                      <a:pt x="881" y="2246"/>
                      <a:pt x="1003" y="2324"/>
                      <a:pt x="1090" y="2389"/>
                    </a:cubicBezTo>
                    <a:lnTo>
                      <a:pt x="1090" y="2389"/>
                    </a:lnTo>
                    <a:cubicBezTo>
                      <a:pt x="1061" y="2462"/>
                      <a:pt x="1039" y="2545"/>
                      <a:pt x="976" y="2596"/>
                    </a:cubicBezTo>
                    <a:cubicBezTo>
                      <a:pt x="882" y="2702"/>
                      <a:pt x="758" y="2773"/>
                      <a:pt x="637" y="2773"/>
                    </a:cubicBezTo>
                    <a:cubicBezTo>
                      <a:pt x="558" y="2773"/>
                      <a:pt x="479" y="2743"/>
                      <a:pt x="410" y="2674"/>
                    </a:cubicBezTo>
                    <a:lnTo>
                      <a:pt x="332" y="2674"/>
                    </a:lnTo>
                    <a:lnTo>
                      <a:pt x="254" y="2596"/>
                    </a:lnTo>
                    <a:lnTo>
                      <a:pt x="254" y="2439"/>
                    </a:lnTo>
                    <a:lnTo>
                      <a:pt x="254" y="2108"/>
                    </a:lnTo>
                    <a:cubicBezTo>
                      <a:pt x="254" y="1874"/>
                      <a:pt x="254" y="1698"/>
                      <a:pt x="332" y="1464"/>
                    </a:cubicBezTo>
                    <a:cubicBezTo>
                      <a:pt x="332" y="1054"/>
                      <a:pt x="410" y="722"/>
                      <a:pt x="488" y="488"/>
                    </a:cubicBezTo>
                    <a:lnTo>
                      <a:pt x="488" y="157"/>
                    </a:lnTo>
                    <a:lnTo>
                      <a:pt x="488" y="78"/>
                    </a:lnTo>
                    <a:lnTo>
                      <a:pt x="410" y="78"/>
                    </a:lnTo>
                    <a:cubicBezTo>
                      <a:pt x="410" y="78"/>
                      <a:pt x="410" y="235"/>
                      <a:pt x="332" y="488"/>
                    </a:cubicBezTo>
                    <a:cubicBezTo>
                      <a:pt x="254" y="722"/>
                      <a:pt x="176" y="1054"/>
                      <a:pt x="98" y="1464"/>
                    </a:cubicBezTo>
                    <a:cubicBezTo>
                      <a:pt x="98" y="1620"/>
                      <a:pt x="1" y="1874"/>
                      <a:pt x="1" y="2108"/>
                    </a:cubicBezTo>
                    <a:cubicBezTo>
                      <a:pt x="1" y="2283"/>
                      <a:pt x="1" y="2361"/>
                      <a:pt x="98" y="2517"/>
                    </a:cubicBezTo>
                    <a:lnTo>
                      <a:pt x="98" y="2674"/>
                    </a:lnTo>
                    <a:cubicBezTo>
                      <a:pt x="176" y="2771"/>
                      <a:pt x="176" y="2771"/>
                      <a:pt x="176" y="2849"/>
                    </a:cubicBezTo>
                    <a:lnTo>
                      <a:pt x="332" y="2849"/>
                    </a:lnTo>
                    <a:cubicBezTo>
                      <a:pt x="387" y="2904"/>
                      <a:pt x="491" y="2960"/>
                      <a:pt x="603" y="2960"/>
                    </a:cubicBezTo>
                    <a:cubicBezTo>
                      <a:pt x="649" y="2960"/>
                      <a:pt x="696" y="2950"/>
                      <a:pt x="742" y="2927"/>
                    </a:cubicBezTo>
                    <a:cubicBezTo>
                      <a:pt x="898" y="2927"/>
                      <a:pt x="1074" y="2849"/>
                      <a:pt x="1152" y="2674"/>
                    </a:cubicBezTo>
                    <a:cubicBezTo>
                      <a:pt x="1195" y="2631"/>
                      <a:pt x="1214" y="2564"/>
                      <a:pt x="1236" y="2487"/>
                    </a:cubicBezTo>
                    <a:lnTo>
                      <a:pt x="1236" y="2487"/>
                    </a:lnTo>
                    <a:cubicBezTo>
                      <a:pt x="1334" y="2533"/>
                      <a:pt x="1443" y="2556"/>
                      <a:pt x="1552" y="2556"/>
                    </a:cubicBezTo>
                    <a:cubicBezTo>
                      <a:pt x="1693" y="2556"/>
                      <a:pt x="1835" y="2517"/>
                      <a:pt x="1952" y="2439"/>
                    </a:cubicBezTo>
                    <a:lnTo>
                      <a:pt x="2049" y="2439"/>
                    </a:lnTo>
                    <a:cubicBezTo>
                      <a:pt x="2127" y="2361"/>
                      <a:pt x="2127" y="2361"/>
                      <a:pt x="2127" y="2283"/>
                    </a:cubicBezTo>
                    <a:cubicBezTo>
                      <a:pt x="2205" y="2283"/>
                      <a:pt x="2205" y="2186"/>
                      <a:pt x="2205" y="2108"/>
                    </a:cubicBezTo>
                    <a:cubicBezTo>
                      <a:pt x="2205" y="1952"/>
                      <a:pt x="2127" y="1874"/>
                      <a:pt x="2127" y="1698"/>
                    </a:cubicBezTo>
                    <a:cubicBezTo>
                      <a:pt x="2049" y="1464"/>
                      <a:pt x="1874" y="1308"/>
                      <a:pt x="1796" y="1132"/>
                    </a:cubicBezTo>
                    <a:cubicBezTo>
                      <a:pt x="1562" y="722"/>
                      <a:pt x="1386" y="488"/>
                      <a:pt x="1230" y="332"/>
                    </a:cubicBezTo>
                    <a:cubicBezTo>
                      <a:pt x="1074" y="78"/>
                      <a:pt x="976" y="0"/>
                      <a:pt x="9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57" name="Google Shape;7957;p56"/>
              <p:cNvSpPr/>
              <p:nvPr/>
            </p:nvSpPr>
            <p:spPr>
              <a:xfrm>
                <a:off x="4929244" y="211508"/>
                <a:ext cx="75725" cy="81188"/>
              </a:xfrm>
              <a:custGeom>
                <a:avLst/>
                <a:gdLst/>
                <a:ahLst/>
                <a:cxnLst/>
                <a:rect l="l" t="t" r="r" b="b"/>
                <a:pathLst>
                  <a:path w="2440" h="2616" extrusionOk="0">
                    <a:moveTo>
                      <a:pt x="313" y="1"/>
                    </a:moveTo>
                    <a:cubicBezTo>
                      <a:pt x="157" y="79"/>
                      <a:pt x="79" y="176"/>
                      <a:pt x="79" y="332"/>
                    </a:cubicBezTo>
                    <a:lnTo>
                      <a:pt x="1" y="410"/>
                    </a:lnTo>
                    <a:cubicBezTo>
                      <a:pt x="1" y="566"/>
                      <a:pt x="157" y="742"/>
                      <a:pt x="411" y="820"/>
                    </a:cubicBezTo>
                    <a:cubicBezTo>
                      <a:pt x="645" y="898"/>
                      <a:pt x="899" y="1308"/>
                      <a:pt x="1055" y="1464"/>
                    </a:cubicBezTo>
                    <a:cubicBezTo>
                      <a:pt x="1211" y="1640"/>
                      <a:pt x="1289" y="1796"/>
                      <a:pt x="1386" y="1952"/>
                    </a:cubicBezTo>
                    <a:cubicBezTo>
                      <a:pt x="1386" y="1796"/>
                      <a:pt x="1386" y="1718"/>
                      <a:pt x="1289" y="1640"/>
                    </a:cubicBezTo>
                    <a:cubicBezTo>
                      <a:pt x="1211" y="1386"/>
                      <a:pt x="1133" y="1230"/>
                      <a:pt x="977" y="1054"/>
                    </a:cubicBezTo>
                    <a:cubicBezTo>
                      <a:pt x="801" y="664"/>
                      <a:pt x="567" y="410"/>
                      <a:pt x="411" y="254"/>
                    </a:cubicBezTo>
                    <a:cubicBezTo>
                      <a:pt x="411" y="176"/>
                      <a:pt x="313" y="79"/>
                      <a:pt x="313" y="1"/>
                    </a:cubicBezTo>
                    <a:close/>
                    <a:moveTo>
                      <a:pt x="411" y="1"/>
                    </a:moveTo>
                    <a:cubicBezTo>
                      <a:pt x="411" y="1"/>
                      <a:pt x="489" y="79"/>
                      <a:pt x="567" y="176"/>
                    </a:cubicBezTo>
                    <a:cubicBezTo>
                      <a:pt x="723" y="332"/>
                      <a:pt x="899" y="566"/>
                      <a:pt x="1133" y="976"/>
                    </a:cubicBezTo>
                    <a:cubicBezTo>
                      <a:pt x="1211" y="1152"/>
                      <a:pt x="1386" y="1308"/>
                      <a:pt x="1464" y="1542"/>
                    </a:cubicBezTo>
                    <a:cubicBezTo>
                      <a:pt x="1464" y="1718"/>
                      <a:pt x="1542" y="1796"/>
                      <a:pt x="1542" y="1952"/>
                    </a:cubicBezTo>
                    <a:cubicBezTo>
                      <a:pt x="1542" y="1952"/>
                      <a:pt x="1542" y="2030"/>
                      <a:pt x="1464" y="2127"/>
                    </a:cubicBezTo>
                    <a:cubicBezTo>
                      <a:pt x="1542" y="2283"/>
                      <a:pt x="1620" y="2361"/>
                      <a:pt x="1777" y="2518"/>
                    </a:cubicBezTo>
                    <a:cubicBezTo>
                      <a:pt x="1777" y="2615"/>
                      <a:pt x="1874" y="2615"/>
                      <a:pt x="1952" y="2615"/>
                    </a:cubicBezTo>
                    <a:cubicBezTo>
                      <a:pt x="2030" y="2615"/>
                      <a:pt x="2108" y="2615"/>
                      <a:pt x="2186" y="2518"/>
                    </a:cubicBezTo>
                    <a:cubicBezTo>
                      <a:pt x="2440" y="1952"/>
                      <a:pt x="2030" y="1386"/>
                      <a:pt x="1698" y="976"/>
                    </a:cubicBezTo>
                    <a:cubicBezTo>
                      <a:pt x="1386" y="566"/>
                      <a:pt x="1055" y="79"/>
                      <a:pt x="567"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58" name="Google Shape;7958;p56"/>
              <p:cNvSpPr/>
              <p:nvPr/>
            </p:nvSpPr>
            <p:spPr>
              <a:xfrm>
                <a:off x="4938958" y="211508"/>
                <a:ext cx="38173" cy="66042"/>
              </a:xfrm>
              <a:custGeom>
                <a:avLst/>
                <a:gdLst/>
                <a:ahLst/>
                <a:cxnLst/>
                <a:rect l="l" t="t" r="r" b="b"/>
                <a:pathLst>
                  <a:path w="1230" h="2128" extrusionOk="0">
                    <a:moveTo>
                      <a:pt x="0" y="1"/>
                    </a:moveTo>
                    <a:cubicBezTo>
                      <a:pt x="0" y="79"/>
                      <a:pt x="98" y="176"/>
                      <a:pt x="98" y="254"/>
                    </a:cubicBezTo>
                    <a:cubicBezTo>
                      <a:pt x="254" y="410"/>
                      <a:pt x="488" y="664"/>
                      <a:pt x="664" y="1054"/>
                    </a:cubicBezTo>
                    <a:cubicBezTo>
                      <a:pt x="820" y="1230"/>
                      <a:pt x="898" y="1386"/>
                      <a:pt x="976" y="1640"/>
                    </a:cubicBezTo>
                    <a:cubicBezTo>
                      <a:pt x="1073" y="1718"/>
                      <a:pt x="1073" y="1796"/>
                      <a:pt x="1073" y="1952"/>
                    </a:cubicBezTo>
                    <a:cubicBezTo>
                      <a:pt x="1151" y="2030"/>
                      <a:pt x="1151" y="2030"/>
                      <a:pt x="1151" y="2127"/>
                    </a:cubicBezTo>
                    <a:cubicBezTo>
                      <a:pt x="1229" y="2030"/>
                      <a:pt x="1229" y="1952"/>
                      <a:pt x="1229" y="1952"/>
                    </a:cubicBezTo>
                    <a:cubicBezTo>
                      <a:pt x="1229" y="1796"/>
                      <a:pt x="1151" y="1718"/>
                      <a:pt x="1151" y="1542"/>
                    </a:cubicBezTo>
                    <a:cubicBezTo>
                      <a:pt x="1073" y="1308"/>
                      <a:pt x="898" y="1152"/>
                      <a:pt x="820" y="976"/>
                    </a:cubicBezTo>
                    <a:cubicBezTo>
                      <a:pt x="586" y="566"/>
                      <a:pt x="410" y="332"/>
                      <a:pt x="254" y="176"/>
                    </a:cubicBezTo>
                    <a:cubicBezTo>
                      <a:pt x="176" y="79"/>
                      <a:pt x="98" y="1"/>
                      <a:pt x="98"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59" name="Google Shape;7959;p56"/>
              <p:cNvSpPr/>
              <p:nvPr/>
            </p:nvSpPr>
            <p:spPr>
              <a:xfrm>
                <a:off x="5176314" y="-430"/>
                <a:ext cx="136275" cy="192107"/>
              </a:xfrm>
              <a:custGeom>
                <a:avLst/>
                <a:gdLst/>
                <a:ahLst/>
                <a:cxnLst/>
                <a:rect l="l" t="t" r="r" b="b"/>
                <a:pathLst>
                  <a:path w="4391" h="6190" extrusionOk="0">
                    <a:moveTo>
                      <a:pt x="2030" y="0"/>
                    </a:moveTo>
                    <a:cubicBezTo>
                      <a:pt x="2030" y="0"/>
                      <a:pt x="1874" y="0"/>
                      <a:pt x="1464" y="79"/>
                    </a:cubicBezTo>
                    <a:lnTo>
                      <a:pt x="1054" y="79"/>
                    </a:lnTo>
                    <a:cubicBezTo>
                      <a:pt x="567" y="742"/>
                      <a:pt x="1" y="2517"/>
                      <a:pt x="489" y="3669"/>
                    </a:cubicBezTo>
                    <a:cubicBezTo>
                      <a:pt x="1036" y="5084"/>
                      <a:pt x="2496" y="6189"/>
                      <a:pt x="2962" y="6189"/>
                    </a:cubicBezTo>
                    <a:cubicBezTo>
                      <a:pt x="2978" y="6189"/>
                      <a:pt x="2992" y="6188"/>
                      <a:pt x="3006" y="6186"/>
                    </a:cubicBezTo>
                    <a:cubicBezTo>
                      <a:pt x="3337" y="6108"/>
                      <a:pt x="4391" y="3981"/>
                      <a:pt x="3981" y="2517"/>
                    </a:cubicBezTo>
                    <a:cubicBezTo>
                      <a:pt x="3747" y="1542"/>
                      <a:pt x="3006" y="332"/>
                      <a:pt x="2030"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60" name="Google Shape;7960;p56"/>
              <p:cNvSpPr/>
              <p:nvPr/>
            </p:nvSpPr>
            <p:spPr>
              <a:xfrm>
                <a:off x="5206604" y="1991"/>
                <a:ext cx="65422" cy="92205"/>
              </a:xfrm>
              <a:custGeom>
                <a:avLst/>
                <a:gdLst/>
                <a:ahLst/>
                <a:cxnLst/>
                <a:rect l="l" t="t" r="r" b="b"/>
                <a:pathLst>
                  <a:path w="2108" h="2971" extrusionOk="0">
                    <a:moveTo>
                      <a:pt x="1054" y="1952"/>
                    </a:moveTo>
                    <a:lnTo>
                      <a:pt x="1054" y="2127"/>
                    </a:lnTo>
                    <a:lnTo>
                      <a:pt x="1054" y="2283"/>
                    </a:lnTo>
                    <a:cubicBezTo>
                      <a:pt x="1054" y="2288"/>
                      <a:pt x="1054" y="2292"/>
                      <a:pt x="1054" y="2296"/>
                    </a:cubicBezTo>
                    <a:lnTo>
                      <a:pt x="1054" y="2296"/>
                    </a:lnTo>
                    <a:cubicBezTo>
                      <a:pt x="979" y="2240"/>
                      <a:pt x="898" y="2184"/>
                      <a:pt x="898" y="2127"/>
                    </a:cubicBezTo>
                    <a:lnTo>
                      <a:pt x="898" y="2049"/>
                    </a:lnTo>
                    <a:lnTo>
                      <a:pt x="976" y="1952"/>
                    </a:lnTo>
                    <a:close/>
                    <a:moveTo>
                      <a:pt x="820" y="1"/>
                    </a:moveTo>
                    <a:lnTo>
                      <a:pt x="820" y="98"/>
                    </a:lnTo>
                    <a:cubicBezTo>
                      <a:pt x="820" y="98"/>
                      <a:pt x="898" y="254"/>
                      <a:pt x="1054" y="410"/>
                    </a:cubicBezTo>
                    <a:cubicBezTo>
                      <a:pt x="1132" y="586"/>
                      <a:pt x="1386" y="898"/>
                      <a:pt x="1542" y="1230"/>
                    </a:cubicBezTo>
                    <a:cubicBezTo>
                      <a:pt x="1717" y="1386"/>
                      <a:pt x="1795" y="1561"/>
                      <a:pt x="1873" y="1796"/>
                    </a:cubicBezTo>
                    <a:cubicBezTo>
                      <a:pt x="1952" y="1874"/>
                      <a:pt x="1952" y="2049"/>
                      <a:pt x="1952" y="2127"/>
                    </a:cubicBezTo>
                    <a:lnTo>
                      <a:pt x="1952" y="2283"/>
                    </a:lnTo>
                    <a:lnTo>
                      <a:pt x="1952" y="2361"/>
                    </a:lnTo>
                    <a:lnTo>
                      <a:pt x="1873" y="2361"/>
                    </a:lnTo>
                    <a:cubicBezTo>
                      <a:pt x="1769" y="2434"/>
                      <a:pt x="1667" y="2460"/>
                      <a:pt x="1567" y="2460"/>
                    </a:cubicBezTo>
                    <a:cubicBezTo>
                      <a:pt x="1451" y="2460"/>
                      <a:pt x="1335" y="2425"/>
                      <a:pt x="1217" y="2388"/>
                    </a:cubicBezTo>
                    <a:lnTo>
                      <a:pt x="1217" y="2388"/>
                    </a:lnTo>
                    <a:cubicBezTo>
                      <a:pt x="1225" y="2353"/>
                      <a:pt x="1230" y="2318"/>
                      <a:pt x="1230" y="2283"/>
                    </a:cubicBezTo>
                    <a:lnTo>
                      <a:pt x="1230" y="2127"/>
                    </a:lnTo>
                    <a:cubicBezTo>
                      <a:pt x="1230" y="2049"/>
                      <a:pt x="1230" y="1952"/>
                      <a:pt x="1132" y="1874"/>
                    </a:cubicBezTo>
                    <a:cubicBezTo>
                      <a:pt x="1054" y="1796"/>
                      <a:pt x="976" y="1796"/>
                      <a:pt x="976" y="1796"/>
                    </a:cubicBezTo>
                    <a:cubicBezTo>
                      <a:pt x="898" y="1874"/>
                      <a:pt x="898" y="1874"/>
                      <a:pt x="820" y="1874"/>
                    </a:cubicBezTo>
                    <a:cubicBezTo>
                      <a:pt x="742" y="1952"/>
                      <a:pt x="742" y="2049"/>
                      <a:pt x="742" y="2127"/>
                    </a:cubicBezTo>
                    <a:cubicBezTo>
                      <a:pt x="813" y="2270"/>
                      <a:pt x="949" y="2347"/>
                      <a:pt x="1032" y="2419"/>
                    </a:cubicBezTo>
                    <a:lnTo>
                      <a:pt x="1032" y="2419"/>
                    </a:lnTo>
                    <a:cubicBezTo>
                      <a:pt x="1003" y="2501"/>
                      <a:pt x="950" y="2563"/>
                      <a:pt x="898" y="2615"/>
                    </a:cubicBezTo>
                    <a:cubicBezTo>
                      <a:pt x="799" y="2764"/>
                      <a:pt x="661" y="2818"/>
                      <a:pt x="533" y="2818"/>
                    </a:cubicBezTo>
                    <a:cubicBezTo>
                      <a:pt x="459" y="2818"/>
                      <a:pt x="389" y="2800"/>
                      <a:pt x="332" y="2771"/>
                    </a:cubicBezTo>
                    <a:lnTo>
                      <a:pt x="254" y="2693"/>
                    </a:lnTo>
                    <a:cubicBezTo>
                      <a:pt x="156" y="2615"/>
                      <a:pt x="156" y="2537"/>
                      <a:pt x="156" y="2537"/>
                    </a:cubicBezTo>
                    <a:lnTo>
                      <a:pt x="156" y="2127"/>
                    </a:lnTo>
                    <a:cubicBezTo>
                      <a:pt x="156" y="1952"/>
                      <a:pt x="254" y="1718"/>
                      <a:pt x="254" y="1464"/>
                    </a:cubicBezTo>
                    <a:cubicBezTo>
                      <a:pt x="332" y="1152"/>
                      <a:pt x="332" y="742"/>
                      <a:pt x="410" y="488"/>
                    </a:cubicBezTo>
                    <a:lnTo>
                      <a:pt x="410" y="176"/>
                    </a:lnTo>
                    <a:lnTo>
                      <a:pt x="410" y="98"/>
                    </a:lnTo>
                    <a:lnTo>
                      <a:pt x="332" y="176"/>
                    </a:lnTo>
                    <a:cubicBezTo>
                      <a:pt x="332" y="176"/>
                      <a:pt x="332" y="254"/>
                      <a:pt x="254" y="488"/>
                    </a:cubicBezTo>
                    <a:cubicBezTo>
                      <a:pt x="156" y="742"/>
                      <a:pt x="78" y="1074"/>
                      <a:pt x="0" y="1464"/>
                    </a:cubicBezTo>
                    <a:lnTo>
                      <a:pt x="0" y="2127"/>
                    </a:lnTo>
                    <a:lnTo>
                      <a:pt x="0" y="2537"/>
                    </a:lnTo>
                    <a:cubicBezTo>
                      <a:pt x="0" y="2615"/>
                      <a:pt x="0" y="2693"/>
                      <a:pt x="78" y="2771"/>
                    </a:cubicBezTo>
                    <a:lnTo>
                      <a:pt x="156" y="2849"/>
                    </a:lnTo>
                    <a:lnTo>
                      <a:pt x="254" y="2927"/>
                    </a:lnTo>
                    <a:cubicBezTo>
                      <a:pt x="306" y="2927"/>
                      <a:pt x="393" y="2971"/>
                      <a:pt x="491" y="2971"/>
                    </a:cubicBezTo>
                    <a:cubicBezTo>
                      <a:pt x="540" y="2971"/>
                      <a:pt x="592" y="2960"/>
                      <a:pt x="644" y="2927"/>
                    </a:cubicBezTo>
                    <a:cubicBezTo>
                      <a:pt x="820" y="2927"/>
                      <a:pt x="976" y="2849"/>
                      <a:pt x="1054" y="2693"/>
                    </a:cubicBezTo>
                    <a:cubicBezTo>
                      <a:pt x="1095" y="2653"/>
                      <a:pt x="1140" y="2586"/>
                      <a:pt x="1175" y="2509"/>
                    </a:cubicBezTo>
                    <a:lnTo>
                      <a:pt x="1175" y="2509"/>
                    </a:lnTo>
                    <a:cubicBezTo>
                      <a:pt x="1295" y="2564"/>
                      <a:pt x="1423" y="2587"/>
                      <a:pt x="1549" y="2587"/>
                    </a:cubicBezTo>
                    <a:cubicBezTo>
                      <a:pt x="1661" y="2587"/>
                      <a:pt x="1772" y="2568"/>
                      <a:pt x="1873" y="2537"/>
                    </a:cubicBezTo>
                    <a:lnTo>
                      <a:pt x="1952" y="2439"/>
                    </a:lnTo>
                    <a:lnTo>
                      <a:pt x="2030" y="2361"/>
                    </a:lnTo>
                    <a:cubicBezTo>
                      <a:pt x="2108" y="2283"/>
                      <a:pt x="2108" y="2205"/>
                      <a:pt x="2108" y="2127"/>
                    </a:cubicBezTo>
                    <a:cubicBezTo>
                      <a:pt x="2108" y="1952"/>
                      <a:pt x="2030" y="1874"/>
                      <a:pt x="2030" y="1718"/>
                    </a:cubicBezTo>
                    <a:cubicBezTo>
                      <a:pt x="1952" y="1561"/>
                      <a:pt x="1795" y="1308"/>
                      <a:pt x="1717" y="1152"/>
                    </a:cubicBezTo>
                    <a:cubicBezTo>
                      <a:pt x="1464" y="820"/>
                      <a:pt x="1308" y="488"/>
                      <a:pt x="1132" y="332"/>
                    </a:cubicBezTo>
                    <a:cubicBezTo>
                      <a:pt x="976" y="176"/>
                      <a:pt x="898" y="1"/>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61" name="Google Shape;7961;p56"/>
              <p:cNvSpPr/>
              <p:nvPr/>
            </p:nvSpPr>
            <p:spPr>
              <a:xfrm>
                <a:off x="5214487" y="128551"/>
                <a:ext cx="37552" cy="32742"/>
              </a:xfrm>
              <a:custGeom>
                <a:avLst/>
                <a:gdLst/>
                <a:ahLst/>
                <a:cxnLst/>
                <a:rect l="l" t="t" r="r" b="b"/>
                <a:pathLst>
                  <a:path w="1210" h="1055" extrusionOk="0">
                    <a:moveTo>
                      <a:pt x="312" y="0"/>
                    </a:moveTo>
                    <a:cubicBezTo>
                      <a:pt x="156" y="0"/>
                      <a:pt x="0" y="157"/>
                      <a:pt x="78" y="313"/>
                    </a:cubicBezTo>
                    <a:cubicBezTo>
                      <a:pt x="156" y="488"/>
                      <a:pt x="312" y="644"/>
                      <a:pt x="390" y="800"/>
                    </a:cubicBezTo>
                    <a:cubicBezTo>
                      <a:pt x="566" y="898"/>
                      <a:pt x="722" y="1054"/>
                      <a:pt x="878" y="1054"/>
                    </a:cubicBezTo>
                    <a:lnTo>
                      <a:pt x="976" y="1054"/>
                    </a:lnTo>
                    <a:cubicBezTo>
                      <a:pt x="1132" y="1054"/>
                      <a:pt x="1210" y="800"/>
                      <a:pt x="1132" y="644"/>
                    </a:cubicBezTo>
                    <a:cubicBezTo>
                      <a:pt x="976" y="566"/>
                      <a:pt x="878" y="488"/>
                      <a:pt x="800" y="313"/>
                    </a:cubicBezTo>
                    <a:cubicBezTo>
                      <a:pt x="644" y="157"/>
                      <a:pt x="566" y="78"/>
                      <a:pt x="390"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62" name="Google Shape;7962;p56"/>
              <p:cNvSpPr/>
              <p:nvPr/>
            </p:nvSpPr>
            <p:spPr>
              <a:xfrm>
                <a:off x="5252008" y="163683"/>
                <a:ext cx="12755" cy="7883"/>
              </a:xfrm>
              <a:custGeom>
                <a:avLst/>
                <a:gdLst/>
                <a:ahLst/>
                <a:cxnLst/>
                <a:rect l="l" t="t" r="r" b="b"/>
                <a:pathLst>
                  <a:path w="411" h="254" extrusionOk="0">
                    <a:moveTo>
                      <a:pt x="157" y="0"/>
                    </a:moveTo>
                    <a:cubicBezTo>
                      <a:pt x="1" y="0"/>
                      <a:pt x="1" y="254"/>
                      <a:pt x="157" y="254"/>
                    </a:cubicBezTo>
                    <a:cubicBezTo>
                      <a:pt x="410" y="254"/>
                      <a:pt x="332" y="0"/>
                      <a:pt x="157"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63" name="Google Shape;7963;p56"/>
              <p:cNvSpPr/>
              <p:nvPr/>
            </p:nvSpPr>
            <p:spPr>
              <a:xfrm>
                <a:off x="5226590" y="7453"/>
                <a:ext cx="73305" cy="82988"/>
              </a:xfrm>
              <a:custGeom>
                <a:avLst/>
                <a:gdLst/>
                <a:ahLst/>
                <a:cxnLst/>
                <a:rect l="l" t="t" r="r" b="b"/>
                <a:pathLst>
                  <a:path w="2362" h="2674" extrusionOk="0">
                    <a:moveTo>
                      <a:pt x="254" y="0"/>
                    </a:moveTo>
                    <a:cubicBezTo>
                      <a:pt x="98" y="78"/>
                      <a:pt x="0" y="156"/>
                      <a:pt x="0" y="312"/>
                    </a:cubicBezTo>
                    <a:lnTo>
                      <a:pt x="0" y="410"/>
                    </a:lnTo>
                    <a:cubicBezTo>
                      <a:pt x="0" y="644"/>
                      <a:pt x="176" y="800"/>
                      <a:pt x="332" y="800"/>
                    </a:cubicBezTo>
                    <a:cubicBezTo>
                      <a:pt x="586" y="898"/>
                      <a:pt x="820" y="1288"/>
                      <a:pt x="976" y="1463"/>
                    </a:cubicBezTo>
                    <a:cubicBezTo>
                      <a:pt x="1151" y="1620"/>
                      <a:pt x="1229" y="1776"/>
                      <a:pt x="1308" y="1951"/>
                    </a:cubicBezTo>
                    <a:cubicBezTo>
                      <a:pt x="1308" y="1873"/>
                      <a:pt x="1308" y="1698"/>
                      <a:pt x="1229" y="1620"/>
                    </a:cubicBezTo>
                    <a:cubicBezTo>
                      <a:pt x="1151" y="1385"/>
                      <a:pt x="1073" y="1210"/>
                      <a:pt x="898" y="1054"/>
                    </a:cubicBezTo>
                    <a:cubicBezTo>
                      <a:pt x="742" y="722"/>
                      <a:pt x="488" y="410"/>
                      <a:pt x="410" y="234"/>
                    </a:cubicBezTo>
                    <a:cubicBezTo>
                      <a:pt x="332" y="156"/>
                      <a:pt x="254" y="78"/>
                      <a:pt x="254" y="0"/>
                    </a:cubicBezTo>
                    <a:close/>
                    <a:moveTo>
                      <a:pt x="332" y="0"/>
                    </a:moveTo>
                    <a:cubicBezTo>
                      <a:pt x="410" y="0"/>
                      <a:pt x="410" y="78"/>
                      <a:pt x="488" y="156"/>
                    </a:cubicBezTo>
                    <a:cubicBezTo>
                      <a:pt x="664" y="312"/>
                      <a:pt x="820" y="644"/>
                      <a:pt x="1073" y="976"/>
                    </a:cubicBezTo>
                    <a:cubicBezTo>
                      <a:pt x="1151" y="1132"/>
                      <a:pt x="1308" y="1385"/>
                      <a:pt x="1386" y="1542"/>
                    </a:cubicBezTo>
                    <a:cubicBezTo>
                      <a:pt x="1386" y="1698"/>
                      <a:pt x="1464" y="1776"/>
                      <a:pt x="1464" y="1951"/>
                    </a:cubicBezTo>
                    <a:cubicBezTo>
                      <a:pt x="1464" y="2029"/>
                      <a:pt x="1464" y="2029"/>
                      <a:pt x="1386" y="2107"/>
                    </a:cubicBezTo>
                    <a:cubicBezTo>
                      <a:pt x="1561" y="2263"/>
                      <a:pt x="1639" y="2439"/>
                      <a:pt x="1717" y="2595"/>
                    </a:cubicBezTo>
                    <a:cubicBezTo>
                      <a:pt x="1717" y="2595"/>
                      <a:pt x="1795" y="2673"/>
                      <a:pt x="1873" y="2673"/>
                    </a:cubicBezTo>
                    <a:cubicBezTo>
                      <a:pt x="1951" y="2673"/>
                      <a:pt x="2049" y="2595"/>
                      <a:pt x="2127" y="2517"/>
                    </a:cubicBezTo>
                    <a:cubicBezTo>
                      <a:pt x="2361" y="2029"/>
                      <a:pt x="1951" y="1385"/>
                      <a:pt x="1639" y="976"/>
                    </a:cubicBezTo>
                    <a:cubicBezTo>
                      <a:pt x="1308" y="566"/>
                      <a:pt x="976" y="156"/>
                      <a:pt x="488"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64" name="Google Shape;7964;p56"/>
              <p:cNvSpPr/>
              <p:nvPr/>
            </p:nvSpPr>
            <p:spPr>
              <a:xfrm>
                <a:off x="5234442" y="7453"/>
                <a:ext cx="37583" cy="65422"/>
              </a:xfrm>
              <a:custGeom>
                <a:avLst/>
                <a:gdLst/>
                <a:ahLst/>
                <a:cxnLst/>
                <a:rect l="l" t="t" r="r" b="b"/>
                <a:pathLst>
                  <a:path w="1211" h="2108" extrusionOk="0">
                    <a:moveTo>
                      <a:pt x="1" y="0"/>
                    </a:moveTo>
                    <a:cubicBezTo>
                      <a:pt x="1" y="78"/>
                      <a:pt x="79" y="156"/>
                      <a:pt x="157" y="234"/>
                    </a:cubicBezTo>
                    <a:cubicBezTo>
                      <a:pt x="235" y="410"/>
                      <a:pt x="489" y="722"/>
                      <a:pt x="645" y="1054"/>
                    </a:cubicBezTo>
                    <a:cubicBezTo>
                      <a:pt x="820" y="1210"/>
                      <a:pt x="898" y="1385"/>
                      <a:pt x="976" y="1620"/>
                    </a:cubicBezTo>
                    <a:cubicBezTo>
                      <a:pt x="1055" y="1698"/>
                      <a:pt x="1055" y="1873"/>
                      <a:pt x="1055" y="1951"/>
                    </a:cubicBezTo>
                    <a:cubicBezTo>
                      <a:pt x="1133" y="2029"/>
                      <a:pt x="1133" y="2107"/>
                      <a:pt x="1133" y="2107"/>
                    </a:cubicBezTo>
                    <a:cubicBezTo>
                      <a:pt x="1211" y="2029"/>
                      <a:pt x="1211" y="2029"/>
                      <a:pt x="1211" y="1951"/>
                    </a:cubicBezTo>
                    <a:cubicBezTo>
                      <a:pt x="1211" y="1776"/>
                      <a:pt x="1133" y="1698"/>
                      <a:pt x="1133" y="1542"/>
                    </a:cubicBezTo>
                    <a:cubicBezTo>
                      <a:pt x="1055" y="1385"/>
                      <a:pt x="898" y="1132"/>
                      <a:pt x="820" y="976"/>
                    </a:cubicBezTo>
                    <a:cubicBezTo>
                      <a:pt x="567" y="644"/>
                      <a:pt x="411" y="312"/>
                      <a:pt x="235" y="156"/>
                    </a:cubicBezTo>
                    <a:cubicBezTo>
                      <a:pt x="157" y="78"/>
                      <a:pt x="157" y="0"/>
                      <a:pt x="79"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65" name="Google Shape;7965;p56"/>
              <p:cNvSpPr/>
              <p:nvPr/>
            </p:nvSpPr>
            <p:spPr>
              <a:xfrm>
                <a:off x="5377979" y="-303208"/>
                <a:ext cx="129012" cy="194527"/>
              </a:xfrm>
              <a:custGeom>
                <a:avLst/>
                <a:gdLst/>
                <a:ahLst/>
                <a:cxnLst/>
                <a:rect l="l" t="t" r="r" b="b"/>
                <a:pathLst>
                  <a:path w="4157" h="6268" extrusionOk="0">
                    <a:moveTo>
                      <a:pt x="1307" y="1"/>
                    </a:moveTo>
                    <a:cubicBezTo>
                      <a:pt x="742" y="664"/>
                      <a:pt x="0" y="2362"/>
                      <a:pt x="332" y="3493"/>
                    </a:cubicBezTo>
                    <a:cubicBezTo>
                      <a:pt x="730" y="5009"/>
                      <a:pt x="2048" y="6267"/>
                      <a:pt x="2409" y="6267"/>
                    </a:cubicBezTo>
                    <a:cubicBezTo>
                      <a:pt x="2420" y="6267"/>
                      <a:pt x="2430" y="6266"/>
                      <a:pt x="2439" y="6264"/>
                    </a:cubicBezTo>
                    <a:cubicBezTo>
                      <a:pt x="2771" y="6264"/>
                      <a:pt x="4156" y="4235"/>
                      <a:pt x="3903" y="2771"/>
                    </a:cubicBezTo>
                    <a:cubicBezTo>
                      <a:pt x="3825" y="1796"/>
                      <a:pt x="3181" y="488"/>
                      <a:pt x="2283" y="79"/>
                    </a:cubicBezTo>
                    <a:cubicBezTo>
                      <a:pt x="2283" y="79"/>
                      <a:pt x="2127" y="79"/>
                      <a:pt x="1717" y="1"/>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66" name="Google Shape;7966;p56"/>
              <p:cNvSpPr/>
              <p:nvPr/>
            </p:nvSpPr>
            <p:spPr>
              <a:xfrm>
                <a:off x="5405817" y="-297745"/>
                <a:ext cx="68463" cy="87829"/>
              </a:xfrm>
              <a:custGeom>
                <a:avLst/>
                <a:gdLst/>
                <a:ahLst/>
                <a:cxnLst/>
                <a:rect l="l" t="t" r="r" b="b"/>
                <a:pathLst>
                  <a:path w="2206" h="2830" extrusionOk="0">
                    <a:moveTo>
                      <a:pt x="1054" y="1854"/>
                    </a:moveTo>
                    <a:lnTo>
                      <a:pt x="1152" y="1951"/>
                    </a:lnTo>
                    <a:lnTo>
                      <a:pt x="1152" y="2029"/>
                    </a:lnTo>
                    <a:cubicBezTo>
                      <a:pt x="1152" y="2105"/>
                      <a:pt x="1152" y="2181"/>
                      <a:pt x="1063" y="2185"/>
                    </a:cubicBezTo>
                    <a:lnTo>
                      <a:pt x="1063" y="2185"/>
                    </a:lnTo>
                    <a:cubicBezTo>
                      <a:pt x="1011" y="2133"/>
                      <a:pt x="976" y="2081"/>
                      <a:pt x="976" y="2029"/>
                    </a:cubicBezTo>
                    <a:lnTo>
                      <a:pt x="976" y="1951"/>
                    </a:lnTo>
                    <a:lnTo>
                      <a:pt x="1054" y="1854"/>
                    </a:lnTo>
                    <a:close/>
                    <a:moveTo>
                      <a:pt x="664" y="0"/>
                    </a:moveTo>
                    <a:cubicBezTo>
                      <a:pt x="664" y="0"/>
                      <a:pt x="567" y="156"/>
                      <a:pt x="489" y="312"/>
                    </a:cubicBezTo>
                    <a:cubicBezTo>
                      <a:pt x="410" y="566"/>
                      <a:pt x="332" y="878"/>
                      <a:pt x="176" y="1288"/>
                    </a:cubicBezTo>
                    <a:cubicBezTo>
                      <a:pt x="79" y="1542"/>
                      <a:pt x="79" y="1698"/>
                      <a:pt x="1" y="1951"/>
                    </a:cubicBezTo>
                    <a:lnTo>
                      <a:pt x="1" y="2342"/>
                    </a:lnTo>
                    <a:lnTo>
                      <a:pt x="1" y="2517"/>
                    </a:lnTo>
                    <a:cubicBezTo>
                      <a:pt x="79" y="2595"/>
                      <a:pt x="79" y="2595"/>
                      <a:pt x="79" y="2673"/>
                    </a:cubicBezTo>
                    <a:lnTo>
                      <a:pt x="176" y="2673"/>
                    </a:lnTo>
                    <a:lnTo>
                      <a:pt x="176" y="2751"/>
                    </a:lnTo>
                    <a:cubicBezTo>
                      <a:pt x="332" y="2829"/>
                      <a:pt x="489" y="2829"/>
                      <a:pt x="664" y="2829"/>
                    </a:cubicBezTo>
                    <a:cubicBezTo>
                      <a:pt x="820" y="2829"/>
                      <a:pt x="898" y="2751"/>
                      <a:pt x="1054" y="2673"/>
                    </a:cubicBezTo>
                    <a:cubicBezTo>
                      <a:pt x="1098" y="2604"/>
                      <a:pt x="1137" y="2550"/>
                      <a:pt x="1167" y="2497"/>
                    </a:cubicBezTo>
                    <a:lnTo>
                      <a:pt x="1167" y="2497"/>
                    </a:lnTo>
                    <a:cubicBezTo>
                      <a:pt x="1288" y="2547"/>
                      <a:pt x="1419" y="2569"/>
                      <a:pt x="1545" y="2569"/>
                    </a:cubicBezTo>
                    <a:cubicBezTo>
                      <a:pt x="1663" y="2569"/>
                      <a:pt x="1777" y="2550"/>
                      <a:pt x="1874" y="2517"/>
                    </a:cubicBezTo>
                    <a:lnTo>
                      <a:pt x="2030" y="2517"/>
                    </a:lnTo>
                    <a:cubicBezTo>
                      <a:pt x="2030" y="2439"/>
                      <a:pt x="2030" y="2439"/>
                      <a:pt x="2128" y="2439"/>
                    </a:cubicBezTo>
                    <a:lnTo>
                      <a:pt x="2128" y="2186"/>
                    </a:lnTo>
                    <a:cubicBezTo>
                      <a:pt x="2206" y="2029"/>
                      <a:pt x="2128" y="1951"/>
                      <a:pt x="2128" y="1776"/>
                    </a:cubicBezTo>
                    <a:cubicBezTo>
                      <a:pt x="2030" y="1542"/>
                      <a:pt x="1952" y="1366"/>
                      <a:pt x="1874" y="1132"/>
                    </a:cubicBezTo>
                    <a:cubicBezTo>
                      <a:pt x="1718" y="800"/>
                      <a:pt x="1542" y="488"/>
                      <a:pt x="1386" y="312"/>
                    </a:cubicBezTo>
                    <a:cubicBezTo>
                      <a:pt x="1308" y="78"/>
                      <a:pt x="1230" y="0"/>
                      <a:pt x="1230" y="0"/>
                    </a:cubicBezTo>
                    <a:lnTo>
                      <a:pt x="1152" y="0"/>
                    </a:lnTo>
                    <a:cubicBezTo>
                      <a:pt x="1152" y="0"/>
                      <a:pt x="1152" y="156"/>
                      <a:pt x="1308" y="312"/>
                    </a:cubicBezTo>
                    <a:cubicBezTo>
                      <a:pt x="1386" y="566"/>
                      <a:pt x="1542" y="878"/>
                      <a:pt x="1718" y="1210"/>
                    </a:cubicBezTo>
                    <a:cubicBezTo>
                      <a:pt x="1874" y="1464"/>
                      <a:pt x="1952" y="1620"/>
                      <a:pt x="1952" y="1854"/>
                    </a:cubicBezTo>
                    <a:cubicBezTo>
                      <a:pt x="2030" y="1951"/>
                      <a:pt x="2030" y="2107"/>
                      <a:pt x="2030" y="2186"/>
                    </a:cubicBezTo>
                    <a:cubicBezTo>
                      <a:pt x="2030" y="2264"/>
                      <a:pt x="2030" y="2264"/>
                      <a:pt x="1952" y="2342"/>
                    </a:cubicBezTo>
                    <a:lnTo>
                      <a:pt x="1874" y="2439"/>
                    </a:lnTo>
                    <a:cubicBezTo>
                      <a:pt x="1812" y="2460"/>
                      <a:pt x="1749" y="2469"/>
                      <a:pt x="1686" y="2469"/>
                    </a:cubicBezTo>
                    <a:cubicBezTo>
                      <a:pt x="1533" y="2469"/>
                      <a:pt x="1377" y="2414"/>
                      <a:pt x="1227" y="2316"/>
                    </a:cubicBezTo>
                    <a:lnTo>
                      <a:pt x="1227" y="2316"/>
                    </a:lnTo>
                    <a:cubicBezTo>
                      <a:pt x="1229" y="2300"/>
                      <a:pt x="1230" y="2282"/>
                      <a:pt x="1230" y="2264"/>
                    </a:cubicBezTo>
                    <a:cubicBezTo>
                      <a:pt x="1308" y="2186"/>
                      <a:pt x="1308" y="2107"/>
                      <a:pt x="1308" y="2029"/>
                    </a:cubicBezTo>
                    <a:cubicBezTo>
                      <a:pt x="1308" y="1951"/>
                      <a:pt x="1308" y="1854"/>
                      <a:pt x="1230" y="1776"/>
                    </a:cubicBezTo>
                    <a:cubicBezTo>
                      <a:pt x="1178" y="1776"/>
                      <a:pt x="1161" y="1741"/>
                      <a:pt x="1126" y="1741"/>
                    </a:cubicBezTo>
                    <a:cubicBezTo>
                      <a:pt x="1109" y="1741"/>
                      <a:pt x="1087" y="1750"/>
                      <a:pt x="1054" y="1776"/>
                    </a:cubicBezTo>
                    <a:lnTo>
                      <a:pt x="976" y="1776"/>
                    </a:lnTo>
                    <a:cubicBezTo>
                      <a:pt x="820" y="1854"/>
                      <a:pt x="820" y="1951"/>
                      <a:pt x="820" y="2029"/>
                    </a:cubicBezTo>
                    <a:cubicBezTo>
                      <a:pt x="883" y="2155"/>
                      <a:pt x="946" y="2280"/>
                      <a:pt x="1008" y="2375"/>
                    </a:cubicBezTo>
                    <a:lnTo>
                      <a:pt x="1008" y="2375"/>
                    </a:lnTo>
                    <a:cubicBezTo>
                      <a:pt x="979" y="2431"/>
                      <a:pt x="939" y="2477"/>
                      <a:pt x="898" y="2517"/>
                    </a:cubicBezTo>
                    <a:cubicBezTo>
                      <a:pt x="812" y="2646"/>
                      <a:pt x="697" y="2704"/>
                      <a:pt x="584" y="2704"/>
                    </a:cubicBezTo>
                    <a:cubicBezTo>
                      <a:pt x="492" y="2704"/>
                      <a:pt x="403" y="2665"/>
                      <a:pt x="332" y="2595"/>
                    </a:cubicBezTo>
                    <a:lnTo>
                      <a:pt x="254" y="2595"/>
                    </a:lnTo>
                    <a:lnTo>
                      <a:pt x="254" y="2517"/>
                    </a:lnTo>
                    <a:cubicBezTo>
                      <a:pt x="176" y="2439"/>
                      <a:pt x="176" y="2439"/>
                      <a:pt x="176" y="2342"/>
                    </a:cubicBezTo>
                    <a:cubicBezTo>
                      <a:pt x="176" y="2186"/>
                      <a:pt x="254" y="2107"/>
                      <a:pt x="254" y="2029"/>
                    </a:cubicBezTo>
                    <a:cubicBezTo>
                      <a:pt x="254" y="1776"/>
                      <a:pt x="332" y="1542"/>
                      <a:pt x="410" y="1366"/>
                    </a:cubicBezTo>
                    <a:cubicBezTo>
                      <a:pt x="489" y="976"/>
                      <a:pt x="567" y="644"/>
                      <a:pt x="664" y="390"/>
                    </a:cubicBezTo>
                    <a:cubicBezTo>
                      <a:pt x="742" y="156"/>
                      <a:pt x="742" y="78"/>
                      <a:pt x="742" y="78"/>
                    </a:cubicBezTo>
                    <a:lnTo>
                      <a:pt x="742"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67" name="Google Shape;7967;p56"/>
              <p:cNvSpPr/>
              <p:nvPr/>
            </p:nvSpPr>
            <p:spPr>
              <a:xfrm>
                <a:off x="5408238" y="-174226"/>
                <a:ext cx="35752" cy="35163"/>
              </a:xfrm>
              <a:custGeom>
                <a:avLst/>
                <a:gdLst/>
                <a:ahLst/>
                <a:cxnLst/>
                <a:rect l="l" t="t" r="r" b="b"/>
                <a:pathLst>
                  <a:path w="1152" h="1133" extrusionOk="0">
                    <a:moveTo>
                      <a:pt x="332" y="1"/>
                    </a:moveTo>
                    <a:cubicBezTo>
                      <a:pt x="176" y="1"/>
                      <a:pt x="1" y="79"/>
                      <a:pt x="98" y="235"/>
                    </a:cubicBezTo>
                    <a:cubicBezTo>
                      <a:pt x="98" y="410"/>
                      <a:pt x="254" y="566"/>
                      <a:pt x="332" y="723"/>
                    </a:cubicBezTo>
                    <a:cubicBezTo>
                      <a:pt x="411" y="898"/>
                      <a:pt x="586" y="1054"/>
                      <a:pt x="742" y="1054"/>
                    </a:cubicBezTo>
                    <a:cubicBezTo>
                      <a:pt x="820" y="1054"/>
                      <a:pt x="820" y="1132"/>
                      <a:pt x="820" y="1132"/>
                    </a:cubicBezTo>
                    <a:cubicBezTo>
                      <a:pt x="1074" y="1132"/>
                      <a:pt x="1152" y="898"/>
                      <a:pt x="976" y="723"/>
                    </a:cubicBezTo>
                    <a:cubicBezTo>
                      <a:pt x="898" y="566"/>
                      <a:pt x="820" y="488"/>
                      <a:pt x="742" y="313"/>
                    </a:cubicBezTo>
                    <a:cubicBezTo>
                      <a:pt x="664" y="157"/>
                      <a:pt x="586" y="79"/>
                      <a:pt x="332"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68" name="Google Shape;7968;p56"/>
              <p:cNvSpPr/>
              <p:nvPr/>
            </p:nvSpPr>
            <p:spPr>
              <a:xfrm>
                <a:off x="5441539" y="-136674"/>
                <a:ext cx="9745" cy="7883"/>
              </a:xfrm>
              <a:custGeom>
                <a:avLst/>
                <a:gdLst/>
                <a:ahLst/>
                <a:cxnLst/>
                <a:rect l="l" t="t" r="r" b="b"/>
                <a:pathLst>
                  <a:path w="314" h="254" extrusionOk="0">
                    <a:moveTo>
                      <a:pt x="157" y="0"/>
                    </a:moveTo>
                    <a:cubicBezTo>
                      <a:pt x="1" y="0"/>
                      <a:pt x="1" y="254"/>
                      <a:pt x="157" y="254"/>
                    </a:cubicBezTo>
                    <a:cubicBezTo>
                      <a:pt x="313" y="254"/>
                      <a:pt x="313" y="0"/>
                      <a:pt x="157"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69" name="Google Shape;7969;p56"/>
              <p:cNvSpPr/>
              <p:nvPr/>
            </p:nvSpPr>
            <p:spPr>
              <a:xfrm>
                <a:off x="5431266" y="-295325"/>
                <a:ext cx="67843" cy="88419"/>
              </a:xfrm>
              <a:custGeom>
                <a:avLst/>
                <a:gdLst/>
                <a:ahLst/>
                <a:cxnLst/>
                <a:rect l="l" t="t" r="r" b="b"/>
                <a:pathLst>
                  <a:path w="2186" h="2849" extrusionOk="0">
                    <a:moveTo>
                      <a:pt x="332" y="78"/>
                    </a:moveTo>
                    <a:cubicBezTo>
                      <a:pt x="234" y="78"/>
                      <a:pt x="78" y="156"/>
                      <a:pt x="78" y="312"/>
                    </a:cubicBezTo>
                    <a:lnTo>
                      <a:pt x="78" y="410"/>
                    </a:lnTo>
                    <a:cubicBezTo>
                      <a:pt x="0" y="644"/>
                      <a:pt x="156" y="800"/>
                      <a:pt x="332" y="800"/>
                    </a:cubicBezTo>
                    <a:cubicBezTo>
                      <a:pt x="566" y="976"/>
                      <a:pt x="820" y="1386"/>
                      <a:pt x="898" y="1620"/>
                    </a:cubicBezTo>
                    <a:cubicBezTo>
                      <a:pt x="1054" y="1776"/>
                      <a:pt x="1132" y="1951"/>
                      <a:pt x="1210" y="2108"/>
                    </a:cubicBezTo>
                    <a:cubicBezTo>
                      <a:pt x="1210" y="2029"/>
                      <a:pt x="1210" y="1873"/>
                      <a:pt x="1132" y="1776"/>
                    </a:cubicBezTo>
                    <a:cubicBezTo>
                      <a:pt x="1132" y="1542"/>
                      <a:pt x="1054" y="1386"/>
                      <a:pt x="898" y="1132"/>
                    </a:cubicBezTo>
                    <a:cubicBezTo>
                      <a:pt x="722" y="800"/>
                      <a:pt x="566" y="488"/>
                      <a:pt x="488" y="234"/>
                    </a:cubicBezTo>
                    <a:cubicBezTo>
                      <a:pt x="410" y="156"/>
                      <a:pt x="410" y="78"/>
                      <a:pt x="332" y="78"/>
                    </a:cubicBezTo>
                    <a:close/>
                    <a:moveTo>
                      <a:pt x="488" y="0"/>
                    </a:moveTo>
                    <a:cubicBezTo>
                      <a:pt x="488" y="78"/>
                      <a:pt x="566" y="156"/>
                      <a:pt x="566" y="234"/>
                    </a:cubicBezTo>
                    <a:cubicBezTo>
                      <a:pt x="722" y="410"/>
                      <a:pt x="898" y="722"/>
                      <a:pt x="1054" y="1054"/>
                    </a:cubicBezTo>
                    <a:cubicBezTo>
                      <a:pt x="1132" y="1288"/>
                      <a:pt x="1210" y="1464"/>
                      <a:pt x="1308" y="1698"/>
                    </a:cubicBezTo>
                    <a:cubicBezTo>
                      <a:pt x="1308" y="1873"/>
                      <a:pt x="1386" y="1951"/>
                      <a:pt x="1308" y="2108"/>
                    </a:cubicBezTo>
                    <a:lnTo>
                      <a:pt x="1308" y="2264"/>
                    </a:lnTo>
                    <a:cubicBezTo>
                      <a:pt x="1386" y="2439"/>
                      <a:pt x="1464" y="2595"/>
                      <a:pt x="1542" y="2751"/>
                    </a:cubicBezTo>
                    <a:cubicBezTo>
                      <a:pt x="1542" y="2849"/>
                      <a:pt x="1620" y="2849"/>
                      <a:pt x="1698" y="2849"/>
                    </a:cubicBezTo>
                    <a:cubicBezTo>
                      <a:pt x="1795" y="2849"/>
                      <a:pt x="1873" y="2849"/>
                      <a:pt x="1873" y="2751"/>
                    </a:cubicBezTo>
                    <a:cubicBezTo>
                      <a:pt x="2186" y="2264"/>
                      <a:pt x="1951" y="1620"/>
                      <a:pt x="1620" y="1210"/>
                    </a:cubicBezTo>
                    <a:cubicBezTo>
                      <a:pt x="1386" y="722"/>
                      <a:pt x="1132" y="234"/>
                      <a:pt x="644" y="78"/>
                    </a:cubicBezTo>
                    <a:cubicBezTo>
                      <a:pt x="566" y="0"/>
                      <a:pt x="566" y="0"/>
                      <a:pt x="488"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70" name="Google Shape;7970;p56"/>
              <p:cNvSpPr/>
              <p:nvPr/>
            </p:nvSpPr>
            <p:spPr>
              <a:xfrm>
                <a:off x="5441539" y="-295325"/>
                <a:ext cx="32742" cy="70263"/>
              </a:xfrm>
              <a:custGeom>
                <a:avLst/>
                <a:gdLst/>
                <a:ahLst/>
                <a:cxnLst/>
                <a:rect l="l" t="t" r="r" b="b"/>
                <a:pathLst>
                  <a:path w="1055" h="2264" extrusionOk="0">
                    <a:moveTo>
                      <a:pt x="157" y="0"/>
                    </a:moveTo>
                    <a:cubicBezTo>
                      <a:pt x="79" y="0"/>
                      <a:pt x="79" y="78"/>
                      <a:pt x="1" y="78"/>
                    </a:cubicBezTo>
                    <a:cubicBezTo>
                      <a:pt x="79" y="78"/>
                      <a:pt x="79" y="156"/>
                      <a:pt x="157" y="234"/>
                    </a:cubicBezTo>
                    <a:cubicBezTo>
                      <a:pt x="235" y="488"/>
                      <a:pt x="391" y="800"/>
                      <a:pt x="567" y="1132"/>
                    </a:cubicBezTo>
                    <a:cubicBezTo>
                      <a:pt x="723" y="1386"/>
                      <a:pt x="801" y="1542"/>
                      <a:pt x="801" y="1776"/>
                    </a:cubicBezTo>
                    <a:cubicBezTo>
                      <a:pt x="879" y="1873"/>
                      <a:pt x="879" y="2029"/>
                      <a:pt x="879" y="2108"/>
                    </a:cubicBezTo>
                    <a:cubicBezTo>
                      <a:pt x="879" y="2186"/>
                      <a:pt x="977" y="2186"/>
                      <a:pt x="977" y="2264"/>
                    </a:cubicBezTo>
                    <a:lnTo>
                      <a:pt x="977" y="2108"/>
                    </a:lnTo>
                    <a:cubicBezTo>
                      <a:pt x="1055" y="1951"/>
                      <a:pt x="977" y="1873"/>
                      <a:pt x="977" y="1698"/>
                    </a:cubicBezTo>
                    <a:cubicBezTo>
                      <a:pt x="879" y="1464"/>
                      <a:pt x="801" y="1288"/>
                      <a:pt x="723" y="1054"/>
                    </a:cubicBezTo>
                    <a:cubicBezTo>
                      <a:pt x="567" y="722"/>
                      <a:pt x="391" y="410"/>
                      <a:pt x="235" y="234"/>
                    </a:cubicBezTo>
                    <a:cubicBezTo>
                      <a:pt x="235" y="156"/>
                      <a:pt x="157" y="78"/>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71" name="Google Shape;7971;p56"/>
              <p:cNvSpPr/>
              <p:nvPr/>
            </p:nvSpPr>
            <p:spPr>
              <a:xfrm>
                <a:off x="5640783" y="-13154"/>
                <a:ext cx="121130" cy="196948"/>
              </a:xfrm>
              <a:custGeom>
                <a:avLst/>
                <a:gdLst/>
                <a:ahLst/>
                <a:cxnLst/>
                <a:rect l="l" t="t" r="r" b="b"/>
                <a:pathLst>
                  <a:path w="3903" h="6346" extrusionOk="0">
                    <a:moveTo>
                      <a:pt x="1776" y="1"/>
                    </a:moveTo>
                    <a:cubicBezTo>
                      <a:pt x="1132" y="489"/>
                      <a:pt x="0" y="1952"/>
                      <a:pt x="78" y="3181"/>
                    </a:cubicBezTo>
                    <a:cubicBezTo>
                      <a:pt x="234" y="4801"/>
                      <a:pt x="1288" y="6342"/>
                      <a:pt x="1698" y="6342"/>
                    </a:cubicBezTo>
                    <a:cubicBezTo>
                      <a:pt x="1707" y="6345"/>
                      <a:pt x="1717" y="6346"/>
                      <a:pt x="1728" y="6346"/>
                    </a:cubicBezTo>
                    <a:cubicBezTo>
                      <a:pt x="2121" y="6346"/>
                      <a:pt x="3730" y="4683"/>
                      <a:pt x="3825" y="3259"/>
                    </a:cubicBezTo>
                    <a:cubicBezTo>
                      <a:pt x="3903" y="2206"/>
                      <a:pt x="3493" y="820"/>
                      <a:pt x="2751" y="254"/>
                    </a:cubicBezTo>
                    <a:cubicBezTo>
                      <a:pt x="2751" y="254"/>
                      <a:pt x="2517" y="176"/>
                      <a:pt x="2186" y="98"/>
                    </a:cubicBezTo>
                    <a:lnTo>
                      <a:pt x="1776"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72" name="Google Shape;7972;p56"/>
              <p:cNvSpPr/>
              <p:nvPr/>
            </p:nvSpPr>
            <p:spPr>
              <a:xfrm>
                <a:off x="5668622" y="-7692"/>
                <a:ext cx="67874" cy="88450"/>
              </a:xfrm>
              <a:custGeom>
                <a:avLst/>
                <a:gdLst/>
                <a:ahLst/>
                <a:cxnLst/>
                <a:rect l="l" t="t" r="r" b="b"/>
                <a:pathLst>
                  <a:path w="2187" h="2850" extrusionOk="0">
                    <a:moveTo>
                      <a:pt x="1133" y="1951"/>
                    </a:moveTo>
                    <a:cubicBezTo>
                      <a:pt x="1211" y="2030"/>
                      <a:pt x="1211" y="2030"/>
                      <a:pt x="1133" y="2108"/>
                    </a:cubicBezTo>
                    <a:lnTo>
                      <a:pt x="1133" y="2264"/>
                    </a:lnTo>
                    <a:cubicBezTo>
                      <a:pt x="1123" y="2286"/>
                      <a:pt x="1113" y="2306"/>
                      <a:pt x="1103" y="2325"/>
                    </a:cubicBezTo>
                    <a:lnTo>
                      <a:pt x="1103" y="2325"/>
                    </a:lnTo>
                    <a:cubicBezTo>
                      <a:pt x="1036" y="2243"/>
                      <a:pt x="976" y="2166"/>
                      <a:pt x="976" y="2030"/>
                    </a:cubicBezTo>
                    <a:lnTo>
                      <a:pt x="1054" y="1951"/>
                    </a:lnTo>
                    <a:close/>
                    <a:moveTo>
                      <a:pt x="1133" y="0"/>
                    </a:moveTo>
                    <a:cubicBezTo>
                      <a:pt x="1133" y="0"/>
                      <a:pt x="1054" y="156"/>
                      <a:pt x="879" y="313"/>
                    </a:cubicBezTo>
                    <a:cubicBezTo>
                      <a:pt x="723" y="566"/>
                      <a:pt x="567" y="800"/>
                      <a:pt x="391" y="1210"/>
                    </a:cubicBezTo>
                    <a:cubicBezTo>
                      <a:pt x="235" y="1386"/>
                      <a:pt x="157" y="1620"/>
                      <a:pt x="79" y="1776"/>
                    </a:cubicBezTo>
                    <a:cubicBezTo>
                      <a:pt x="79" y="1951"/>
                      <a:pt x="1" y="2030"/>
                      <a:pt x="1" y="2186"/>
                    </a:cubicBezTo>
                    <a:lnTo>
                      <a:pt x="1" y="2439"/>
                    </a:lnTo>
                    <a:lnTo>
                      <a:pt x="1" y="2517"/>
                    </a:lnTo>
                    <a:lnTo>
                      <a:pt x="79" y="2595"/>
                    </a:lnTo>
                    <a:cubicBezTo>
                      <a:pt x="235" y="2673"/>
                      <a:pt x="313" y="2751"/>
                      <a:pt x="489" y="2849"/>
                    </a:cubicBezTo>
                    <a:cubicBezTo>
                      <a:pt x="645" y="2849"/>
                      <a:pt x="801" y="2751"/>
                      <a:pt x="976" y="2673"/>
                    </a:cubicBezTo>
                    <a:cubicBezTo>
                      <a:pt x="1023" y="2627"/>
                      <a:pt x="1070" y="2580"/>
                      <a:pt x="1117" y="2516"/>
                    </a:cubicBezTo>
                    <a:lnTo>
                      <a:pt x="1117" y="2516"/>
                    </a:lnTo>
                    <a:cubicBezTo>
                      <a:pt x="1289" y="2691"/>
                      <a:pt x="1579" y="2751"/>
                      <a:pt x="1854" y="2751"/>
                    </a:cubicBezTo>
                    <a:lnTo>
                      <a:pt x="1952" y="2673"/>
                    </a:lnTo>
                    <a:lnTo>
                      <a:pt x="2030" y="2673"/>
                    </a:lnTo>
                    <a:cubicBezTo>
                      <a:pt x="2108" y="2595"/>
                      <a:pt x="2108" y="2517"/>
                      <a:pt x="2108" y="2439"/>
                    </a:cubicBezTo>
                    <a:cubicBezTo>
                      <a:pt x="2186" y="2361"/>
                      <a:pt x="2186" y="2186"/>
                      <a:pt x="2186" y="2108"/>
                    </a:cubicBezTo>
                    <a:cubicBezTo>
                      <a:pt x="2186" y="1873"/>
                      <a:pt x="2108" y="1620"/>
                      <a:pt x="2108" y="1386"/>
                    </a:cubicBezTo>
                    <a:cubicBezTo>
                      <a:pt x="2030" y="976"/>
                      <a:pt x="1854" y="644"/>
                      <a:pt x="1776" y="488"/>
                    </a:cubicBezTo>
                    <a:cubicBezTo>
                      <a:pt x="1698" y="234"/>
                      <a:pt x="1620" y="78"/>
                      <a:pt x="1620" y="78"/>
                    </a:cubicBezTo>
                    <a:lnTo>
                      <a:pt x="1542" y="78"/>
                    </a:lnTo>
                    <a:lnTo>
                      <a:pt x="1542" y="156"/>
                    </a:lnTo>
                    <a:cubicBezTo>
                      <a:pt x="1542" y="156"/>
                      <a:pt x="1620" y="234"/>
                      <a:pt x="1698" y="488"/>
                    </a:cubicBezTo>
                    <a:cubicBezTo>
                      <a:pt x="1698" y="722"/>
                      <a:pt x="1854" y="1054"/>
                      <a:pt x="1952" y="1464"/>
                    </a:cubicBezTo>
                    <a:cubicBezTo>
                      <a:pt x="1952" y="1620"/>
                      <a:pt x="2030" y="1873"/>
                      <a:pt x="2030" y="2108"/>
                    </a:cubicBezTo>
                    <a:lnTo>
                      <a:pt x="2030" y="2439"/>
                    </a:lnTo>
                    <a:cubicBezTo>
                      <a:pt x="2030" y="2517"/>
                      <a:pt x="1952" y="2517"/>
                      <a:pt x="1952" y="2595"/>
                    </a:cubicBezTo>
                    <a:lnTo>
                      <a:pt x="1776" y="2595"/>
                    </a:lnTo>
                    <a:cubicBezTo>
                      <a:pt x="1718" y="2615"/>
                      <a:pt x="1658" y="2625"/>
                      <a:pt x="1599" y="2625"/>
                    </a:cubicBezTo>
                    <a:cubicBezTo>
                      <a:pt x="1443" y="2625"/>
                      <a:pt x="1292" y="2557"/>
                      <a:pt x="1178" y="2422"/>
                    </a:cubicBezTo>
                    <a:lnTo>
                      <a:pt x="1178" y="2422"/>
                    </a:lnTo>
                    <a:cubicBezTo>
                      <a:pt x="1189" y="2403"/>
                      <a:pt x="1200" y="2383"/>
                      <a:pt x="1211" y="2361"/>
                    </a:cubicBezTo>
                    <a:cubicBezTo>
                      <a:pt x="1289" y="2264"/>
                      <a:pt x="1289" y="2186"/>
                      <a:pt x="1289" y="2186"/>
                    </a:cubicBezTo>
                    <a:cubicBezTo>
                      <a:pt x="1289" y="2108"/>
                      <a:pt x="1367" y="2030"/>
                      <a:pt x="1289" y="1873"/>
                    </a:cubicBezTo>
                    <a:cubicBezTo>
                      <a:pt x="1289" y="1873"/>
                      <a:pt x="1211" y="1776"/>
                      <a:pt x="1133" y="1776"/>
                    </a:cubicBezTo>
                    <a:cubicBezTo>
                      <a:pt x="1133" y="1776"/>
                      <a:pt x="1054" y="1776"/>
                      <a:pt x="1054" y="1873"/>
                    </a:cubicBezTo>
                    <a:cubicBezTo>
                      <a:pt x="879" y="1873"/>
                      <a:pt x="879" y="1951"/>
                      <a:pt x="879" y="2030"/>
                    </a:cubicBezTo>
                    <a:cubicBezTo>
                      <a:pt x="879" y="2252"/>
                      <a:pt x="967" y="2351"/>
                      <a:pt x="1042" y="2427"/>
                    </a:cubicBezTo>
                    <a:lnTo>
                      <a:pt x="1042" y="2427"/>
                    </a:lnTo>
                    <a:cubicBezTo>
                      <a:pt x="992" y="2499"/>
                      <a:pt x="939" y="2547"/>
                      <a:pt x="879" y="2595"/>
                    </a:cubicBezTo>
                    <a:cubicBezTo>
                      <a:pt x="782" y="2628"/>
                      <a:pt x="682" y="2647"/>
                      <a:pt x="586" y="2647"/>
                    </a:cubicBezTo>
                    <a:cubicBezTo>
                      <a:pt x="451" y="2647"/>
                      <a:pt x="326" y="2609"/>
                      <a:pt x="235" y="2517"/>
                    </a:cubicBezTo>
                    <a:lnTo>
                      <a:pt x="235" y="2439"/>
                    </a:lnTo>
                    <a:lnTo>
                      <a:pt x="157" y="2439"/>
                    </a:lnTo>
                    <a:lnTo>
                      <a:pt x="157" y="2361"/>
                    </a:lnTo>
                    <a:lnTo>
                      <a:pt x="157" y="2186"/>
                    </a:lnTo>
                    <a:cubicBezTo>
                      <a:pt x="235" y="2108"/>
                      <a:pt x="235" y="2030"/>
                      <a:pt x="313" y="1873"/>
                    </a:cubicBezTo>
                    <a:cubicBezTo>
                      <a:pt x="391" y="1698"/>
                      <a:pt x="489" y="1464"/>
                      <a:pt x="567" y="1288"/>
                    </a:cubicBezTo>
                    <a:cubicBezTo>
                      <a:pt x="723" y="898"/>
                      <a:pt x="879" y="644"/>
                      <a:pt x="1054" y="410"/>
                    </a:cubicBezTo>
                    <a:cubicBezTo>
                      <a:pt x="1133" y="156"/>
                      <a:pt x="1211" y="78"/>
                      <a:pt x="1211" y="78"/>
                    </a:cubicBezTo>
                    <a:lnTo>
                      <a:pt x="1133"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73" name="Google Shape;7973;p56"/>
              <p:cNvSpPr/>
              <p:nvPr/>
            </p:nvSpPr>
            <p:spPr>
              <a:xfrm>
                <a:off x="5660770" y="110986"/>
                <a:ext cx="27869" cy="37583"/>
              </a:xfrm>
              <a:custGeom>
                <a:avLst/>
                <a:gdLst/>
                <a:ahLst/>
                <a:cxnLst/>
                <a:rect l="l" t="t" r="r" b="b"/>
                <a:pathLst>
                  <a:path w="898" h="1211" extrusionOk="0">
                    <a:moveTo>
                      <a:pt x="254" y="1"/>
                    </a:moveTo>
                    <a:cubicBezTo>
                      <a:pt x="78" y="1"/>
                      <a:pt x="0" y="79"/>
                      <a:pt x="0" y="235"/>
                    </a:cubicBezTo>
                    <a:cubicBezTo>
                      <a:pt x="0" y="391"/>
                      <a:pt x="78" y="566"/>
                      <a:pt x="156" y="801"/>
                    </a:cubicBezTo>
                    <a:cubicBezTo>
                      <a:pt x="254" y="976"/>
                      <a:pt x="332" y="1132"/>
                      <a:pt x="488" y="1210"/>
                    </a:cubicBezTo>
                    <a:lnTo>
                      <a:pt x="644" y="1210"/>
                    </a:lnTo>
                    <a:cubicBezTo>
                      <a:pt x="820" y="1210"/>
                      <a:pt x="898" y="1054"/>
                      <a:pt x="820" y="879"/>
                    </a:cubicBezTo>
                    <a:cubicBezTo>
                      <a:pt x="820" y="723"/>
                      <a:pt x="742" y="644"/>
                      <a:pt x="644" y="488"/>
                    </a:cubicBezTo>
                    <a:cubicBezTo>
                      <a:pt x="566" y="313"/>
                      <a:pt x="566" y="157"/>
                      <a:pt x="332" y="79"/>
                    </a:cubicBezTo>
                    <a:cubicBezTo>
                      <a:pt x="332" y="1"/>
                      <a:pt x="332" y="1"/>
                      <a:pt x="254"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74" name="Google Shape;7974;p56"/>
              <p:cNvSpPr/>
              <p:nvPr/>
            </p:nvSpPr>
            <p:spPr>
              <a:xfrm>
                <a:off x="5683767" y="156390"/>
                <a:ext cx="12135" cy="7324"/>
              </a:xfrm>
              <a:custGeom>
                <a:avLst/>
                <a:gdLst/>
                <a:ahLst/>
                <a:cxnLst/>
                <a:rect l="l" t="t" r="r" b="b"/>
                <a:pathLst>
                  <a:path w="391" h="236" extrusionOk="0">
                    <a:moveTo>
                      <a:pt x="235" y="1"/>
                    </a:moveTo>
                    <a:cubicBezTo>
                      <a:pt x="79" y="1"/>
                      <a:pt x="1" y="157"/>
                      <a:pt x="157" y="235"/>
                    </a:cubicBezTo>
                    <a:lnTo>
                      <a:pt x="235" y="235"/>
                    </a:lnTo>
                    <a:cubicBezTo>
                      <a:pt x="313" y="235"/>
                      <a:pt x="391" y="1"/>
                      <a:pt x="235"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75" name="Google Shape;7975;p56"/>
              <p:cNvSpPr/>
              <p:nvPr/>
            </p:nvSpPr>
            <p:spPr>
              <a:xfrm>
                <a:off x="5703753" y="-430"/>
                <a:ext cx="58160" cy="96302"/>
              </a:xfrm>
              <a:custGeom>
                <a:avLst/>
                <a:gdLst/>
                <a:ahLst/>
                <a:cxnLst/>
                <a:rect l="l" t="t" r="r" b="b"/>
                <a:pathLst>
                  <a:path w="1874" h="3103" extrusionOk="0">
                    <a:moveTo>
                      <a:pt x="488" y="0"/>
                    </a:moveTo>
                    <a:cubicBezTo>
                      <a:pt x="332" y="0"/>
                      <a:pt x="157" y="79"/>
                      <a:pt x="157" y="254"/>
                    </a:cubicBezTo>
                    <a:cubicBezTo>
                      <a:pt x="79" y="254"/>
                      <a:pt x="79" y="254"/>
                      <a:pt x="79" y="332"/>
                    </a:cubicBezTo>
                    <a:cubicBezTo>
                      <a:pt x="1" y="488"/>
                      <a:pt x="157" y="742"/>
                      <a:pt x="235" y="820"/>
                    </a:cubicBezTo>
                    <a:cubicBezTo>
                      <a:pt x="488" y="976"/>
                      <a:pt x="644" y="1386"/>
                      <a:pt x="722" y="1639"/>
                    </a:cubicBezTo>
                    <a:cubicBezTo>
                      <a:pt x="820" y="1874"/>
                      <a:pt x="820" y="2030"/>
                      <a:pt x="898" y="2205"/>
                    </a:cubicBezTo>
                    <a:lnTo>
                      <a:pt x="898" y="1874"/>
                    </a:lnTo>
                    <a:cubicBezTo>
                      <a:pt x="898" y="1639"/>
                      <a:pt x="820" y="1386"/>
                      <a:pt x="820" y="1230"/>
                    </a:cubicBezTo>
                    <a:cubicBezTo>
                      <a:pt x="722" y="820"/>
                      <a:pt x="566" y="488"/>
                      <a:pt x="566" y="254"/>
                    </a:cubicBezTo>
                    <a:cubicBezTo>
                      <a:pt x="488" y="176"/>
                      <a:pt x="488" y="79"/>
                      <a:pt x="488" y="0"/>
                    </a:cubicBezTo>
                    <a:close/>
                    <a:moveTo>
                      <a:pt x="566" y="0"/>
                    </a:moveTo>
                    <a:cubicBezTo>
                      <a:pt x="566" y="79"/>
                      <a:pt x="644" y="176"/>
                      <a:pt x="644" y="254"/>
                    </a:cubicBezTo>
                    <a:cubicBezTo>
                      <a:pt x="722" y="410"/>
                      <a:pt x="898" y="742"/>
                      <a:pt x="976" y="1152"/>
                    </a:cubicBezTo>
                    <a:cubicBezTo>
                      <a:pt x="976" y="1386"/>
                      <a:pt x="1054" y="1639"/>
                      <a:pt x="1054" y="1874"/>
                    </a:cubicBezTo>
                    <a:cubicBezTo>
                      <a:pt x="1054" y="1952"/>
                      <a:pt x="1054" y="2127"/>
                      <a:pt x="976" y="2205"/>
                    </a:cubicBezTo>
                    <a:cubicBezTo>
                      <a:pt x="976" y="2283"/>
                      <a:pt x="976" y="2361"/>
                      <a:pt x="898" y="2361"/>
                    </a:cubicBezTo>
                    <a:cubicBezTo>
                      <a:pt x="976" y="2517"/>
                      <a:pt x="976" y="2693"/>
                      <a:pt x="1054" y="2849"/>
                    </a:cubicBezTo>
                    <a:cubicBezTo>
                      <a:pt x="1054" y="3005"/>
                      <a:pt x="1132" y="3103"/>
                      <a:pt x="1308" y="3103"/>
                    </a:cubicBezTo>
                    <a:cubicBezTo>
                      <a:pt x="1308" y="3103"/>
                      <a:pt x="1386" y="3005"/>
                      <a:pt x="1464" y="3005"/>
                    </a:cubicBezTo>
                    <a:cubicBezTo>
                      <a:pt x="1874" y="2517"/>
                      <a:pt x="1620" y="1874"/>
                      <a:pt x="1464" y="1386"/>
                    </a:cubicBezTo>
                    <a:cubicBezTo>
                      <a:pt x="1308" y="898"/>
                      <a:pt x="1132" y="332"/>
                      <a:pt x="722" y="79"/>
                    </a:cubicBezTo>
                    <a:cubicBezTo>
                      <a:pt x="644" y="0"/>
                      <a:pt x="644" y="0"/>
                      <a:pt x="56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76" name="Google Shape;7976;p56"/>
              <p:cNvSpPr/>
              <p:nvPr/>
            </p:nvSpPr>
            <p:spPr>
              <a:xfrm>
                <a:off x="5718898" y="-430"/>
                <a:ext cx="17597" cy="73305"/>
              </a:xfrm>
              <a:custGeom>
                <a:avLst/>
                <a:gdLst/>
                <a:ahLst/>
                <a:cxnLst/>
                <a:rect l="l" t="t" r="r" b="b"/>
                <a:pathLst>
                  <a:path w="567" h="2362" extrusionOk="0">
                    <a:moveTo>
                      <a:pt x="0" y="0"/>
                    </a:moveTo>
                    <a:cubicBezTo>
                      <a:pt x="0" y="79"/>
                      <a:pt x="0" y="176"/>
                      <a:pt x="78" y="254"/>
                    </a:cubicBezTo>
                    <a:cubicBezTo>
                      <a:pt x="78" y="488"/>
                      <a:pt x="234" y="820"/>
                      <a:pt x="332" y="1230"/>
                    </a:cubicBezTo>
                    <a:cubicBezTo>
                      <a:pt x="332" y="1386"/>
                      <a:pt x="410" y="1639"/>
                      <a:pt x="410" y="1874"/>
                    </a:cubicBezTo>
                    <a:lnTo>
                      <a:pt x="410" y="2205"/>
                    </a:lnTo>
                    <a:lnTo>
                      <a:pt x="410" y="2361"/>
                    </a:lnTo>
                    <a:cubicBezTo>
                      <a:pt x="488" y="2361"/>
                      <a:pt x="488" y="2283"/>
                      <a:pt x="488" y="2205"/>
                    </a:cubicBezTo>
                    <a:cubicBezTo>
                      <a:pt x="566" y="2127"/>
                      <a:pt x="566" y="1952"/>
                      <a:pt x="566" y="1874"/>
                    </a:cubicBezTo>
                    <a:cubicBezTo>
                      <a:pt x="566" y="1639"/>
                      <a:pt x="488" y="1386"/>
                      <a:pt x="488" y="1152"/>
                    </a:cubicBezTo>
                    <a:cubicBezTo>
                      <a:pt x="410" y="742"/>
                      <a:pt x="234" y="410"/>
                      <a:pt x="156" y="254"/>
                    </a:cubicBezTo>
                    <a:cubicBezTo>
                      <a:pt x="156" y="176"/>
                      <a:pt x="78" y="79"/>
                      <a:pt x="78"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77" name="Google Shape;7977;p56"/>
              <p:cNvSpPr/>
              <p:nvPr/>
            </p:nvSpPr>
            <p:spPr>
              <a:xfrm>
                <a:off x="5922954" y="128551"/>
                <a:ext cx="118740" cy="199245"/>
              </a:xfrm>
              <a:custGeom>
                <a:avLst/>
                <a:gdLst/>
                <a:ahLst/>
                <a:cxnLst/>
                <a:rect l="l" t="t" r="r" b="b"/>
                <a:pathLst>
                  <a:path w="3826" h="6420" extrusionOk="0">
                    <a:moveTo>
                      <a:pt x="1718" y="0"/>
                    </a:moveTo>
                    <a:cubicBezTo>
                      <a:pt x="1074" y="488"/>
                      <a:pt x="1" y="2030"/>
                      <a:pt x="1" y="3239"/>
                    </a:cubicBezTo>
                    <a:cubicBezTo>
                      <a:pt x="176" y="4800"/>
                      <a:pt x="1230" y="6342"/>
                      <a:pt x="1640" y="6420"/>
                    </a:cubicBezTo>
                    <a:cubicBezTo>
                      <a:pt x="1952" y="6420"/>
                      <a:pt x="3669" y="4703"/>
                      <a:pt x="3747" y="3239"/>
                    </a:cubicBezTo>
                    <a:cubicBezTo>
                      <a:pt x="3825" y="2186"/>
                      <a:pt x="3513" y="800"/>
                      <a:pt x="2693" y="235"/>
                    </a:cubicBezTo>
                    <a:cubicBezTo>
                      <a:pt x="2693" y="235"/>
                      <a:pt x="2440" y="235"/>
                      <a:pt x="2128" y="78"/>
                    </a:cubicBezTo>
                    <a:lnTo>
                      <a:pt x="1718"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78" name="Google Shape;7978;p56"/>
              <p:cNvSpPr/>
              <p:nvPr/>
            </p:nvSpPr>
            <p:spPr>
              <a:xfrm>
                <a:off x="5948402" y="133393"/>
                <a:ext cx="68463" cy="88450"/>
              </a:xfrm>
              <a:custGeom>
                <a:avLst/>
                <a:gdLst/>
                <a:ahLst/>
                <a:cxnLst/>
                <a:rect l="l" t="t" r="r" b="b"/>
                <a:pathLst>
                  <a:path w="2206" h="2850" extrusionOk="0">
                    <a:moveTo>
                      <a:pt x="1132" y="1952"/>
                    </a:moveTo>
                    <a:lnTo>
                      <a:pt x="1230" y="2030"/>
                    </a:lnTo>
                    <a:lnTo>
                      <a:pt x="1230" y="2108"/>
                    </a:lnTo>
                    <a:cubicBezTo>
                      <a:pt x="1132" y="2205"/>
                      <a:pt x="1132" y="2283"/>
                      <a:pt x="1132" y="2283"/>
                    </a:cubicBezTo>
                    <a:cubicBezTo>
                      <a:pt x="1118" y="2312"/>
                      <a:pt x="1104" y="2337"/>
                      <a:pt x="1090" y="2361"/>
                    </a:cubicBezTo>
                    <a:lnTo>
                      <a:pt x="1090" y="2361"/>
                    </a:lnTo>
                    <a:cubicBezTo>
                      <a:pt x="1030" y="2254"/>
                      <a:pt x="990" y="2187"/>
                      <a:pt x="1054" y="2108"/>
                    </a:cubicBezTo>
                    <a:lnTo>
                      <a:pt x="1054" y="2030"/>
                    </a:lnTo>
                    <a:lnTo>
                      <a:pt x="1132" y="1952"/>
                    </a:lnTo>
                    <a:close/>
                    <a:moveTo>
                      <a:pt x="1230" y="1"/>
                    </a:moveTo>
                    <a:lnTo>
                      <a:pt x="1132" y="79"/>
                    </a:lnTo>
                    <a:cubicBezTo>
                      <a:pt x="1132" y="79"/>
                      <a:pt x="1054" y="157"/>
                      <a:pt x="898" y="332"/>
                    </a:cubicBezTo>
                    <a:cubicBezTo>
                      <a:pt x="742" y="566"/>
                      <a:pt x="566" y="820"/>
                      <a:pt x="410" y="1230"/>
                    </a:cubicBezTo>
                    <a:cubicBezTo>
                      <a:pt x="332" y="1386"/>
                      <a:pt x="156" y="1620"/>
                      <a:pt x="78" y="1874"/>
                    </a:cubicBezTo>
                    <a:cubicBezTo>
                      <a:pt x="78" y="1952"/>
                      <a:pt x="78" y="2108"/>
                      <a:pt x="0" y="2205"/>
                    </a:cubicBezTo>
                    <a:lnTo>
                      <a:pt x="0" y="2439"/>
                    </a:lnTo>
                    <a:cubicBezTo>
                      <a:pt x="0" y="2439"/>
                      <a:pt x="0" y="2518"/>
                      <a:pt x="78" y="2518"/>
                    </a:cubicBezTo>
                    <a:lnTo>
                      <a:pt x="78" y="2596"/>
                    </a:lnTo>
                    <a:lnTo>
                      <a:pt x="156" y="2596"/>
                    </a:lnTo>
                    <a:cubicBezTo>
                      <a:pt x="254" y="2771"/>
                      <a:pt x="410" y="2849"/>
                      <a:pt x="488" y="2849"/>
                    </a:cubicBezTo>
                    <a:cubicBezTo>
                      <a:pt x="644" y="2849"/>
                      <a:pt x="820" y="2849"/>
                      <a:pt x="976" y="2693"/>
                    </a:cubicBezTo>
                    <a:cubicBezTo>
                      <a:pt x="1012" y="2648"/>
                      <a:pt x="1068" y="2608"/>
                      <a:pt x="1118" y="2562"/>
                    </a:cubicBezTo>
                    <a:lnTo>
                      <a:pt x="1118" y="2562"/>
                    </a:lnTo>
                    <a:cubicBezTo>
                      <a:pt x="1303" y="2687"/>
                      <a:pt x="1482" y="2792"/>
                      <a:pt x="1701" y="2792"/>
                    </a:cubicBezTo>
                    <a:cubicBezTo>
                      <a:pt x="1756" y="2792"/>
                      <a:pt x="1813" y="2785"/>
                      <a:pt x="1873" y="2771"/>
                    </a:cubicBezTo>
                    <a:lnTo>
                      <a:pt x="1951" y="2771"/>
                    </a:lnTo>
                    <a:lnTo>
                      <a:pt x="2030" y="2693"/>
                    </a:lnTo>
                    <a:cubicBezTo>
                      <a:pt x="2108" y="2596"/>
                      <a:pt x="2108" y="2518"/>
                      <a:pt x="2108" y="2518"/>
                    </a:cubicBezTo>
                    <a:cubicBezTo>
                      <a:pt x="2205" y="2361"/>
                      <a:pt x="2205" y="2205"/>
                      <a:pt x="2205" y="2108"/>
                    </a:cubicBezTo>
                    <a:cubicBezTo>
                      <a:pt x="2205" y="1874"/>
                      <a:pt x="2108" y="1620"/>
                      <a:pt x="2108" y="1464"/>
                    </a:cubicBezTo>
                    <a:cubicBezTo>
                      <a:pt x="2030" y="1054"/>
                      <a:pt x="1873" y="742"/>
                      <a:pt x="1795" y="488"/>
                    </a:cubicBezTo>
                    <a:cubicBezTo>
                      <a:pt x="1717" y="254"/>
                      <a:pt x="1620" y="157"/>
                      <a:pt x="1620" y="157"/>
                    </a:cubicBezTo>
                    <a:lnTo>
                      <a:pt x="1620" y="79"/>
                    </a:lnTo>
                    <a:lnTo>
                      <a:pt x="1542" y="157"/>
                    </a:lnTo>
                    <a:cubicBezTo>
                      <a:pt x="1542" y="157"/>
                      <a:pt x="1620" y="332"/>
                      <a:pt x="1717" y="488"/>
                    </a:cubicBezTo>
                    <a:cubicBezTo>
                      <a:pt x="1795" y="742"/>
                      <a:pt x="1873" y="1054"/>
                      <a:pt x="1951" y="1464"/>
                    </a:cubicBezTo>
                    <a:cubicBezTo>
                      <a:pt x="1951" y="1718"/>
                      <a:pt x="2030" y="1874"/>
                      <a:pt x="2030" y="2108"/>
                    </a:cubicBezTo>
                    <a:lnTo>
                      <a:pt x="2030" y="2439"/>
                    </a:lnTo>
                    <a:cubicBezTo>
                      <a:pt x="2030" y="2518"/>
                      <a:pt x="2030" y="2518"/>
                      <a:pt x="1951" y="2596"/>
                    </a:cubicBezTo>
                    <a:lnTo>
                      <a:pt x="1873" y="2596"/>
                    </a:lnTo>
                    <a:lnTo>
                      <a:pt x="1795" y="2693"/>
                    </a:lnTo>
                    <a:cubicBezTo>
                      <a:pt x="1637" y="2693"/>
                      <a:pt x="1369" y="2614"/>
                      <a:pt x="1189" y="2485"/>
                    </a:cubicBezTo>
                    <a:lnTo>
                      <a:pt x="1189" y="2485"/>
                    </a:lnTo>
                    <a:cubicBezTo>
                      <a:pt x="1213" y="2449"/>
                      <a:pt x="1230" y="2409"/>
                      <a:pt x="1230" y="2361"/>
                    </a:cubicBezTo>
                    <a:cubicBezTo>
                      <a:pt x="1308" y="2361"/>
                      <a:pt x="1308" y="2283"/>
                      <a:pt x="1308" y="2205"/>
                    </a:cubicBezTo>
                    <a:cubicBezTo>
                      <a:pt x="1386" y="2108"/>
                      <a:pt x="1386" y="2030"/>
                      <a:pt x="1308" y="1952"/>
                    </a:cubicBezTo>
                    <a:cubicBezTo>
                      <a:pt x="1308" y="1874"/>
                      <a:pt x="1230" y="1874"/>
                      <a:pt x="1132" y="1874"/>
                    </a:cubicBezTo>
                    <a:lnTo>
                      <a:pt x="1054" y="1874"/>
                    </a:lnTo>
                    <a:cubicBezTo>
                      <a:pt x="898" y="1874"/>
                      <a:pt x="898" y="2030"/>
                      <a:pt x="898" y="2108"/>
                    </a:cubicBezTo>
                    <a:cubicBezTo>
                      <a:pt x="898" y="2260"/>
                      <a:pt x="956" y="2339"/>
                      <a:pt x="1023" y="2459"/>
                    </a:cubicBezTo>
                    <a:lnTo>
                      <a:pt x="1023" y="2459"/>
                    </a:lnTo>
                    <a:cubicBezTo>
                      <a:pt x="981" y="2512"/>
                      <a:pt x="939" y="2554"/>
                      <a:pt x="898" y="2596"/>
                    </a:cubicBezTo>
                    <a:cubicBezTo>
                      <a:pt x="798" y="2665"/>
                      <a:pt x="701" y="2695"/>
                      <a:pt x="611" y="2695"/>
                    </a:cubicBezTo>
                    <a:cubicBezTo>
                      <a:pt x="472" y="2695"/>
                      <a:pt x="349" y="2624"/>
                      <a:pt x="254" y="2518"/>
                    </a:cubicBezTo>
                    <a:lnTo>
                      <a:pt x="254" y="2439"/>
                    </a:lnTo>
                    <a:lnTo>
                      <a:pt x="156" y="2439"/>
                    </a:lnTo>
                    <a:cubicBezTo>
                      <a:pt x="156" y="2361"/>
                      <a:pt x="156" y="2283"/>
                      <a:pt x="254" y="2283"/>
                    </a:cubicBezTo>
                    <a:cubicBezTo>
                      <a:pt x="254" y="2108"/>
                      <a:pt x="254" y="2030"/>
                      <a:pt x="332" y="1952"/>
                    </a:cubicBezTo>
                    <a:cubicBezTo>
                      <a:pt x="410" y="1718"/>
                      <a:pt x="488" y="1464"/>
                      <a:pt x="566" y="1308"/>
                    </a:cubicBezTo>
                    <a:cubicBezTo>
                      <a:pt x="742" y="976"/>
                      <a:pt x="898" y="644"/>
                      <a:pt x="1054" y="410"/>
                    </a:cubicBezTo>
                    <a:cubicBezTo>
                      <a:pt x="1132" y="254"/>
                      <a:pt x="1230" y="79"/>
                      <a:pt x="1230" y="79"/>
                    </a:cubicBezTo>
                    <a:lnTo>
                      <a:pt x="1230"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79" name="Google Shape;7979;p56"/>
              <p:cNvSpPr/>
              <p:nvPr/>
            </p:nvSpPr>
            <p:spPr>
              <a:xfrm>
                <a:off x="5941140" y="252071"/>
                <a:ext cx="27280" cy="37583"/>
              </a:xfrm>
              <a:custGeom>
                <a:avLst/>
                <a:gdLst/>
                <a:ahLst/>
                <a:cxnLst/>
                <a:rect l="l" t="t" r="r" b="b"/>
                <a:pathLst>
                  <a:path w="879" h="1211" extrusionOk="0">
                    <a:moveTo>
                      <a:pt x="234" y="1"/>
                    </a:moveTo>
                    <a:cubicBezTo>
                      <a:pt x="156" y="1"/>
                      <a:pt x="0" y="157"/>
                      <a:pt x="0" y="235"/>
                    </a:cubicBezTo>
                    <a:cubicBezTo>
                      <a:pt x="0" y="489"/>
                      <a:pt x="78" y="645"/>
                      <a:pt x="156" y="820"/>
                    </a:cubicBezTo>
                    <a:cubicBezTo>
                      <a:pt x="234" y="976"/>
                      <a:pt x="390" y="1133"/>
                      <a:pt x="566" y="1211"/>
                    </a:cubicBezTo>
                    <a:lnTo>
                      <a:pt x="644" y="1211"/>
                    </a:lnTo>
                    <a:cubicBezTo>
                      <a:pt x="800" y="1211"/>
                      <a:pt x="878" y="1054"/>
                      <a:pt x="878" y="898"/>
                    </a:cubicBezTo>
                    <a:cubicBezTo>
                      <a:pt x="800" y="820"/>
                      <a:pt x="722" y="645"/>
                      <a:pt x="644" y="489"/>
                    </a:cubicBezTo>
                    <a:cubicBezTo>
                      <a:pt x="566" y="333"/>
                      <a:pt x="566" y="157"/>
                      <a:pt x="390" y="79"/>
                    </a:cubicBezTo>
                    <a:cubicBezTo>
                      <a:pt x="312" y="79"/>
                      <a:pt x="312" y="1"/>
                      <a:pt x="234"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80" name="Google Shape;7980;p56"/>
              <p:cNvSpPr/>
              <p:nvPr/>
            </p:nvSpPr>
            <p:spPr>
              <a:xfrm>
                <a:off x="5963547" y="297506"/>
                <a:ext cx="12724" cy="7293"/>
              </a:xfrm>
              <a:custGeom>
                <a:avLst/>
                <a:gdLst/>
                <a:ahLst/>
                <a:cxnLst/>
                <a:rect l="l" t="t" r="r" b="b"/>
                <a:pathLst>
                  <a:path w="410" h="235" extrusionOk="0">
                    <a:moveTo>
                      <a:pt x="254" y="0"/>
                    </a:moveTo>
                    <a:cubicBezTo>
                      <a:pt x="78" y="0"/>
                      <a:pt x="0" y="234"/>
                      <a:pt x="156" y="234"/>
                    </a:cubicBezTo>
                    <a:lnTo>
                      <a:pt x="254" y="234"/>
                    </a:lnTo>
                    <a:cubicBezTo>
                      <a:pt x="410" y="234"/>
                      <a:pt x="410" y="0"/>
                      <a:pt x="25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81" name="Google Shape;7981;p56"/>
              <p:cNvSpPr/>
              <p:nvPr/>
            </p:nvSpPr>
            <p:spPr>
              <a:xfrm>
                <a:off x="5983503" y="141276"/>
                <a:ext cx="58191" cy="95712"/>
              </a:xfrm>
              <a:custGeom>
                <a:avLst/>
                <a:gdLst/>
                <a:ahLst/>
                <a:cxnLst/>
                <a:rect l="l" t="t" r="r" b="b"/>
                <a:pathLst>
                  <a:path w="1875" h="3084" extrusionOk="0">
                    <a:moveTo>
                      <a:pt x="489" y="0"/>
                    </a:moveTo>
                    <a:cubicBezTo>
                      <a:pt x="333" y="78"/>
                      <a:pt x="177" y="78"/>
                      <a:pt x="177" y="234"/>
                    </a:cubicBezTo>
                    <a:lnTo>
                      <a:pt x="99" y="312"/>
                    </a:lnTo>
                    <a:cubicBezTo>
                      <a:pt x="1" y="488"/>
                      <a:pt x="177" y="722"/>
                      <a:pt x="333" y="800"/>
                    </a:cubicBezTo>
                    <a:cubicBezTo>
                      <a:pt x="489" y="976"/>
                      <a:pt x="664" y="1366"/>
                      <a:pt x="742" y="1698"/>
                    </a:cubicBezTo>
                    <a:cubicBezTo>
                      <a:pt x="820" y="1854"/>
                      <a:pt x="820" y="2029"/>
                      <a:pt x="899" y="2185"/>
                    </a:cubicBezTo>
                    <a:lnTo>
                      <a:pt x="899" y="1854"/>
                    </a:lnTo>
                    <a:cubicBezTo>
                      <a:pt x="899" y="1620"/>
                      <a:pt x="820" y="1464"/>
                      <a:pt x="820" y="1210"/>
                    </a:cubicBezTo>
                    <a:cubicBezTo>
                      <a:pt x="742" y="800"/>
                      <a:pt x="664" y="488"/>
                      <a:pt x="586" y="234"/>
                    </a:cubicBezTo>
                    <a:cubicBezTo>
                      <a:pt x="489" y="156"/>
                      <a:pt x="489" y="78"/>
                      <a:pt x="489" y="0"/>
                    </a:cubicBezTo>
                    <a:close/>
                    <a:moveTo>
                      <a:pt x="586" y="0"/>
                    </a:moveTo>
                    <a:cubicBezTo>
                      <a:pt x="586" y="78"/>
                      <a:pt x="664" y="156"/>
                      <a:pt x="664" y="234"/>
                    </a:cubicBezTo>
                    <a:cubicBezTo>
                      <a:pt x="742" y="488"/>
                      <a:pt x="899" y="800"/>
                      <a:pt x="977" y="1210"/>
                    </a:cubicBezTo>
                    <a:cubicBezTo>
                      <a:pt x="977" y="1366"/>
                      <a:pt x="1074" y="1620"/>
                      <a:pt x="1074" y="1854"/>
                    </a:cubicBezTo>
                    <a:cubicBezTo>
                      <a:pt x="1074" y="1951"/>
                      <a:pt x="1074" y="2107"/>
                      <a:pt x="977" y="2264"/>
                    </a:cubicBezTo>
                    <a:cubicBezTo>
                      <a:pt x="977" y="2264"/>
                      <a:pt x="977" y="2342"/>
                      <a:pt x="899" y="2439"/>
                    </a:cubicBezTo>
                    <a:cubicBezTo>
                      <a:pt x="977" y="2595"/>
                      <a:pt x="977" y="2751"/>
                      <a:pt x="1074" y="2927"/>
                    </a:cubicBezTo>
                    <a:cubicBezTo>
                      <a:pt x="1074" y="3005"/>
                      <a:pt x="1230" y="3083"/>
                      <a:pt x="1308" y="3083"/>
                    </a:cubicBezTo>
                    <a:cubicBezTo>
                      <a:pt x="1308" y="3083"/>
                      <a:pt x="1386" y="3083"/>
                      <a:pt x="1464" y="3005"/>
                    </a:cubicBezTo>
                    <a:cubicBezTo>
                      <a:pt x="1874" y="2595"/>
                      <a:pt x="1718" y="1854"/>
                      <a:pt x="1464" y="1366"/>
                    </a:cubicBezTo>
                    <a:cubicBezTo>
                      <a:pt x="1308" y="878"/>
                      <a:pt x="1152" y="390"/>
                      <a:pt x="742" y="78"/>
                    </a:cubicBezTo>
                    <a:cubicBezTo>
                      <a:pt x="664" y="78"/>
                      <a:pt x="664" y="78"/>
                      <a:pt x="58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82" name="Google Shape;7982;p56"/>
              <p:cNvSpPr/>
              <p:nvPr/>
            </p:nvSpPr>
            <p:spPr>
              <a:xfrm>
                <a:off x="5998648" y="141276"/>
                <a:ext cx="18218" cy="75725"/>
              </a:xfrm>
              <a:custGeom>
                <a:avLst/>
                <a:gdLst/>
                <a:ahLst/>
                <a:cxnLst/>
                <a:rect l="l" t="t" r="r" b="b"/>
                <a:pathLst>
                  <a:path w="587" h="2440" extrusionOk="0">
                    <a:moveTo>
                      <a:pt x="1" y="0"/>
                    </a:moveTo>
                    <a:cubicBezTo>
                      <a:pt x="1" y="78"/>
                      <a:pt x="1" y="156"/>
                      <a:pt x="98" y="234"/>
                    </a:cubicBezTo>
                    <a:cubicBezTo>
                      <a:pt x="176" y="488"/>
                      <a:pt x="254" y="800"/>
                      <a:pt x="332" y="1210"/>
                    </a:cubicBezTo>
                    <a:cubicBezTo>
                      <a:pt x="332" y="1464"/>
                      <a:pt x="411" y="1620"/>
                      <a:pt x="411" y="1854"/>
                    </a:cubicBezTo>
                    <a:lnTo>
                      <a:pt x="411" y="2185"/>
                    </a:lnTo>
                    <a:lnTo>
                      <a:pt x="411" y="2439"/>
                    </a:lnTo>
                    <a:cubicBezTo>
                      <a:pt x="489" y="2342"/>
                      <a:pt x="489" y="2264"/>
                      <a:pt x="489" y="2264"/>
                    </a:cubicBezTo>
                    <a:cubicBezTo>
                      <a:pt x="586" y="2107"/>
                      <a:pt x="586" y="1951"/>
                      <a:pt x="586" y="1854"/>
                    </a:cubicBezTo>
                    <a:cubicBezTo>
                      <a:pt x="586" y="1620"/>
                      <a:pt x="489" y="1366"/>
                      <a:pt x="489" y="1210"/>
                    </a:cubicBezTo>
                    <a:cubicBezTo>
                      <a:pt x="411" y="800"/>
                      <a:pt x="254" y="488"/>
                      <a:pt x="176" y="234"/>
                    </a:cubicBezTo>
                    <a:cubicBezTo>
                      <a:pt x="176" y="156"/>
                      <a:pt x="98" y="78"/>
                      <a:pt x="98"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83" name="Google Shape;7983;p56"/>
              <p:cNvSpPr/>
              <p:nvPr/>
            </p:nvSpPr>
            <p:spPr>
              <a:xfrm>
                <a:off x="6286280" y="201825"/>
                <a:ext cx="121161" cy="196824"/>
              </a:xfrm>
              <a:custGeom>
                <a:avLst/>
                <a:gdLst/>
                <a:ahLst/>
                <a:cxnLst/>
                <a:rect l="l" t="t" r="r" b="b"/>
                <a:pathLst>
                  <a:path w="3904" h="6342" extrusionOk="0">
                    <a:moveTo>
                      <a:pt x="1640" y="0"/>
                    </a:moveTo>
                    <a:cubicBezTo>
                      <a:pt x="976" y="488"/>
                      <a:pt x="1" y="2108"/>
                      <a:pt x="176" y="3317"/>
                    </a:cubicBezTo>
                    <a:cubicBezTo>
                      <a:pt x="411" y="4878"/>
                      <a:pt x="1640" y="6342"/>
                      <a:pt x="1952" y="6342"/>
                    </a:cubicBezTo>
                    <a:cubicBezTo>
                      <a:pt x="2362" y="6342"/>
                      <a:pt x="3903" y="4547"/>
                      <a:pt x="3903" y="3083"/>
                    </a:cubicBezTo>
                    <a:cubicBezTo>
                      <a:pt x="3903" y="2030"/>
                      <a:pt x="3415" y="644"/>
                      <a:pt x="2615" y="156"/>
                    </a:cubicBezTo>
                    <a:cubicBezTo>
                      <a:pt x="2615" y="156"/>
                      <a:pt x="2440" y="78"/>
                      <a:pt x="2050"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84" name="Google Shape;7984;p56"/>
              <p:cNvSpPr/>
              <p:nvPr/>
            </p:nvSpPr>
            <p:spPr>
              <a:xfrm>
                <a:off x="6314150" y="206666"/>
                <a:ext cx="68463" cy="88450"/>
              </a:xfrm>
              <a:custGeom>
                <a:avLst/>
                <a:gdLst/>
                <a:ahLst/>
                <a:cxnLst/>
                <a:rect l="l" t="t" r="r" b="b"/>
                <a:pathLst>
                  <a:path w="2206" h="2850" extrusionOk="0">
                    <a:moveTo>
                      <a:pt x="1152" y="1952"/>
                    </a:moveTo>
                    <a:cubicBezTo>
                      <a:pt x="1230" y="1952"/>
                      <a:pt x="1230" y="2030"/>
                      <a:pt x="1230" y="2030"/>
                    </a:cubicBezTo>
                    <a:cubicBezTo>
                      <a:pt x="1158" y="2102"/>
                      <a:pt x="1152" y="2174"/>
                      <a:pt x="1152" y="2261"/>
                    </a:cubicBezTo>
                    <a:lnTo>
                      <a:pt x="1152" y="2261"/>
                    </a:lnTo>
                    <a:cubicBezTo>
                      <a:pt x="1099" y="2180"/>
                      <a:pt x="1054" y="2082"/>
                      <a:pt x="1054" y="2030"/>
                    </a:cubicBezTo>
                    <a:lnTo>
                      <a:pt x="1054" y="1952"/>
                    </a:lnTo>
                    <a:close/>
                    <a:moveTo>
                      <a:pt x="976" y="0"/>
                    </a:moveTo>
                    <a:cubicBezTo>
                      <a:pt x="976" y="0"/>
                      <a:pt x="898" y="78"/>
                      <a:pt x="820" y="332"/>
                    </a:cubicBezTo>
                    <a:cubicBezTo>
                      <a:pt x="664" y="488"/>
                      <a:pt x="488" y="820"/>
                      <a:pt x="332" y="1210"/>
                    </a:cubicBezTo>
                    <a:cubicBezTo>
                      <a:pt x="254" y="1386"/>
                      <a:pt x="176" y="1620"/>
                      <a:pt x="78" y="1874"/>
                    </a:cubicBezTo>
                    <a:cubicBezTo>
                      <a:pt x="78" y="1952"/>
                      <a:pt x="78" y="2108"/>
                      <a:pt x="0" y="2186"/>
                    </a:cubicBezTo>
                    <a:lnTo>
                      <a:pt x="0" y="2439"/>
                    </a:lnTo>
                    <a:cubicBezTo>
                      <a:pt x="78" y="2439"/>
                      <a:pt x="78" y="2517"/>
                      <a:pt x="78" y="2517"/>
                    </a:cubicBezTo>
                    <a:lnTo>
                      <a:pt x="176" y="2596"/>
                    </a:lnTo>
                    <a:lnTo>
                      <a:pt x="176" y="2674"/>
                    </a:lnTo>
                    <a:cubicBezTo>
                      <a:pt x="254" y="2771"/>
                      <a:pt x="410" y="2771"/>
                      <a:pt x="566" y="2849"/>
                    </a:cubicBezTo>
                    <a:cubicBezTo>
                      <a:pt x="742" y="2849"/>
                      <a:pt x="898" y="2771"/>
                      <a:pt x="976" y="2674"/>
                    </a:cubicBezTo>
                    <a:cubicBezTo>
                      <a:pt x="1075" y="2629"/>
                      <a:pt x="1144" y="2560"/>
                      <a:pt x="1198" y="2480"/>
                    </a:cubicBezTo>
                    <a:lnTo>
                      <a:pt x="1198" y="2480"/>
                    </a:lnTo>
                    <a:cubicBezTo>
                      <a:pt x="1367" y="2609"/>
                      <a:pt x="1661" y="2674"/>
                      <a:pt x="1874" y="2674"/>
                    </a:cubicBezTo>
                    <a:cubicBezTo>
                      <a:pt x="1952" y="2674"/>
                      <a:pt x="1952" y="2596"/>
                      <a:pt x="1952" y="2596"/>
                    </a:cubicBezTo>
                    <a:cubicBezTo>
                      <a:pt x="2030" y="2596"/>
                      <a:pt x="2030" y="2596"/>
                      <a:pt x="2127" y="2517"/>
                    </a:cubicBezTo>
                    <a:cubicBezTo>
                      <a:pt x="2127" y="2517"/>
                      <a:pt x="2205" y="2439"/>
                      <a:pt x="2205" y="2361"/>
                    </a:cubicBezTo>
                    <a:lnTo>
                      <a:pt x="2205" y="1952"/>
                    </a:lnTo>
                    <a:cubicBezTo>
                      <a:pt x="2205" y="1698"/>
                      <a:pt x="2127" y="1542"/>
                      <a:pt x="2030" y="1308"/>
                    </a:cubicBezTo>
                    <a:cubicBezTo>
                      <a:pt x="1952" y="898"/>
                      <a:pt x="1795" y="566"/>
                      <a:pt x="1717" y="410"/>
                    </a:cubicBezTo>
                    <a:cubicBezTo>
                      <a:pt x="1542" y="157"/>
                      <a:pt x="1542" y="0"/>
                      <a:pt x="1542" y="0"/>
                    </a:cubicBezTo>
                    <a:lnTo>
                      <a:pt x="1464" y="0"/>
                    </a:lnTo>
                    <a:lnTo>
                      <a:pt x="1464" y="78"/>
                    </a:lnTo>
                    <a:cubicBezTo>
                      <a:pt x="1464" y="78"/>
                      <a:pt x="1464" y="157"/>
                      <a:pt x="1542" y="410"/>
                    </a:cubicBezTo>
                    <a:cubicBezTo>
                      <a:pt x="1639" y="644"/>
                      <a:pt x="1795" y="976"/>
                      <a:pt x="1874" y="1386"/>
                    </a:cubicBezTo>
                    <a:cubicBezTo>
                      <a:pt x="1952" y="1542"/>
                      <a:pt x="2030" y="1796"/>
                      <a:pt x="2030" y="1952"/>
                    </a:cubicBezTo>
                    <a:cubicBezTo>
                      <a:pt x="2030" y="2108"/>
                      <a:pt x="2127" y="2186"/>
                      <a:pt x="2030" y="2361"/>
                    </a:cubicBezTo>
                    <a:lnTo>
                      <a:pt x="2030" y="2439"/>
                    </a:lnTo>
                    <a:lnTo>
                      <a:pt x="1952" y="2517"/>
                    </a:lnTo>
                    <a:lnTo>
                      <a:pt x="1874" y="2517"/>
                    </a:lnTo>
                    <a:cubicBezTo>
                      <a:pt x="1811" y="2538"/>
                      <a:pt x="1747" y="2548"/>
                      <a:pt x="1683" y="2548"/>
                    </a:cubicBezTo>
                    <a:cubicBezTo>
                      <a:pt x="1523" y="2548"/>
                      <a:pt x="1368" y="2486"/>
                      <a:pt x="1255" y="2385"/>
                    </a:cubicBezTo>
                    <a:lnTo>
                      <a:pt x="1255" y="2385"/>
                    </a:lnTo>
                    <a:cubicBezTo>
                      <a:pt x="1273" y="2352"/>
                      <a:pt x="1291" y="2318"/>
                      <a:pt x="1308" y="2283"/>
                    </a:cubicBezTo>
                    <a:cubicBezTo>
                      <a:pt x="1308" y="2283"/>
                      <a:pt x="1308" y="2186"/>
                      <a:pt x="1386" y="2108"/>
                    </a:cubicBezTo>
                    <a:cubicBezTo>
                      <a:pt x="1386" y="2030"/>
                      <a:pt x="1386" y="1952"/>
                      <a:pt x="1308" y="1874"/>
                    </a:cubicBezTo>
                    <a:cubicBezTo>
                      <a:pt x="1230" y="1796"/>
                      <a:pt x="1230" y="1796"/>
                      <a:pt x="1152" y="1796"/>
                    </a:cubicBezTo>
                    <a:lnTo>
                      <a:pt x="1054" y="1796"/>
                    </a:lnTo>
                    <a:cubicBezTo>
                      <a:pt x="898" y="1796"/>
                      <a:pt x="898" y="1952"/>
                      <a:pt x="898" y="2030"/>
                    </a:cubicBezTo>
                    <a:cubicBezTo>
                      <a:pt x="898" y="2150"/>
                      <a:pt x="945" y="2283"/>
                      <a:pt x="1047" y="2373"/>
                    </a:cubicBezTo>
                    <a:lnTo>
                      <a:pt x="1047" y="2373"/>
                    </a:lnTo>
                    <a:cubicBezTo>
                      <a:pt x="994" y="2421"/>
                      <a:pt x="946" y="2469"/>
                      <a:pt x="898" y="2517"/>
                    </a:cubicBezTo>
                    <a:cubicBezTo>
                      <a:pt x="820" y="2596"/>
                      <a:pt x="717" y="2635"/>
                      <a:pt x="605" y="2635"/>
                    </a:cubicBezTo>
                    <a:cubicBezTo>
                      <a:pt x="493" y="2635"/>
                      <a:pt x="371" y="2596"/>
                      <a:pt x="254" y="2517"/>
                    </a:cubicBezTo>
                    <a:lnTo>
                      <a:pt x="254" y="2439"/>
                    </a:lnTo>
                    <a:lnTo>
                      <a:pt x="254" y="2283"/>
                    </a:lnTo>
                    <a:cubicBezTo>
                      <a:pt x="254" y="2108"/>
                      <a:pt x="254" y="2030"/>
                      <a:pt x="332" y="1874"/>
                    </a:cubicBezTo>
                    <a:cubicBezTo>
                      <a:pt x="332" y="1698"/>
                      <a:pt x="488" y="1464"/>
                      <a:pt x="488" y="1308"/>
                    </a:cubicBezTo>
                    <a:cubicBezTo>
                      <a:pt x="664" y="898"/>
                      <a:pt x="820" y="566"/>
                      <a:pt x="898" y="410"/>
                    </a:cubicBezTo>
                    <a:cubicBezTo>
                      <a:pt x="976" y="157"/>
                      <a:pt x="1054" y="0"/>
                      <a:pt x="10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85" name="Google Shape;7985;p56"/>
              <p:cNvSpPr/>
              <p:nvPr/>
            </p:nvSpPr>
            <p:spPr>
              <a:xfrm>
                <a:off x="6309308" y="327765"/>
                <a:ext cx="32711" cy="35163"/>
              </a:xfrm>
              <a:custGeom>
                <a:avLst/>
                <a:gdLst/>
                <a:ahLst/>
                <a:cxnLst/>
                <a:rect l="l" t="t" r="r" b="b"/>
                <a:pathLst>
                  <a:path w="1054" h="1133" extrusionOk="0">
                    <a:moveTo>
                      <a:pt x="332" y="1"/>
                    </a:moveTo>
                    <a:cubicBezTo>
                      <a:pt x="156" y="1"/>
                      <a:pt x="0" y="79"/>
                      <a:pt x="78" y="235"/>
                    </a:cubicBezTo>
                    <a:cubicBezTo>
                      <a:pt x="78" y="411"/>
                      <a:pt x="156" y="567"/>
                      <a:pt x="332" y="723"/>
                    </a:cubicBezTo>
                    <a:cubicBezTo>
                      <a:pt x="410" y="898"/>
                      <a:pt x="488" y="1054"/>
                      <a:pt x="644" y="1132"/>
                    </a:cubicBezTo>
                    <a:lnTo>
                      <a:pt x="722" y="1132"/>
                    </a:lnTo>
                    <a:cubicBezTo>
                      <a:pt x="976" y="1132"/>
                      <a:pt x="1054" y="976"/>
                      <a:pt x="976" y="820"/>
                    </a:cubicBezTo>
                    <a:cubicBezTo>
                      <a:pt x="898" y="645"/>
                      <a:pt x="820" y="567"/>
                      <a:pt x="722" y="411"/>
                    </a:cubicBezTo>
                    <a:cubicBezTo>
                      <a:pt x="644" y="235"/>
                      <a:pt x="566" y="79"/>
                      <a:pt x="410"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86" name="Google Shape;7986;p56"/>
              <p:cNvSpPr/>
              <p:nvPr/>
            </p:nvSpPr>
            <p:spPr>
              <a:xfrm>
                <a:off x="6346861" y="211508"/>
                <a:ext cx="60580" cy="93291"/>
              </a:xfrm>
              <a:custGeom>
                <a:avLst/>
                <a:gdLst/>
                <a:ahLst/>
                <a:cxnLst/>
                <a:rect l="l" t="t" r="r" b="b"/>
                <a:pathLst>
                  <a:path w="1952" h="3006" extrusionOk="0">
                    <a:moveTo>
                      <a:pt x="410" y="1"/>
                    </a:moveTo>
                    <a:cubicBezTo>
                      <a:pt x="254" y="1"/>
                      <a:pt x="176" y="79"/>
                      <a:pt x="98" y="254"/>
                    </a:cubicBezTo>
                    <a:lnTo>
                      <a:pt x="98" y="332"/>
                    </a:lnTo>
                    <a:cubicBezTo>
                      <a:pt x="0" y="566"/>
                      <a:pt x="176" y="742"/>
                      <a:pt x="332" y="820"/>
                    </a:cubicBezTo>
                    <a:cubicBezTo>
                      <a:pt x="585" y="976"/>
                      <a:pt x="663" y="1386"/>
                      <a:pt x="820" y="1640"/>
                    </a:cubicBezTo>
                    <a:cubicBezTo>
                      <a:pt x="898" y="1796"/>
                      <a:pt x="976" y="2030"/>
                      <a:pt x="976" y="2205"/>
                    </a:cubicBezTo>
                    <a:cubicBezTo>
                      <a:pt x="1073" y="2030"/>
                      <a:pt x="976" y="1952"/>
                      <a:pt x="976" y="1796"/>
                    </a:cubicBezTo>
                    <a:cubicBezTo>
                      <a:pt x="976" y="1640"/>
                      <a:pt x="898" y="1386"/>
                      <a:pt x="820" y="1230"/>
                    </a:cubicBezTo>
                    <a:cubicBezTo>
                      <a:pt x="741" y="820"/>
                      <a:pt x="585" y="488"/>
                      <a:pt x="488" y="254"/>
                    </a:cubicBezTo>
                    <a:cubicBezTo>
                      <a:pt x="488" y="176"/>
                      <a:pt x="410" y="79"/>
                      <a:pt x="410" y="1"/>
                    </a:cubicBezTo>
                    <a:close/>
                    <a:moveTo>
                      <a:pt x="585" y="1"/>
                    </a:moveTo>
                    <a:cubicBezTo>
                      <a:pt x="585" y="79"/>
                      <a:pt x="585" y="176"/>
                      <a:pt x="663" y="254"/>
                    </a:cubicBezTo>
                    <a:cubicBezTo>
                      <a:pt x="741" y="410"/>
                      <a:pt x="898" y="742"/>
                      <a:pt x="976" y="1152"/>
                    </a:cubicBezTo>
                    <a:cubicBezTo>
                      <a:pt x="1073" y="1386"/>
                      <a:pt x="1151" y="1542"/>
                      <a:pt x="1151" y="1796"/>
                    </a:cubicBezTo>
                    <a:lnTo>
                      <a:pt x="1151" y="2205"/>
                    </a:lnTo>
                    <a:cubicBezTo>
                      <a:pt x="1151" y="2283"/>
                      <a:pt x="1073" y="2283"/>
                      <a:pt x="1073" y="2361"/>
                    </a:cubicBezTo>
                    <a:cubicBezTo>
                      <a:pt x="1151" y="2518"/>
                      <a:pt x="1151" y="2693"/>
                      <a:pt x="1229" y="2849"/>
                    </a:cubicBezTo>
                    <a:cubicBezTo>
                      <a:pt x="1229" y="2927"/>
                      <a:pt x="1307" y="3005"/>
                      <a:pt x="1463" y="3005"/>
                    </a:cubicBezTo>
                    <a:cubicBezTo>
                      <a:pt x="1463" y="3005"/>
                      <a:pt x="1561" y="3005"/>
                      <a:pt x="1639" y="2927"/>
                    </a:cubicBezTo>
                    <a:cubicBezTo>
                      <a:pt x="1951" y="2440"/>
                      <a:pt x="1795" y="1796"/>
                      <a:pt x="1561" y="1308"/>
                    </a:cubicBezTo>
                    <a:cubicBezTo>
                      <a:pt x="1385" y="820"/>
                      <a:pt x="1151" y="332"/>
                      <a:pt x="663" y="79"/>
                    </a:cubicBezTo>
                    <a:cubicBezTo>
                      <a:pt x="663" y="1"/>
                      <a:pt x="585" y="1"/>
                      <a:pt x="585"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87" name="Google Shape;7987;p56"/>
              <p:cNvSpPr/>
              <p:nvPr/>
            </p:nvSpPr>
            <p:spPr>
              <a:xfrm>
                <a:off x="6359554" y="211508"/>
                <a:ext cx="23059" cy="73305"/>
              </a:xfrm>
              <a:custGeom>
                <a:avLst/>
                <a:gdLst/>
                <a:ahLst/>
                <a:cxnLst/>
                <a:rect l="l" t="t" r="r" b="b"/>
                <a:pathLst>
                  <a:path w="743" h="2362" extrusionOk="0">
                    <a:moveTo>
                      <a:pt x="1" y="1"/>
                    </a:moveTo>
                    <a:cubicBezTo>
                      <a:pt x="1" y="79"/>
                      <a:pt x="79" y="176"/>
                      <a:pt x="79" y="254"/>
                    </a:cubicBezTo>
                    <a:cubicBezTo>
                      <a:pt x="176" y="488"/>
                      <a:pt x="332" y="820"/>
                      <a:pt x="411" y="1230"/>
                    </a:cubicBezTo>
                    <a:cubicBezTo>
                      <a:pt x="489" y="1386"/>
                      <a:pt x="567" y="1640"/>
                      <a:pt x="567" y="1796"/>
                    </a:cubicBezTo>
                    <a:cubicBezTo>
                      <a:pt x="567" y="1952"/>
                      <a:pt x="664" y="2030"/>
                      <a:pt x="567" y="2205"/>
                    </a:cubicBezTo>
                    <a:cubicBezTo>
                      <a:pt x="567" y="2283"/>
                      <a:pt x="664" y="2283"/>
                      <a:pt x="664" y="2361"/>
                    </a:cubicBezTo>
                    <a:cubicBezTo>
                      <a:pt x="664" y="2283"/>
                      <a:pt x="742" y="2283"/>
                      <a:pt x="742" y="2205"/>
                    </a:cubicBezTo>
                    <a:lnTo>
                      <a:pt x="742" y="1796"/>
                    </a:lnTo>
                    <a:cubicBezTo>
                      <a:pt x="742" y="1542"/>
                      <a:pt x="664" y="1386"/>
                      <a:pt x="567" y="1152"/>
                    </a:cubicBezTo>
                    <a:cubicBezTo>
                      <a:pt x="489" y="742"/>
                      <a:pt x="332" y="410"/>
                      <a:pt x="254" y="254"/>
                    </a:cubicBezTo>
                    <a:cubicBezTo>
                      <a:pt x="176" y="176"/>
                      <a:pt x="176" y="79"/>
                      <a:pt x="176"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88" name="Google Shape;7988;p56"/>
              <p:cNvSpPr/>
              <p:nvPr/>
            </p:nvSpPr>
            <p:spPr>
              <a:xfrm>
                <a:off x="6607244" y="146117"/>
                <a:ext cx="123550" cy="196824"/>
              </a:xfrm>
              <a:custGeom>
                <a:avLst/>
                <a:gdLst/>
                <a:ahLst/>
                <a:cxnLst/>
                <a:rect l="l" t="t" r="r" b="b"/>
                <a:pathLst>
                  <a:path w="3981" h="6342" extrusionOk="0">
                    <a:moveTo>
                      <a:pt x="1542" y="0"/>
                    </a:moveTo>
                    <a:cubicBezTo>
                      <a:pt x="878" y="566"/>
                      <a:pt x="0" y="2186"/>
                      <a:pt x="156" y="3337"/>
                    </a:cubicBezTo>
                    <a:cubicBezTo>
                      <a:pt x="488" y="4956"/>
                      <a:pt x="1776" y="6342"/>
                      <a:pt x="2107" y="6342"/>
                    </a:cubicBezTo>
                    <a:cubicBezTo>
                      <a:pt x="2439" y="6342"/>
                      <a:pt x="3981" y="4468"/>
                      <a:pt x="3902" y="3005"/>
                    </a:cubicBezTo>
                    <a:cubicBezTo>
                      <a:pt x="3805" y="1951"/>
                      <a:pt x="3317" y="644"/>
                      <a:pt x="2517" y="156"/>
                    </a:cubicBezTo>
                    <a:cubicBezTo>
                      <a:pt x="2517" y="156"/>
                      <a:pt x="2263" y="78"/>
                      <a:pt x="1854"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89" name="Google Shape;7989;p56"/>
              <p:cNvSpPr/>
              <p:nvPr/>
            </p:nvSpPr>
            <p:spPr>
              <a:xfrm>
                <a:off x="6634493" y="150959"/>
                <a:ext cx="68432" cy="88450"/>
              </a:xfrm>
              <a:custGeom>
                <a:avLst/>
                <a:gdLst/>
                <a:ahLst/>
                <a:cxnLst/>
                <a:rect l="l" t="t" r="r" b="b"/>
                <a:pathLst>
                  <a:path w="2205" h="2850" extrusionOk="0">
                    <a:moveTo>
                      <a:pt x="1151" y="1952"/>
                    </a:moveTo>
                    <a:lnTo>
                      <a:pt x="1151" y="2030"/>
                    </a:lnTo>
                    <a:cubicBezTo>
                      <a:pt x="1151" y="2124"/>
                      <a:pt x="1151" y="2200"/>
                      <a:pt x="1080" y="2276"/>
                    </a:cubicBezTo>
                    <a:lnTo>
                      <a:pt x="1080" y="2276"/>
                    </a:lnTo>
                    <a:cubicBezTo>
                      <a:pt x="1024" y="2197"/>
                      <a:pt x="976" y="2099"/>
                      <a:pt x="976" y="2030"/>
                    </a:cubicBezTo>
                    <a:cubicBezTo>
                      <a:pt x="976" y="1952"/>
                      <a:pt x="976" y="1952"/>
                      <a:pt x="1073" y="1952"/>
                    </a:cubicBezTo>
                    <a:close/>
                    <a:moveTo>
                      <a:pt x="820" y="0"/>
                    </a:moveTo>
                    <a:cubicBezTo>
                      <a:pt x="820" y="0"/>
                      <a:pt x="820" y="78"/>
                      <a:pt x="664" y="332"/>
                    </a:cubicBezTo>
                    <a:cubicBezTo>
                      <a:pt x="585" y="566"/>
                      <a:pt x="410" y="898"/>
                      <a:pt x="254" y="1230"/>
                    </a:cubicBezTo>
                    <a:cubicBezTo>
                      <a:pt x="176" y="1464"/>
                      <a:pt x="98" y="1639"/>
                      <a:pt x="98" y="1873"/>
                    </a:cubicBezTo>
                    <a:cubicBezTo>
                      <a:pt x="0" y="2030"/>
                      <a:pt x="0" y="2127"/>
                      <a:pt x="0" y="2283"/>
                    </a:cubicBezTo>
                    <a:lnTo>
                      <a:pt x="0" y="2517"/>
                    </a:lnTo>
                    <a:cubicBezTo>
                      <a:pt x="0" y="2517"/>
                      <a:pt x="0" y="2615"/>
                      <a:pt x="98" y="2615"/>
                    </a:cubicBezTo>
                    <a:lnTo>
                      <a:pt x="98" y="2693"/>
                    </a:lnTo>
                    <a:lnTo>
                      <a:pt x="176" y="2693"/>
                    </a:lnTo>
                    <a:cubicBezTo>
                      <a:pt x="254" y="2771"/>
                      <a:pt x="410" y="2849"/>
                      <a:pt x="585" y="2849"/>
                    </a:cubicBezTo>
                    <a:cubicBezTo>
                      <a:pt x="742" y="2849"/>
                      <a:pt x="898" y="2771"/>
                      <a:pt x="976" y="2693"/>
                    </a:cubicBezTo>
                    <a:cubicBezTo>
                      <a:pt x="1068" y="2652"/>
                      <a:pt x="1133" y="2584"/>
                      <a:pt x="1175" y="2506"/>
                    </a:cubicBezTo>
                    <a:lnTo>
                      <a:pt x="1175" y="2506"/>
                    </a:lnTo>
                    <a:cubicBezTo>
                      <a:pt x="1329" y="2595"/>
                      <a:pt x="1509" y="2645"/>
                      <a:pt x="1672" y="2645"/>
                    </a:cubicBezTo>
                    <a:cubicBezTo>
                      <a:pt x="1743" y="2645"/>
                      <a:pt x="1812" y="2635"/>
                      <a:pt x="1873" y="2615"/>
                    </a:cubicBezTo>
                    <a:lnTo>
                      <a:pt x="1951" y="2615"/>
                    </a:lnTo>
                    <a:cubicBezTo>
                      <a:pt x="2049" y="2615"/>
                      <a:pt x="2049" y="2517"/>
                      <a:pt x="2049" y="2517"/>
                    </a:cubicBezTo>
                    <a:cubicBezTo>
                      <a:pt x="2127" y="2439"/>
                      <a:pt x="2127" y="2361"/>
                      <a:pt x="2127" y="2283"/>
                    </a:cubicBezTo>
                    <a:cubicBezTo>
                      <a:pt x="2205" y="2205"/>
                      <a:pt x="2205" y="2030"/>
                      <a:pt x="2127" y="1952"/>
                    </a:cubicBezTo>
                    <a:cubicBezTo>
                      <a:pt x="2127" y="1717"/>
                      <a:pt x="2049" y="1464"/>
                      <a:pt x="1951" y="1308"/>
                    </a:cubicBezTo>
                    <a:cubicBezTo>
                      <a:pt x="1873" y="898"/>
                      <a:pt x="1717" y="566"/>
                      <a:pt x="1561" y="332"/>
                    </a:cubicBezTo>
                    <a:cubicBezTo>
                      <a:pt x="1464" y="176"/>
                      <a:pt x="1385" y="0"/>
                      <a:pt x="1385" y="0"/>
                    </a:cubicBezTo>
                    <a:lnTo>
                      <a:pt x="1307" y="0"/>
                    </a:lnTo>
                    <a:lnTo>
                      <a:pt x="1307" y="78"/>
                    </a:lnTo>
                    <a:cubicBezTo>
                      <a:pt x="1307" y="78"/>
                      <a:pt x="1385" y="176"/>
                      <a:pt x="1464" y="410"/>
                    </a:cubicBezTo>
                    <a:cubicBezTo>
                      <a:pt x="1561" y="664"/>
                      <a:pt x="1717" y="976"/>
                      <a:pt x="1873" y="1308"/>
                    </a:cubicBezTo>
                    <a:cubicBezTo>
                      <a:pt x="1873" y="1542"/>
                      <a:pt x="1951" y="1717"/>
                      <a:pt x="2049" y="1952"/>
                    </a:cubicBezTo>
                    <a:lnTo>
                      <a:pt x="2049" y="2283"/>
                    </a:lnTo>
                    <a:cubicBezTo>
                      <a:pt x="2049" y="2361"/>
                      <a:pt x="2049" y="2361"/>
                      <a:pt x="1951" y="2439"/>
                    </a:cubicBezTo>
                    <a:lnTo>
                      <a:pt x="1951" y="2517"/>
                    </a:lnTo>
                    <a:lnTo>
                      <a:pt x="1873" y="2517"/>
                    </a:lnTo>
                    <a:cubicBezTo>
                      <a:pt x="1808" y="2544"/>
                      <a:pt x="1742" y="2556"/>
                      <a:pt x="1675" y="2556"/>
                    </a:cubicBezTo>
                    <a:cubicBezTo>
                      <a:pt x="1522" y="2556"/>
                      <a:pt x="1365" y="2493"/>
                      <a:pt x="1215" y="2402"/>
                    </a:cubicBezTo>
                    <a:lnTo>
                      <a:pt x="1215" y="2402"/>
                    </a:lnTo>
                    <a:cubicBezTo>
                      <a:pt x="1225" y="2362"/>
                      <a:pt x="1229" y="2322"/>
                      <a:pt x="1229" y="2283"/>
                    </a:cubicBezTo>
                    <a:cubicBezTo>
                      <a:pt x="1307" y="2283"/>
                      <a:pt x="1307" y="2205"/>
                      <a:pt x="1307" y="2127"/>
                    </a:cubicBezTo>
                    <a:cubicBezTo>
                      <a:pt x="1307" y="2030"/>
                      <a:pt x="1307" y="1952"/>
                      <a:pt x="1229" y="1873"/>
                    </a:cubicBezTo>
                    <a:cubicBezTo>
                      <a:pt x="1229" y="1795"/>
                      <a:pt x="1151" y="1795"/>
                      <a:pt x="1073" y="1795"/>
                    </a:cubicBezTo>
                    <a:lnTo>
                      <a:pt x="976" y="1795"/>
                    </a:lnTo>
                    <a:cubicBezTo>
                      <a:pt x="898" y="1873"/>
                      <a:pt x="820" y="1952"/>
                      <a:pt x="820" y="2030"/>
                    </a:cubicBezTo>
                    <a:cubicBezTo>
                      <a:pt x="884" y="2174"/>
                      <a:pt x="948" y="2305"/>
                      <a:pt x="1023" y="2391"/>
                    </a:cubicBezTo>
                    <a:lnTo>
                      <a:pt x="1023" y="2391"/>
                    </a:lnTo>
                    <a:cubicBezTo>
                      <a:pt x="988" y="2433"/>
                      <a:pt x="940" y="2475"/>
                      <a:pt x="898" y="2517"/>
                    </a:cubicBezTo>
                    <a:cubicBezTo>
                      <a:pt x="820" y="2605"/>
                      <a:pt x="717" y="2649"/>
                      <a:pt x="605" y="2649"/>
                    </a:cubicBezTo>
                    <a:cubicBezTo>
                      <a:pt x="493" y="2649"/>
                      <a:pt x="371" y="2605"/>
                      <a:pt x="254" y="2517"/>
                    </a:cubicBezTo>
                    <a:lnTo>
                      <a:pt x="176" y="2439"/>
                    </a:lnTo>
                    <a:lnTo>
                      <a:pt x="176" y="2283"/>
                    </a:lnTo>
                    <a:cubicBezTo>
                      <a:pt x="176" y="2205"/>
                      <a:pt x="254" y="2030"/>
                      <a:pt x="254" y="1952"/>
                    </a:cubicBezTo>
                    <a:cubicBezTo>
                      <a:pt x="332" y="1717"/>
                      <a:pt x="410" y="1542"/>
                      <a:pt x="488" y="1308"/>
                    </a:cubicBezTo>
                    <a:cubicBezTo>
                      <a:pt x="585" y="898"/>
                      <a:pt x="742" y="664"/>
                      <a:pt x="820" y="410"/>
                    </a:cubicBezTo>
                    <a:cubicBezTo>
                      <a:pt x="898" y="176"/>
                      <a:pt x="976" y="78"/>
                      <a:pt x="976" y="78"/>
                    </a:cubicBezTo>
                    <a:lnTo>
                      <a:pt x="898"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90" name="Google Shape;7990;p56"/>
              <p:cNvSpPr/>
              <p:nvPr/>
            </p:nvSpPr>
            <p:spPr>
              <a:xfrm>
                <a:off x="6632072" y="272057"/>
                <a:ext cx="32711" cy="35752"/>
              </a:xfrm>
              <a:custGeom>
                <a:avLst/>
                <a:gdLst/>
                <a:ahLst/>
                <a:cxnLst/>
                <a:rect l="l" t="t" r="r" b="b"/>
                <a:pathLst>
                  <a:path w="1054" h="1152" extrusionOk="0">
                    <a:moveTo>
                      <a:pt x="254" y="1"/>
                    </a:moveTo>
                    <a:cubicBezTo>
                      <a:pt x="176" y="1"/>
                      <a:pt x="0" y="176"/>
                      <a:pt x="0" y="254"/>
                    </a:cubicBezTo>
                    <a:cubicBezTo>
                      <a:pt x="78" y="489"/>
                      <a:pt x="176" y="567"/>
                      <a:pt x="254" y="742"/>
                    </a:cubicBezTo>
                    <a:cubicBezTo>
                      <a:pt x="410" y="898"/>
                      <a:pt x="488" y="1054"/>
                      <a:pt x="663" y="1152"/>
                    </a:cubicBezTo>
                    <a:lnTo>
                      <a:pt x="742" y="1152"/>
                    </a:lnTo>
                    <a:cubicBezTo>
                      <a:pt x="976" y="1152"/>
                      <a:pt x="1054" y="976"/>
                      <a:pt x="976" y="820"/>
                    </a:cubicBezTo>
                    <a:cubicBezTo>
                      <a:pt x="898" y="664"/>
                      <a:pt x="820" y="567"/>
                      <a:pt x="742" y="410"/>
                    </a:cubicBezTo>
                    <a:cubicBezTo>
                      <a:pt x="663" y="254"/>
                      <a:pt x="566" y="79"/>
                      <a:pt x="410"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91" name="Google Shape;7991;p56"/>
              <p:cNvSpPr/>
              <p:nvPr/>
            </p:nvSpPr>
            <p:spPr>
              <a:xfrm>
                <a:off x="6662331" y="312620"/>
                <a:ext cx="10335" cy="10335"/>
              </a:xfrm>
              <a:custGeom>
                <a:avLst/>
                <a:gdLst/>
                <a:ahLst/>
                <a:cxnLst/>
                <a:rect l="l" t="t" r="r" b="b"/>
                <a:pathLst>
                  <a:path w="333" h="333" extrusionOk="0">
                    <a:moveTo>
                      <a:pt x="176" y="1"/>
                    </a:moveTo>
                    <a:cubicBezTo>
                      <a:pt x="1" y="1"/>
                      <a:pt x="1" y="235"/>
                      <a:pt x="176" y="333"/>
                    </a:cubicBezTo>
                    <a:cubicBezTo>
                      <a:pt x="332" y="333"/>
                      <a:pt x="332" y="79"/>
                      <a:pt x="176"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92" name="Google Shape;7992;p56"/>
              <p:cNvSpPr/>
              <p:nvPr/>
            </p:nvSpPr>
            <p:spPr>
              <a:xfrm>
                <a:off x="6664752" y="156390"/>
                <a:ext cx="63622" cy="90870"/>
              </a:xfrm>
              <a:custGeom>
                <a:avLst/>
                <a:gdLst/>
                <a:ahLst/>
                <a:cxnLst/>
                <a:rect l="l" t="t" r="r" b="b"/>
                <a:pathLst>
                  <a:path w="2050" h="2928" extrusionOk="0">
                    <a:moveTo>
                      <a:pt x="410" y="1"/>
                    </a:moveTo>
                    <a:cubicBezTo>
                      <a:pt x="254" y="1"/>
                      <a:pt x="98" y="79"/>
                      <a:pt x="98" y="235"/>
                    </a:cubicBezTo>
                    <a:lnTo>
                      <a:pt x="98" y="313"/>
                    </a:lnTo>
                    <a:cubicBezTo>
                      <a:pt x="1" y="567"/>
                      <a:pt x="176" y="723"/>
                      <a:pt x="332" y="801"/>
                    </a:cubicBezTo>
                    <a:cubicBezTo>
                      <a:pt x="586" y="879"/>
                      <a:pt x="742" y="1367"/>
                      <a:pt x="820" y="1620"/>
                    </a:cubicBezTo>
                    <a:cubicBezTo>
                      <a:pt x="898" y="1777"/>
                      <a:pt x="976" y="1952"/>
                      <a:pt x="1074" y="2108"/>
                    </a:cubicBezTo>
                    <a:lnTo>
                      <a:pt x="1074" y="1777"/>
                    </a:lnTo>
                    <a:cubicBezTo>
                      <a:pt x="976" y="1542"/>
                      <a:pt x="898" y="1367"/>
                      <a:pt x="898" y="1133"/>
                    </a:cubicBezTo>
                    <a:cubicBezTo>
                      <a:pt x="742" y="801"/>
                      <a:pt x="586" y="489"/>
                      <a:pt x="489" y="235"/>
                    </a:cubicBezTo>
                    <a:cubicBezTo>
                      <a:pt x="410" y="157"/>
                      <a:pt x="410" y="79"/>
                      <a:pt x="410" y="1"/>
                    </a:cubicBezTo>
                    <a:close/>
                    <a:moveTo>
                      <a:pt x="489" y="1"/>
                    </a:moveTo>
                    <a:cubicBezTo>
                      <a:pt x="489" y="79"/>
                      <a:pt x="586" y="79"/>
                      <a:pt x="586" y="157"/>
                    </a:cubicBezTo>
                    <a:cubicBezTo>
                      <a:pt x="742" y="391"/>
                      <a:pt x="898" y="723"/>
                      <a:pt x="976" y="1133"/>
                    </a:cubicBezTo>
                    <a:cubicBezTo>
                      <a:pt x="1074" y="1289"/>
                      <a:pt x="1152" y="1542"/>
                      <a:pt x="1152" y="1777"/>
                    </a:cubicBezTo>
                    <a:cubicBezTo>
                      <a:pt x="1230" y="1855"/>
                      <a:pt x="1230" y="2030"/>
                      <a:pt x="1152" y="2108"/>
                    </a:cubicBezTo>
                    <a:lnTo>
                      <a:pt x="1152" y="2264"/>
                    </a:lnTo>
                    <a:cubicBezTo>
                      <a:pt x="1152" y="2440"/>
                      <a:pt x="1230" y="2596"/>
                      <a:pt x="1308" y="2752"/>
                    </a:cubicBezTo>
                    <a:cubicBezTo>
                      <a:pt x="1308" y="2830"/>
                      <a:pt x="1386" y="2928"/>
                      <a:pt x="1562" y="2928"/>
                    </a:cubicBezTo>
                    <a:cubicBezTo>
                      <a:pt x="1562" y="2928"/>
                      <a:pt x="1640" y="2928"/>
                      <a:pt x="1718" y="2830"/>
                    </a:cubicBezTo>
                    <a:cubicBezTo>
                      <a:pt x="2049" y="2342"/>
                      <a:pt x="1796" y="1698"/>
                      <a:pt x="1562" y="1211"/>
                    </a:cubicBezTo>
                    <a:cubicBezTo>
                      <a:pt x="1386" y="801"/>
                      <a:pt x="1152" y="235"/>
                      <a:pt x="664"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93" name="Google Shape;7993;p56"/>
              <p:cNvSpPr/>
              <p:nvPr/>
            </p:nvSpPr>
            <p:spPr>
              <a:xfrm>
                <a:off x="6677476" y="156390"/>
                <a:ext cx="25449" cy="70294"/>
              </a:xfrm>
              <a:custGeom>
                <a:avLst/>
                <a:gdLst/>
                <a:ahLst/>
                <a:cxnLst/>
                <a:rect l="l" t="t" r="r" b="b"/>
                <a:pathLst>
                  <a:path w="820" h="2265" extrusionOk="0">
                    <a:moveTo>
                      <a:pt x="0" y="1"/>
                    </a:moveTo>
                    <a:cubicBezTo>
                      <a:pt x="0" y="79"/>
                      <a:pt x="0" y="157"/>
                      <a:pt x="79" y="235"/>
                    </a:cubicBezTo>
                    <a:cubicBezTo>
                      <a:pt x="176" y="489"/>
                      <a:pt x="332" y="801"/>
                      <a:pt x="488" y="1133"/>
                    </a:cubicBezTo>
                    <a:cubicBezTo>
                      <a:pt x="488" y="1367"/>
                      <a:pt x="566" y="1542"/>
                      <a:pt x="664" y="1777"/>
                    </a:cubicBezTo>
                    <a:lnTo>
                      <a:pt x="664" y="2108"/>
                    </a:lnTo>
                    <a:cubicBezTo>
                      <a:pt x="664" y="2186"/>
                      <a:pt x="664" y="2264"/>
                      <a:pt x="742" y="2264"/>
                    </a:cubicBezTo>
                    <a:lnTo>
                      <a:pt x="742" y="2108"/>
                    </a:lnTo>
                    <a:cubicBezTo>
                      <a:pt x="820" y="2030"/>
                      <a:pt x="820" y="1855"/>
                      <a:pt x="742" y="1777"/>
                    </a:cubicBezTo>
                    <a:cubicBezTo>
                      <a:pt x="742" y="1542"/>
                      <a:pt x="664" y="1289"/>
                      <a:pt x="566" y="1133"/>
                    </a:cubicBezTo>
                    <a:cubicBezTo>
                      <a:pt x="488" y="723"/>
                      <a:pt x="332" y="391"/>
                      <a:pt x="176" y="157"/>
                    </a:cubicBezTo>
                    <a:cubicBezTo>
                      <a:pt x="176" y="79"/>
                      <a:pt x="79" y="79"/>
                      <a:pt x="79"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7994" name="Google Shape;7994;p56"/>
              <p:cNvSpPr/>
              <p:nvPr/>
            </p:nvSpPr>
            <p:spPr>
              <a:xfrm>
                <a:off x="6889414" y="1991"/>
                <a:ext cx="121130" cy="199865"/>
              </a:xfrm>
              <a:custGeom>
                <a:avLst/>
                <a:gdLst/>
                <a:ahLst/>
                <a:cxnLst/>
                <a:rect l="l" t="t" r="r" b="b"/>
                <a:pathLst>
                  <a:path w="3903" h="6440" extrusionOk="0">
                    <a:moveTo>
                      <a:pt x="1542" y="1"/>
                    </a:moveTo>
                    <a:cubicBezTo>
                      <a:pt x="898" y="586"/>
                      <a:pt x="1" y="2205"/>
                      <a:pt x="176" y="3415"/>
                    </a:cubicBezTo>
                    <a:cubicBezTo>
                      <a:pt x="488" y="4976"/>
                      <a:pt x="1796" y="6439"/>
                      <a:pt x="2127" y="6439"/>
                    </a:cubicBezTo>
                    <a:cubicBezTo>
                      <a:pt x="2440" y="6342"/>
                      <a:pt x="3903" y="4566"/>
                      <a:pt x="3903" y="3025"/>
                    </a:cubicBezTo>
                    <a:cubicBezTo>
                      <a:pt x="3825" y="2049"/>
                      <a:pt x="3337" y="664"/>
                      <a:pt x="2440" y="176"/>
                    </a:cubicBezTo>
                    <a:cubicBezTo>
                      <a:pt x="2440" y="176"/>
                      <a:pt x="2283" y="176"/>
                      <a:pt x="1874" y="98"/>
                    </a:cubicBezTo>
                    <a:lnTo>
                      <a:pt x="1542"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7995" name="Google Shape;7995;p56"/>
              <p:cNvSpPr/>
              <p:nvPr/>
            </p:nvSpPr>
            <p:spPr>
              <a:xfrm>
                <a:off x="6917284" y="7453"/>
                <a:ext cx="68432" cy="90839"/>
              </a:xfrm>
              <a:custGeom>
                <a:avLst/>
                <a:gdLst/>
                <a:ahLst/>
                <a:cxnLst/>
                <a:rect l="l" t="t" r="r" b="b"/>
                <a:pathLst>
                  <a:path w="2205" h="2927" extrusionOk="0">
                    <a:moveTo>
                      <a:pt x="1132" y="1951"/>
                    </a:moveTo>
                    <a:lnTo>
                      <a:pt x="1132" y="2107"/>
                    </a:lnTo>
                    <a:cubicBezTo>
                      <a:pt x="1132" y="2185"/>
                      <a:pt x="1132" y="2263"/>
                      <a:pt x="1054" y="2263"/>
                    </a:cubicBezTo>
                    <a:cubicBezTo>
                      <a:pt x="1054" y="2264"/>
                      <a:pt x="1054" y="2265"/>
                      <a:pt x="1054" y="2266"/>
                    </a:cubicBezTo>
                    <a:lnTo>
                      <a:pt x="1054" y="2266"/>
                    </a:lnTo>
                    <a:cubicBezTo>
                      <a:pt x="1009" y="2209"/>
                      <a:pt x="976" y="2158"/>
                      <a:pt x="976" y="2107"/>
                    </a:cubicBezTo>
                    <a:lnTo>
                      <a:pt x="976" y="2029"/>
                    </a:lnTo>
                    <a:lnTo>
                      <a:pt x="1132" y="1951"/>
                    </a:lnTo>
                    <a:close/>
                    <a:moveTo>
                      <a:pt x="898" y="0"/>
                    </a:moveTo>
                    <a:lnTo>
                      <a:pt x="820" y="78"/>
                    </a:lnTo>
                    <a:cubicBezTo>
                      <a:pt x="820" y="78"/>
                      <a:pt x="742" y="156"/>
                      <a:pt x="644" y="410"/>
                    </a:cubicBezTo>
                    <a:cubicBezTo>
                      <a:pt x="566" y="566"/>
                      <a:pt x="410" y="898"/>
                      <a:pt x="254" y="1288"/>
                    </a:cubicBezTo>
                    <a:cubicBezTo>
                      <a:pt x="156" y="1463"/>
                      <a:pt x="78" y="1698"/>
                      <a:pt x="78" y="1951"/>
                    </a:cubicBezTo>
                    <a:cubicBezTo>
                      <a:pt x="0" y="2029"/>
                      <a:pt x="0" y="2185"/>
                      <a:pt x="0" y="2361"/>
                    </a:cubicBezTo>
                    <a:lnTo>
                      <a:pt x="0" y="2517"/>
                    </a:lnTo>
                    <a:cubicBezTo>
                      <a:pt x="0" y="2595"/>
                      <a:pt x="0" y="2595"/>
                      <a:pt x="78" y="2673"/>
                    </a:cubicBezTo>
                    <a:lnTo>
                      <a:pt x="156" y="2751"/>
                    </a:lnTo>
                    <a:cubicBezTo>
                      <a:pt x="254" y="2849"/>
                      <a:pt x="410" y="2927"/>
                      <a:pt x="566" y="2927"/>
                    </a:cubicBezTo>
                    <a:cubicBezTo>
                      <a:pt x="742" y="2927"/>
                      <a:pt x="898" y="2849"/>
                      <a:pt x="976" y="2751"/>
                    </a:cubicBezTo>
                    <a:cubicBezTo>
                      <a:pt x="1017" y="2669"/>
                      <a:pt x="1058" y="2608"/>
                      <a:pt x="1103" y="2546"/>
                    </a:cubicBezTo>
                    <a:lnTo>
                      <a:pt x="1103" y="2546"/>
                    </a:lnTo>
                    <a:cubicBezTo>
                      <a:pt x="1277" y="2643"/>
                      <a:pt x="1474" y="2704"/>
                      <a:pt x="1659" y="2704"/>
                    </a:cubicBezTo>
                    <a:cubicBezTo>
                      <a:pt x="1733" y="2704"/>
                      <a:pt x="1805" y="2694"/>
                      <a:pt x="1873" y="2673"/>
                    </a:cubicBezTo>
                    <a:lnTo>
                      <a:pt x="1951" y="2673"/>
                    </a:lnTo>
                    <a:lnTo>
                      <a:pt x="2029" y="2595"/>
                    </a:lnTo>
                    <a:cubicBezTo>
                      <a:pt x="2107" y="2517"/>
                      <a:pt x="2107" y="2439"/>
                      <a:pt x="2107" y="2361"/>
                    </a:cubicBezTo>
                    <a:cubicBezTo>
                      <a:pt x="2205" y="2185"/>
                      <a:pt x="2107" y="2107"/>
                      <a:pt x="2107" y="1951"/>
                    </a:cubicBezTo>
                    <a:cubicBezTo>
                      <a:pt x="2107" y="1698"/>
                      <a:pt x="2029" y="1542"/>
                      <a:pt x="1951" y="1288"/>
                    </a:cubicBezTo>
                    <a:cubicBezTo>
                      <a:pt x="1873" y="898"/>
                      <a:pt x="1717" y="644"/>
                      <a:pt x="1542" y="410"/>
                    </a:cubicBezTo>
                    <a:cubicBezTo>
                      <a:pt x="1464" y="156"/>
                      <a:pt x="1385" y="78"/>
                      <a:pt x="1385" y="78"/>
                    </a:cubicBezTo>
                    <a:lnTo>
                      <a:pt x="1307" y="78"/>
                    </a:lnTo>
                    <a:lnTo>
                      <a:pt x="1307" y="156"/>
                    </a:lnTo>
                    <a:cubicBezTo>
                      <a:pt x="1307" y="156"/>
                      <a:pt x="1385" y="234"/>
                      <a:pt x="1464" y="488"/>
                    </a:cubicBezTo>
                    <a:cubicBezTo>
                      <a:pt x="1542" y="644"/>
                      <a:pt x="1717" y="976"/>
                      <a:pt x="1795" y="1385"/>
                    </a:cubicBezTo>
                    <a:cubicBezTo>
                      <a:pt x="1873" y="1542"/>
                      <a:pt x="1951" y="1776"/>
                      <a:pt x="2029" y="2029"/>
                    </a:cubicBezTo>
                    <a:lnTo>
                      <a:pt x="2029" y="2361"/>
                    </a:lnTo>
                    <a:cubicBezTo>
                      <a:pt x="2029" y="2439"/>
                      <a:pt x="2029" y="2439"/>
                      <a:pt x="1951" y="2517"/>
                    </a:cubicBezTo>
                    <a:lnTo>
                      <a:pt x="1873" y="2595"/>
                    </a:lnTo>
                    <a:cubicBezTo>
                      <a:pt x="1645" y="2595"/>
                      <a:pt x="1369" y="2595"/>
                      <a:pt x="1188" y="2424"/>
                    </a:cubicBezTo>
                    <a:lnTo>
                      <a:pt x="1188" y="2424"/>
                    </a:lnTo>
                    <a:cubicBezTo>
                      <a:pt x="1202" y="2405"/>
                      <a:pt x="1215" y="2384"/>
                      <a:pt x="1229" y="2361"/>
                    </a:cubicBezTo>
                    <a:cubicBezTo>
                      <a:pt x="1307" y="2263"/>
                      <a:pt x="1307" y="2185"/>
                      <a:pt x="1307" y="2107"/>
                    </a:cubicBezTo>
                    <a:cubicBezTo>
                      <a:pt x="1307" y="2029"/>
                      <a:pt x="1307" y="1951"/>
                      <a:pt x="1229" y="1873"/>
                    </a:cubicBezTo>
                    <a:cubicBezTo>
                      <a:pt x="1229" y="1873"/>
                      <a:pt x="1186" y="1830"/>
                      <a:pt x="1134" y="1830"/>
                    </a:cubicBezTo>
                    <a:cubicBezTo>
                      <a:pt x="1108" y="1830"/>
                      <a:pt x="1080" y="1841"/>
                      <a:pt x="1054" y="1873"/>
                    </a:cubicBezTo>
                    <a:lnTo>
                      <a:pt x="976" y="1873"/>
                    </a:lnTo>
                    <a:cubicBezTo>
                      <a:pt x="898" y="1873"/>
                      <a:pt x="820" y="2029"/>
                      <a:pt x="820" y="2107"/>
                    </a:cubicBezTo>
                    <a:cubicBezTo>
                      <a:pt x="820" y="2240"/>
                      <a:pt x="932" y="2330"/>
                      <a:pt x="1014" y="2450"/>
                    </a:cubicBezTo>
                    <a:lnTo>
                      <a:pt x="1014" y="2450"/>
                    </a:lnTo>
                    <a:cubicBezTo>
                      <a:pt x="984" y="2509"/>
                      <a:pt x="941" y="2552"/>
                      <a:pt x="898" y="2595"/>
                    </a:cubicBezTo>
                    <a:cubicBezTo>
                      <a:pt x="820" y="2673"/>
                      <a:pt x="698" y="2712"/>
                      <a:pt x="576" y="2712"/>
                    </a:cubicBezTo>
                    <a:cubicBezTo>
                      <a:pt x="454" y="2712"/>
                      <a:pt x="332" y="2673"/>
                      <a:pt x="254" y="2595"/>
                    </a:cubicBezTo>
                    <a:lnTo>
                      <a:pt x="156" y="2517"/>
                    </a:lnTo>
                    <a:lnTo>
                      <a:pt x="156" y="2361"/>
                    </a:lnTo>
                    <a:cubicBezTo>
                      <a:pt x="156" y="2185"/>
                      <a:pt x="254" y="2107"/>
                      <a:pt x="254" y="2029"/>
                    </a:cubicBezTo>
                    <a:cubicBezTo>
                      <a:pt x="332" y="1776"/>
                      <a:pt x="410" y="1542"/>
                      <a:pt x="410" y="1385"/>
                    </a:cubicBezTo>
                    <a:cubicBezTo>
                      <a:pt x="566" y="976"/>
                      <a:pt x="742" y="644"/>
                      <a:pt x="820" y="488"/>
                    </a:cubicBezTo>
                    <a:cubicBezTo>
                      <a:pt x="898" y="234"/>
                      <a:pt x="898" y="78"/>
                      <a:pt x="898" y="78"/>
                    </a:cubicBezTo>
                    <a:lnTo>
                      <a:pt x="898"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996" name="Google Shape;7996;p56"/>
              <p:cNvSpPr/>
              <p:nvPr/>
            </p:nvSpPr>
            <p:spPr>
              <a:xfrm>
                <a:off x="6914863" y="130972"/>
                <a:ext cx="32711" cy="35163"/>
              </a:xfrm>
              <a:custGeom>
                <a:avLst/>
                <a:gdLst/>
                <a:ahLst/>
                <a:cxnLst/>
                <a:rect l="l" t="t" r="r" b="b"/>
                <a:pathLst>
                  <a:path w="1054" h="1133" extrusionOk="0">
                    <a:moveTo>
                      <a:pt x="234" y="0"/>
                    </a:moveTo>
                    <a:cubicBezTo>
                      <a:pt x="156" y="0"/>
                      <a:pt x="0" y="79"/>
                      <a:pt x="0" y="235"/>
                    </a:cubicBezTo>
                    <a:cubicBezTo>
                      <a:pt x="78" y="410"/>
                      <a:pt x="156" y="566"/>
                      <a:pt x="234" y="722"/>
                    </a:cubicBezTo>
                    <a:cubicBezTo>
                      <a:pt x="332" y="898"/>
                      <a:pt x="488" y="1054"/>
                      <a:pt x="644" y="1132"/>
                    </a:cubicBezTo>
                    <a:lnTo>
                      <a:pt x="722" y="1132"/>
                    </a:lnTo>
                    <a:cubicBezTo>
                      <a:pt x="898" y="1132"/>
                      <a:pt x="1054" y="976"/>
                      <a:pt x="976" y="820"/>
                    </a:cubicBezTo>
                    <a:cubicBezTo>
                      <a:pt x="898" y="644"/>
                      <a:pt x="820" y="566"/>
                      <a:pt x="722" y="410"/>
                    </a:cubicBezTo>
                    <a:cubicBezTo>
                      <a:pt x="644" y="235"/>
                      <a:pt x="566" y="79"/>
                      <a:pt x="332"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97" name="Google Shape;7997;p56"/>
              <p:cNvSpPr/>
              <p:nvPr/>
            </p:nvSpPr>
            <p:spPr>
              <a:xfrm>
                <a:off x="6942702" y="171535"/>
                <a:ext cx="12755" cy="7293"/>
              </a:xfrm>
              <a:custGeom>
                <a:avLst/>
                <a:gdLst/>
                <a:ahLst/>
                <a:cxnLst/>
                <a:rect l="l" t="t" r="r" b="b"/>
                <a:pathLst>
                  <a:path w="411" h="235" extrusionOk="0">
                    <a:moveTo>
                      <a:pt x="235" y="1"/>
                    </a:moveTo>
                    <a:cubicBezTo>
                      <a:pt x="79" y="1"/>
                      <a:pt x="1" y="235"/>
                      <a:pt x="157" y="235"/>
                    </a:cubicBezTo>
                    <a:lnTo>
                      <a:pt x="235" y="235"/>
                    </a:lnTo>
                    <a:cubicBezTo>
                      <a:pt x="410" y="235"/>
                      <a:pt x="410" y="1"/>
                      <a:pt x="235"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998" name="Google Shape;7998;p56"/>
              <p:cNvSpPr/>
              <p:nvPr/>
            </p:nvSpPr>
            <p:spPr>
              <a:xfrm>
                <a:off x="6947543" y="14715"/>
                <a:ext cx="63001" cy="90839"/>
              </a:xfrm>
              <a:custGeom>
                <a:avLst/>
                <a:gdLst/>
                <a:ahLst/>
                <a:cxnLst/>
                <a:rect l="l" t="t" r="r" b="b"/>
                <a:pathLst>
                  <a:path w="2030" h="2927" extrusionOk="0">
                    <a:moveTo>
                      <a:pt x="332" y="0"/>
                    </a:moveTo>
                    <a:cubicBezTo>
                      <a:pt x="254" y="0"/>
                      <a:pt x="79" y="78"/>
                      <a:pt x="79" y="254"/>
                    </a:cubicBezTo>
                    <a:cubicBezTo>
                      <a:pt x="79" y="254"/>
                      <a:pt x="79" y="332"/>
                      <a:pt x="1" y="332"/>
                    </a:cubicBezTo>
                    <a:cubicBezTo>
                      <a:pt x="1" y="488"/>
                      <a:pt x="79" y="742"/>
                      <a:pt x="254" y="820"/>
                    </a:cubicBezTo>
                    <a:cubicBezTo>
                      <a:pt x="567" y="898"/>
                      <a:pt x="645" y="1386"/>
                      <a:pt x="820" y="1542"/>
                    </a:cubicBezTo>
                    <a:cubicBezTo>
                      <a:pt x="898" y="1795"/>
                      <a:pt x="976" y="1951"/>
                      <a:pt x="1054" y="2127"/>
                    </a:cubicBezTo>
                    <a:lnTo>
                      <a:pt x="1054" y="1795"/>
                    </a:lnTo>
                    <a:cubicBezTo>
                      <a:pt x="976" y="1542"/>
                      <a:pt x="898" y="1308"/>
                      <a:pt x="820" y="1151"/>
                    </a:cubicBezTo>
                    <a:cubicBezTo>
                      <a:pt x="742" y="742"/>
                      <a:pt x="567" y="410"/>
                      <a:pt x="489" y="254"/>
                    </a:cubicBezTo>
                    <a:cubicBezTo>
                      <a:pt x="410" y="78"/>
                      <a:pt x="410" y="0"/>
                      <a:pt x="332" y="0"/>
                    </a:cubicBezTo>
                    <a:close/>
                    <a:moveTo>
                      <a:pt x="489" y="0"/>
                    </a:moveTo>
                    <a:cubicBezTo>
                      <a:pt x="489" y="0"/>
                      <a:pt x="567" y="78"/>
                      <a:pt x="567" y="176"/>
                    </a:cubicBezTo>
                    <a:cubicBezTo>
                      <a:pt x="742" y="410"/>
                      <a:pt x="898" y="664"/>
                      <a:pt x="976" y="1054"/>
                    </a:cubicBezTo>
                    <a:cubicBezTo>
                      <a:pt x="1054" y="1308"/>
                      <a:pt x="1132" y="1464"/>
                      <a:pt x="1132" y="1717"/>
                    </a:cubicBezTo>
                    <a:cubicBezTo>
                      <a:pt x="1132" y="1873"/>
                      <a:pt x="1230" y="1951"/>
                      <a:pt x="1132" y="2127"/>
                    </a:cubicBezTo>
                    <a:lnTo>
                      <a:pt x="1132" y="2283"/>
                    </a:lnTo>
                    <a:cubicBezTo>
                      <a:pt x="1132" y="2439"/>
                      <a:pt x="1230" y="2615"/>
                      <a:pt x="1308" y="2771"/>
                    </a:cubicBezTo>
                    <a:cubicBezTo>
                      <a:pt x="1308" y="2849"/>
                      <a:pt x="1386" y="2927"/>
                      <a:pt x="1464" y="2927"/>
                    </a:cubicBezTo>
                    <a:cubicBezTo>
                      <a:pt x="1542" y="2927"/>
                      <a:pt x="1620" y="2927"/>
                      <a:pt x="1718" y="2849"/>
                    </a:cubicBezTo>
                    <a:cubicBezTo>
                      <a:pt x="2030" y="2361"/>
                      <a:pt x="1796" y="1717"/>
                      <a:pt x="1542" y="1229"/>
                    </a:cubicBezTo>
                    <a:cubicBezTo>
                      <a:pt x="1308" y="742"/>
                      <a:pt x="1132" y="254"/>
                      <a:pt x="645"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7999" name="Google Shape;7999;p56"/>
              <p:cNvSpPr/>
              <p:nvPr/>
            </p:nvSpPr>
            <p:spPr>
              <a:xfrm>
                <a:off x="6957847" y="14715"/>
                <a:ext cx="27869" cy="70884"/>
              </a:xfrm>
              <a:custGeom>
                <a:avLst/>
                <a:gdLst/>
                <a:ahLst/>
                <a:cxnLst/>
                <a:rect l="l" t="t" r="r" b="b"/>
                <a:pathLst>
                  <a:path w="898" h="2284" extrusionOk="0">
                    <a:moveTo>
                      <a:pt x="0" y="0"/>
                    </a:moveTo>
                    <a:cubicBezTo>
                      <a:pt x="78" y="0"/>
                      <a:pt x="78" y="78"/>
                      <a:pt x="157" y="254"/>
                    </a:cubicBezTo>
                    <a:cubicBezTo>
                      <a:pt x="235" y="410"/>
                      <a:pt x="410" y="742"/>
                      <a:pt x="488" y="1151"/>
                    </a:cubicBezTo>
                    <a:cubicBezTo>
                      <a:pt x="566" y="1308"/>
                      <a:pt x="644" y="1542"/>
                      <a:pt x="722" y="1795"/>
                    </a:cubicBezTo>
                    <a:lnTo>
                      <a:pt x="722" y="2127"/>
                    </a:lnTo>
                    <a:cubicBezTo>
                      <a:pt x="722" y="2205"/>
                      <a:pt x="722" y="2205"/>
                      <a:pt x="800" y="2283"/>
                    </a:cubicBezTo>
                    <a:lnTo>
                      <a:pt x="800" y="2127"/>
                    </a:lnTo>
                    <a:cubicBezTo>
                      <a:pt x="898" y="1951"/>
                      <a:pt x="800" y="1873"/>
                      <a:pt x="800" y="1717"/>
                    </a:cubicBezTo>
                    <a:cubicBezTo>
                      <a:pt x="800" y="1464"/>
                      <a:pt x="722" y="1308"/>
                      <a:pt x="644" y="1054"/>
                    </a:cubicBezTo>
                    <a:cubicBezTo>
                      <a:pt x="566" y="664"/>
                      <a:pt x="410" y="410"/>
                      <a:pt x="235" y="176"/>
                    </a:cubicBezTo>
                    <a:cubicBezTo>
                      <a:pt x="235" y="78"/>
                      <a:pt x="157" y="0"/>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00" name="Google Shape;8000;p56"/>
              <p:cNvSpPr/>
              <p:nvPr/>
            </p:nvSpPr>
            <p:spPr>
              <a:xfrm>
                <a:off x="2794688" y="115827"/>
                <a:ext cx="43046" cy="41059"/>
              </a:xfrm>
              <a:custGeom>
                <a:avLst/>
                <a:gdLst/>
                <a:ahLst/>
                <a:cxnLst/>
                <a:rect l="l" t="t" r="r" b="b"/>
                <a:pathLst>
                  <a:path w="1387" h="1323" extrusionOk="0">
                    <a:moveTo>
                      <a:pt x="723" y="1"/>
                    </a:moveTo>
                    <a:cubicBezTo>
                      <a:pt x="313" y="1"/>
                      <a:pt x="1" y="410"/>
                      <a:pt x="79" y="820"/>
                    </a:cubicBezTo>
                    <a:cubicBezTo>
                      <a:pt x="157" y="820"/>
                      <a:pt x="157" y="898"/>
                      <a:pt x="157" y="898"/>
                    </a:cubicBezTo>
                    <a:cubicBezTo>
                      <a:pt x="235" y="1181"/>
                      <a:pt x="459" y="1323"/>
                      <a:pt x="694" y="1323"/>
                    </a:cubicBezTo>
                    <a:cubicBezTo>
                      <a:pt x="928" y="1323"/>
                      <a:pt x="1172" y="1181"/>
                      <a:pt x="1289" y="898"/>
                    </a:cubicBezTo>
                    <a:lnTo>
                      <a:pt x="1289" y="820"/>
                    </a:lnTo>
                    <a:cubicBezTo>
                      <a:pt x="1386" y="410"/>
                      <a:pt x="1133" y="1"/>
                      <a:pt x="723"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1" name="Google Shape;8001;p56"/>
              <p:cNvSpPr/>
              <p:nvPr/>
            </p:nvSpPr>
            <p:spPr>
              <a:xfrm>
                <a:off x="2824978" y="80726"/>
                <a:ext cx="37583" cy="30290"/>
              </a:xfrm>
              <a:custGeom>
                <a:avLst/>
                <a:gdLst/>
                <a:ahLst/>
                <a:cxnLst/>
                <a:rect l="l" t="t" r="r" b="b"/>
                <a:pathLst>
                  <a:path w="1211" h="976" extrusionOk="0">
                    <a:moveTo>
                      <a:pt x="644" y="0"/>
                    </a:moveTo>
                    <a:cubicBezTo>
                      <a:pt x="1" y="0"/>
                      <a:pt x="1" y="976"/>
                      <a:pt x="644" y="976"/>
                    </a:cubicBezTo>
                    <a:cubicBezTo>
                      <a:pt x="1210" y="976"/>
                      <a:pt x="1210" y="0"/>
                      <a:pt x="644"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2" name="Google Shape;8002;p56"/>
              <p:cNvSpPr/>
              <p:nvPr/>
            </p:nvSpPr>
            <p:spPr>
              <a:xfrm>
                <a:off x="2174019" y="-108835"/>
                <a:ext cx="40004" cy="39663"/>
              </a:xfrm>
              <a:custGeom>
                <a:avLst/>
                <a:gdLst/>
                <a:ahLst/>
                <a:cxnLst/>
                <a:rect l="l" t="t" r="r" b="b"/>
                <a:pathLst>
                  <a:path w="1289" h="1278" extrusionOk="0">
                    <a:moveTo>
                      <a:pt x="644" y="1"/>
                    </a:moveTo>
                    <a:cubicBezTo>
                      <a:pt x="488" y="1"/>
                      <a:pt x="313" y="79"/>
                      <a:pt x="156" y="157"/>
                    </a:cubicBezTo>
                    <a:cubicBezTo>
                      <a:pt x="0" y="333"/>
                      <a:pt x="0" y="567"/>
                      <a:pt x="0" y="820"/>
                    </a:cubicBezTo>
                    <a:cubicBezTo>
                      <a:pt x="62" y="1067"/>
                      <a:pt x="331" y="1277"/>
                      <a:pt x="596" y="1277"/>
                    </a:cubicBezTo>
                    <a:cubicBezTo>
                      <a:pt x="665" y="1277"/>
                      <a:pt x="735" y="1263"/>
                      <a:pt x="800" y="1230"/>
                    </a:cubicBezTo>
                    <a:cubicBezTo>
                      <a:pt x="1054" y="1230"/>
                      <a:pt x="1132" y="1055"/>
                      <a:pt x="1210" y="898"/>
                    </a:cubicBezTo>
                    <a:cubicBezTo>
                      <a:pt x="1288" y="820"/>
                      <a:pt x="1288" y="645"/>
                      <a:pt x="1288" y="567"/>
                    </a:cubicBezTo>
                    <a:cubicBezTo>
                      <a:pt x="1210" y="255"/>
                      <a:pt x="976" y="1"/>
                      <a:pt x="644"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3" name="Google Shape;8003;p56"/>
              <p:cNvSpPr/>
              <p:nvPr/>
            </p:nvSpPr>
            <p:spPr>
              <a:xfrm>
                <a:off x="2244251" y="-96111"/>
                <a:ext cx="35752" cy="27900"/>
              </a:xfrm>
              <a:custGeom>
                <a:avLst/>
                <a:gdLst/>
                <a:ahLst/>
                <a:cxnLst/>
                <a:rect l="l" t="t" r="r" b="b"/>
                <a:pathLst>
                  <a:path w="1152" h="899" extrusionOk="0">
                    <a:moveTo>
                      <a:pt x="586" y="1"/>
                    </a:moveTo>
                    <a:cubicBezTo>
                      <a:pt x="1" y="1"/>
                      <a:pt x="1" y="898"/>
                      <a:pt x="586" y="898"/>
                    </a:cubicBezTo>
                    <a:cubicBezTo>
                      <a:pt x="1152" y="898"/>
                      <a:pt x="1152" y="1"/>
                      <a:pt x="586"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4" name="Google Shape;8004;p56"/>
              <p:cNvSpPr/>
              <p:nvPr/>
            </p:nvSpPr>
            <p:spPr>
              <a:xfrm>
                <a:off x="2297538" y="-40403"/>
                <a:ext cx="43046" cy="38794"/>
              </a:xfrm>
              <a:custGeom>
                <a:avLst/>
                <a:gdLst/>
                <a:ahLst/>
                <a:cxnLst/>
                <a:rect l="l" t="t" r="r" b="b"/>
                <a:pathLst>
                  <a:path w="1387" h="1250" extrusionOk="0">
                    <a:moveTo>
                      <a:pt x="723" y="1"/>
                    </a:moveTo>
                    <a:cubicBezTo>
                      <a:pt x="332" y="1"/>
                      <a:pt x="1" y="391"/>
                      <a:pt x="79" y="723"/>
                    </a:cubicBezTo>
                    <a:cubicBezTo>
                      <a:pt x="157" y="879"/>
                      <a:pt x="157" y="1054"/>
                      <a:pt x="332" y="1132"/>
                    </a:cubicBezTo>
                    <a:cubicBezTo>
                      <a:pt x="450" y="1210"/>
                      <a:pt x="571" y="1249"/>
                      <a:pt x="693" y="1249"/>
                    </a:cubicBezTo>
                    <a:cubicBezTo>
                      <a:pt x="815" y="1249"/>
                      <a:pt x="937" y="1210"/>
                      <a:pt x="1054" y="1132"/>
                    </a:cubicBezTo>
                    <a:cubicBezTo>
                      <a:pt x="1211" y="1054"/>
                      <a:pt x="1211" y="879"/>
                      <a:pt x="1308" y="723"/>
                    </a:cubicBezTo>
                    <a:cubicBezTo>
                      <a:pt x="1386" y="391"/>
                      <a:pt x="1054" y="1"/>
                      <a:pt x="723"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5" name="Google Shape;8005;p56"/>
              <p:cNvSpPr/>
              <p:nvPr/>
            </p:nvSpPr>
            <p:spPr>
              <a:xfrm>
                <a:off x="3397822" y="-139715"/>
                <a:ext cx="32742" cy="30911"/>
              </a:xfrm>
              <a:custGeom>
                <a:avLst/>
                <a:gdLst/>
                <a:ahLst/>
                <a:cxnLst/>
                <a:rect l="l" t="t" r="r" b="b"/>
                <a:pathLst>
                  <a:path w="1055" h="996" extrusionOk="0">
                    <a:moveTo>
                      <a:pt x="522" y="0"/>
                    </a:moveTo>
                    <a:cubicBezTo>
                      <a:pt x="479" y="0"/>
                      <a:pt x="435" y="7"/>
                      <a:pt x="391" y="20"/>
                    </a:cubicBezTo>
                    <a:cubicBezTo>
                      <a:pt x="157" y="98"/>
                      <a:pt x="1" y="274"/>
                      <a:pt x="1" y="508"/>
                    </a:cubicBezTo>
                    <a:cubicBezTo>
                      <a:pt x="79" y="762"/>
                      <a:pt x="235" y="996"/>
                      <a:pt x="488" y="996"/>
                    </a:cubicBezTo>
                    <a:cubicBezTo>
                      <a:pt x="645" y="996"/>
                      <a:pt x="723" y="918"/>
                      <a:pt x="801" y="762"/>
                    </a:cubicBezTo>
                    <a:cubicBezTo>
                      <a:pt x="976" y="664"/>
                      <a:pt x="1054" y="430"/>
                      <a:pt x="976" y="352"/>
                    </a:cubicBezTo>
                    <a:cubicBezTo>
                      <a:pt x="896" y="143"/>
                      <a:pt x="723" y="0"/>
                      <a:pt x="522"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6" name="Google Shape;8006;p56"/>
              <p:cNvSpPr/>
              <p:nvPr/>
            </p:nvSpPr>
            <p:spPr>
              <a:xfrm>
                <a:off x="3425071" y="-191792"/>
                <a:ext cx="48477" cy="38049"/>
              </a:xfrm>
              <a:custGeom>
                <a:avLst/>
                <a:gdLst/>
                <a:ahLst/>
                <a:cxnLst/>
                <a:rect l="l" t="t" r="r" b="b"/>
                <a:pathLst>
                  <a:path w="1562" h="1226" extrusionOk="0">
                    <a:moveTo>
                      <a:pt x="820" y="1"/>
                    </a:moveTo>
                    <a:cubicBezTo>
                      <a:pt x="410" y="1"/>
                      <a:pt x="1" y="391"/>
                      <a:pt x="176" y="723"/>
                    </a:cubicBezTo>
                    <a:lnTo>
                      <a:pt x="176" y="801"/>
                    </a:lnTo>
                    <a:cubicBezTo>
                      <a:pt x="293" y="1084"/>
                      <a:pt x="537" y="1225"/>
                      <a:pt x="781" y="1225"/>
                    </a:cubicBezTo>
                    <a:cubicBezTo>
                      <a:pt x="1025" y="1225"/>
                      <a:pt x="1269" y="1084"/>
                      <a:pt x="1386" y="801"/>
                    </a:cubicBezTo>
                    <a:lnTo>
                      <a:pt x="1386" y="723"/>
                    </a:lnTo>
                    <a:cubicBezTo>
                      <a:pt x="1562" y="391"/>
                      <a:pt x="1152" y="1"/>
                      <a:pt x="820"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7" name="Google Shape;8007;p56"/>
              <p:cNvSpPr/>
              <p:nvPr/>
            </p:nvSpPr>
            <p:spPr>
              <a:xfrm>
                <a:off x="3897392" y="95840"/>
                <a:ext cx="30321" cy="27280"/>
              </a:xfrm>
              <a:custGeom>
                <a:avLst/>
                <a:gdLst/>
                <a:ahLst/>
                <a:cxnLst/>
                <a:rect l="l" t="t" r="r" b="b"/>
                <a:pathLst>
                  <a:path w="977" h="879" extrusionOk="0">
                    <a:moveTo>
                      <a:pt x="489" y="1"/>
                    </a:moveTo>
                    <a:cubicBezTo>
                      <a:pt x="235" y="1"/>
                      <a:pt x="1" y="157"/>
                      <a:pt x="1" y="391"/>
                    </a:cubicBezTo>
                    <a:cubicBezTo>
                      <a:pt x="1" y="723"/>
                      <a:pt x="235" y="879"/>
                      <a:pt x="489" y="879"/>
                    </a:cubicBezTo>
                    <a:cubicBezTo>
                      <a:pt x="723" y="879"/>
                      <a:pt x="976" y="723"/>
                      <a:pt x="976" y="391"/>
                    </a:cubicBezTo>
                    <a:cubicBezTo>
                      <a:pt x="976" y="157"/>
                      <a:pt x="723" y="1"/>
                      <a:pt x="489"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8" name="Google Shape;8008;p56"/>
              <p:cNvSpPr/>
              <p:nvPr/>
            </p:nvSpPr>
            <p:spPr>
              <a:xfrm>
                <a:off x="3960393" y="93575"/>
                <a:ext cx="43015" cy="37894"/>
              </a:xfrm>
              <a:custGeom>
                <a:avLst/>
                <a:gdLst/>
                <a:ahLst/>
                <a:cxnLst/>
                <a:rect l="l" t="t" r="r" b="b"/>
                <a:pathLst>
                  <a:path w="1386" h="1221" extrusionOk="0">
                    <a:moveTo>
                      <a:pt x="564" y="1"/>
                    </a:moveTo>
                    <a:cubicBezTo>
                      <a:pt x="483" y="1"/>
                      <a:pt x="400" y="25"/>
                      <a:pt x="312" y="74"/>
                    </a:cubicBezTo>
                    <a:cubicBezTo>
                      <a:pt x="156" y="152"/>
                      <a:pt x="0" y="386"/>
                      <a:pt x="0" y="640"/>
                    </a:cubicBezTo>
                    <a:cubicBezTo>
                      <a:pt x="0" y="997"/>
                      <a:pt x="311" y="1220"/>
                      <a:pt x="649" y="1220"/>
                    </a:cubicBezTo>
                    <a:cubicBezTo>
                      <a:pt x="699" y="1220"/>
                      <a:pt x="750" y="1216"/>
                      <a:pt x="800" y="1205"/>
                    </a:cubicBezTo>
                    <a:lnTo>
                      <a:pt x="898" y="1205"/>
                    </a:lnTo>
                    <a:cubicBezTo>
                      <a:pt x="1385" y="1049"/>
                      <a:pt x="1385" y="152"/>
                      <a:pt x="898" y="74"/>
                    </a:cubicBezTo>
                    <a:lnTo>
                      <a:pt x="800" y="74"/>
                    </a:lnTo>
                    <a:cubicBezTo>
                      <a:pt x="722" y="25"/>
                      <a:pt x="644" y="1"/>
                      <a:pt x="564"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09" name="Google Shape;8009;p56"/>
              <p:cNvSpPr/>
              <p:nvPr/>
            </p:nvSpPr>
            <p:spPr>
              <a:xfrm>
                <a:off x="4205011" y="232084"/>
                <a:ext cx="30321" cy="22438"/>
              </a:xfrm>
              <a:custGeom>
                <a:avLst/>
                <a:gdLst/>
                <a:ahLst/>
                <a:cxnLst/>
                <a:rect l="l" t="t" r="r" b="b"/>
                <a:pathLst>
                  <a:path w="977" h="723" extrusionOk="0">
                    <a:moveTo>
                      <a:pt x="489" y="1"/>
                    </a:moveTo>
                    <a:cubicBezTo>
                      <a:pt x="1" y="1"/>
                      <a:pt x="1" y="723"/>
                      <a:pt x="489" y="723"/>
                    </a:cubicBezTo>
                    <a:cubicBezTo>
                      <a:pt x="976" y="723"/>
                      <a:pt x="976" y="1"/>
                      <a:pt x="489"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0" name="Google Shape;8010;p56"/>
              <p:cNvSpPr/>
              <p:nvPr/>
            </p:nvSpPr>
            <p:spPr>
              <a:xfrm>
                <a:off x="4278285" y="201825"/>
                <a:ext cx="30321" cy="24859"/>
              </a:xfrm>
              <a:custGeom>
                <a:avLst/>
                <a:gdLst/>
                <a:ahLst/>
                <a:cxnLst/>
                <a:rect l="l" t="t" r="r" b="b"/>
                <a:pathLst>
                  <a:path w="977" h="801" extrusionOk="0">
                    <a:moveTo>
                      <a:pt x="489" y="0"/>
                    </a:moveTo>
                    <a:cubicBezTo>
                      <a:pt x="1" y="0"/>
                      <a:pt x="1" y="800"/>
                      <a:pt x="489" y="800"/>
                    </a:cubicBezTo>
                    <a:cubicBezTo>
                      <a:pt x="976" y="800"/>
                      <a:pt x="976" y="0"/>
                      <a:pt x="489"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1" name="Google Shape;8011;p56"/>
              <p:cNvSpPr/>
              <p:nvPr/>
            </p:nvSpPr>
            <p:spPr>
              <a:xfrm>
                <a:off x="4702192" y="216970"/>
                <a:ext cx="43015" cy="48290"/>
              </a:xfrm>
              <a:custGeom>
                <a:avLst/>
                <a:gdLst/>
                <a:ahLst/>
                <a:cxnLst/>
                <a:rect l="l" t="t" r="r" b="b"/>
                <a:pathLst>
                  <a:path w="1386" h="1556" extrusionOk="0">
                    <a:moveTo>
                      <a:pt x="566" y="0"/>
                    </a:moveTo>
                    <a:cubicBezTo>
                      <a:pt x="234" y="78"/>
                      <a:pt x="0" y="312"/>
                      <a:pt x="0" y="644"/>
                    </a:cubicBezTo>
                    <a:cubicBezTo>
                      <a:pt x="0" y="800"/>
                      <a:pt x="0" y="976"/>
                      <a:pt x="78" y="1054"/>
                    </a:cubicBezTo>
                    <a:cubicBezTo>
                      <a:pt x="215" y="1327"/>
                      <a:pt x="426" y="1556"/>
                      <a:pt x="752" y="1556"/>
                    </a:cubicBezTo>
                    <a:cubicBezTo>
                      <a:pt x="798" y="1556"/>
                      <a:pt x="847" y="1551"/>
                      <a:pt x="898" y="1542"/>
                    </a:cubicBezTo>
                    <a:cubicBezTo>
                      <a:pt x="1132" y="1464"/>
                      <a:pt x="1385" y="1054"/>
                      <a:pt x="1288" y="722"/>
                    </a:cubicBezTo>
                    <a:cubicBezTo>
                      <a:pt x="1288" y="644"/>
                      <a:pt x="1210" y="566"/>
                      <a:pt x="1210" y="488"/>
                    </a:cubicBezTo>
                    <a:cubicBezTo>
                      <a:pt x="1054" y="156"/>
                      <a:pt x="898" y="0"/>
                      <a:pt x="566"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2" name="Google Shape;8012;p56"/>
              <p:cNvSpPr/>
              <p:nvPr/>
            </p:nvSpPr>
            <p:spPr>
              <a:xfrm>
                <a:off x="4765162" y="196363"/>
                <a:ext cx="32711" cy="27900"/>
              </a:xfrm>
              <a:custGeom>
                <a:avLst/>
                <a:gdLst/>
                <a:ahLst/>
                <a:cxnLst/>
                <a:rect l="l" t="t" r="r" b="b"/>
                <a:pathLst>
                  <a:path w="1054" h="899" extrusionOk="0">
                    <a:moveTo>
                      <a:pt x="566" y="1"/>
                    </a:moveTo>
                    <a:cubicBezTo>
                      <a:pt x="0" y="1"/>
                      <a:pt x="0" y="898"/>
                      <a:pt x="566" y="898"/>
                    </a:cubicBezTo>
                    <a:cubicBezTo>
                      <a:pt x="1054" y="898"/>
                      <a:pt x="1054" y="1"/>
                      <a:pt x="566"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3" name="Google Shape;8013;p56"/>
              <p:cNvSpPr/>
              <p:nvPr/>
            </p:nvSpPr>
            <p:spPr>
              <a:xfrm>
                <a:off x="4851129" y="198784"/>
                <a:ext cx="22438" cy="22904"/>
              </a:xfrm>
              <a:custGeom>
                <a:avLst/>
                <a:gdLst/>
                <a:ahLst/>
                <a:cxnLst/>
                <a:rect l="l" t="t" r="r" b="b"/>
                <a:pathLst>
                  <a:path w="723" h="738" extrusionOk="0">
                    <a:moveTo>
                      <a:pt x="391" y="1"/>
                    </a:moveTo>
                    <a:cubicBezTo>
                      <a:pt x="157" y="1"/>
                      <a:pt x="1" y="254"/>
                      <a:pt x="79" y="411"/>
                    </a:cubicBezTo>
                    <a:lnTo>
                      <a:pt x="79" y="489"/>
                    </a:lnTo>
                    <a:cubicBezTo>
                      <a:pt x="118" y="654"/>
                      <a:pt x="240" y="737"/>
                      <a:pt x="362" y="737"/>
                    </a:cubicBezTo>
                    <a:cubicBezTo>
                      <a:pt x="484" y="737"/>
                      <a:pt x="606" y="654"/>
                      <a:pt x="645" y="489"/>
                    </a:cubicBezTo>
                    <a:lnTo>
                      <a:pt x="645" y="411"/>
                    </a:lnTo>
                    <a:cubicBezTo>
                      <a:pt x="723" y="254"/>
                      <a:pt x="567" y="1"/>
                      <a:pt x="391"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4" name="Google Shape;8014;p56"/>
              <p:cNvSpPr/>
              <p:nvPr/>
            </p:nvSpPr>
            <p:spPr>
              <a:xfrm>
                <a:off x="5562668" y="-208147"/>
                <a:ext cx="45435" cy="39414"/>
              </a:xfrm>
              <a:custGeom>
                <a:avLst/>
                <a:gdLst/>
                <a:ahLst/>
                <a:cxnLst/>
                <a:rect l="l" t="t" r="r" b="b"/>
                <a:pathLst>
                  <a:path w="1464" h="1270" extrusionOk="0">
                    <a:moveTo>
                      <a:pt x="777" y="1"/>
                    </a:moveTo>
                    <a:cubicBezTo>
                      <a:pt x="732" y="1"/>
                      <a:pt x="687" y="13"/>
                      <a:pt x="644" y="40"/>
                    </a:cubicBezTo>
                    <a:cubicBezTo>
                      <a:pt x="234" y="40"/>
                      <a:pt x="0" y="430"/>
                      <a:pt x="78" y="762"/>
                    </a:cubicBezTo>
                    <a:cubicBezTo>
                      <a:pt x="156" y="1016"/>
                      <a:pt x="391" y="1250"/>
                      <a:pt x="566" y="1250"/>
                    </a:cubicBezTo>
                    <a:cubicBezTo>
                      <a:pt x="619" y="1263"/>
                      <a:pt x="675" y="1270"/>
                      <a:pt x="732" y="1270"/>
                    </a:cubicBezTo>
                    <a:cubicBezTo>
                      <a:pt x="1008" y="1270"/>
                      <a:pt x="1301" y="1115"/>
                      <a:pt x="1366" y="840"/>
                    </a:cubicBezTo>
                    <a:cubicBezTo>
                      <a:pt x="1464" y="606"/>
                      <a:pt x="1288" y="352"/>
                      <a:pt x="1132" y="196"/>
                    </a:cubicBezTo>
                    <a:cubicBezTo>
                      <a:pt x="1019" y="83"/>
                      <a:pt x="896" y="1"/>
                      <a:pt x="777"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5" name="Google Shape;8015;p56"/>
              <p:cNvSpPr/>
              <p:nvPr/>
            </p:nvSpPr>
            <p:spPr>
              <a:xfrm>
                <a:off x="5585076" y="-146357"/>
                <a:ext cx="35132" cy="27280"/>
              </a:xfrm>
              <a:custGeom>
                <a:avLst/>
                <a:gdLst/>
                <a:ahLst/>
                <a:cxnLst/>
                <a:rect l="l" t="t" r="r" b="b"/>
                <a:pathLst>
                  <a:path w="1132" h="879" extrusionOk="0">
                    <a:moveTo>
                      <a:pt x="566" y="0"/>
                    </a:moveTo>
                    <a:cubicBezTo>
                      <a:pt x="0" y="0"/>
                      <a:pt x="0" y="878"/>
                      <a:pt x="566" y="878"/>
                    </a:cubicBezTo>
                    <a:cubicBezTo>
                      <a:pt x="1132" y="878"/>
                      <a:pt x="1132" y="0"/>
                      <a:pt x="566"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6" name="Google Shape;8016;p56"/>
              <p:cNvSpPr/>
              <p:nvPr/>
            </p:nvSpPr>
            <p:spPr>
              <a:xfrm>
                <a:off x="5625638" y="-159081"/>
                <a:ext cx="47856" cy="38483"/>
              </a:xfrm>
              <a:custGeom>
                <a:avLst/>
                <a:gdLst/>
                <a:ahLst/>
                <a:cxnLst/>
                <a:rect l="l" t="t" r="r" b="b"/>
                <a:pathLst>
                  <a:path w="1542" h="1240" extrusionOk="0">
                    <a:moveTo>
                      <a:pt x="700" y="0"/>
                    </a:moveTo>
                    <a:cubicBezTo>
                      <a:pt x="527" y="0"/>
                      <a:pt x="361" y="39"/>
                      <a:pt x="235" y="157"/>
                    </a:cubicBezTo>
                    <a:cubicBezTo>
                      <a:pt x="79" y="410"/>
                      <a:pt x="1" y="722"/>
                      <a:pt x="157" y="976"/>
                    </a:cubicBezTo>
                    <a:cubicBezTo>
                      <a:pt x="274" y="1152"/>
                      <a:pt x="446" y="1239"/>
                      <a:pt x="664" y="1239"/>
                    </a:cubicBezTo>
                    <a:cubicBezTo>
                      <a:pt x="737" y="1239"/>
                      <a:pt x="815" y="1230"/>
                      <a:pt x="898" y="1210"/>
                    </a:cubicBezTo>
                    <a:cubicBezTo>
                      <a:pt x="1132" y="1210"/>
                      <a:pt x="1386" y="1054"/>
                      <a:pt x="1464" y="800"/>
                    </a:cubicBezTo>
                    <a:cubicBezTo>
                      <a:pt x="1542" y="566"/>
                      <a:pt x="1464" y="157"/>
                      <a:pt x="1210" y="78"/>
                    </a:cubicBezTo>
                    <a:cubicBezTo>
                      <a:pt x="1054" y="39"/>
                      <a:pt x="874" y="0"/>
                      <a:pt x="700"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7" name="Google Shape;8017;p56"/>
              <p:cNvSpPr/>
              <p:nvPr/>
            </p:nvSpPr>
            <p:spPr>
              <a:xfrm>
                <a:off x="5761882" y="-28734"/>
                <a:ext cx="24859" cy="30601"/>
              </a:xfrm>
              <a:custGeom>
                <a:avLst/>
                <a:gdLst/>
                <a:ahLst/>
                <a:cxnLst/>
                <a:rect l="l" t="t" r="r" b="b"/>
                <a:pathLst>
                  <a:path w="801" h="986" extrusionOk="0">
                    <a:moveTo>
                      <a:pt x="371" y="0"/>
                    </a:moveTo>
                    <a:cubicBezTo>
                      <a:pt x="181" y="0"/>
                      <a:pt x="1" y="142"/>
                      <a:pt x="1" y="425"/>
                    </a:cubicBezTo>
                    <a:lnTo>
                      <a:pt x="1" y="678"/>
                    </a:lnTo>
                    <a:cubicBezTo>
                      <a:pt x="79" y="883"/>
                      <a:pt x="240" y="986"/>
                      <a:pt x="401" y="986"/>
                    </a:cubicBezTo>
                    <a:cubicBezTo>
                      <a:pt x="562" y="986"/>
                      <a:pt x="723" y="883"/>
                      <a:pt x="801" y="678"/>
                    </a:cubicBezTo>
                    <a:lnTo>
                      <a:pt x="801" y="425"/>
                    </a:lnTo>
                    <a:cubicBezTo>
                      <a:pt x="762" y="142"/>
                      <a:pt x="562" y="0"/>
                      <a:pt x="371"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8" name="Google Shape;8018;p56"/>
              <p:cNvSpPr/>
              <p:nvPr/>
            </p:nvSpPr>
            <p:spPr>
              <a:xfrm>
                <a:off x="5963547" y="72843"/>
                <a:ext cx="27869" cy="23028"/>
              </a:xfrm>
              <a:custGeom>
                <a:avLst/>
                <a:gdLst/>
                <a:ahLst/>
                <a:cxnLst/>
                <a:rect l="l" t="t" r="r" b="b"/>
                <a:pathLst>
                  <a:path w="898" h="742" extrusionOk="0">
                    <a:moveTo>
                      <a:pt x="410" y="0"/>
                    </a:moveTo>
                    <a:cubicBezTo>
                      <a:pt x="0" y="0"/>
                      <a:pt x="0" y="742"/>
                      <a:pt x="410" y="742"/>
                    </a:cubicBezTo>
                    <a:cubicBezTo>
                      <a:pt x="898" y="742"/>
                      <a:pt x="898" y="0"/>
                      <a:pt x="410"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19" name="Google Shape;8019;p56"/>
              <p:cNvSpPr/>
              <p:nvPr/>
            </p:nvSpPr>
            <p:spPr>
              <a:xfrm>
                <a:off x="6004110" y="44974"/>
                <a:ext cx="32711" cy="25480"/>
              </a:xfrm>
              <a:custGeom>
                <a:avLst/>
                <a:gdLst/>
                <a:ahLst/>
                <a:cxnLst/>
                <a:rect l="l" t="t" r="r" b="b"/>
                <a:pathLst>
                  <a:path w="1054" h="821" extrusionOk="0">
                    <a:moveTo>
                      <a:pt x="488" y="1"/>
                    </a:moveTo>
                    <a:cubicBezTo>
                      <a:pt x="0" y="1"/>
                      <a:pt x="0" y="820"/>
                      <a:pt x="488" y="820"/>
                    </a:cubicBezTo>
                    <a:cubicBezTo>
                      <a:pt x="1054" y="820"/>
                      <a:pt x="1054" y="1"/>
                      <a:pt x="488"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0" name="Google Shape;8020;p56"/>
              <p:cNvSpPr/>
              <p:nvPr/>
            </p:nvSpPr>
            <p:spPr>
              <a:xfrm>
                <a:off x="6238455" y="126131"/>
                <a:ext cx="40594" cy="40004"/>
              </a:xfrm>
              <a:custGeom>
                <a:avLst/>
                <a:gdLst/>
                <a:ahLst/>
                <a:cxnLst/>
                <a:rect l="l" t="t" r="r" b="b"/>
                <a:pathLst>
                  <a:path w="1308" h="1289" extrusionOk="0">
                    <a:moveTo>
                      <a:pt x="664" y="0"/>
                    </a:moveTo>
                    <a:cubicBezTo>
                      <a:pt x="332" y="0"/>
                      <a:pt x="0" y="313"/>
                      <a:pt x="0" y="644"/>
                    </a:cubicBezTo>
                    <a:cubicBezTo>
                      <a:pt x="0" y="976"/>
                      <a:pt x="254" y="1288"/>
                      <a:pt x="664" y="1288"/>
                    </a:cubicBezTo>
                    <a:cubicBezTo>
                      <a:pt x="976" y="1288"/>
                      <a:pt x="1308" y="976"/>
                      <a:pt x="1308" y="644"/>
                    </a:cubicBezTo>
                    <a:cubicBezTo>
                      <a:pt x="1230" y="313"/>
                      <a:pt x="976" y="0"/>
                      <a:pt x="664"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1" name="Google Shape;8021;p56"/>
              <p:cNvSpPr/>
              <p:nvPr/>
            </p:nvSpPr>
            <p:spPr>
              <a:xfrm>
                <a:off x="6286280" y="155738"/>
                <a:ext cx="38204" cy="33363"/>
              </a:xfrm>
              <a:custGeom>
                <a:avLst/>
                <a:gdLst/>
                <a:ahLst/>
                <a:cxnLst/>
                <a:rect l="l" t="t" r="r" b="b"/>
                <a:pathLst>
                  <a:path w="1231" h="1075" extrusionOk="0">
                    <a:moveTo>
                      <a:pt x="608" y="1"/>
                    </a:moveTo>
                    <a:cubicBezTo>
                      <a:pt x="567" y="1"/>
                      <a:pt x="527" y="7"/>
                      <a:pt x="489" y="22"/>
                    </a:cubicBezTo>
                    <a:cubicBezTo>
                      <a:pt x="176" y="100"/>
                      <a:pt x="1" y="510"/>
                      <a:pt x="176" y="744"/>
                    </a:cubicBezTo>
                    <a:cubicBezTo>
                      <a:pt x="229" y="967"/>
                      <a:pt x="395" y="1075"/>
                      <a:pt x="594" y="1075"/>
                    </a:cubicBezTo>
                    <a:cubicBezTo>
                      <a:pt x="691" y="1075"/>
                      <a:pt x="796" y="1049"/>
                      <a:pt x="898" y="998"/>
                    </a:cubicBezTo>
                    <a:cubicBezTo>
                      <a:pt x="1074" y="900"/>
                      <a:pt x="1230" y="666"/>
                      <a:pt x="1152" y="412"/>
                    </a:cubicBezTo>
                    <a:cubicBezTo>
                      <a:pt x="1086" y="213"/>
                      <a:pt x="837" y="1"/>
                      <a:pt x="608"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2" name="Google Shape;8022;p56"/>
              <p:cNvSpPr/>
              <p:nvPr/>
            </p:nvSpPr>
            <p:spPr>
              <a:xfrm>
                <a:off x="6331716" y="117286"/>
                <a:ext cx="27869" cy="27094"/>
              </a:xfrm>
              <a:custGeom>
                <a:avLst/>
                <a:gdLst/>
                <a:ahLst/>
                <a:cxnLst/>
                <a:rect l="l" t="t" r="r" b="b"/>
                <a:pathLst>
                  <a:path w="898" h="873" extrusionOk="0">
                    <a:moveTo>
                      <a:pt x="452" y="0"/>
                    </a:moveTo>
                    <a:cubicBezTo>
                      <a:pt x="350" y="0"/>
                      <a:pt x="250" y="35"/>
                      <a:pt x="176" y="110"/>
                    </a:cubicBezTo>
                    <a:cubicBezTo>
                      <a:pt x="98" y="285"/>
                      <a:pt x="0" y="441"/>
                      <a:pt x="98" y="598"/>
                    </a:cubicBezTo>
                    <a:cubicBezTo>
                      <a:pt x="98" y="773"/>
                      <a:pt x="254" y="851"/>
                      <a:pt x="488" y="851"/>
                    </a:cubicBezTo>
                    <a:cubicBezTo>
                      <a:pt x="521" y="866"/>
                      <a:pt x="554" y="872"/>
                      <a:pt x="585" y="872"/>
                    </a:cubicBezTo>
                    <a:cubicBezTo>
                      <a:pt x="720" y="872"/>
                      <a:pt x="834" y="755"/>
                      <a:pt x="898" y="676"/>
                    </a:cubicBezTo>
                    <a:lnTo>
                      <a:pt x="898" y="441"/>
                    </a:lnTo>
                    <a:cubicBezTo>
                      <a:pt x="898" y="162"/>
                      <a:pt x="671" y="0"/>
                      <a:pt x="452"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3" name="Google Shape;8023;p56"/>
              <p:cNvSpPr/>
              <p:nvPr/>
            </p:nvSpPr>
            <p:spPr>
              <a:xfrm>
                <a:off x="6452814" y="166104"/>
                <a:ext cx="20607" cy="15145"/>
              </a:xfrm>
              <a:custGeom>
                <a:avLst/>
                <a:gdLst/>
                <a:ahLst/>
                <a:cxnLst/>
                <a:rect l="l" t="t" r="r" b="b"/>
                <a:pathLst>
                  <a:path w="664" h="488" extrusionOk="0">
                    <a:moveTo>
                      <a:pt x="332" y="0"/>
                    </a:moveTo>
                    <a:cubicBezTo>
                      <a:pt x="1" y="0"/>
                      <a:pt x="1" y="488"/>
                      <a:pt x="332" y="488"/>
                    </a:cubicBezTo>
                    <a:cubicBezTo>
                      <a:pt x="664" y="488"/>
                      <a:pt x="664" y="0"/>
                      <a:pt x="332"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4" name="Google Shape;8024;p56"/>
              <p:cNvSpPr/>
              <p:nvPr/>
            </p:nvSpPr>
            <p:spPr>
              <a:xfrm>
                <a:off x="6614506" y="103258"/>
                <a:ext cx="23028" cy="22904"/>
              </a:xfrm>
              <a:custGeom>
                <a:avLst/>
                <a:gdLst/>
                <a:ahLst/>
                <a:cxnLst/>
                <a:rect l="l" t="t" r="r" b="b"/>
                <a:pathLst>
                  <a:path w="742" h="738" extrusionOk="0">
                    <a:moveTo>
                      <a:pt x="322" y="1"/>
                    </a:moveTo>
                    <a:cubicBezTo>
                      <a:pt x="181" y="1"/>
                      <a:pt x="39" y="84"/>
                      <a:pt x="0" y="250"/>
                    </a:cubicBezTo>
                    <a:lnTo>
                      <a:pt x="0" y="328"/>
                    </a:lnTo>
                    <a:cubicBezTo>
                      <a:pt x="0" y="562"/>
                      <a:pt x="78" y="737"/>
                      <a:pt x="332" y="737"/>
                    </a:cubicBezTo>
                    <a:cubicBezTo>
                      <a:pt x="566" y="737"/>
                      <a:pt x="742" y="562"/>
                      <a:pt x="644" y="328"/>
                    </a:cubicBezTo>
                    <a:lnTo>
                      <a:pt x="644" y="250"/>
                    </a:lnTo>
                    <a:cubicBezTo>
                      <a:pt x="605" y="84"/>
                      <a:pt x="464" y="1"/>
                      <a:pt x="322"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5" name="Google Shape;8025;p56"/>
              <p:cNvSpPr/>
              <p:nvPr/>
            </p:nvSpPr>
            <p:spPr>
              <a:xfrm>
                <a:off x="6682939" y="72812"/>
                <a:ext cx="42394" cy="37925"/>
              </a:xfrm>
              <a:custGeom>
                <a:avLst/>
                <a:gdLst/>
                <a:ahLst/>
                <a:cxnLst/>
                <a:rect l="l" t="t" r="r" b="b"/>
                <a:pathLst>
                  <a:path w="1366" h="1222" extrusionOk="0">
                    <a:moveTo>
                      <a:pt x="673" y="0"/>
                    </a:moveTo>
                    <a:cubicBezTo>
                      <a:pt x="333" y="0"/>
                      <a:pt x="0" y="271"/>
                      <a:pt x="0" y="645"/>
                    </a:cubicBezTo>
                    <a:cubicBezTo>
                      <a:pt x="0" y="956"/>
                      <a:pt x="325" y="1222"/>
                      <a:pt x="661" y="1222"/>
                    </a:cubicBezTo>
                    <a:cubicBezTo>
                      <a:pt x="768" y="1222"/>
                      <a:pt x="876" y="1194"/>
                      <a:pt x="976" y="1133"/>
                    </a:cubicBezTo>
                    <a:cubicBezTo>
                      <a:pt x="1366" y="899"/>
                      <a:pt x="1366" y="333"/>
                      <a:pt x="976" y="79"/>
                    </a:cubicBezTo>
                    <a:cubicBezTo>
                      <a:pt x="880" y="25"/>
                      <a:pt x="777" y="0"/>
                      <a:pt x="673"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6" name="Google Shape;8026;p56"/>
              <p:cNvSpPr/>
              <p:nvPr/>
            </p:nvSpPr>
            <p:spPr>
              <a:xfrm>
                <a:off x="6798575" y="72843"/>
                <a:ext cx="30321" cy="25449"/>
              </a:xfrm>
              <a:custGeom>
                <a:avLst/>
                <a:gdLst/>
                <a:ahLst/>
                <a:cxnLst/>
                <a:rect l="l" t="t" r="r" b="b"/>
                <a:pathLst>
                  <a:path w="977" h="820" extrusionOk="0">
                    <a:moveTo>
                      <a:pt x="489" y="0"/>
                    </a:moveTo>
                    <a:cubicBezTo>
                      <a:pt x="1" y="0"/>
                      <a:pt x="1" y="820"/>
                      <a:pt x="489" y="820"/>
                    </a:cubicBezTo>
                    <a:cubicBezTo>
                      <a:pt x="976" y="820"/>
                      <a:pt x="976" y="0"/>
                      <a:pt x="489"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7" name="Google Shape;8027;p56"/>
              <p:cNvSpPr/>
              <p:nvPr/>
            </p:nvSpPr>
            <p:spPr>
              <a:xfrm>
                <a:off x="6846431" y="-17996"/>
                <a:ext cx="33332" cy="32742"/>
              </a:xfrm>
              <a:custGeom>
                <a:avLst/>
                <a:gdLst/>
                <a:ahLst/>
                <a:cxnLst/>
                <a:rect l="l" t="t" r="r" b="b"/>
                <a:pathLst>
                  <a:path w="1074" h="1055" extrusionOk="0">
                    <a:moveTo>
                      <a:pt x="586" y="1"/>
                    </a:moveTo>
                    <a:cubicBezTo>
                      <a:pt x="332" y="1"/>
                      <a:pt x="0" y="254"/>
                      <a:pt x="0" y="488"/>
                    </a:cubicBezTo>
                    <a:cubicBezTo>
                      <a:pt x="98" y="820"/>
                      <a:pt x="254" y="1054"/>
                      <a:pt x="586" y="1054"/>
                    </a:cubicBezTo>
                    <a:cubicBezTo>
                      <a:pt x="820" y="1054"/>
                      <a:pt x="1073" y="820"/>
                      <a:pt x="1073" y="488"/>
                    </a:cubicBezTo>
                    <a:cubicBezTo>
                      <a:pt x="1073" y="254"/>
                      <a:pt x="820" y="1"/>
                      <a:pt x="586"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8" name="Google Shape;8028;p56"/>
              <p:cNvSpPr/>
              <p:nvPr/>
            </p:nvSpPr>
            <p:spPr>
              <a:xfrm>
                <a:off x="1033172" y="241798"/>
                <a:ext cx="55739" cy="50897"/>
              </a:xfrm>
              <a:custGeom>
                <a:avLst/>
                <a:gdLst/>
                <a:ahLst/>
                <a:cxnLst/>
                <a:rect l="l" t="t" r="r" b="b"/>
                <a:pathLst>
                  <a:path w="1796" h="1640" extrusionOk="0">
                    <a:moveTo>
                      <a:pt x="742" y="0"/>
                    </a:moveTo>
                    <a:lnTo>
                      <a:pt x="586" y="410"/>
                    </a:lnTo>
                    <a:lnTo>
                      <a:pt x="0" y="664"/>
                    </a:lnTo>
                    <a:lnTo>
                      <a:pt x="332" y="976"/>
                    </a:lnTo>
                    <a:lnTo>
                      <a:pt x="332" y="1639"/>
                    </a:lnTo>
                    <a:lnTo>
                      <a:pt x="976" y="1229"/>
                    </a:lnTo>
                    <a:lnTo>
                      <a:pt x="1639" y="1542"/>
                    </a:lnTo>
                    <a:lnTo>
                      <a:pt x="1386" y="820"/>
                    </a:lnTo>
                    <a:lnTo>
                      <a:pt x="1795" y="332"/>
                    </a:lnTo>
                    <a:lnTo>
                      <a:pt x="1795" y="332"/>
                    </a:lnTo>
                    <a:lnTo>
                      <a:pt x="1073" y="410"/>
                    </a:lnTo>
                    <a:lnTo>
                      <a:pt x="742"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29" name="Google Shape;8029;p56"/>
              <p:cNvSpPr/>
              <p:nvPr/>
            </p:nvSpPr>
            <p:spPr>
              <a:xfrm>
                <a:off x="256242" y="-156660"/>
                <a:ext cx="106016" cy="110857"/>
              </a:xfrm>
              <a:custGeom>
                <a:avLst/>
                <a:gdLst/>
                <a:ahLst/>
                <a:cxnLst/>
                <a:rect l="l" t="t" r="r" b="b"/>
                <a:pathLst>
                  <a:path w="3416" h="3572" extrusionOk="0">
                    <a:moveTo>
                      <a:pt x="2205" y="0"/>
                    </a:moveTo>
                    <a:lnTo>
                      <a:pt x="1308" y="722"/>
                    </a:lnTo>
                    <a:lnTo>
                      <a:pt x="1" y="722"/>
                    </a:lnTo>
                    <a:lnTo>
                      <a:pt x="566" y="1620"/>
                    </a:lnTo>
                    <a:lnTo>
                      <a:pt x="1" y="3005"/>
                    </a:lnTo>
                    <a:lnTo>
                      <a:pt x="1308" y="2596"/>
                    </a:lnTo>
                    <a:lnTo>
                      <a:pt x="1874" y="3571"/>
                    </a:lnTo>
                    <a:lnTo>
                      <a:pt x="2283" y="2186"/>
                    </a:lnTo>
                    <a:lnTo>
                      <a:pt x="3415" y="1796"/>
                    </a:lnTo>
                    <a:lnTo>
                      <a:pt x="2108" y="976"/>
                    </a:lnTo>
                    <a:lnTo>
                      <a:pt x="2205"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30" name="Google Shape;8030;p56"/>
              <p:cNvSpPr/>
              <p:nvPr/>
            </p:nvSpPr>
            <p:spPr>
              <a:xfrm>
                <a:off x="1578147" y="52857"/>
                <a:ext cx="106016" cy="113278"/>
              </a:xfrm>
              <a:custGeom>
                <a:avLst/>
                <a:gdLst/>
                <a:ahLst/>
                <a:cxnLst/>
                <a:rect l="l" t="t" r="r" b="b"/>
                <a:pathLst>
                  <a:path w="3416" h="3650" extrusionOk="0">
                    <a:moveTo>
                      <a:pt x="2206" y="0"/>
                    </a:moveTo>
                    <a:lnTo>
                      <a:pt x="1308" y="800"/>
                    </a:lnTo>
                    <a:lnTo>
                      <a:pt x="1" y="800"/>
                    </a:lnTo>
                    <a:lnTo>
                      <a:pt x="586" y="1620"/>
                    </a:lnTo>
                    <a:lnTo>
                      <a:pt x="1" y="3083"/>
                    </a:lnTo>
                    <a:lnTo>
                      <a:pt x="1230" y="2596"/>
                    </a:lnTo>
                    <a:lnTo>
                      <a:pt x="1874" y="3649"/>
                    </a:lnTo>
                    <a:lnTo>
                      <a:pt x="2284" y="2186"/>
                    </a:lnTo>
                    <a:lnTo>
                      <a:pt x="3415" y="1874"/>
                    </a:lnTo>
                    <a:lnTo>
                      <a:pt x="2050" y="1054"/>
                    </a:lnTo>
                    <a:lnTo>
                      <a:pt x="2206"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31" name="Google Shape;8031;p56"/>
              <p:cNvSpPr/>
              <p:nvPr/>
            </p:nvSpPr>
            <p:spPr>
              <a:xfrm>
                <a:off x="889635" y="211508"/>
                <a:ext cx="88450" cy="83608"/>
              </a:xfrm>
              <a:custGeom>
                <a:avLst/>
                <a:gdLst/>
                <a:ahLst/>
                <a:cxnLst/>
                <a:rect l="l" t="t" r="r" b="b"/>
                <a:pathLst>
                  <a:path w="2850" h="2694" extrusionOk="0">
                    <a:moveTo>
                      <a:pt x="1308" y="1"/>
                    </a:moveTo>
                    <a:lnTo>
                      <a:pt x="976" y="898"/>
                    </a:lnTo>
                    <a:lnTo>
                      <a:pt x="1" y="898"/>
                    </a:lnTo>
                    <a:lnTo>
                      <a:pt x="898" y="1640"/>
                    </a:lnTo>
                    <a:lnTo>
                      <a:pt x="489" y="2693"/>
                    </a:lnTo>
                    <a:lnTo>
                      <a:pt x="1464" y="2030"/>
                    </a:lnTo>
                    <a:lnTo>
                      <a:pt x="2596" y="2518"/>
                    </a:lnTo>
                    <a:lnTo>
                      <a:pt x="2596" y="2518"/>
                    </a:lnTo>
                    <a:lnTo>
                      <a:pt x="2186" y="1640"/>
                    </a:lnTo>
                    <a:lnTo>
                      <a:pt x="2850" y="664"/>
                    </a:lnTo>
                    <a:lnTo>
                      <a:pt x="2850" y="664"/>
                    </a:lnTo>
                    <a:lnTo>
                      <a:pt x="1874" y="742"/>
                    </a:lnTo>
                    <a:lnTo>
                      <a:pt x="1308"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32" name="Google Shape;8032;p56"/>
              <p:cNvSpPr/>
              <p:nvPr/>
            </p:nvSpPr>
            <p:spPr>
              <a:xfrm>
                <a:off x="1790085" y="-126370"/>
                <a:ext cx="88450" cy="82988"/>
              </a:xfrm>
              <a:custGeom>
                <a:avLst/>
                <a:gdLst/>
                <a:ahLst/>
                <a:cxnLst/>
                <a:rect l="l" t="t" r="r" b="b"/>
                <a:pathLst>
                  <a:path w="2850" h="2674" extrusionOk="0">
                    <a:moveTo>
                      <a:pt x="1308" y="0"/>
                    </a:moveTo>
                    <a:lnTo>
                      <a:pt x="976" y="898"/>
                    </a:lnTo>
                    <a:lnTo>
                      <a:pt x="1" y="898"/>
                    </a:lnTo>
                    <a:lnTo>
                      <a:pt x="820" y="1620"/>
                    </a:lnTo>
                    <a:lnTo>
                      <a:pt x="489" y="2673"/>
                    </a:lnTo>
                    <a:lnTo>
                      <a:pt x="1464" y="2107"/>
                    </a:lnTo>
                    <a:lnTo>
                      <a:pt x="2615" y="2595"/>
                    </a:lnTo>
                    <a:lnTo>
                      <a:pt x="2615" y="2595"/>
                    </a:lnTo>
                    <a:lnTo>
                      <a:pt x="2206" y="1620"/>
                    </a:lnTo>
                    <a:lnTo>
                      <a:pt x="2850" y="644"/>
                    </a:lnTo>
                    <a:lnTo>
                      <a:pt x="1874" y="820"/>
                    </a:lnTo>
                    <a:lnTo>
                      <a:pt x="1308"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33" name="Google Shape;8033;p56"/>
              <p:cNvSpPr/>
              <p:nvPr/>
            </p:nvSpPr>
            <p:spPr>
              <a:xfrm>
                <a:off x="281691" y="7453"/>
                <a:ext cx="121130" cy="196824"/>
              </a:xfrm>
              <a:custGeom>
                <a:avLst/>
                <a:gdLst/>
                <a:ahLst/>
                <a:cxnLst/>
                <a:rect l="l" t="t" r="r" b="b"/>
                <a:pathLst>
                  <a:path w="3903" h="6342" extrusionOk="0">
                    <a:moveTo>
                      <a:pt x="2029" y="0"/>
                    </a:moveTo>
                    <a:cubicBezTo>
                      <a:pt x="1288" y="410"/>
                      <a:pt x="78" y="1776"/>
                      <a:pt x="78" y="3005"/>
                    </a:cubicBezTo>
                    <a:cubicBezTo>
                      <a:pt x="0" y="4624"/>
                      <a:pt x="1054" y="6263"/>
                      <a:pt x="1385" y="6341"/>
                    </a:cubicBezTo>
                    <a:cubicBezTo>
                      <a:pt x="1698" y="6341"/>
                      <a:pt x="3493" y="4878"/>
                      <a:pt x="3727" y="3415"/>
                    </a:cubicBezTo>
                    <a:cubicBezTo>
                      <a:pt x="3902" y="2361"/>
                      <a:pt x="3649" y="976"/>
                      <a:pt x="2927" y="312"/>
                    </a:cubicBezTo>
                    <a:cubicBezTo>
                      <a:pt x="2927" y="312"/>
                      <a:pt x="2751" y="234"/>
                      <a:pt x="2361" y="78"/>
                    </a:cubicBezTo>
                    <a:lnTo>
                      <a:pt x="2029"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034" name="Google Shape;8034;p56"/>
              <p:cNvSpPr/>
              <p:nvPr/>
            </p:nvSpPr>
            <p:spPr>
              <a:xfrm>
                <a:off x="309529" y="12294"/>
                <a:ext cx="67843" cy="88419"/>
              </a:xfrm>
              <a:custGeom>
                <a:avLst/>
                <a:gdLst/>
                <a:ahLst/>
                <a:cxnLst/>
                <a:rect l="l" t="t" r="r" b="b"/>
                <a:pathLst>
                  <a:path w="2186" h="2849" extrusionOk="0">
                    <a:moveTo>
                      <a:pt x="1210" y="1951"/>
                    </a:moveTo>
                    <a:lnTo>
                      <a:pt x="1210" y="2107"/>
                    </a:lnTo>
                    <a:cubicBezTo>
                      <a:pt x="1210" y="2205"/>
                      <a:pt x="1132" y="2205"/>
                      <a:pt x="1132" y="2283"/>
                    </a:cubicBezTo>
                    <a:cubicBezTo>
                      <a:pt x="1121" y="2294"/>
                      <a:pt x="1110" y="2307"/>
                      <a:pt x="1099" y="2321"/>
                    </a:cubicBezTo>
                    <a:lnTo>
                      <a:pt x="1099" y="2321"/>
                    </a:lnTo>
                    <a:cubicBezTo>
                      <a:pt x="1054" y="2253"/>
                      <a:pt x="1054" y="2175"/>
                      <a:pt x="1054" y="2029"/>
                    </a:cubicBezTo>
                    <a:cubicBezTo>
                      <a:pt x="1054" y="2029"/>
                      <a:pt x="1054" y="1951"/>
                      <a:pt x="1132" y="1951"/>
                    </a:cubicBezTo>
                    <a:close/>
                    <a:moveTo>
                      <a:pt x="1288" y="0"/>
                    </a:moveTo>
                    <a:cubicBezTo>
                      <a:pt x="1288" y="0"/>
                      <a:pt x="1210" y="156"/>
                      <a:pt x="1054" y="332"/>
                    </a:cubicBezTo>
                    <a:cubicBezTo>
                      <a:pt x="879" y="488"/>
                      <a:pt x="723" y="820"/>
                      <a:pt x="488" y="1132"/>
                    </a:cubicBezTo>
                    <a:cubicBezTo>
                      <a:pt x="391" y="1307"/>
                      <a:pt x="235" y="1542"/>
                      <a:pt x="157" y="1717"/>
                    </a:cubicBezTo>
                    <a:cubicBezTo>
                      <a:pt x="157" y="1873"/>
                      <a:pt x="79" y="1951"/>
                      <a:pt x="79" y="2107"/>
                    </a:cubicBezTo>
                    <a:cubicBezTo>
                      <a:pt x="1" y="2205"/>
                      <a:pt x="1" y="2205"/>
                      <a:pt x="1" y="2283"/>
                    </a:cubicBezTo>
                    <a:cubicBezTo>
                      <a:pt x="1" y="2361"/>
                      <a:pt x="1" y="2361"/>
                      <a:pt x="79" y="2439"/>
                    </a:cubicBezTo>
                    <a:lnTo>
                      <a:pt x="79" y="2517"/>
                    </a:lnTo>
                    <a:cubicBezTo>
                      <a:pt x="235" y="2595"/>
                      <a:pt x="313" y="2771"/>
                      <a:pt x="488" y="2771"/>
                    </a:cubicBezTo>
                    <a:cubicBezTo>
                      <a:pt x="644" y="2771"/>
                      <a:pt x="801" y="2771"/>
                      <a:pt x="976" y="2693"/>
                    </a:cubicBezTo>
                    <a:cubicBezTo>
                      <a:pt x="1022" y="2636"/>
                      <a:pt x="1068" y="2585"/>
                      <a:pt x="1114" y="2521"/>
                    </a:cubicBezTo>
                    <a:lnTo>
                      <a:pt x="1114" y="2521"/>
                    </a:lnTo>
                    <a:cubicBezTo>
                      <a:pt x="1284" y="2726"/>
                      <a:pt x="1569" y="2849"/>
                      <a:pt x="1776" y="2849"/>
                    </a:cubicBezTo>
                    <a:cubicBezTo>
                      <a:pt x="1854" y="2849"/>
                      <a:pt x="1854" y="2771"/>
                      <a:pt x="1952" y="2771"/>
                    </a:cubicBezTo>
                    <a:lnTo>
                      <a:pt x="2030" y="2771"/>
                    </a:lnTo>
                    <a:cubicBezTo>
                      <a:pt x="2108" y="2693"/>
                      <a:pt x="2108" y="2595"/>
                      <a:pt x="2108" y="2517"/>
                    </a:cubicBezTo>
                    <a:cubicBezTo>
                      <a:pt x="2186" y="2439"/>
                      <a:pt x="2186" y="2283"/>
                      <a:pt x="2186" y="2205"/>
                    </a:cubicBezTo>
                    <a:lnTo>
                      <a:pt x="2186" y="1464"/>
                    </a:lnTo>
                    <a:cubicBezTo>
                      <a:pt x="2108" y="1054"/>
                      <a:pt x="2030" y="742"/>
                      <a:pt x="1952" y="488"/>
                    </a:cubicBezTo>
                    <a:cubicBezTo>
                      <a:pt x="1854" y="332"/>
                      <a:pt x="1854" y="156"/>
                      <a:pt x="1854" y="156"/>
                    </a:cubicBezTo>
                    <a:lnTo>
                      <a:pt x="1776" y="156"/>
                    </a:lnTo>
                    <a:cubicBezTo>
                      <a:pt x="1776" y="156"/>
                      <a:pt x="1776" y="332"/>
                      <a:pt x="1854" y="566"/>
                    </a:cubicBezTo>
                    <a:cubicBezTo>
                      <a:pt x="1854" y="820"/>
                      <a:pt x="1952" y="1132"/>
                      <a:pt x="2030" y="1542"/>
                    </a:cubicBezTo>
                    <a:cubicBezTo>
                      <a:pt x="2030" y="1717"/>
                      <a:pt x="2108" y="1951"/>
                      <a:pt x="2108" y="2205"/>
                    </a:cubicBezTo>
                    <a:cubicBezTo>
                      <a:pt x="2108" y="2283"/>
                      <a:pt x="2030" y="2439"/>
                      <a:pt x="2030" y="2517"/>
                    </a:cubicBezTo>
                    <a:cubicBezTo>
                      <a:pt x="2030" y="2595"/>
                      <a:pt x="1952" y="2595"/>
                      <a:pt x="1952" y="2693"/>
                    </a:cubicBezTo>
                    <a:lnTo>
                      <a:pt x="1776" y="2693"/>
                    </a:lnTo>
                    <a:cubicBezTo>
                      <a:pt x="1564" y="2693"/>
                      <a:pt x="1335" y="2612"/>
                      <a:pt x="1178" y="2422"/>
                    </a:cubicBezTo>
                    <a:lnTo>
                      <a:pt x="1178" y="2422"/>
                    </a:lnTo>
                    <a:cubicBezTo>
                      <a:pt x="1189" y="2403"/>
                      <a:pt x="1199" y="2383"/>
                      <a:pt x="1210" y="2361"/>
                    </a:cubicBezTo>
                    <a:lnTo>
                      <a:pt x="1366" y="2205"/>
                    </a:lnTo>
                    <a:lnTo>
                      <a:pt x="1366" y="1873"/>
                    </a:lnTo>
                    <a:cubicBezTo>
                      <a:pt x="1288" y="1873"/>
                      <a:pt x="1288" y="1795"/>
                      <a:pt x="1210" y="1795"/>
                    </a:cubicBezTo>
                    <a:lnTo>
                      <a:pt x="1054" y="1795"/>
                    </a:lnTo>
                    <a:cubicBezTo>
                      <a:pt x="976" y="1873"/>
                      <a:pt x="879" y="1951"/>
                      <a:pt x="879" y="2029"/>
                    </a:cubicBezTo>
                    <a:cubicBezTo>
                      <a:pt x="879" y="2184"/>
                      <a:pt x="954" y="2323"/>
                      <a:pt x="1025" y="2407"/>
                    </a:cubicBezTo>
                    <a:lnTo>
                      <a:pt x="1025" y="2407"/>
                    </a:lnTo>
                    <a:cubicBezTo>
                      <a:pt x="970" y="2466"/>
                      <a:pt x="901" y="2517"/>
                      <a:pt x="801" y="2517"/>
                    </a:cubicBezTo>
                    <a:cubicBezTo>
                      <a:pt x="742" y="2583"/>
                      <a:pt x="669" y="2611"/>
                      <a:pt x="593" y="2611"/>
                    </a:cubicBezTo>
                    <a:cubicBezTo>
                      <a:pt x="467" y="2611"/>
                      <a:pt x="332" y="2536"/>
                      <a:pt x="235" y="2439"/>
                    </a:cubicBezTo>
                    <a:lnTo>
                      <a:pt x="235" y="2361"/>
                    </a:lnTo>
                    <a:lnTo>
                      <a:pt x="157" y="2283"/>
                    </a:lnTo>
                    <a:cubicBezTo>
                      <a:pt x="157" y="2283"/>
                      <a:pt x="235" y="2205"/>
                      <a:pt x="235" y="2107"/>
                    </a:cubicBezTo>
                    <a:cubicBezTo>
                      <a:pt x="235" y="2029"/>
                      <a:pt x="313" y="1951"/>
                      <a:pt x="313" y="1795"/>
                    </a:cubicBezTo>
                    <a:cubicBezTo>
                      <a:pt x="488" y="1620"/>
                      <a:pt x="566" y="1464"/>
                      <a:pt x="644" y="1229"/>
                    </a:cubicBezTo>
                    <a:cubicBezTo>
                      <a:pt x="879" y="898"/>
                      <a:pt x="1054" y="644"/>
                      <a:pt x="1210" y="410"/>
                    </a:cubicBezTo>
                    <a:lnTo>
                      <a:pt x="1366" y="78"/>
                    </a:lnTo>
                    <a:lnTo>
                      <a:pt x="1366"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35" name="Google Shape;8035;p56"/>
              <p:cNvSpPr/>
              <p:nvPr/>
            </p:nvSpPr>
            <p:spPr>
              <a:xfrm>
                <a:off x="296805" y="128551"/>
                <a:ext cx="27900" cy="37583"/>
              </a:xfrm>
              <a:custGeom>
                <a:avLst/>
                <a:gdLst/>
                <a:ahLst/>
                <a:cxnLst/>
                <a:rect l="l" t="t" r="r" b="b"/>
                <a:pathLst>
                  <a:path w="899" h="1211" extrusionOk="0">
                    <a:moveTo>
                      <a:pt x="235" y="0"/>
                    </a:moveTo>
                    <a:cubicBezTo>
                      <a:pt x="157" y="0"/>
                      <a:pt x="1" y="78"/>
                      <a:pt x="1" y="235"/>
                    </a:cubicBezTo>
                    <a:cubicBezTo>
                      <a:pt x="1" y="410"/>
                      <a:pt x="79" y="566"/>
                      <a:pt x="157" y="722"/>
                    </a:cubicBezTo>
                    <a:cubicBezTo>
                      <a:pt x="235" y="898"/>
                      <a:pt x="313" y="1132"/>
                      <a:pt x="489" y="1210"/>
                    </a:cubicBezTo>
                    <a:lnTo>
                      <a:pt x="645" y="1210"/>
                    </a:lnTo>
                    <a:cubicBezTo>
                      <a:pt x="723" y="1210"/>
                      <a:pt x="898" y="1054"/>
                      <a:pt x="801" y="898"/>
                    </a:cubicBezTo>
                    <a:cubicBezTo>
                      <a:pt x="801" y="800"/>
                      <a:pt x="723" y="644"/>
                      <a:pt x="645" y="488"/>
                    </a:cubicBezTo>
                    <a:cubicBezTo>
                      <a:pt x="645" y="313"/>
                      <a:pt x="567" y="157"/>
                      <a:pt x="411"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36" name="Google Shape;8036;p56"/>
              <p:cNvSpPr/>
              <p:nvPr/>
            </p:nvSpPr>
            <p:spPr>
              <a:xfrm>
                <a:off x="316791" y="173956"/>
                <a:ext cx="12755" cy="7293"/>
              </a:xfrm>
              <a:custGeom>
                <a:avLst/>
                <a:gdLst/>
                <a:ahLst/>
                <a:cxnLst/>
                <a:rect l="l" t="t" r="r" b="b"/>
                <a:pathLst>
                  <a:path w="411" h="235" extrusionOk="0">
                    <a:moveTo>
                      <a:pt x="254" y="1"/>
                    </a:moveTo>
                    <a:cubicBezTo>
                      <a:pt x="79" y="1"/>
                      <a:pt x="1" y="235"/>
                      <a:pt x="157" y="235"/>
                    </a:cubicBezTo>
                    <a:lnTo>
                      <a:pt x="254" y="235"/>
                    </a:lnTo>
                    <a:cubicBezTo>
                      <a:pt x="332" y="235"/>
                      <a:pt x="410" y="79"/>
                      <a:pt x="254"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37" name="Google Shape;8037;p56"/>
              <p:cNvSpPr/>
              <p:nvPr/>
            </p:nvSpPr>
            <p:spPr>
              <a:xfrm>
                <a:off x="349502" y="22567"/>
                <a:ext cx="50897" cy="95712"/>
              </a:xfrm>
              <a:custGeom>
                <a:avLst/>
                <a:gdLst/>
                <a:ahLst/>
                <a:cxnLst/>
                <a:rect l="l" t="t" r="r" b="b"/>
                <a:pathLst>
                  <a:path w="1640" h="3084" extrusionOk="0">
                    <a:moveTo>
                      <a:pt x="488" y="1"/>
                    </a:moveTo>
                    <a:cubicBezTo>
                      <a:pt x="332" y="1"/>
                      <a:pt x="254" y="1"/>
                      <a:pt x="176" y="157"/>
                    </a:cubicBezTo>
                    <a:lnTo>
                      <a:pt x="78" y="235"/>
                    </a:lnTo>
                    <a:cubicBezTo>
                      <a:pt x="0" y="411"/>
                      <a:pt x="78" y="645"/>
                      <a:pt x="254" y="723"/>
                    </a:cubicBezTo>
                    <a:cubicBezTo>
                      <a:pt x="488" y="898"/>
                      <a:pt x="488" y="1386"/>
                      <a:pt x="566" y="1620"/>
                    </a:cubicBezTo>
                    <a:cubicBezTo>
                      <a:pt x="664" y="1776"/>
                      <a:pt x="664" y="2030"/>
                      <a:pt x="742" y="2186"/>
                    </a:cubicBezTo>
                    <a:cubicBezTo>
                      <a:pt x="742" y="2108"/>
                      <a:pt x="820" y="1952"/>
                      <a:pt x="820" y="1874"/>
                    </a:cubicBezTo>
                    <a:cubicBezTo>
                      <a:pt x="820" y="1620"/>
                      <a:pt x="742" y="1386"/>
                      <a:pt x="742" y="1211"/>
                    </a:cubicBezTo>
                    <a:cubicBezTo>
                      <a:pt x="664" y="801"/>
                      <a:pt x="566" y="489"/>
                      <a:pt x="566" y="235"/>
                    </a:cubicBezTo>
                    <a:cubicBezTo>
                      <a:pt x="488" y="79"/>
                      <a:pt x="488" y="1"/>
                      <a:pt x="488" y="1"/>
                    </a:cubicBezTo>
                    <a:close/>
                    <a:moveTo>
                      <a:pt x="566" y="1"/>
                    </a:moveTo>
                    <a:cubicBezTo>
                      <a:pt x="664" y="79"/>
                      <a:pt x="664" y="79"/>
                      <a:pt x="664" y="157"/>
                    </a:cubicBezTo>
                    <a:cubicBezTo>
                      <a:pt x="742" y="411"/>
                      <a:pt x="820" y="723"/>
                      <a:pt x="898" y="1133"/>
                    </a:cubicBezTo>
                    <a:lnTo>
                      <a:pt x="898" y="1874"/>
                    </a:lnTo>
                    <a:cubicBezTo>
                      <a:pt x="898" y="1952"/>
                      <a:pt x="898" y="2108"/>
                      <a:pt x="820" y="2186"/>
                    </a:cubicBezTo>
                    <a:cubicBezTo>
                      <a:pt x="820" y="2264"/>
                      <a:pt x="820" y="2362"/>
                      <a:pt x="742" y="2362"/>
                    </a:cubicBezTo>
                    <a:cubicBezTo>
                      <a:pt x="742" y="2518"/>
                      <a:pt x="820" y="2674"/>
                      <a:pt x="820" y="2850"/>
                    </a:cubicBezTo>
                    <a:cubicBezTo>
                      <a:pt x="820" y="3006"/>
                      <a:pt x="976" y="3084"/>
                      <a:pt x="1054" y="3084"/>
                    </a:cubicBezTo>
                    <a:cubicBezTo>
                      <a:pt x="1152" y="3084"/>
                      <a:pt x="1152" y="3084"/>
                      <a:pt x="1230" y="3006"/>
                    </a:cubicBezTo>
                    <a:cubicBezTo>
                      <a:pt x="1639" y="2596"/>
                      <a:pt x="1542" y="1952"/>
                      <a:pt x="1386" y="1386"/>
                    </a:cubicBezTo>
                    <a:cubicBezTo>
                      <a:pt x="1308" y="898"/>
                      <a:pt x="1152" y="411"/>
                      <a:pt x="742" y="79"/>
                    </a:cubicBezTo>
                    <a:cubicBezTo>
                      <a:pt x="742" y="1"/>
                      <a:pt x="664" y="1"/>
                      <a:pt x="566"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38" name="Google Shape;8038;p56"/>
              <p:cNvSpPr/>
              <p:nvPr/>
            </p:nvSpPr>
            <p:spPr>
              <a:xfrm>
                <a:off x="364647" y="22567"/>
                <a:ext cx="12724" cy="73305"/>
              </a:xfrm>
              <a:custGeom>
                <a:avLst/>
                <a:gdLst/>
                <a:ahLst/>
                <a:cxnLst/>
                <a:rect l="l" t="t" r="r" b="b"/>
                <a:pathLst>
                  <a:path w="410" h="2362" extrusionOk="0">
                    <a:moveTo>
                      <a:pt x="0" y="1"/>
                    </a:moveTo>
                    <a:cubicBezTo>
                      <a:pt x="0" y="1"/>
                      <a:pt x="0" y="79"/>
                      <a:pt x="78" y="235"/>
                    </a:cubicBezTo>
                    <a:cubicBezTo>
                      <a:pt x="78" y="489"/>
                      <a:pt x="176" y="801"/>
                      <a:pt x="254" y="1211"/>
                    </a:cubicBezTo>
                    <a:cubicBezTo>
                      <a:pt x="254" y="1386"/>
                      <a:pt x="332" y="1620"/>
                      <a:pt x="332" y="1874"/>
                    </a:cubicBezTo>
                    <a:cubicBezTo>
                      <a:pt x="332" y="1952"/>
                      <a:pt x="254" y="2108"/>
                      <a:pt x="254" y="2186"/>
                    </a:cubicBezTo>
                    <a:lnTo>
                      <a:pt x="254" y="2362"/>
                    </a:lnTo>
                    <a:cubicBezTo>
                      <a:pt x="332" y="2362"/>
                      <a:pt x="332" y="2264"/>
                      <a:pt x="332" y="2186"/>
                    </a:cubicBezTo>
                    <a:cubicBezTo>
                      <a:pt x="410" y="2108"/>
                      <a:pt x="410" y="1952"/>
                      <a:pt x="410" y="1874"/>
                    </a:cubicBezTo>
                    <a:lnTo>
                      <a:pt x="410" y="1133"/>
                    </a:lnTo>
                    <a:cubicBezTo>
                      <a:pt x="332" y="723"/>
                      <a:pt x="254" y="411"/>
                      <a:pt x="176" y="157"/>
                    </a:cubicBezTo>
                    <a:cubicBezTo>
                      <a:pt x="176" y="79"/>
                      <a:pt x="176" y="79"/>
                      <a:pt x="78"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39" name="Google Shape;8039;p56"/>
              <p:cNvSpPr/>
              <p:nvPr/>
            </p:nvSpPr>
            <p:spPr>
              <a:xfrm>
                <a:off x="531150" y="193942"/>
                <a:ext cx="121161" cy="196824"/>
              </a:xfrm>
              <a:custGeom>
                <a:avLst/>
                <a:gdLst/>
                <a:ahLst/>
                <a:cxnLst/>
                <a:rect l="l" t="t" r="r" b="b"/>
                <a:pathLst>
                  <a:path w="3904" h="6342" extrusionOk="0">
                    <a:moveTo>
                      <a:pt x="2030" y="1"/>
                    </a:moveTo>
                    <a:cubicBezTo>
                      <a:pt x="1308" y="410"/>
                      <a:pt x="79" y="1796"/>
                      <a:pt x="79" y="3006"/>
                    </a:cubicBezTo>
                    <a:cubicBezTo>
                      <a:pt x="1" y="4644"/>
                      <a:pt x="976" y="6264"/>
                      <a:pt x="1386" y="6342"/>
                    </a:cubicBezTo>
                    <a:cubicBezTo>
                      <a:pt x="1718" y="6342"/>
                      <a:pt x="3494" y="4801"/>
                      <a:pt x="3747" y="3415"/>
                    </a:cubicBezTo>
                    <a:cubicBezTo>
                      <a:pt x="3903" y="2362"/>
                      <a:pt x="3669" y="976"/>
                      <a:pt x="2928" y="332"/>
                    </a:cubicBezTo>
                    <a:cubicBezTo>
                      <a:pt x="2928" y="332"/>
                      <a:pt x="2772" y="254"/>
                      <a:pt x="2362" y="79"/>
                    </a:cubicBezTo>
                    <a:lnTo>
                      <a:pt x="2030"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040" name="Google Shape;8040;p56"/>
              <p:cNvSpPr/>
              <p:nvPr/>
            </p:nvSpPr>
            <p:spPr>
              <a:xfrm>
                <a:off x="559019" y="198784"/>
                <a:ext cx="68463" cy="86650"/>
              </a:xfrm>
              <a:custGeom>
                <a:avLst/>
                <a:gdLst/>
                <a:ahLst/>
                <a:cxnLst/>
                <a:rect l="l" t="t" r="r" b="b"/>
                <a:pathLst>
                  <a:path w="2206" h="2792" extrusionOk="0">
                    <a:moveTo>
                      <a:pt x="1230" y="1952"/>
                    </a:moveTo>
                    <a:lnTo>
                      <a:pt x="1230" y="2128"/>
                    </a:lnTo>
                    <a:cubicBezTo>
                      <a:pt x="1132" y="2206"/>
                      <a:pt x="1132" y="2206"/>
                      <a:pt x="1132" y="2284"/>
                    </a:cubicBezTo>
                    <a:cubicBezTo>
                      <a:pt x="1121" y="2295"/>
                      <a:pt x="1110" y="2306"/>
                      <a:pt x="1099" y="2317"/>
                    </a:cubicBezTo>
                    <a:lnTo>
                      <a:pt x="1099" y="2317"/>
                    </a:lnTo>
                    <a:cubicBezTo>
                      <a:pt x="1054" y="2233"/>
                      <a:pt x="1054" y="2114"/>
                      <a:pt x="1054" y="2050"/>
                    </a:cubicBezTo>
                    <a:cubicBezTo>
                      <a:pt x="1054" y="2050"/>
                      <a:pt x="1054" y="1952"/>
                      <a:pt x="1132" y="1952"/>
                    </a:cubicBezTo>
                    <a:close/>
                    <a:moveTo>
                      <a:pt x="1308" y="1"/>
                    </a:moveTo>
                    <a:cubicBezTo>
                      <a:pt x="1308" y="1"/>
                      <a:pt x="1230" y="176"/>
                      <a:pt x="1054" y="332"/>
                    </a:cubicBezTo>
                    <a:cubicBezTo>
                      <a:pt x="898" y="489"/>
                      <a:pt x="742" y="820"/>
                      <a:pt x="488" y="1152"/>
                    </a:cubicBezTo>
                    <a:cubicBezTo>
                      <a:pt x="410" y="1308"/>
                      <a:pt x="254" y="1562"/>
                      <a:pt x="157" y="1718"/>
                    </a:cubicBezTo>
                    <a:cubicBezTo>
                      <a:pt x="78" y="1874"/>
                      <a:pt x="78" y="1952"/>
                      <a:pt x="0" y="2128"/>
                    </a:cubicBezTo>
                    <a:lnTo>
                      <a:pt x="0" y="2284"/>
                    </a:lnTo>
                    <a:lnTo>
                      <a:pt x="0" y="2440"/>
                    </a:lnTo>
                    <a:lnTo>
                      <a:pt x="78" y="2537"/>
                    </a:lnTo>
                    <a:cubicBezTo>
                      <a:pt x="157" y="2615"/>
                      <a:pt x="332" y="2771"/>
                      <a:pt x="488" y="2771"/>
                    </a:cubicBezTo>
                    <a:cubicBezTo>
                      <a:pt x="644" y="2771"/>
                      <a:pt x="820" y="2771"/>
                      <a:pt x="898" y="2693"/>
                    </a:cubicBezTo>
                    <a:cubicBezTo>
                      <a:pt x="995" y="2645"/>
                      <a:pt x="1061" y="2597"/>
                      <a:pt x="1121" y="2525"/>
                    </a:cubicBezTo>
                    <a:lnTo>
                      <a:pt x="1121" y="2525"/>
                    </a:lnTo>
                    <a:cubicBezTo>
                      <a:pt x="1266" y="2687"/>
                      <a:pt x="1468" y="2792"/>
                      <a:pt x="1657" y="2792"/>
                    </a:cubicBezTo>
                    <a:cubicBezTo>
                      <a:pt x="1705" y="2792"/>
                      <a:pt x="1751" y="2785"/>
                      <a:pt x="1796" y="2771"/>
                    </a:cubicBezTo>
                    <a:lnTo>
                      <a:pt x="2030" y="2771"/>
                    </a:lnTo>
                    <a:cubicBezTo>
                      <a:pt x="2030" y="2693"/>
                      <a:pt x="2108" y="2615"/>
                      <a:pt x="2108" y="2537"/>
                    </a:cubicBezTo>
                    <a:cubicBezTo>
                      <a:pt x="2205" y="2440"/>
                      <a:pt x="2205" y="2284"/>
                      <a:pt x="2205" y="2206"/>
                    </a:cubicBezTo>
                    <a:lnTo>
                      <a:pt x="2205" y="1464"/>
                    </a:lnTo>
                    <a:cubicBezTo>
                      <a:pt x="2108" y="1074"/>
                      <a:pt x="2030" y="742"/>
                      <a:pt x="1952" y="489"/>
                    </a:cubicBezTo>
                    <a:cubicBezTo>
                      <a:pt x="1874" y="332"/>
                      <a:pt x="1874" y="176"/>
                      <a:pt x="1874" y="176"/>
                    </a:cubicBezTo>
                    <a:lnTo>
                      <a:pt x="1717" y="176"/>
                    </a:lnTo>
                    <a:cubicBezTo>
                      <a:pt x="1717" y="176"/>
                      <a:pt x="1796" y="332"/>
                      <a:pt x="1796" y="586"/>
                    </a:cubicBezTo>
                    <a:cubicBezTo>
                      <a:pt x="1874" y="820"/>
                      <a:pt x="1952" y="1152"/>
                      <a:pt x="2030" y="1562"/>
                    </a:cubicBezTo>
                    <a:lnTo>
                      <a:pt x="2030" y="2206"/>
                    </a:lnTo>
                    <a:lnTo>
                      <a:pt x="2030" y="2537"/>
                    </a:lnTo>
                    <a:cubicBezTo>
                      <a:pt x="2030" y="2615"/>
                      <a:pt x="1952" y="2615"/>
                      <a:pt x="1952" y="2693"/>
                    </a:cubicBezTo>
                    <a:lnTo>
                      <a:pt x="1796" y="2693"/>
                    </a:lnTo>
                    <a:cubicBezTo>
                      <a:pt x="1568" y="2693"/>
                      <a:pt x="1355" y="2630"/>
                      <a:pt x="1187" y="2434"/>
                    </a:cubicBezTo>
                    <a:lnTo>
                      <a:pt x="1187" y="2434"/>
                    </a:lnTo>
                    <a:cubicBezTo>
                      <a:pt x="1201" y="2412"/>
                      <a:pt x="1215" y="2388"/>
                      <a:pt x="1230" y="2362"/>
                    </a:cubicBezTo>
                    <a:lnTo>
                      <a:pt x="1386" y="2206"/>
                    </a:lnTo>
                    <a:cubicBezTo>
                      <a:pt x="1386" y="2128"/>
                      <a:pt x="1386" y="2050"/>
                      <a:pt x="1308" y="1874"/>
                    </a:cubicBezTo>
                    <a:lnTo>
                      <a:pt x="1230" y="1796"/>
                    </a:lnTo>
                    <a:lnTo>
                      <a:pt x="1054" y="1796"/>
                    </a:lnTo>
                    <a:cubicBezTo>
                      <a:pt x="976" y="1874"/>
                      <a:pt x="898" y="1952"/>
                      <a:pt x="898" y="2050"/>
                    </a:cubicBezTo>
                    <a:cubicBezTo>
                      <a:pt x="898" y="2180"/>
                      <a:pt x="952" y="2310"/>
                      <a:pt x="1015" y="2395"/>
                    </a:cubicBezTo>
                    <a:lnTo>
                      <a:pt x="1015" y="2395"/>
                    </a:lnTo>
                    <a:cubicBezTo>
                      <a:pt x="965" y="2439"/>
                      <a:pt x="903" y="2485"/>
                      <a:pt x="820" y="2537"/>
                    </a:cubicBezTo>
                    <a:cubicBezTo>
                      <a:pt x="754" y="2596"/>
                      <a:pt x="680" y="2621"/>
                      <a:pt x="605" y="2621"/>
                    </a:cubicBezTo>
                    <a:cubicBezTo>
                      <a:pt x="480" y="2621"/>
                      <a:pt x="352" y="2550"/>
                      <a:pt x="254" y="2440"/>
                    </a:cubicBezTo>
                    <a:lnTo>
                      <a:pt x="157" y="2362"/>
                    </a:lnTo>
                    <a:lnTo>
                      <a:pt x="157" y="2284"/>
                    </a:lnTo>
                    <a:cubicBezTo>
                      <a:pt x="157" y="2284"/>
                      <a:pt x="157" y="2206"/>
                      <a:pt x="254" y="2128"/>
                    </a:cubicBezTo>
                    <a:cubicBezTo>
                      <a:pt x="254" y="2050"/>
                      <a:pt x="332" y="1952"/>
                      <a:pt x="332" y="1796"/>
                    </a:cubicBezTo>
                    <a:cubicBezTo>
                      <a:pt x="410" y="1640"/>
                      <a:pt x="566" y="1386"/>
                      <a:pt x="644" y="1230"/>
                    </a:cubicBezTo>
                    <a:cubicBezTo>
                      <a:pt x="898" y="898"/>
                      <a:pt x="1054" y="586"/>
                      <a:pt x="1230" y="411"/>
                    </a:cubicBezTo>
                    <a:lnTo>
                      <a:pt x="1386" y="98"/>
                    </a:lnTo>
                    <a:lnTo>
                      <a:pt x="1386"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41" name="Google Shape;8041;p56"/>
              <p:cNvSpPr/>
              <p:nvPr/>
            </p:nvSpPr>
            <p:spPr>
              <a:xfrm>
                <a:off x="546295" y="315072"/>
                <a:ext cx="27900" cy="38173"/>
              </a:xfrm>
              <a:custGeom>
                <a:avLst/>
                <a:gdLst/>
                <a:ahLst/>
                <a:cxnLst/>
                <a:rect l="l" t="t" r="r" b="b"/>
                <a:pathLst>
                  <a:path w="899" h="1230" extrusionOk="0">
                    <a:moveTo>
                      <a:pt x="254" y="0"/>
                    </a:moveTo>
                    <a:cubicBezTo>
                      <a:pt x="176" y="0"/>
                      <a:pt x="1" y="78"/>
                      <a:pt x="1" y="254"/>
                    </a:cubicBezTo>
                    <a:cubicBezTo>
                      <a:pt x="1" y="410"/>
                      <a:pt x="79" y="566"/>
                      <a:pt x="176" y="741"/>
                    </a:cubicBezTo>
                    <a:cubicBezTo>
                      <a:pt x="254" y="898"/>
                      <a:pt x="332" y="1132"/>
                      <a:pt x="488" y="1229"/>
                    </a:cubicBezTo>
                    <a:lnTo>
                      <a:pt x="567" y="1229"/>
                    </a:lnTo>
                    <a:cubicBezTo>
                      <a:pt x="742" y="1229"/>
                      <a:pt x="898" y="1054"/>
                      <a:pt x="820" y="898"/>
                    </a:cubicBezTo>
                    <a:cubicBezTo>
                      <a:pt x="742" y="820"/>
                      <a:pt x="742" y="644"/>
                      <a:pt x="664" y="488"/>
                    </a:cubicBezTo>
                    <a:cubicBezTo>
                      <a:pt x="567" y="332"/>
                      <a:pt x="567" y="156"/>
                      <a:pt x="410"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42" name="Google Shape;8042;p56"/>
              <p:cNvSpPr/>
              <p:nvPr/>
            </p:nvSpPr>
            <p:spPr>
              <a:xfrm>
                <a:off x="599582" y="209087"/>
                <a:ext cx="50308" cy="95712"/>
              </a:xfrm>
              <a:custGeom>
                <a:avLst/>
                <a:gdLst/>
                <a:ahLst/>
                <a:cxnLst/>
                <a:rect l="l" t="t" r="r" b="b"/>
                <a:pathLst>
                  <a:path w="1621" h="3084" extrusionOk="0">
                    <a:moveTo>
                      <a:pt x="489" y="0"/>
                    </a:moveTo>
                    <a:cubicBezTo>
                      <a:pt x="313" y="0"/>
                      <a:pt x="157" y="0"/>
                      <a:pt x="157" y="157"/>
                    </a:cubicBezTo>
                    <a:cubicBezTo>
                      <a:pt x="79" y="157"/>
                      <a:pt x="79" y="254"/>
                      <a:pt x="79" y="254"/>
                    </a:cubicBezTo>
                    <a:cubicBezTo>
                      <a:pt x="1" y="410"/>
                      <a:pt x="79" y="644"/>
                      <a:pt x="235" y="742"/>
                    </a:cubicBezTo>
                    <a:cubicBezTo>
                      <a:pt x="489" y="898"/>
                      <a:pt x="489" y="1386"/>
                      <a:pt x="567" y="1620"/>
                    </a:cubicBezTo>
                    <a:cubicBezTo>
                      <a:pt x="645" y="1796"/>
                      <a:pt x="645" y="2030"/>
                      <a:pt x="723" y="2205"/>
                    </a:cubicBezTo>
                    <a:lnTo>
                      <a:pt x="723" y="1874"/>
                    </a:lnTo>
                    <a:lnTo>
                      <a:pt x="723" y="1230"/>
                    </a:lnTo>
                    <a:cubicBezTo>
                      <a:pt x="645" y="820"/>
                      <a:pt x="567" y="488"/>
                      <a:pt x="489" y="254"/>
                    </a:cubicBezTo>
                    <a:lnTo>
                      <a:pt x="489" y="0"/>
                    </a:lnTo>
                    <a:close/>
                    <a:moveTo>
                      <a:pt x="567" y="0"/>
                    </a:moveTo>
                    <a:cubicBezTo>
                      <a:pt x="567" y="0"/>
                      <a:pt x="645" y="79"/>
                      <a:pt x="645" y="157"/>
                    </a:cubicBezTo>
                    <a:cubicBezTo>
                      <a:pt x="723" y="410"/>
                      <a:pt x="801" y="742"/>
                      <a:pt x="898" y="1132"/>
                    </a:cubicBezTo>
                    <a:lnTo>
                      <a:pt x="898" y="1874"/>
                    </a:lnTo>
                    <a:cubicBezTo>
                      <a:pt x="898" y="1952"/>
                      <a:pt x="898" y="2108"/>
                      <a:pt x="801" y="2205"/>
                    </a:cubicBezTo>
                    <a:cubicBezTo>
                      <a:pt x="801" y="2283"/>
                      <a:pt x="801" y="2361"/>
                      <a:pt x="723" y="2361"/>
                    </a:cubicBezTo>
                    <a:cubicBezTo>
                      <a:pt x="723" y="2518"/>
                      <a:pt x="801" y="2693"/>
                      <a:pt x="801" y="2849"/>
                    </a:cubicBezTo>
                    <a:cubicBezTo>
                      <a:pt x="801" y="3005"/>
                      <a:pt x="976" y="3083"/>
                      <a:pt x="1054" y="3083"/>
                    </a:cubicBezTo>
                    <a:cubicBezTo>
                      <a:pt x="1054" y="3083"/>
                      <a:pt x="1132" y="3083"/>
                      <a:pt x="1210" y="3005"/>
                    </a:cubicBezTo>
                    <a:cubicBezTo>
                      <a:pt x="1620" y="2596"/>
                      <a:pt x="1542" y="1952"/>
                      <a:pt x="1386" y="1386"/>
                    </a:cubicBezTo>
                    <a:cubicBezTo>
                      <a:pt x="1289" y="898"/>
                      <a:pt x="1132" y="410"/>
                      <a:pt x="723" y="79"/>
                    </a:cubicBezTo>
                    <a:cubicBezTo>
                      <a:pt x="645" y="0"/>
                      <a:pt x="645" y="0"/>
                      <a:pt x="567"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43" name="Google Shape;8043;p56"/>
              <p:cNvSpPr/>
              <p:nvPr/>
            </p:nvSpPr>
            <p:spPr>
              <a:xfrm>
                <a:off x="614727" y="209087"/>
                <a:ext cx="12755" cy="73305"/>
              </a:xfrm>
              <a:custGeom>
                <a:avLst/>
                <a:gdLst/>
                <a:ahLst/>
                <a:cxnLst/>
                <a:rect l="l" t="t" r="r" b="b"/>
                <a:pathLst>
                  <a:path w="411" h="2362" extrusionOk="0">
                    <a:moveTo>
                      <a:pt x="1" y="0"/>
                    </a:moveTo>
                    <a:lnTo>
                      <a:pt x="1" y="254"/>
                    </a:lnTo>
                    <a:cubicBezTo>
                      <a:pt x="79" y="488"/>
                      <a:pt x="157" y="820"/>
                      <a:pt x="235" y="1230"/>
                    </a:cubicBezTo>
                    <a:lnTo>
                      <a:pt x="235" y="1874"/>
                    </a:lnTo>
                    <a:lnTo>
                      <a:pt x="235" y="2205"/>
                    </a:lnTo>
                    <a:lnTo>
                      <a:pt x="235" y="2361"/>
                    </a:lnTo>
                    <a:cubicBezTo>
                      <a:pt x="313" y="2361"/>
                      <a:pt x="313" y="2283"/>
                      <a:pt x="313" y="2205"/>
                    </a:cubicBezTo>
                    <a:cubicBezTo>
                      <a:pt x="410" y="2108"/>
                      <a:pt x="410" y="1952"/>
                      <a:pt x="410" y="1874"/>
                    </a:cubicBezTo>
                    <a:lnTo>
                      <a:pt x="410" y="1132"/>
                    </a:lnTo>
                    <a:cubicBezTo>
                      <a:pt x="313" y="742"/>
                      <a:pt x="235" y="410"/>
                      <a:pt x="157" y="157"/>
                    </a:cubicBezTo>
                    <a:cubicBezTo>
                      <a:pt x="157" y="79"/>
                      <a:pt x="79" y="0"/>
                      <a:pt x="79"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44" name="Google Shape;8044;p56"/>
              <p:cNvSpPr/>
              <p:nvPr/>
            </p:nvSpPr>
            <p:spPr>
              <a:xfrm>
                <a:off x="829086" y="292664"/>
                <a:ext cx="67874" cy="87829"/>
              </a:xfrm>
              <a:custGeom>
                <a:avLst/>
                <a:gdLst/>
                <a:ahLst/>
                <a:cxnLst/>
                <a:rect l="l" t="t" r="r" b="b"/>
                <a:pathLst>
                  <a:path w="2187" h="2830" extrusionOk="0">
                    <a:moveTo>
                      <a:pt x="1132" y="1951"/>
                    </a:moveTo>
                    <a:lnTo>
                      <a:pt x="1132" y="2107"/>
                    </a:lnTo>
                    <a:cubicBezTo>
                      <a:pt x="1132" y="2107"/>
                      <a:pt x="1132" y="2179"/>
                      <a:pt x="1064" y="2254"/>
                    </a:cubicBezTo>
                    <a:lnTo>
                      <a:pt x="1064" y="2254"/>
                    </a:lnTo>
                    <a:cubicBezTo>
                      <a:pt x="1014" y="2176"/>
                      <a:pt x="976" y="2084"/>
                      <a:pt x="976" y="2029"/>
                    </a:cubicBezTo>
                    <a:lnTo>
                      <a:pt x="976" y="1951"/>
                    </a:lnTo>
                    <a:close/>
                    <a:moveTo>
                      <a:pt x="723" y="0"/>
                    </a:moveTo>
                    <a:cubicBezTo>
                      <a:pt x="723" y="0"/>
                      <a:pt x="723" y="156"/>
                      <a:pt x="567" y="312"/>
                    </a:cubicBezTo>
                    <a:cubicBezTo>
                      <a:pt x="488" y="566"/>
                      <a:pt x="332" y="878"/>
                      <a:pt x="235" y="1288"/>
                    </a:cubicBezTo>
                    <a:cubicBezTo>
                      <a:pt x="157" y="1463"/>
                      <a:pt x="79" y="1698"/>
                      <a:pt x="1" y="1951"/>
                    </a:cubicBezTo>
                    <a:lnTo>
                      <a:pt x="1" y="2263"/>
                    </a:lnTo>
                    <a:lnTo>
                      <a:pt x="1" y="2517"/>
                    </a:lnTo>
                    <a:cubicBezTo>
                      <a:pt x="1" y="2595"/>
                      <a:pt x="79" y="2595"/>
                      <a:pt x="79" y="2595"/>
                    </a:cubicBezTo>
                    <a:lnTo>
                      <a:pt x="157" y="2673"/>
                    </a:lnTo>
                    <a:cubicBezTo>
                      <a:pt x="235" y="2751"/>
                      <a:pt x="410" y="2829"/>
                      <a:pt x="567" y="2829"/>
                    </a:cubicBezTo>
                    <a:cubicBezTo>
                      <a:pt x="723" y="2829"/>
                      <a:pt x="898" y="2751"/>
                      <a:pt x="976" y="2673"/>
                    </a:cubicBezTo>
                    <a:cubicBezTo>
                      <a:pt x="1058" y="2633"/>
                      <a:pt x="1118" y="2571"/>
                      <a:pt x="1157" y="2496"/>
                    </a:cubicBezTo>
                    <a:lnTo>
                      <a:pt x="1157" y="2496"/>
                    </a:lnTo>
                    <a:cubicBezTo>
                      <a:pt x="1317" y="2577"/>
                      <a:pt x="1493" y="2626"/>
                      <a:pt x="1660" y="2626"/>
                    </a:cubicBezTo>
                    <a:cubicBezTo>
                      <a:pt x="1734" y="2626"/>
                      <a:pt x="1806" y="2616"/>
                      <a:pt x="1874" y="2595"/>
                    </a:cubicBezTo>
                    <a:cubicBezTo>
                      <a:pt x="1952" y="2595"/>
                      <a:pt x="1952" y="2595"/>
                      <a:pt x="1952" y="2517"/>
                    </a:cubicBezTo>
                    <a:cubicBezTo>
                      <a:pt x="2030" y="2517"/>
                      <a:pt x="2030" y="2517"/>
                      <a:pt x="2030" y="2439"/>
                    </a:cubicBezTo>
                    <a:cubicBezTo>
                      <a:pt x="2108" y="2439"/>
                      <a:pt x="2108" y="2342"/>
                      <a:pt x="2108" y="2263"/>
                    </a:cubicBezTo>
                    <a:cubicBezTo>
                      <a:pt x="2186" y="2107"/>
                      <a:pt x="2108" y="2029"/>
                      <a:pt x="2108" y="1854"/>
                    </a:cubicBezTo>
                    <a:cubicBezTo>
                      <a:pt x="2108" y="1620"/>
                      <a:pt x="2030" y="1463"/>
                      <a:pt x="1952" y="1210"/>
                    </a:cubicBezTo>
                    <a:cubicBezTo>
                      <a:pt x="1796" y="878"/>
                      <a:pt x="1620" y="566"/>
                      <a:pt x="1542" y="312"/>
                    </a:cubicBezTo>
                    <a:cubicBezTo>
                      <a:pt x="1386" y="156"/>
                      <a:pt x="1308" y="0"/>
                      <a:pt x="1308" y="0"/>
                    </a:cubicBezTo>
                    <a:lnTo>
                      <a:pt x="1210" y="0"/>
                    </a:lnTo>
                    <a:lnTo>
                      <a:pt x="1210" y="78"/>
                    </a:lnTo>
                    <a:cubicBezTo>
                      <a:pt x="1210" y="78"/>
                      <a:pt x="1308" y="156"/>
                      <a:pt x="1386" y="390"/>
                    </a:cubicBezTo>
                    <a:cubicBezTo>
                      <a:pt x="1464" y="644"/>
                      <a:pt x="1620" y="878"/>
                      <a:pt x="1796" y="1288"/>
                    </a:cubicBezTo>
                    <a:cubicBezTo>
                      <a:pt x="1874" y="1463"/>
                      <a:pt x="1952" y="1698"/>
                      <a:pt x="2030" y="1951"/>
                    </a:cubicBezTo>
                    <a:lnTo>
                      <a:pt x="2030" y="2263"/>
                    </a:lnTo>
                    <a:cubicBezTo>
                      <a:pt x="2030" y="2342"/>
                      <a:pt x="2030" y="2342"/>
                      <a:pt x="1952" y="2439"/>
                    </a:cubicBezTo>
                    <a:lnTo>
                      <a:pt x="1874" y="2517"/>
                    </a:lnTo>
                    <a:cubicBezTo>
                      <a:pt x="1807" y="2538"/>
                      <a:pt x="1742" y="2547"/>
                      <a:pt x="1677" y="2547"/>
                    </a:cubicBezTo>
                    <a:cubicBezTo>
                      <a:pt x="1517" y="2547"/>
                      <a:pt x="1360" y="2488"/>
                      <a:pt x="1197" y="2384"/>
                    </a:cubicBezTo>
                    <a:lnTo>
                      <a:pt x="1197" y="2384"/>
                    </a:lnTo>
                    <a:cubicBezTo>
                      <a:pt x="1206" y="2346"/>
                      <a:pt x="1210" y="2305"/>
                      <a:pt x="1210" y="2263"/>
                    </a:cubicBezTo>
                    <a:cubicBezTo>
                      <a:pt x="1308" y="2263"/>
                      <a:pt x="1308" y="2185"/>
                      <a:pt x="1308" y="2107"/>
                    </a:cubicBezTo>
                    <a:cubicBezTo>
                      <a:pt x="1308" y="2029"/>
                      <a:pt x="1308" y="1951"/>
                      <a:pt x="1210" y="1854"/>
                    </a:cubicBezTo>
                    <a:cubicBezTo>
                      <a:pt x="1210" y="1776"/>
                      <a:pt x="1132" y="1776"/>
                      <a:pt x="1054" y="1776"/>
                    </a:cubicBezTo>
                    <a:lnTo>
                      <a:pt x="976" y="1776"/>
                    </a:lnTo>
                    <a:cubicBezTo>
                      <a:pt x="820" y="1854"/>
                      <a:pt x="820" y="1951"/>
                      <a:pt x="820" y="2029"/>
                    </a:cubicBezTo>
                    <a:cubicBezTo>
                      <a:pt x="884" y="2157"/>
                      <a:pt x="948" y="2285"/>
                      <a:pt x="1012" y="2381"/>
                    </a:cubicBezTo>
                    <a:lnTo>
                      <a:pt x="1012" y="2381"/>
                    </a:lnTo>
                    <a:cubicBezTo>
                      <a:pt x="982" y="2428"/>
                      <a:pt x="940" y="2475"/>
                      <a:pt x="898" y="2517"/>
                    </a:cubicBezTo>
                    <a:cubicBezTo>
                      <a:pt x="810" y="2634"/>
                      <a:pt x="708" y="2673"/>
                      <a:pt x="596" y="2673"/>
                    </a:cubicBezTo>
                    <a:cubicBezTo>
                      <a:pt x="484" y="2673"/>
                      <a:pt x="362" y="2634"/>
                      <a:pt x="235" y="2595"/>
                    </a:cubicBezTo>
                    <a:lnTo>
                      <a:pt x="235" y="2517"/>
                    </a:lnTo>
                    <a:lnTo>
                      <a:pt x="157" y="2439"/>
                    </a:lnTo>
                    <a:lnTo>
                      <a:pt x="157" y="2263"/>
                    </a:lnTo>
                    <a:cubicBezTo>
                      <a:pt x="157" y="2185"/>
                      <a:pt x="235" y="2107"/>
                      <a:pt x="235" y="1951"/>
                    </a:cubicBezTo>
                    <a:cubicBezTo>
                      <a:pt x="332" y="1776"/>
                      <a:pt x="332" y="1542"/>
                      <a:pt x="410" y="1366"/>
                    </a:cubicBezTo>
                    <a:cubicBezTo>
                      <a:pt x="567" y="976"/>
                      <a:pt x="645" y="644"/>
                      <a:pt x="723" y="390"/>
                    </a:cubicBezTo>
                    <a:cubicBezTo>
                      <a:pt x="820" y="156"/>
                      <a:pt x="898" y="78"/>
                      <a:pt x="898" y="78"/>
                    </a:cubicBezTo>
                    <a:lnTo>
                      <a:pt x="820"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45" name="Google Shape;8045;p56"/>
              <p:cNvSpPr/>
              <p:nvPr/>
            </p:nvSpPr>
            <p:spPr>
              <a:xfrm>
                <a:off x="856955" y="297506"/>
                <a:ext cx="65422" cy="90839"/>
              </a:xfrm>
              <a:custGeom>
                <a:avLst/>
                <a:gdLst/>
                <a:ahLst/>
                <a:cxnLst/>
                <a:rect l="l" t="t" r="r" b="b"/>
                <a:pathLst>
                  <a:path w="2108" h="2927" extrusionOk="0">
                    <a:moveTo>
                      <a:pt x="410" y="0"/>
                    </a:moveTo>
                    <a:cubicBezTo>
                      <a:pt x="234" y="0"/>
                      <a:pt x="156" y="156"/>
                      <a:pt x="78" y="234"/>
                    </a:cubicBezTo>
                    <a:lnTo>
                      <a:pt x="78" y="332"/>
                    </a:lnTo>
                    <a:cubicBezTo>
                      <a:pt x="0" y="566"/>
                      <a:pt x="156" y="722"/>
                      <a:pt x="312" y="820"/>
                    </a:cubicBezTo>
                    <a:cubicBezTo>
                      <a:pt x="566" y="898"/>
                      <a:pt x="722" y="1386"/>
                      <a:pt x="898" y="1620"/>
                    </a:cubicBezTo>
                    <a:lnTo>
                      <a:pt x="1132" y="2107"/>
                    </a:lnTo>
                    <a:lnTo>
                      <a:pt x="1132" y="1795"/>
                    </a:lnTo>
                    <a:cubicBezTo>
                      <a:pt x="1054" y="1542"/>
                      <a:pt x="976" y="1307"/>
                      <a:pt x="898" y="1132"/>
                    </a:cubicBezTo>
                    <a:cubicBezTo>
                      <a:pt x="722" y="722"/>
                      <a:pt x="566" y="488"/>
                      <a:pt x="488" y="234"/>
                    </a:cubicBezTo>
                    <a:cubicBezTo>
                      <a:pt x="488" y="156"/>
                      <a:pt x="410" y="78"/>
                      <a:pt x="410" y="0"/>
                    </a:cubicBezTo>
                    <a:close/>
                    <a:moveTo>
                      <a:pt x="488" y="0"/>
                    </a:moveTo>
                    <a:cubicBezTo>
                      <a:pt x="566" y="0"/>
                      <a:pt x="566" y="78"/>
                      <a:pt x="644" y="156"/>
                    </a:cubicBezTo>
                    <a:cubicBezTo>
                      <a:pt x="722" y="410"/>
                      <a:pt x="898" y="722"/>
                      <a:pt x="1054" y="1054"/>
                    </a:cubicBezTo>
                    <a:cubicBezTo>
                      <a:pt x="1132" y="1307"/>
                      <a:pt x="1210" y="1464"/>
                      <a:pt x="1210" y="1698"/>
                    </a:cubicBezTo>
                    <a:cubicBezTo>
                      <a:pt x="1210" y="1873"/>
                      <a:pt x="1288" y="1951"/>
                      <a:pt x="1210" y="2107"/>
                    </a:cubicBezTo>
                    <a:lnTo>
                      <a:pt x="1210" y="2283"/>
                    </a:lnTo>
                    <a:cubicBezTo>
                      <a:pt x="1210" y="2439"/>
                      <a:pt x="1288" y="2595"/>
                      <a:pt x="1386" y="2771"/>
                    </a:cubicBezTo>
                    <a:cubicBezTo>
                      <a:pt x="1464" y="2849"/>
                      <a:pt x="1542" y="2927"/>
                      <a:pt x="1620" y="2927"/>
                    </a:cubicBezTo>
                    <a:cubicBezTo>
                      <a:pt x="1698" y="2927"/>
                      <a:pt x="1698" y="2849"/>
                      <a:pt x="1776" y="2849"/>
                    </a:cubicBezTo>
                    <a:cubicBezTo>
                      <a:pt x="2108" y="2283"/>
                      <a:pt x="1873" y="1698"/>
                      <a:pt x="1620" y="1210"/>
                    </a:cubicBezTo>
                    <a:cubicBezTo>
                      <a:pt x="1386" y="722"/>
                      <a:pt x="1132" y="234"/>
                      <a:pt x="644"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46" name="Google Shape;8046;p56"/>
              <p:cNvSpPr/>
              <p:nvPr/>
            </p:nvSpPr>
            <p:spPr>
              <a:xfrm>
                <a:off x="869649" y="297506"/>
                <a:ext cx="27311" cy="70884"/>
              </a:xfrm>
              <a:custGeom>
                <a:avLst/>
                <a:gdLst/>
                <a:ahLst/>
                <a:cxnLst/>
                <a:rect l="l" t="t" r="r" b="b"/>
                <a:pathLst>
                  <a:path w="880" h="2284" extrusionOk="0">
                    <a:moveTo>
                      <a:pt x="1" y="0"/>
                    </a:moveTo>
                    <a:cubicBezTo>
                      <a:pt x="1" y="78"/>
                      <a:pt x="79" y="156"/>
                      <a:pt x="79" y="234"/>
                    </a:cubicBezTo>
                    <a:cubicBezTo>
                      <a:pt x="157" y="488"/>
                      <a:pt x="313" y="722"/>
                      <a:pt x="489" y="1132"/>
                    </a:cubicBezTo>
                    <a:cubicBezTo>
                      <a:pt x="567" y="1307"/>
                      <a:pt x="645" y="1542"/>
                      <a:pt x="723" y="1795"/>
                    </a:cubicBezTo>
                    <a:lnTo>
                      <a:pt x="723" y="2107"/>
                    </a:lnTo>
                    <a:cubicBezTo>
                      <a:pt x="723" y="2186"/>
                      <a:pt x="723" y="2186"/>
                      <a:pt x="801" y="2283"/>
                    </a:cubicBezTo>
                    <a:lnTo>
                      <a:pt x="801" y="2107"/>
                    </a:lnTo>
                    <a:cubicBezTo>
                      <a:pt x="879" y="1951"/>
                      <a:pt x="801" y="1873"/>
                      <a:pt x="801" y="1698"/>
                    </a:cubicBezTo>
                    <a:cubicBezTo>
                      <a:pt x="801" y="1464"/>
                      <a:pt x="723" y="1307"/>
                      <a:pt x="645" y="1054"/>
                    </a:cubicBezTo>
                    <a:cubicBezTo>
                      <a:pt x="489" y="722"/>
                      <a:pt x="313" y="410"/>
                      <a:pt x="235" y="156"/>
                    </a:cubicBezTo>
                    <a:cubicBezTo>
                      <a:pt x="157" y="78"/>
                      <a:pt x="157" y="0"/>
                      <a:pt x="79"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47" name="Google Shape;8047;p56"/>
              <p:cNvSpPr/>
              <p:nvPr/>
            </p:nvSpPr>
            <p:spPr>
              <a:xfrm>
                <a:off x="1134284" y="282361"/>
                <a:ext cx="126002" cy="196824"/>
              </a:xfrm>
              <a:custGeom>
                <a:avLst/>
                <a:gdLst/>
                <a:ahLst/>
                <a:cxnLst/>
                <a:rect l="l" t="t" r="r" b="b"/>
                <a:pathLst>
                  <a:path w="4060" h="6342" extrusionOk="0">
                    <a:moveTo>
                      <a:pt x="1464" y="0"/>
                    </a:moveTo>
                    <a:cubicBezTo>
                      <a:pt x="898" y="566"/>
                      <a:pt x="1" y="2283"/>
                      <a:pt x="332" y="3415"/>
                    </a:cubicBezTo>
                    <a:cubicBezTo>
                      <a:pt x="645" y="4956"/>
                      <a:pt x="1952" y="6342"/>
                      <a:pt x="2284" y="6342"/>
                    </a:cubicBezTo>
                    <a:cubicBezTo>
                      <a:pt x="2693" y="6342"/>
                      <a:pt x="4059" y="4391"/>
                      <a:pt x="3981" y="2927"/>
                    </a:cubicBezTo>
                    <a:cubicBezTo>
                      <a:pt x="3903" y="1874"/>
                      <a:pt x="3337" y="566"/>
                      <a:pt x="2440" y="157"/>
                    </a:cubicBezTo>
                    <a:cubicBezTo>
                      <a:pt x="2440" y="157"/>
                      <a:pt x="2284" y="78"/>
                      <a:pt x="1874" y="78"/>
                    </a:cubicBezTo>
                    <a:lnTo>
                      <a:pt x="1464"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048" name="Google Shape;8048;p56"/>
              <p:cNvSpPr/>
              <p:nvPr/>
            </p:nvSpPr>
            <p:spPr>
              <a:xfrm>
                <a:off x="1164574" y="287202"/>
                <a:ext cx="65422" cy="88450"/>
              </a:xfrm>
              <a:custGeom>
                <a:avLst/>
                <a:gdLst/>
                <a:ahLst/>
                <a:cxnLst/>
                <a:rect l="l" t="t" r="r" b="b"/>
                <a:pathLst>
                  <a:path w="2108" h="2850" extrusionOk="0">
                    <a:moveTo>
                      <a:pt x="1054" y="1952"/>
                    </a:moveTo>
                    <a:cubicBezTo>
                      <a:pt x="1132" y="1952"/>
                      <a:pt x="1132" y="2030"/>
                      <a:pt x="1132" y="2127"/>
                    </a:cubicBezTo>
                    <a:cubicBezTo>
                      <a:pt x="1132" y="2127"/>
                      <a:pt x="1059" y="2201"/>
                      <a:pt x="1054" y="2276"/>
                    </a:cubicBezTo>
                    <a:lnTo>
                      <a:pt x="1054" y="2276"/>
                    </a:lnTo>
                    <a:cubicBezTo>
                      <a:pt x="1009" y="2218"/>
                      <a:pt x="976" y="2145"/>
                      <a:pt x="976" y="2030"/>
                    </a:cubicBezTo>
                    <a:lnTo>
                      <a:pt x="976" y="1952"/>
                    </a:lnTo>
                    <a:close/>
                    <a:moveTo>
                      <a:pt x="742" y="1"/>
                    </a:moveTo>
                    <a:cubicBezTo>
                      <a:pt x="742" y="1"/>
                      <a:pt x="644" y="176"/>
                      <a:pt x="566" y="410"/>
                    </a:cubicBezTo>
                    <a:cubicBezTo>
                      <a:pt x="488" y="566"/>
                      <a:pt x="332" y="898"/>
                      <a:pt x="156" y="1308"/>
                    </a:cubicBezTo>
                    <a:cubicBezTo>
                      <a:pt x="156" y="1464"/>
                      <a:pt x="78" y="1718"/>
                      <a:pt x="0" y="1952"/>
                    </a:cubicBezTo>
                    <a:lnTo>
                      <a:pt x="0" y="2361"/>
                    </a:lnTo>
                    <a:lnTo>
                      <a:pt x="0" y="2518"/>
                    </a:lnTo>
                    <a:cubicBezTo>
                      <a:pt x="0" y="2615"/>
                      <a:pt x="0" y="2615"/>
                      <a:pt x="78" y="2693"/>
                    </a:cubicBezTo>
                    <a:lnTo>
                      <a:pt x="156" y="2771"/>
                    </a:lnTo>
                    <a:cubicBezTo>
                      <a:pt x="254" y="2849"/>
                      <a:pt x="410" y="2849"/>
                      <a:pt x="566" y="2849"/>
                    </a:cubicBezTo>
                    <a:cubicBezTo>
                      <a:pt x="742" y="2849"/>
                      <a:pt x="898" y="2771"/>
                      <a:pt x="976" y="2693"/>
                    </a:cubicBezTo>
                    <a:cubicBezTo>
                      <a:pt x="1024" y="2645"/>
                      <a:pt x="1072" y="2561"/>
                      <a:pt x="1124" y="2485"/>
                    </a:cubicBezTo>
                    <a:lnTo>
                      <a:pt x="1124" y="2485"/>
                    </a:lnTo>
                    <a:cubicBezTo>
                      <a:pt x="1294" y="2586"/>
                      <a:pt x="1484" y="2645"/>
                      <a:pt x="1663" y="2645"/>
                    </a:cubicBezTo>
                    <a:cubicBezTo>
                      <a:pt x="1736" y="2645"/>
                      <a:pt x="1807" y="2636"/>
                      <a:pt x="1873" y="2615"/>
                    </a:cubicBezTo>
                    <a:lnTo>
                      <a:pt x="1951" y="2615"/>
                    </a:lnTo>
                    <a:lnTo>
                      <a:pt x="2029" y="2518"/>
                    </a:lnTo>
                    <a:cubicBezTo>
                      <a:pt x="2108" y="2439"/>
                      <a:pt x="2108" y="2361"/>
                      <a:pt x="2108" y="2283"/>
                    </a:cubicBezTo>
                    <a:lnTo>
                      <a:pt x="2108" y="1952"/>
                    </a:lnTo>
                    <a:cubicBezTo>
                      <a:pt x="2108" y="1718"/>
                      <a:pt x="2029" y="1464"/>
                      <a:pt x="1951" y="1308"/>
                    </a:cubicBezTo>
                    <a:cubicBezTo>
                      <a:pt x="1795" y="898"/>
                      <a:pt x="1620" y="566"/>
                      <a:pt x="1464" y="332"/>
                    </a:cubicBezTo>
                    <a:cubicBezTo>
                      <a:pt x="1386" y="176"/>
                      <a:pt x="1308" y="1"/>
                      <a:pt x="1308" y="1"/>
                    </a:cubicBezTo>
                    <a:lnTo>
                      <a:pt x="1229" y="1"/>
                    </a:lnTo>
                    <a:lnTo>
                      <a:pt x="1229" y="79"/>
                    </a:lnTo>
                    <a:cubicBezTo>
                      <a:pt x="1229" y="79"/>
                      <a:pt x="1308" y="176"/>
                      <a:pt x="1386" y="410"/>
                    </a:cubicBezTo>
                    <a:cubicBezTo>
                      <a:pt x="1464" y="664"/>
                      <a:pt x="1620" y="976"/>
                      <a:pt x="1795" y="1308"/>
                    </a:cubicBezTo>
                    <a:cubicBezTo>
                      <a:pt x="1873" y="1542"/>
                      <a:pt x="1951" y="1718"/>
                      <a:pt x="1951" y="1952"/>
                    </a:cubicBezTo>
                    <a:cubicBezTo>
                      <a:pt x="2029" y="2030"/>
                      <a:pt x="2029" y="2205"/>
                      <a:pt x="2029" y="2283"/>
                    </a:cubicBezTo>
                    <a:cubicBezTo>
                      <a:pt x="2029" y="2361"/>
                      <a:pt x="1951" y="2361"/>
                      <a:pt x="1951" y="2439"/>
                    </a:cubicBezTo>
                    <a:lnTo>
                      <a:pt x="1873" y="2439"/>
                    </a:lnTo>
                    <a:lnTo>
                      <a:pt x="1873" y="2518"/>
                    </a:lnTo>
                    <a:cubicBezTo>
                      <a:pt x="1803" y="2545"/>
                      <a:pt x="1728" y="2557"/>
                      <a:pt x="1653" y="2557"/>
                    </a:cubicBezTo>
                    <a:cubicBezTo>
                      <a:pt x="1483" y="2557"/>
                      <a:pt x="1311" y="2494"/>
                      <a:pt x="1185" y="2404"/>
                    </a:cubicBezTo>
                    <a:lnTo>
                      <a:pt x="1185" y="2404"/>
                    </a:lnTo>
                    <a:cubicBezTo>
                      <a:pt x="1200" y="2388"/>
                      <a:pt x="1214" y="2374"/>
                      <a:pt x="1229" y="2361"/>
                    </a:cubicBezTo>
                    <a:cubicBezTo>
                      <a:pt x="1229" y="2283"/>
                      <a:pt x="1308" y="2205"/>
                      <a:pt x="1308" y="2127"/>
                    </a:cubicBezTo>
                    <a:cubicBezTo>
                      <a:pt x="1308" y="2030"/>
                      <a:pt x="1308" y="1952"/>
                      <a:pt x="1229" y="1874"/>
                    </a:cubicBezTo>
                    <a:cubicBezTo>
                      <a:pt x="1132" y="1796"/>
                      <a:pt x="1132" y="1796"/>
                      <a:pt x="1054" y="1796"/>
                    </a:cubicBezTo>
                    <a:lnTo>
                      <a:pt x="898" y="1796"/>
                    </a:lnTo>
                    <a:cubicBezTo>
                      <a:pt x="820" y="1874"/>
                      <a:pt x="820" y="2030"/>
                      <a:pt x="820" y="2127"/>
                    </a:cubicBezTo>
                    <a:cubicBezTo>
                      <a:pt x="820" y="2263"/>
                      <a:pt x="938" y="2340"/>
                      <a:pt x="1020" y="2409"/>
                    </a:cubicBezTo>
                    <a:lnTo>
                      <a:pt x="1020" y="2409"/>
                    </a:lnTo>
                    <a:cubicBezTo>
                      <a:pt x="990" y="2479"/>
                      <a:pt x="944" y="2557"/>
                      <a:pt x="898" y="2615"/>
                    </a:cubicBezTo>
                    <a:cubicBezTo>
                      <a:pt x="820" y="2693"/>
                      <a:pt x="698" y="2732"/>
                      <a:pt x="576" y="2732"/>
                    </a:cubicBezTo>
                    <a:cubicBezTo>
                      <a:pt x="454" y="2732"/>
                      <a:pt x="332" y="2693"/>
                      <a:pt x="254" y="2615"/>
                    </a:cubicBezTo>
                    <a:lnTo>
                      <a:pt x="156" y="2518"/>
                    </a:lnTo>
                    <a:lnTo>
                      <a:pt x="156" y="2361"/>
                    </a:lnTo>
                    <a:cubicBezTo>
                      <a:pt x="156" y="2205"/>
                      <a:pt x="156" y="2127"/>
                      <a:pt x="254" y="1952"/>
                    </a:cubicBezTo>
                    <a:cubicBezTo>
                      <a:pt x="254" y="1796"/>
                      <a:pt x="332" y="1542"/>
                      <a:pt x="410" y="1386"/>
                    </a:cubicBezTo>
                    <a:cubicBezTo>
                      <a:pt x="488" y="976"/>
                      <a:pt x="644" y="664"/>
                      <a:pt x="742" y="410"/>
                    </a:cubicBezTo>
                    <a:cubicBezTo>
                      <a:pt x="820" y="176"/>
                      <a:pt x="820" y="79"/>
                      <a:pt x="820" y="79"/>
                    </a:cubicBezTo>
                    <a:lnTo>
                      <a:pt x="820"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49" name="Google Shape;8049;p56"/>
              <p:cNvSpPr/>
              <p:nvPr/>
            </p:nvSpPr>
            <p:spPr>
              <a:xfrm>
                <a:off x="1192413" y="292664"/>
                <a:ext cx="65453" cy="90839"/>
              </a:xfrm>
              <a:custGeom>
                <a:avLst/>
                <a:gdLst/>
                <a:ahLst/>
                <a:cxnLst/>
                <a:rect l="l" t="t" r="r" b="b"/>
                <a:pathLst>
                  <a:path w="2109" h="2927" extrusionOk="0">
                    <a:moveTo>
                      <a:pt x="332" y="0"/>
                    </a:moveTo>
                    <a:cubicBezTo>
                      <a:pt x="235" y="78"/>
                      <a:pt x="79" y="156"/>
                      <a:pt x="79" y="234"/>
                    </a:cubicBezTo>
                    <a:lnTo>
                      <a:pt x="79" y="390"/>
                    </a:lnTo>
                    <a:cubicBezTo>
                      <a:pt x="1" y="566"/>
                      <a:pt x="157" y="722"/>
                      <a:pt x="332" y="800"/>
                    </a:cubicBezTo>
                    <a:cubicBezTo>
                      <a:pt x="567" y="878"/>
                      <a:pt x="723" y="1366"/>
                      <a:pt x="898" y="1620"/>
                    </a:cubicBezTo>
                    <a:cubicBezTo>
                      <a:pt x="976" y="1776"/>
                      <a:pt x="1054" y="1951"/>
                      <a:pt x="1132" y="2107"/>
                    </a:cubicBezTo>
                    <a:cubicBezTo>
                      <a:pt x="1132" y="2029"/>
                      <a:pt x="1132" y="1854"/>
                      <a:pt x="1054" y="1776"/>
                    </a:cubicBezTo>
                    <a:cubicBezTo>
                      <a:pt x="1054" y="1542"/>
                      <a:pt x="976" y="1366"/>
                      <a:pt x="898" y="1132"/>
                    </a:cubicBezTo>
                    <a:cubicBezTo>
                      <a:pt x="723" y="800"/>
                      <a:pt x="567" y="488"/>
                      <a:pt x="489" y="234"/>
                    </a:cubicBezTo>
                    <a:cubicBezTo>
                      <a:pt x="411" y="156"/>
                      <a:pt x="411" y="78"/>
                      <a:pt x="332" y="0"/>
                    </a:cubicBezTo>
                    <a:close/>
                    <a:moveTo>
                      <a:pt x="489" y="0"/>
                    </a:moveTo>
                    <a:cubicBezTo>
                      <a:pt x="489" y="78"/>
                      <a:pt x="567" y="78"/>
                      <a:pt x="567" y="156"/>
                    </a:cubicBezTo>
                    <a:cubicBezTo>
                      <a:pt x="723" y="390"/>
                      <a:pt x="898" y="722"/>
                      <a:pt x="1054" y="1132"/>
                    </a:cubicBezTo>
                    <a:cubicBezTo>
                      <a:pt x="1132" y="1288"/>
                      <a:pt x="1211" y="1542"/>
                      <a:pt x="1211" y="1776"/>
                    </a:cubicBezTo>
                    <a:lnTo>
                      <a:pt x="1211" y="2107"/>
                    </a:lnTo>
                    <a:cubicBezTo>
                      <a:pt x="1211" y="2185"/>
                      <a:pt x="1211" y="2263"/>
                      <a:pt x="1132" y="2263"/>
                    </a:cubicBezTo>
                    <a:cubicBezTo>
                      <a:pt x="1211" y="2439"/>
                      <a:pt x="1308" y="2595"/>
                      <a:pt x="1386" y="2751"/>
                    </a:cubicBezTo>
                    <a:cubicBezTo>
                      <a:pt x="1386" y="2829"/>
                      <a:pt x="1464" y="2927"/>
                      <a:pt x="1620" y="2927"/>
                    </a:cubicBezTo>
                    <a:cubicBezTo>
                      <a:pt x="1620" y="2927"/>
                      <a:pt x="1698" y="2829"/>
                      <a:pt x="1796" y="2829"/>
                    </a:cubicBezTo>
                    <a:cubicBezTo>
                      <a:pt x="2108" y="2342"/>
                      <a:pt x="1874" y="1698"/>
                      <a:pt x="1620" y="1210"/>
                    </a:cubicBezTo>
                    <a:cubicBezTo>
                      <a:pt x="1386" y="722"/>
                      <a:pt x="1132" y="234"/>
                      <a:pt x="645"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50" name="Google Shape;8050;p56"/>
              <p:cNvSpPr/>
              <p:nvPr/>
            </p:nvSpPr>
            <p:spPr>
              <a:xfrm>
                <a:off x="1202716" y="292664"/>
                <a:ext cx="27280" cy="70263"/>
              </a:xfrm>
              <a:custGeom>
                <a:avLst/>
                <a:gdLst/>
                <a:ahLst/>
                <a:cxnLst/>
                <a:rect l="l" t="t" r="r" b="b"/>
                <a:pathLst>
                  <a:path w="879" h="2264" extrusionOk="0">
                    <a:moveTo>
                      <a:pt x="0" y="0"/>
                    </a:moveTo>
                    <a:cubicBezTo>
                      <a:pt x="79" y="78"/>
                      <a:pt x="79" y="156"/>
                      <a:pt x="157" y="234"/>
                    </a:cubicBezTo>
                    <a:cubicBezTo>
                      <a:pt x="235" y="488"/>
                      <a:pt x="391" y="800"/>
                      <a:pt x="566" y="1132"/>
                    </a:cubicBezTo>
                    <a:cubicBezTo>
                      <a:pt x="644" y="1366"/>
                      <a:pt x="722" y="1542"/>
                      <a:pt x="722" y="1776"/>
                    </a:cubicBezTo>
                    <a:cubicBezTo>
                      <a:pt x="800" y="1854"/>
                      <a:pt x="800" y="2029"/>
                      <a:pt x="800" y="2107"/>
                    </a:cubicBezTo>
                    <a:lnTo>
                      <a:pt x="800" y="2263"/>
                    </a:lnTo>
                    <a:cubicBezTo>
                      <a:pt x="879" y="2263"/>
                      <a:pt x="879" y="2185"/>
                      <a:pt x="879" y="2107"/>
                    </a:cubicBezTo>
                    <a:lnTo>
                      <a:pt x="879" y="1776"/>
                    </a:lnTo>
                    <a:cubicBezTo>
                      <a:pt x="879" y="1542"/>
                      <a:pt x="800" y="1288"/>
                      <a:pt x="722" y="1132"/>
                    </a:cubicBezTo>
                    <a:cubicBezTo>
                      <a:pt x="566" y="722"/>
                      <a:pt x="391" y="390"/>
                      <a:pt x="235" y="156"/>
                    </a:cubicBezTo>
                    <a:cubicBezTo>
                      <a:pt x="235" y="78"/>
                      <a:pt x="157" y="78"/>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51" name="Google Shape;8051;p56"/>
              <p:cNvSpPr/>
              <p:nvPr/>
            </p:nvSpPr>
            <p:spPr>
              <a:xfrm>
                <a:off x="1454627" y="204246"/>
                <a:ext cx="133854" cy="191548"/>
              </a:xfrm>
              <a:custGeom>
                <a:avLst/>
                <a:gdLst/>
                <a:ahLst/>
                <a:cxnLst/>
                <a:rect l="l" t="t" r="r" b="b"/>
                <a:pathLst>
                  <a:path w="4313" h="6172" extrusionOk="0">
                    <a:moveTo>
                      <a:pt x="1386" y="0"/>
                    </a:moveTo>
                    <a:lnTo>
                      <a:pt x="1054" y="78"/>
                    </a:lnTo>
                    <a:cubicBezTo>
                      <a:pt x="488" y="722"/>
                      <a:pt x="0" y="2517"/>
                      <a:pt x="410" y="3649"/>
                    </a:cubicBezTo>
                    <a:cubicBezTo>
                      <a:pt x="1028" y="5054"/>
                      <a:pt x="2493" y="6172"/>
                      <a:pt x="2884" y="6172"/>
                    </a:cubicBezTo>
                    <a:cubicBezTo>
                      <a:pt x="2900" y="6172"/>
                      <a:pt x="2915" y="6170"/>
                      <a:pt x="2927" y="6166"/>
                    </a:cubicBezTo>
                    <a:cubicBezTo>
                      <a:pt x="3259" y="6088"/>
                      <a:pt x="4312" y="3903"/>
                      <a:pt x="3981" y="2517"/>
                    </a:cubicBezTo>
                    <a:cubicBezTo>
                      <a:pt x="3747" y="1464"/>
                      <a:pt x="2927" y="313"/>
                      <a:pt x="203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052" name="Google Shape;8052;p56"/>
              <p:cNvSpPr/>
              <p:nvPr/>
            </p:nvSpPr>
            <p:spPr>
              <a:xfrm>
                <a:off x="1482466" y="206666"/>
                <a:ext cx="65453" cy="91864"/>
              </a:xfrm>
              <a:custGeom>
                <a:avLst/>
                <a:gdLst/>
                <a:ahLst/>
                <a:cxnLst/>
                <a:rect l="l" t="t" r="r" b="b"/>
                <a:pathLst>
                  <a:path w="2109" h="2960" extrusionOk="0">
                    <a:moveTo>
                      <a:pt x="1055" y="1952"/>
                    </a:moveTo>
                    <a:cubicBezTo>
                      <a:pt x="1055" y="1952"/>
                      <a:pt x="1055" y="2030"/>
                      <a:pt x="1133" y="2030"/>
                    </a:cubicBezTo>
                    <a:cubicBezTo>
                      <a:pt x="1133" y="2107"/>
                      <a:pt x="1133" y="2184"/>
                      <a:pt x="1058" y="2279"/>
                    </a:cubicBezTo>
                    <a:lnTo>
                      <a:pt x="1058" y="2279"/>
                    </a:lnTo>
                    <a:cubicBezTo>
                      <a:pt x="1005" y="2215"/>
                      <a:pt x="952" y="2136"/>
                      <a:pt x="898" y="2030"/>
                    </a:cubicBezTo>
                    <a:cubicBezTo>
                      <a:pt x="898" y="2030"/>
                      <a:pt x="898" y="1952"/>
                      <a:pt x="977" y="1952"/>
                    </a:cubicBezTo>
                    <a:close/>
                    <a:moveTo>
                      <a:pt x="820" y="0"/>
                    </a:moveTo>
                    <a:lnTo>
                      <a:pt x="820" y="78"/>
                    </a:lnTo>
                    <a:cubicBezTo>
                      <a:pt x="820" y="78"/>
                      <a:pt x="898" y="157"/>
                      <a:pt x="1055" y="410"/>
                    </a:cubicBezTo>
                    <a:cubicBezTo>
                      <a:pt x="1230" y="566"/>
                      <a:pt x="1386" y="820"/>
                      <a:pt x="1620" y="1210"/>
                    </a:cubicBezTo>
                    <a:cubicBezTo>
                      <a:pt x="1718" y="1386"/>
                      <a:pt x="1874" y="1542"/>
                      <a:pt x="1952" y="1796"/>
                    </a:cubicBezTo>
                    <a:cubicBezTo>
                      <a:pt x="1952" y="1874"/>
                      <a:pt x="2030" y="1952"/>
                      <a:pt x="2030" y="2108"/>
                    </a:cubicBezTo>
                    <a:cubicBezTo>
                      <a:pt x="2030" y="2186"/>
                      <a:pt x="2030" y="2186"/>
                      <a:pt x="1952" y="2283"/>
                    </a:cubicBezTo>
                    <a:lnTo>
                      <a:pt x="1874" y="2361"/>
                    </a:lnTo>
                    <a:cubicBezTo>
                      <a:pt x="1747" y="2400"/>
                      <a:pt x="1625" y="2420"/>
                      <a:pt x="1503" y="2420"/>
                    </a:cubicBezTo>
                    <a:cubicBezTo>
                      <a:pt x="1409" y="2420"/>
                      <a:pt x="1314" y="2408"/>
                      <a:pt x="1217" y="2385"/>
                    </a:cubicBezTo>
                    <a:lnTo>
                      <a:pt x="1217" y="2385"/>
                    </a:lnTo>
                    <a:cubicBezTo>
                      <a:pt x="1226" y="2351"/>
                      <a:pt x="1230" y="2317"/>
                      <a:pt x="1230" y="2283"/>
                    </a:cubicBezTo>
                    <a:cubicBezTo>
                      <a:pt x="1230" y="2186"/>
                      <a:pt x="1308" y="2108"/>
                      <a:pt x="1230" y="2030"/>
                    </a:cubicBezTo>
                    <a:cubicBezTo>
                      <a:pt x="1230" y="1952"/>
                      <a:pt x="1230" y="1874"/>
                      <a:pt x="1133" y="1796"/>
                    </a:cubicBezTo>
                    <a:lnTo>
                      <a:pt x="977" y="1796"/>
                    </a:lnTo>
                    <a:cubicBezTo>
                      <a:pt x="977" y="1796"/>
                      <a:pt x="898" y="1796"/>
                      <a:pt x="898" y="1874"/>
                    </a:cubicBezTo>
                    <a:cubicBezTo>
                      <a:pt x="820" y="1874"/>
                      <a:pt x="742" y="2030"/>
                      <a:pt x="820" y="2108"/>
                    </a:cubicBezTo>
                    <a:cubicBezTo>
                      <a:pt x="880" y="2242"/>
                      <a:pt x="940" y="2319"/>
                      <a:pt x="1034" y="2383"/>
                    </a:cubicBezTo>
                    <a:lnTo>
                      <a:pt x="1034" y="2383"/>
                    </a:lnTo>
                    <a:cubicBezTo>
                      <a:pt x="1011" y="2458"/>
                      <a:pt x="977" y="2544"/>
                      <a:pt x="977" y="2596"/>
                    </a:cubicBezTo>
                    <a:cubicBezTo>
                      <a:pt x="882" y="2702"/>
                      <a:pt x="751" y="2773"/>
                      <a:pt x="611" y="2773"/>
                    </a:cubicBezTo>
                    <a:cubicBezTo>
                      <a:pt x="520" y="2773"/>
                      <a:pt x="425" y="2743"/>
                      <a:pt x="333" y="2674"/>
                    </a:cubicBezTo>
                    <a:lnTo>
                      <a:pt x="255" y="2674"/>
                    </a:lnTo>
                    <a:lnTo>
                      <a:pt x="255" y="2596"/>
                    </a:lnTo>
                    <a:lnTo>
                      <a:pt x="255" y="2439"/>
                    </a:lnTo>
                    <a:cubicBezTo>
                      <a:pt x="157" y="2361"/>
                      <a:pt x="157" y="2283"/>
                      <a:pt x="157" y="2108"/>
                    </a:cubicBezTo>
                    <a:cubicBezTo>
                      <a:pt x="255" y="1874"/>
                      <a:pt x="255" y="1698"/>
                      <a:pt x="255" y="1464"/>
                    </a:cubicBezTo>
                    <a:cubicBezTo>
                      <a:pt x="333" y="1054"/>
                      <a:pt x="411" y="722"/>
                      <a:pt x="411" y="488"/>
                    </a:cubicBezTo>
                    <a:cubicBezTo>
                      <a:pt x="489" y="235"/>
                      <a:pt x="489" y="157"/>
                      <a:pt x="489" y="157"/>
                    </a:cubicBezTo>
                    <a:lnTo>
                      <a:pt x="411" y="78"/>
                    </a:lnTo>
                    <a:cubicBezTo>
                      <a:pt x="411" y="78"/>
                      <a:pt x="333" y="235"/>
                      <a:pt x="255" y="488"/>
                    </a:cubicBezTo>
                    <a:cubicBezTo>
                      <a:pt x="255" y="722"/>
                      <a:pt x="157" y="1054"/>
                      <a:pt x="79" y="1464"/>
                    </a:cubicBezTo>
                    <a:cubicBezTo>
                      <a:pt x="1" y="1620"/>
                      <a:pt x="1" y="1874"/>
                      <a:pt x="1" y="2108"/>
                    </a:cubicBezTo>
                    <a:lnTo>
                      <a:pt x="1" y="2517"/>
                    </a:lnTo>
                    <a:cubicBezTo>
                      <a:pt x="1" y="2596"/>
                      <a:pt x="79" y="2596"/>
                      <a:pt x="79" y="2674"/>
                    </a:cubicBezTo>
                    <a:cubicBezTo>
                      <a:pt x="79" y="2771"/>
                      <a:pt x="79" y="2771"/>
                      <a:pt x="157" y="2849"/>
                    </a:cubicBezTo>
                    <a:lnTo>
                      <a:pt x="255" y="2849"/>
                    </a:lnTo>
                    <a:cubicBezTo>
                      <a:pt x="365" y="2904"/>
                      <a:pt x="475" y="2960"/>
                      <a:pt x="593" y="2960"/>
                    </a:cubicBezTo>
                    <a:cubicBezTo>
                      <a:pt x="641" y="2960"/>
                      <a:pt x="691" y="2950"/>
                      <a:pt x="742" y="2927"/>
                    </a:cubicBezTo>
                    <a:cubicBezTo>
                      <a:pt x="820" y="2927"/>
                      <a:pt x="977" y="2849"/>
                      <a:pt x="1055" y="2674"/>
                    </a:cubicBezTo>
                    <a:cubicBezTo>
                      <a:pt x="1100" y="2628"/>
                      <a:pt x="1153" y="2555"/>
                      <a:pt x="1189" y="2471"/>
                    </a:cubicBezTo>
                    <a:lnTo>
                      <a:pt x="1189" y="2471"/>
                    </a:lnTo>
                    <a:cubicBezTo>
                      <a:pt x="1302" y="2528"/>
                      <a:pt x="1427" y="2556"/>
                      <a:pt x="1550" y="2556"/>
                    </a:cubicBezTo>
                    <a:cubicBezTo>
                      <a:pt x="1694" y="2556"/>
                      <a:pt x="1835" y="2517"/>
                      <a:pt x="1952" y="2439"/>
                    </a:cubicBezTo>
                    <a:lnTo>
                      <a:pt x="2030" y="2439"/>
                    </a:lnTo>
                    <a:cubicBezTo>
                      <a:pt x="2030" y="2361"/>
                      <a:pt x="2030" y="2361"/>
                      <a:pt x="2108" y="2283"/>
                    </a:cubicBezTo>
                    <a:lnTo>
                      <a:pt x="2108" y="2108"/>
                    </a:lnTo>
                    <a:cubicBezTo>
                      <a:pt x="2108" y="1952"/>
                      <a:pt x="2108" y="1874"/>
                      <a:pt x="2030" y="1698"/>
                    </a:cubicBezTo>
                    <a:cubicBezTo>
                      <a:pt x="1952" y="1464"/>
                      <a:pt x="1874" y="1308"/>
                      <a:pt x="1796" y="1132"/>
                    </a:cubicBezTo>
                    <a:cubicBezTo>
                      <a:pt x="1542" y="722"/>
                      <a:pt x="1308" y="488"/>
                      <a:pt x="1133" y="332"/>
                    </a:cubicBezTo>
                    <a:cubicBezTo>
                      <a:pt x="977" y="78"/>
                      <a:pt x="898" y="0"/>
                      <a:pt x="8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53" name="Google Shape;8053;p56"/>
              <p:cNvSpPr/>
              <p:nvPr/>
            </p:nvSpPr>
            <p:spPr>
              <a:xfrm>
                <a:off x="1502452" y="211508"/>
                <a:ext cx="73305" cy="81188"/>
              </a:xfrm>
              <a:custGeom>
                <a:avLst/>
                <a:gdLst/>
                <a:ahLst/>
                <a:cxnLst/>
                <a:rect l="l" t="t" r="r" b="b"/>
                <a:pathLst>
                  <a:path w="2362" h="2616" extrusionOk="0">
                    <a:moveTo>
                      <a:pt x="254" y="1"/>
                    </a:moveTo>
                    <a:cubicBezTo>
                      <a:pt x="176" y="79"/>
                      <a:pt x="1" y="176"/>
                      <a:pt x="1" y="332"/>
                    </a:cubicBezTo>
                    <a:lnTo>
                      <a:pt x="1" y="410"/>
                    </a:lnTo>
                    <a:cubicBezTo>
                      <a:pt x="1" y="566"/>
                      <a:pt x="176" y="742"/>
                      <a:pt x="333" y="820"/>
                    </a:cubicBezTo>
                    <a:cubicBezTo>
                      <a:pt x="586" y="898"/>
                      <a:pt x="820" y="1308"/>
                      <a:pt x="1074" y="1464"/>
                    </a:cubicBezTo>
                    <a:cubicBezTo>
                      <a:pt x="1152" y="1640"/>
                      <a:pt x="1230" y="1796"/>
                      <a:pt x="1386" y="1952"/>
                    </a:cubicBezTo>
                    <a:cubicBezTo>
                      <a:pt x="1386" y="1796"/>
                      <a:pt x="1308" y="1718"/>
                      <a:pt x="1308" y="1640"/>
                    </a:cubicBezTo>
                    <a:cubicBezTo>
                      <a:pt x="1230" y="1386"/>
                      <a:pt x="1074" y="1230"/>
                      <a:pt x="976" y="1054"/>
                    </a:cubicBezTo>
                    <a:cubicBezTo>
                      <a:pt x="742" y="664"/>
                      <a:pt x="586" y="410"/>
                      <a:pt x="411" y="254"/>
                    </a:cubicBezTo>
                    <a:cubicBezTo>
                      <a:pt x="333" y="176"/>
                      <a:pt x="333" y="79"/>
                      <a:pt x="254" y="1"/>
                    </a:cubicBezTo>
                    <a:close/>
                    <a:moveTo>
                      <a:pt x="411" y="1"/>
                    </a:moveTo>
                    <a:cubicBezTo>
                      <a:pt x="411" y="1"/>
                      <a:pt x="489" y="79"/>
                      <a:pt x="489" y="176"/>
                    </a:cubicBezTo>
                    <a:cubicBezTo>
                      <a:pt x="664" y="332"/>
                      <a:pt x="898" y="566"/>
                      <a:pt x="1152" y="976"/>
                    </a:cubicBezTo>
                    <a:cubicBezTo>
                      <a:pt x="1230" y="1152"/>
                      <a:pt x="1308" y="1308"/>
                      <a:pt x="1386" y="1542"/>
                    </a:cubicBezTo>
                    <a:cubicBezTo>
                      <a:pt x="1464" y="1718"/>
                      <a:pt x="1464" y="1796"/>
                      <a:pt x="1464" y="1952"/>
                    </a:cubicBezTo>
                    <a:lnTo>
                      <a:pt x="1464" y="2127"/>
                    </a:lnTo>
                    <a:cubicBezTo>
                      <a:pt x="1562" y="2283"/>
                      <a:pt x="1640" y="2361"/>
                      <a:pt x="1718" y="2518"/>
                    </a:cubicBezTo>
                    <a:cubicBezTo>
                      <a:pt x="1796" y="2615"/>
                      <a:pt x="1874" y="2615"/>
                      <a:pt x="1952" y="2615"/>
                    </a:cubicBezTo>
                    <a:cubicBezTo>
                      <a:pt x="2050" y="2615"/>
                      <a:pt x="2128" y="2615"/>
                      <a:pt x="2128" y="2518"/>
                    </a:cubicBezTo>
                    <a:cubicBezTo>
                      <a:pt x="2362" y="1952"/>
                      <a:pt x="2050" y="1386"/>
                      <a:pt x="1718" y="976"/>
                    </a:cubicBezTo>
                    <a:cubicBezTo>
                      <a:pt x="1386" y="566"/>
                      <a:pt x="1074" y="79"/>
                      <a:pt x="489"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54" name="Google Shape;8054;p56"/>
              <p:cNvSpPr/>
              <p:nvPr/>
            </p:nvSpPr>
            <p:spPr>
              <a:xfrm>
                <a:off x="1510335" y="211508"/>
                <a:ext cx="37583" cy="66042"/>
              </a:xfrm>
              <a:custGeom>
                <a:avLst/>
                <a:gdLst/>
                <a:ahLst/>
                <a:cxnLst/>
                <a:rect l="l" t="t" r="r" b="b"/>
                <a:pathLst>
                  <a:path w="1211" h="2128" extrusionOk="0">
                    <a:moveTo>
                      <a:pt x="0" y="1"/>
                    </a:moveTo>
                    <a:cubicBezTo>
                      <a:pt x="79" y="79"/>
                      <a:pt x="79" y="176"/>
                      <a:pt x="157" y="254"/>
                    </a:cubicBezTo>
                    <a:cubicBezTo>
                      <a:pt x="332" y="410"/>
                      <a:pt x="488" y="664"/>
                      <a:pt x="722" y="1054"/>
                    </a:cubicBezTo>
                    <a:cubicBezTo>
                      <a:pt x="820" y="1230"/>
                      <a:pt x="976" y="1386"/>
                      <a:pt x="1054" y="1640"/>
                    </a:cubicBezTo>
                    <a:cubicBezTo>
                      <a:pt x="1054" y="1718"/>
                      <a:pt x="1132" y="1796"/>
                      <a:pt x="1132" y="1952"/>
                    </a:cubicBezTo>
                    <a:cubicBezTo>
                      <a:pt x="1132" y="2030"/>
                      <a:pt x="1132" y="2030"/>
                      <a:pt x="1210" y="2127"/>
                    </a:cubicBezTo>
                    <a:lnTo>
                      <a:pt x="1210" y="1952"/>
                    </a:lnTo>
                    <a:cubicBezTo>
                      <a:pt x="1210" y="1796"/>
                      <a:pt x="1210" y="1718"/>
                      <a:pt x="1132" y="1542"/>
                    </a:cubicBezTo>
                    <a:cubicBezTo>
                      <a:pt x="1054" y="1308"/>
                      <a:pt x="976" y="1152"/>
                      <a:pt x="898" y="976"/>
                    </a:cubicBezTo>
                    <a:cubicBezTo>
                      <a:pt x="644" y="566"/>
                      <a:pt x="410" y="332"/>
                      <a:pt x="235" y="176"/>
                    </a:cubicBezTo>
                    <a:cubicBezTo>
                      <a:pt x="235" y="79"/>
                      <a:pt x="157" y="1"/>
                      <a:pt x="157"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55" name="Google Shape;8055;p56"/>
              <p:cNvSpPr/>
              <p:nvPr/>
            </p:nvSpPr>
            <p:spPr>
              <a:xfrm>
                <a:off x="1750143" y="-430"/>
                <a:ext cx="133854" cy="192107"/>
              </a:xfrm>
              <a:custGeom>
                <a:avLst/>
                <a:gdLst/>
                <a:ahLst/>
                <a:cxnLst/>
                <a:rect l="l" t="t" r="r" b="b"/>
                <a:pathLst>
                  <a:path w="4313" h="6190" extrusionOk="0">
                    <a:moveTo>
                      <a:pt x="2029" y="0"/>
                    </a:moveTo>
                    <a:cubicBezTo>
                      <a:pt x="2029" y="0"/>
                      <a:pt x="1776" y="0"/>
                      <a:pt x="1385" y="79"/>
                    </a:cubicBezTo>
                    <a:lnTo>
                      <a:pt x="1054" y="79"/>
                    </a:lnTo>
                    <a:cubicBezTo>
                      <a:pt x="566" y="742"/>
                      <a:pt x="0" y="2517"/>
                      <a:pt x="488" y="3669"/>
                    </a:cubicBezTo>
                    <a:cubicBezTo>
                      <a:pt x="1035" y="5084"/>
                      <a:pt x="2496" y="6189"/>
                      <a:pt x="2891" y="6189"/>
                    </a:cubicBezTo>
                    <a:cubicBezTo>
                      <a:pt x="2904" y="6189"/>
                      <a:pt x="2916" y="6188"/>
                      <a:pt x="2927" y="6186"/>
                    </a:cubicBezTo>
                    <a:cubicBezTo>
                      <a:pt x="3239" y="6108"/>
                      <a:pt x="4312" y="3981"/>
                      <a:pt x="3981" y="2517"/>
                    </a:cubicBezTo>
                    <a:cubicBezTo>
                      <a:pt x="3727" y="1542"/>
                      <a:pt x="2927" y="332"/>
                      <a:pt x="2029"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056" name="Google Shape;8056;p56"/>
              <p:cNvSpPr/>
              <p:nvPr/>
            </p:nvSpPr>
            <p:spPr>
              <a:xfrm>
                <a:off x="1777981" y="1991"/>
                <a:ext cx="65422" cy="92205"/>
              </a:xfrm>
              <a:custGeom>
                <a:avLst/>
                <a:gdLst/>
                <a:ahLst/>
                <a:cxnLst/>
                <a:rect l="l" t="t" r="r" b="b"/>
                <a:pathLst>
                  <a:path w="2108" h="2971" extrusionOk="0">
                    <a:moveTo>
                      <a:pt x="1054" y="1952"/>
                    </a:moveTo>
                    <a:cubicBezTo>
                      <a:pt x="1054" y="1952"/>
                      <a:pt x="1132" y="2049"/>
                      <a:pt x="1132" y="2127"/>
                    </a:cubicBezTo>
                    <a:lnTo>
                      <a:pt x="1132" y="2283"/>
                    </a:lnTo>
                    <a:cubicBezTo>
                      <a:pt x="1128" y="2293"/>
                      <a:pt x="1123" y="2302"/>
                      <a:pt x="1119" y="2310"/>
                    </a:cubicBezTo>
                    <a:lnTo>
                      <a:pt x="1119" y="2310"/>
                    </a:lnTo>
                    <a:cubicBezTo>
                      <a:pt x="1024" y="2249"/>
                      <a:pt x="976" y="2188"/>
                      <a:pt x="976" y="2127"/>
                    </a:cubicBezTo>
                    <a:cubicBezTo>
                      <a:pt x="879" y="2049"/>
                      <a:pt x="976" y="2049"/>
                      <a:pt x="976" y="2049"/>
                    </a:cubicBezTo>
                    <a:lnTo>
                      <a:pt x="1054" y="1952"/>
                    </a:lnTo>
                    <a:close/>
                    <a:moveTo>
                      <a:pt x="879" y="1"/>
                    </a:moveTo>
                    <a:lnTo>
                      <a:pt x="801" y="98"/>
                    </a:lnTo>
                    <a:cubicBezTo>
                      <a:pt x="801" y="98"/>
                      <a:pt x="879" y="254"/>
                      <a:pt x="1054" y="410"/>
                    </a:cubicBezTo>
                    <a:cubicBezTo>
                      <a:pt x="1210" y="586"/>
                      <a:pt x="1366" y="898"/>
                      <a:pt x="1620" y="1230"/>
                    </a:cubicBezTo>
                    <a:cubicBezTo>
                      <a:pt x="1698" y="1386"/>
                      <a:pt x="1854" y="1561"/>
                      <a:pt x="1952" y="1796"/>
                    </a:cubicBezTo>
                    <a:cubicBezTo>
                      <a:pt x="1952" y="1874"/>
                      <a:pt x="2030" y="2049"/>
                      <a:pt x="2030" y="2127"/>
                    </a:cubicBezTo>
                    <a:lnTo>
                      <a:pt x="2030" y="2283"/>
                    </a:lnTo>
                    <a:lnTo>
                      <a:pt x="1952" y="2361"/>
                    </a:lnTo>
                    <a:lnTo>
                      <a:pt x="1854" y="2361"/>
                    </a:lnTo>
                    <a:cubicBezTo>
                      <a:pt x="1790" y="2434"/>
                      <a:pt x="1696" y="2460"/>
                      <a:pt x="1596" y="2460"/>
                    </a:cubicBezTo>
                    <a:cubicBezTo>
                      <a:pt x="1473" y="2460"/>
                      <a:pt x="1341" y="2420"/>
                      <a:pt x="1249" y="2379"/>
                    </a:cubicBezTo>
                    <a:lnTo>
                      <a:pt x="1249" y="2379"/>
                    </a:lnTo>
                    <a:cubicBezTo>
                      <a:pt x="1260" y="2347"/>
                      <a:pt x="1273" y="2315"/>
                      <a:pt x="1288" y="2283"/>
                    </a:cubicBezTo>
                    <a:lnTo>
                      <a:pt x="1288" y="2127"/>
                    </a:lnTo>
                    <a:cubicBezTo>
                      <a:pt x="1288" y="2049"/>
                      <a:pt x="1210" y="1952"/>
                      <a:pt x="1132" y="1874"/>
                    </a:cubicBezTo>
                    <a:cubicBezTo>
                      <a:pt x="1132" y="1796"/>
                      <a:pt x="1054" y="1796"/>
                      <a:pt x="976" y="1796"/>
                    </a:cubicBezTo>
                    <a:cubicBezTo>
                      <a:pt x="976" y="1874"/>
                      <a:pt x="976" y="1874"/>
                      <a:pt x="879" y="1874"/>
                    </a:cubicBezTo>
                    <a:cubicBezTo>
                      <a:pt x="801" y="1952"/>
                      <a:pt x="801" y="2049"/>
                      <a:pt x="801" y="2127"/>
                    </a:cubicBezTo>
                    <a:cubicBezTo>
                      <a:pt x="869" y="2265"/>
                      <a:pt x="953" y="2341"/>
                      <a:pt x="1078" y="2411"/>
                    </a:cubicBezTo>
                    <a:lnTo>
                      <a:pt x="1078" y="2411"/>
                    </a:lnTo>
                    <a:cubicBezTo>
                      <a:pt x="1047" y="2497"/>
                      <a:pt x="1030" y="2561"/>
                      <a:pt x="976" y="2615"/>
                    </a:cubicBezTo>
                    <a:cubicBezTo>
                      <a:pt x="865" y="2764"/>
                      <a:pt x="730" y="2818"/>
                      <a:pt x="582" y="2818"/>
                    </a:cubicBezTo>
                    <a:cubicBezTo>
                      <a:pt x="496" y="2818"/>
                      <a:pt x="406" y="2800"/>
                      <a:pt x="313" y="2771"/>
                    </a:cubicBezTo>
                    <a:lnTo>
                      <a:pt x="313" y="2693"/>
                    </a:lnTo>
                    <a:lnTo>
                      <a:pt x="235" y="2693"/>
                    </a:lnTo>
                    <a:lnTo>
                      <a:pt x="235" y="2537"/>
                    </a:lnTo>
                    <a:lnTo>
                      <a:pt x="235" y="2127"/>
                    </a:lnTo>
                    <a:lnTo>
                      <a:pt x="235" y="1464"/>
                    </a:lnTo>
                    <a:cubicBezTo>
                      <a:pt x="313" y="1152"/>
                      <a:pt x="391" y="742"/>
                      <a:pt x="391" y="488"/>
                    </a:cubicBezTo>
                    <a:cubicBezTo>
                      <a:pt x="488" y="332"/>
                      <a:pt x="488" y="176"/>
                      <a:pt x="488" y="176"/>
                    </a:cubicBezTo>
                    <a:lnTo>
                      <a:pt x="488" y="98"/>
                    </a:lnTo>
                    <a:lnTo>
                      <a:pt x="391" y="176"/>
                    </a:lnTo>
                    <a:cubicBezTo>
                      <a:pt x="391" y="176"/>
                      <a:pt x="313" y="254"/>
                      <a:pt x="313" y="488"/>
                    </a:cubicBezTo>
                    <a:cubicBezTo>
                      <a:pt x="235" y="742"/>
                      <a:pt x="157" y="1074"/>
                      <a:pt x="79" y="1464"/>
                    </a:cubicBezTo>
                    <a:cubicBezTo>
                      <a:pt x="79" y="1718"/>
                      <a:pt x="1" y="1874"/>
                      <a:pt x="1" y="2127"/>
                    </a:cubicBezTo>
                    <a:lnTo>
                      <a:pt x="1" y="2537"/>
                    </a:lnTo>
                    <a:cubicBezTo>
                      <a:pt x="79" y="2615"/>
                      <a:pt x="79" y="2693"/>
                      <a:pt x="79" y="2771"/>
                    </a:cubicBezTo>
                    <a:cubicBezTo>
                      <a:pt x="79" y="2771"/>
                      <a:pt x="157" y="2771"/>
                      <a:pt x="157" y="2849"/>
                    </a:cubicBezTo>
                    <a:lnTo>
                      <a:pt x="235" y="2849"/>
                    </a:lnTo>
                    <a:lnTo>
                      <a:pt x="235" y="2927"/>
                    </a:lnTo>
                    <a:cubicBezTo>
                      <a:pt x="339" y="2927"/>
                      <a:pt x="452" y="2971"/>
                      <a:pt x="561" y="2971"/>
                    </a:cubicBezTo>
                    <a:cubicBezTo>
                      <a:pt x="616" y="2971"/>
                      <a:pt x="671" y="2960"/>
                      <a:pt x="723" y="2927"/>
                    </a:cubicBezTo>
                    <a:cubicBezTo>
                      <a:pt x="879" y="2927"/>
                      <a:pt x="976" y="2849"/>
                      <a:pt x="1054" y="2693"/>
                    </a:cubicBezTo>
                    <a:cubicBezTo>
                      <a:pt x="1142" y="2649"/>
                      <a:pt x="1180" y="2575"/>
                      <a:pt x="1211" y="2490"/>
                    </a:cubicBezTo>
                    <a:lnTo>
                      <a:pt x="1211" y="2490"/>
                    </a:lnTo>
                    <a:cubicBezTo>
                      <a:pt x="1336" y="2559"/>
                      <a:pt x="1479" y="2587"/>
                      <a:pt x="1621" y="2587"/>
                    </a:cubicBezTo>
                    <a:cubicBezTo>
                      <a:pt x="1736" y="2587"/>
                      <a:pt x="1850" y="2568"/>
                      <a:pt x="1952" y="2537"/>
                    </a:cubicBezTo>
                    <a:cubicBezTo>
                      <a:pt x="1952" y="2439"/>
                      <a:pt x="2030" y="2439"/>
                      <a:pt x="2030" y="2439"/>
                    </a:cubicBezTo>
                    <a:cubicBezTo>
                      <a:pt x="2030" y="2361"/>
                      <a:pt x="2108" y="2361"/>
                      <a:pt x="2108" y="2361"/>
                    </a:cubicBezTo>
                    <a:lnTo>
                      <a:pt x="2108" y="2127"/>
                    </a:lnTo>
                    <a:cubicBezTo>
                      <a:pt x="2108" y="1952"/>
                      <a:pt x="2108" y="1874"/>
                      <a:pt x="2030" y="1718"/>
                    </a:cubicBezTo>
                    <a:cubicBezTo>
                      <a:pt x="1952" y="1561"/>
                      <a:pt x="1854" y="1308"/>
                      <a:pt x="1776" y="1152"/>
                    </a:cubicBezTo>
                    <a:cubicBezTo>
                      <a:pt x="1542" y="820"/>
                      <a:pt x="1288" y="488"/>
                      <a:pt x="1210" y="332"/>
                    </a:cubicBezTo>
                    <a:cubicBezTo>
                      <a:pt x="1054" y="176"/>
                      <a:pt x="879" y="1"/>
                      <a:pt x="87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57" name="Google Shape;8057;p56"/>
              <p:cNvSpPr/>
              <p:nvPr/>
            </p:nvSpPr>
            <p:spPr>
              <a:xfrm>
                <a:off x="1787664" y="128551"/>
                <a:ext cx="38204" cy="32742"/>
              </a:xfrm>
              <a:custGeom>
                <a:avLst/>
                <a:gdLst/>
                <a:ahLst/>
                <a:cxnLst/>
                <a:rect l="l" t="t" r="r" b="b"/>
                <a:pathLst>
                  <a:path w="1231" h="1055" extrusionOk="0">
                    <a:moveTo>
                      <a:pt x="333" y="0"/>
                    </a:moveTo>
                    <a:cubicBezTo>
                      <a:pt x="176" y="0"/>
                      <a:pt x="1" y="157"/>
                      <a:pt x="79" y="313"/>
                    </a:cubicBezTo>
                    <a:cubicBezTo>
                      <a:pt x="176" y="488"/>
                      <a:pt x="255" y="644"/>
                      <a:pt x="411" y="800"/>
                    </a:cubicBezTo>
                    <a:cubicBezTo>
                      <a:pt x="489" y="898"/>
                      <a:pt x="664" y="1054"/>
                      <a:pt x="898" y="1054"/>
                    </a:cubicBezTo>
                    <a:cubicBezTo>
                      <a:pt x="1152" y="1054"/>
                      <a:pt x="1230" y="800"/>
                      <a:pt x="1054" y="644"/>
                    </a:cubicBezTo>
                    <a:cubicBezTo>
                      <a:pt x="976" y="566"/>
                      <a:pt x="898" y="488"/>
                      <a:pt x="820" y="313"/>
                    </a:cubicBezTo>
                    <a:cubicBezTo>
                      <a:pt x="664" y="157"/>
                      <a:pt x="567" y="78"/>
                      <a:pt x="333"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58" name="Google Shape;8058;p56"/>
              <p:cNvSpPr/>
              <p:nvPr/>
            </p:nvSpPr>
            <p:spPr>
              <a:xfrm>
                <a:off x="1825837" y="163683"/>
                <a:ext cx="9714" cy="7883"/>
              </a:xfrm>
              <a:custGeom>
                <a:avLst/>
                <a:gdLst/>
                <a:ahLst/>
                <a:cxnLst/>
                <a:rect l="l" t="t" r="r" b="b"/>
                <a:pathLst>
                  <a:path w="313" h="254" extrusionOk="0">
                    <a:moveTo>
                      <a:pt x="156" y="0"/>
                    </a:moveTo>
                    <a:cubicBezTo>
                      <a:pt x="0" y="0"/>
                      <a:pt x="0" y="254"/>
                      <a:pt x="156" y="254"/>
                    </a:cubicBezTo>
                    <a:cubicBezTo>
                      <a:pt x="312" y="254"/>
                      <a:pt x="312" y="0"/>
                      <a:pt x="15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59" name="Google Shape;8059;p56"/>
              <p:cNvSpPr/>
              <p:nvPr/>
            </p:nvSpPr>
            <p:spPr>
              <a:xfrm>
                <a:off x="1797968" y="7453"/>
                <a:ext cx="73305" cy="82988"/>
              </a:xfrm>
              <a:custGeom>
                <a:avLst/>
                <a:gdLst/>
                <a:ahLst/>
                <a:cxnLst/>
                <a:rect l="l" t="t" r="r" b="b"/>
                <a:pathLst>
                  <a:path w="2362" h="2674" extrusionOk="0">
                    <a:moveTo>
                      <a:pt x="235" y="0"/>
                    </a:moveTo>
                    <a:cubicBezTo>
                      <a:pt x="157" y="78"/>
                      <a:pt x="79" y="156"/>
                      <a:pt x="1" y="312"/>
                    </a:cubicBezTo>
                    <a:lnTo>
                      <a:pt x="1" y="410"/>
                    </a:lnTo>
                    <a:cubicBezTo>
                      <a:pt x="1" y="644"/>
                      <a:pt x="157" y="800"/>
                      <a:pt x="332" y="800"/>
                    </a:cubicBezTo>
                    <a:cubicBezTo>
                      <a:pt x="644" y="898"/>
                      <a:pt x="898" y="1288"/>
                      <a:pt x="1054" y="1463"/>
                    </a:cubicBezTo>
                    <a:cubicBezTo>
                      <a:pt x="1132" y="1620"/>
                      <a:pt x="1308" y="1776"/>
                      <a:pt x="1386" y="1951"/>
                    </a:cubicBezTo>
                    <a:cubicBezTo>
                      <a:pt x="1386" y="1873"/>
                      <a:pt x="1308" y="1698"/>
                      <a:pt x="1308" y="1620"/>
                    </a:cubicBezTo>
                    <a:cubicBezTo>
                      <a:pt x="1210" y="1385"/>
                      <a:pt x="1054" y="1210"/>
                      <a:pt x="976" y="1054"/>
                    </a:cubicBezTo>
                    <a:cubicBezTo>
                      <a:pt x="722" y="722"/>
                      <a:pt x="566" y="410"/>
                      <a:pt x="410" y="234"/>
                    </a:cubicBezTo>
                    <a:cubicBezTo>
                      <a:pt x="332" y="156"/>
                      <a:pt x="332" y="78"/>
                      <a:pt x="235" y="0"/>
                    </a:cubicBezTo>
                    <a:close/>
                    <a:moveTo>
                      <a:pt x="410" y="0"/>
                    </a:moveTo>
                    <a:cubicBezTo>
                      <a:pt x="410" y="0"/>
                      <a:pt x="488" y="78"/>
                      <a:pt x="566" y="156"/>
                    </a:cubicBezTo>
                    <a:cubicBezTo>
                      <a:pt x="644" y="312"/>
                      <a:pt x="898" y="644"/>
                      <a:pt x="1132" y="976"/>
                    </a:cubicBezTo>
                    <a:cubicBezTo>
                      <a:pt x="1210" y="1132"/>
                      <a:pt x="1308" y="1385"/>
                      <a:pt x="1386" y="1542"/>
                    </a:cubicBezTo>
                    <a:cubicBezTo>
                      <a:pt x="1464" y="1698"/>
                      <a:pt x="1464" y="1776"/>
                      <a:pt x="1464" y="1951"/>
                    </a:cubicBezTo>
                    <a:lnTo>
                      <a:pt x="1464" y="2107"/>
                    </a:lnTo>
                    <a:cubicBezTo>
                      <a:pt x="1542" y="2263"/>
                      <a:pt x="1620" y="2439"/>
                      <a:pt x="1698" y="2595"/>
                    </a:cubicBezTo>
                    <a:cubicBezTo>
                      <a:pt x="1796" y="2595"/>
                      <a:pt x="1874" y="2673"/>
                      <a:pt x="1952" y="2673"/>
                    </a:cubicBezTo>
                    <a:cubicBezTo>
                      <a:pt x="2030" y="2673"/>
                      <a:pt x="2108" y="2595"/>
                      <a:pt x="2108" y="2517"/>
                    </a:cubicBezTo>
                    <a:cubicBezTo>
                      <a:pt x="2361" y="2029"/>
                      <a:pt x="2030" y="1385"/>
                      <a:pt x="1698" y="976"/>
                    </a:cubicBezTo>
                    <a:cubicBezTo>
                      <a:pt x="1386" y="566"/>
                      <a:pt x="1054" y="156"/>
                      <a:pt x="56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60" name="Google Shape;8060;p56"/>
              <p:cNvSpPr/>
              <p:nvPr/>
            </p:nvSpPr>
            <p:spPr>
              <a:xfrm>
                <a:off x="1805230" y="7453"/>
                <a:ext cx="38173" cy="65422"/>
              </a:xfrm>
              <a:custGeom>
                <a:avLst/>
                <a:gdLst/>
                <a:ahLst/>
                <a:cxnLst/>
                <a:rect l="l" t="t" r="r" b="b"/>
                <a:pathLst>
                  <a:path w="1230" h="2108" extrusionOk="0">
                    <a:moveTo>
                      <a:pt x="1" y="0"/>
                    </a:moveTo>
                    <a:cubicBezTo>
                      <a:pt x="98" y="78"/>
                      <a:pt x="98" y="156"/>
                      <a:pt x="176" y="234"/>
                    </a:cubicBezTo>
                    <a:cubicBezTo>
                      <a:pt x="332" y="410"/>
                      <a:pt x="488" y="722"/>
                      <a:pt x="742" y="1054"/>
                    </a:cubicBezTo>
                    <a:cubicBezTo>
                      <a:pt x="820" y="1210"/>
                      <a:pt x="976" y="1385"/>
                      <a:pt x="1074" y="1620"/>
                    </a:cubicBezTo>
                    <a:cubicBezTo>
                      <a:pt x="1074" y="1698"/>
                      <a:pt x="1152" y="1873"/>
                      <a:pt x="1152" y="1951"/>
                    </a:cubicBezTo>
                    <a:cubicBezTo>
                      <a:pt x="1152" y="2029"/>
                      <a:pt x="1230" y="2107"/>
                      <a:pt x="1230" y="2107"/>
                    </a:cubicBezTo>
                    <a:lnTo>
                      <a:pt x="1230" y="1951"/>
                    </a:lnTo>
                    <a:cubicBezTo>
                      <a:pt x="1230" y="1776"/>
                      <a:pt x="1230" y="1698"/>
                      <a:pt x="1152" y="1542"/>
                    </a:cubicBezTo>
                    <a:cubicBezTo>
                      <a:pt x="1074" y="1385"/>
                      <a:pt x="976" y="1132"/>
                      <a:pt x="898" y="976"/>
                    </a:cubicBezTo>
                    <a:cubicBezTo>
                      <a:pt x="664" y="644"/>
                      <a:pt x="410" y="312"/>
                      <a:pt x="332" y="156"/>
                    </a:cubicBezTo>
                    <a:cubicBezTo>
                      <a:pt x="254" y="78"/>
                      <a:pt x="176" y="0"/>
                      <a:pt x="176"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61" name="Google Shape;8061;p56"/>
              <p:cNvSpPr/>
              <p:nvPr/>
            </p:nvSpPr>
            <p:spPr>
              <a:xfrm>
                <a:off x="470601" y="95840"/>
                <a:ext cx="27900" cy="27280"/>
              </a:xfrm>
              <a:custGeom>
                <a:avLst/>
                <a:gdLst/>
                <a:ahLst/>
                <a:cxnLst/>
                <a:rect l="l" t="t" r="r" b="b"/>
                <a:pathLst>
                  <a:path w="899" h="879" extrusionOk="0">
                    <a:moveTo>
                      <a:pt x="489" y="1"/>
                    </a:moveTo>
                    <a:cubicBezTo>
                      <a:pt x="176" y="1"/>
                      <a:pt x="1" y="157"/>
                      <a:pt x="1" y="391"/>
                    </a:cubicBezTo>
                    <a:cubicBezTo>
                      <a:pt x="1" y="723"/>
                      <a:pt x="176" y="879"/>
                      <a:pt x="489" y="879"/>
                    </a:cubicBezTo>
                    <a:cubicBezTo>
                      <a:pt x="742" y="879"/>
                      <a:pt x="898" y="723"/>
                      <a:pt x="898" y="391"/>
                    </a:cubicBezTo>
                    <a:cubicBezTo>
                      <a:pt x="898" y="157"/>
                      <a:pt x="742" y="1"/>
                      <a:pt x="489"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2" name="Google Shape;8062;p56"/>
              <p:cNvSpPr/>
              <p:nvPr/>
            </p:nvSpPr>
            <p:spPr>
              <a:xfrm>
                <a:off x="531150" y="93575"/>
                <a:ext cx="45466" cy="37894"/>
              </a:xfrm>
              <a:custGeom>
                <a:avLst/>
                <a:gdLst/>
                <a:ahLst/>
                <a:cxnLst/>
                <a:rect l="l" t="t" r="r" b="b"/>
                <a:pathLst>
                  <a:path w="1465" h="1221" extrusionOk="0">
                    <a:moveTo>
                      <a:pt x="655" y="1"/>
                    </a:moveTo>
                    <a:cubicBezTo>
                      <a:pt x="572" y="1"/>
                      <a:pt x="489" y="25"/>
                      <a:pt x="411" y="74"/>
                    </a:cubicBezTo>
                    <a:cubicBezTo>
                      <a:pt x="177" y="152"/>
                      <a:pt x="1" y="386"/>
                      <a:pt x="1" y="640"/>
                    </a:cubicBezTo>
                    <a:cubicBezTo>
                      <a:pt x="69" y="997"/>
                      <a:pt x="389" y="1220"/>
                      <a:pt x="741" y="1220"/>
                    </a:cubicBezTo>
                    <a:cubicBezTo>
                      <a:pt x="793" y="1220"/>
                      <a:pt x="846" y="1216"/>
                      <a:pt x="898" y="1205"/>
                    </a:cubicBezTo>
                    <a:cubicBezTo>
                      <a:pt x="1464" y="1049"/>
                      <a:pt x="1464" y="152"/>
                      <a:pt x="898" y="74"/>
                    </a:cubicBezTo>
                    <a:cubicBezTo>
                      <a:pt x="820" y="25"/>
                      <a:pt x="737" y="1"/>
                      <a:pt x="655"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3" name="Google Shape;8063;p56"/>
              <p:cNvSpPr/>
              <p:nvPr/>
            </p:nvSpPr>
            <p:spPr>
              <a:xfrm>
                <a:off x="775799" y="232084"/>
                <a:ext cx="33332" cy="22438"/>
              </a:xfrm>
              <a:custGeom>
                <a:avLst/>
                <a:gdLst/>
                <a:ahLst/>
                <a:cxnLst/>
                <a:rect l="l" t="t" r="r" b="b"/>
                <a:pathLst>
                  <a:path w="1074" h="723" extrusionOk="0">
                    <a:moveTo>
                      <a:pt x="488" y="1"/>
                    </a:moveTo>
                    <a:cubicBezTo>
                      <a:pt x="1" y="1"/>
                      <a:pt x="1" y="723"/>
                      <a:pt x="488" y="723"/>
                    </a:cubicBezTo>
                    <a:cubicBezTo>
                      <a:pt x="1074" y="723"/>
                      <a:pt x="1074" y="1"/>
                      <a:pt x="488"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4" name="Google Shape;8064;p56"/>
              <p:cNvSpPr/>
              <p:nvPr/>
            </p:nvSpPr>
            <p:spPr>
              <a:xfrm>
                <a:off x="851493" y="201825"/>
                <a:ext cx="30321" cy="24859"/>
              </a:xfrm>
              <a:custGeom>
                <a:avLst/>
                <a:gdLst/>
                <a:ahLst/>
                <a:cxnLst/>
                <a:rect l="l" t="t" r="r" b="b"/>
                <a:pathLst>
                  <a:path w="977" h="801" extrusionOk="0">
                    <a:moveTo>
                      <a:pt x="488" y="0"/>
                    </a:moveTo>
                    <a:cubicBezTo>
                      <a:pt x="1" y="0"/>
                      <a:pt x="1" y="800"/>
                      <a:pt x="488" y="800"/>
                    </a:cubicBezTo>
                    <a:cubicBezTo>
                      <a:pt x="976" y="800"/>
                      <a:pt x="976" y="0"/>
                      <a:pt x="488"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5" name="Google Shape;8065;p56"/>
              <p:cNvSpPr/>
              <p:nvPr/>
            </p:nvSpPr>
            <p:spPr>
              <a:xfrm>
                <a:off x="1275369" y="216970"/>
                <a:ext cx="43046" cy="48290"/>
              </a:xfrm>
              <a:custGeom>
                <a:avLst/>
                <a:gdLst/>
                <a:ahLst/>
                <a:cxnLst/>
                <a:rect l="l" t="t" r="r" b="b"/>
                <a:pathLst>
                  <a:path w="1387" h="1556" extrusionOk="0">
                    <a:moveTo>
                      <a:pt x="489" y="0"/>
                    </a:moveTo>
                    <a:cubicBezTo>
                      <a:pt x="255" y="78"/>
                      <a:pt x="1" y="312"/>
                      <a:pt x="1" y="644"/>
                    </a:cubicBezTo>
                    <a:cubicBezTo>
                      <a:pt x="1" y="800"/>
                      <a:pt x="1" y="976"/>
                      <a:pt x="98" y="1054"/>
                    </a:cubicBezTo>
                    <a:cubicBezTo>
                      <a:pt x="167" y="1327"/>
                      <a:pt x="415" y="1556"/>
                      <a:pt x="698" y="1556"/>
                    </a:cubicBezTo>
                    <a:cubicBezTo>
                      <a:pt x="738" y="1556"/>
                      <a:pt x="779" y="1551"/>
                      <a:pt x="820" y="1542"/>
                    </a:cubicBezTo>
                    <a:cubicBezTo>
                      <a:pt x="1152" y="1464"/>
                      <a:pt x="1386" y="1054"/>
                      <a:pt x="1308" y="722"/>
                    </a:cubicBezTo>
                    <a:cubicBezTo>
                      <a:pt x="1230" y="644"/>
                      <a:pt x="1230" y="566"/>
                      <a:pt x="1152" y="488"/>
                    </a:cubicBezTo>
                    <a:cubicBezTo>
                      <a:pt x="1074" y="156"/>
                      <a:pt x="820" y="0"/>
                      <a:pt x="489"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6" name="Google Shape;8066;p56"/>
              <p:cNvSpPr/>
              <p:nvPr/>
            </p:nvSpPr>
            <p:spPr>
              <a:xfrm>
                <a:off x="1335950" y="196363"/>
                <a:ext cx="35752" cy="27900"/>
              </a:xfrm>
              <a:custGeom>
                <a:avLst/>
                <a:gdLst/>
                <a:ahLst/>
                <a:cxnLst/>
                <a:rect l="l" t="t" r="r" b="b"/>
                <a:pathLst>
                  <a:path w="1152" h="899" extrusionOk="0">
                    <a:moveTo>
                      <a:pt x="585" y="1"/>
                    </a:moveTo>
                    <a:cubicBezTo>
                      <a:pt x="0" y="1"/>
                      <a:pt x="0" y="898"/>
                      <a:pt x="585" y="898"/>
                    </a:cubicBezTo>
                    <a:cubicBezTo>
                      <a:pt x="1151" y="898"/>
                      <a:pt x="1151" y="1"/>
                      <a:pt x="585"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7" name="Google Shape;8067;p56"/>
              <p:cNvSpPr/>
              <p:nvPr/>
            </p:nvSpPr>
            <p:spPr>
              <a:xfrm>
                <a:off x="1424337" y="198784"/>
                <a:ext cx="23059" cy="22904"/>
              </a:xfrm>
              <a:custGeom>
                <a:avLst/>
                <a:gdLst/>
                <a:ahLst/>
                <a:cxnLst/>
                <a:rect l="l" t="t" r="r" b="b"/>
                <a:pathLst>
                  <a:path w="743" h="738" extrusionOk="0">
                    <a:moveTo>
                      <a:pt x="332" y="1"/>
                    </a:moveTo>
                    <a:cubicBezTo>
                      <a:pt x="176" y="1"/>
                      <a:pt x="1" y="254"/>
                      <a:pt x="1" y="411"/>
                    </a:cubicBezTo>
                    <a:lnTo>
                      <a:pt x="1" y="489"/>
                    </a:lnTo>
                    <a:cubicBezTo>
                      <a:pt x="40" y="654"/>
                      <a:pt x="181" y="737"/>
                      <a:pt x="325" y="737"/>
                    </a:cubicBezTo>
                    <a:cubicBezTo>
                      <a:pt x="469" y="737"/>
                      <a:pt x="615" y="654"/>
                      <a:pt x="664" y="489"/>
                    </a:cubicBezTo>
                    <a:lnTo>
                      <a:pt x="664" y="411"/>
                    </a:lnTo>
                    <a:cubicBezTo>
                      <a:pt x="742" y="254"/>
                      <a:pt x="567" y="1"/>
                      <a:pt x="332"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8" name="Google Shape;8068;p56"/>
              <p:cNvSpPr/>
              <p:nvPr/>
            </p:nvSpPr>
            <p:spPr>
              <a:xfrm>
                <a:off x="8019989" y="241798"/>
                <a:ext cx="52697" cy="50897"/>
              </a:xfrm>
              <a:custGeom>
                <a:avLst/>
                <a:gdLst/>
                <a:ahLst/>
                <a:cxnLst/>
                <a:rect l="l" t="t" r="r" b="b"/>
                <a:pathLst>
                  <a:path w="1698" h="1640" extrusionOk="0">
                    <a:moveTo>
                      <a:pt x="722" y="0"/>
                    </a:moveTo>
                    <a:lnTo>
                      <a:pt x="566" y="410"/>
                    </a:lnTo>
                    <a:lnTo>
                      <a:pt x="0" y="664"/>
                    </a:lnTo>
                    <a:lnTo>
                      <a:pt x="332" y="976"/>
                    </a:lnTo>
                    <a:lnTo>
                      <a:pt x="332" y="1639"/>
                    </a:lnTo>
                    <a:lnTo>
                      <a:pt x="976" y="1229"/>
                    </a:lnTo>
                    <a:lnTo>
                      <a:pt x="1542" y="1542"/>
                    </a:lnTo>
                    <a:lnTo>
                      <a:pt x="1385" y="820"/>
                    </a:lnTo>
                    <a:lnTo>
                      <a:pt x="1698" y="332"/>
                    </a:lnTo>
                    <a:lnTo>
                      <a:pt x="1054" y="410"/>
                    </a:lnTo>
                    <a:lnTo>
                      <a:pt x="722"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69" name="Google Shape;8069;p56"/>
              <p:cNvSpPr/>
              <p:nvPr/>
            </p:nvSpPr>
            <p:spPr>
              <a:xfrm>
                <a:off x="7243058" y="-156660"/>
                <a:ext cx="106016" cy="110857"/>
              </a:xfrm>
              <a:custGeom>
                <a:avLst/>
                <a:gdLst/>
                <a:ahLst/>
                <a:cxnLst/>
                <a:rect l="l" t="t" r="r" b="b"/>
                <a:pathLst>
                  <a:path w="3416" h="3572" extrusionOk="0">
                    <a:moveTo>
                      <a:pt x="2186" y="0"/>
                    </a:moveTo>
                    <a:lnTo>
                      <a:pt x="1288" y="722"/>
                    </a:lnTo>
                    <a:lnTo>
                      <a:pt x="0" y="722"/>
                    </a:lnTo>
                    <a:lnTo>
                      <a:pt x="566" y="1620"/>
                    </a:lnTo>
                    <a:lnTo>
                      <a:pt x="0" y="3005"/>
                    </a:lnTo>
                    <a:lnTo>
                      <a:pt x="1210" y="2596"/>
                    </a:lnTo>
                    <a:lnTo>
                      <a:pt x="1854" y="3571"/>
                    </a:lnTo>
                    <a:lnTo>
                      <a:pt x="2264" y="2186"/>
                    </a:lnTo>
                    <a:lnTo>
                      <a:pt x="3415" y="1796"/>
                    </a:lnTo>
                    <a:lnTo>
                      <a:pt x="2030" y="976"/>
                    </a:lnTo>
                    <a:lnTo>
                      <a:pt x="2186"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70" name="Google Shape;8070;p56"/>
              <p:cNvSpPr/>
              <p:nvPr/>
            </p:nvSpPr>
            <p:spPr>
              <a:xfrm>
                <a:off x="8564963" y="52857"/>
                <a:ext cx="106016" cy="113278"/>
              </a:xfrm>
              <a:custGeom>
                <a:avLst/>
                <a:gdLst/>
                <a:ahLst/>
                <a:cxnLst/>
                <a:rect l="l" t="t" r="r" b="b"/>
                <a:pathLst>
                  <a:path w="3416" h="3650" extrusionOk="0">
                    <a:moveTo>
                      <a:pt x="2108" y="0"/>
                    </a:moveTo>
                    <a:lnTo>
                      <a:pt x="1308" y="800"/>
                    </a:lnTo>
                    <a:lnTo>
                      <a:pt x="1" y="800"/>
                    </a:lnTo>
                    <a:lnTo>
                      <a:pt x="488" y="1620"/>
                    </a:lnTo>
                    <a:lnTo>
                      <a:pt x="1" y="3083"/>
                    </a:lnTo>
                    <a:lnTo>
                      <a:pt x="1210" y="2596"/>
                    </a:lnTo>
                    <a:lnTo>
                      <a:pt x="1796" y="3649"/>
                    </a:lnTo>
                    <a:lnTo>
                      <a:pt x="2284" y="2186"/>
                    </a:lnTo>
                    <a:lnTo>
                      <a:pt x="3415" y="1874"/>
                    </a:lnTo>
                    <a:lnTo>
                      <a:pt x="2030" y="1054"/>
                    </a:lnTo>
                    <a:lnTo>
                      <a:pt x="2108"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71" name="Google Shape;8071;p56"/>
              <p:cNvSpPr/>
              <p:nvPr/>
            </p:nvSpPr>
            <p:spPr>
              <a:xfrm>
                <a:off x="7875862" y="211508"/>
                <a:ext cx="88419" cy="83608"/>
              </a:xfrm>
              <a:custGeom>
                <a:avLst/>
                <a:gdLst/>
                <a:ahLst/>
                <a:cxnLst/>
                <a:rect l="l" t="t" r="r" b="b"/>
                <a:pathLst>
                  <a:path w="2849" h="2694" extrusionOk="0">
                    <a:moveTo>
                      <a:pt x="1308" y="1"/>
                    </a:moveTo>
                    <a:lnTo>
                      <a:pt x="976" y="898"/>
                    </a:lnTo>
                    <a:lnTo>
                      <a:pt x="0" y="898"/>
                    </a:lnTo>
                    <a:lnTo>
                      <a:pt x="820" y="1640"/>
                    </a:lnTo>
                    <a:lnTo>
                      <a:pt x="488" y="2693"/>
                    </a:lnTo>
                    <a:lnTo>
                      <a:pt x="1386" y="2030"/>
                    </a:lnTo>
                    <a:lnTo>
                      <a:pt x="2615" y="2518"/>
                    </a:lnTo>
                    <a:lnTo>
                      <a:pt x="2205" y="1640"/>
                    </a:lnTo>
                    <a:lnTo>
                      <a:pt x="2849" y="664"/>
                    </a:lnTo>
                    <a:lnTo>
                      <a:pt x="2849" y="664"/>
                    </a:lnTo>
                    <a:lnTo>
                      <a:pt x="1795" y="742"/>
                    </a:lnTo>
                    <a:lnTo>
                      <a:pt x="1308" y="1"/>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72" name="Google Shape;8072;p56"/>
              <p:cNvSpPr/>
              <p:nvPr/>
            </p:nvSpPr>
            <p:spPr>
              <a:xfrm>
                <a:off x="8776901" y="-126370"/>
                <a:ext cx="88450" cy="82988"/>
              </a:xfrm>
              <a:custGeom>
                <a:avLst/>
                <a:gdLst/>
                <a:ahLst/>
                <a:cxnLst/>
                <a:rect l="l" t="t" r="r" b="b"/>
                <a:pathLst>
                  <a:path w="2850" h="2674" extrusionOk="0">
                    <a:moveTo>
                      <a:pt x="1308" y="0"/>
                    </a:moveTo>
                    <a:lnTo>
                      <a:pt x="976" y="898"/>
                    </a:lnTo>
                    <a:lnTo>
                      <a:pt x="1" y="898"/>
                    </a:lnTo>
                    <a:lnTo>
                      <a:pt x="820" y="1620"/>
                    </a:lnTo>
                    <a:lnTo>
                      <a:pt x="411" y="2673"/>
                    </a:lnTo>
                    <a:lnTo>
                      <a:pt x="1386" y="2107"/>
                    </a:lnTo>
                    <a:lnTo>
                      <a:pt x="2596" y="2595"/>
                    </a:lnTo>
                    <a:lnTo>
                      <a:pt x="2186" y="1620"/>
                    </a:lnTo>
                    <a:lnTo>
                      <a:pt x="2850" y="644"/>
                    </a:lnTo>
                    <a:lnTo>
                      <a:pt x="2850" y="644"/>
                    </a:lnTo>
                    <a:lnTo>
                      <a:pt x="1796" y="820"/>
                    </a:lnTo>
                    <a:lnTo>
                      <a:pt x="1308" y="0"/>
                    </a:ln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073" name="Google Shape;8073;p56"/>
              <p:cNvSpPr/>
              <p:nvPr/>
            </p:nvSpPr>
            <p:spPr>
              <a:xfrm>
                <a:off x="7267886" y="7453"/>
                <a:ext cx="121130" cy="196824"/>
              </a:xfrm>
              <a:custGeom>
                <a:avLst/>
                <a:gdLst/>
                <a:ahLst/>
                <a:cxnLst/>
                <a:rect l="l" t="t" r="r" b="b"/>
                <a:pathLst>
                  <a:path w="3903" h="6342" extrusionOk="0">
                    <a:moveTo>
                      <a:pt x="2030" y="0"/>
                    </a:moveTo>
                    <a:cubicBezTo>
                      <a:pt x="1308" y="410"/>
                      <a:pt x="79" y="1776"/>
                      <a:pt x="79" y="3005"/>
                    </a:cubicBezTo>
                    <a:cubicBezTo>
                      <a:pt x="0" y="4624"/>
                      <a:pt x="976" y="6263"/>
                      <a:pt x="1308" y="6341"/>
                    </a:cubicBezTo>
                    <a:cubicBezTo>
                      <a:pt x="1717" y="6341"/>
                      <a:pt x="3493" y="4878"/>
                      <a:pt x="3747" y="3415"/>
                    </a:cubicBezTo>
                    <a:cubicBezTo>
                      <a:pt x="3903" y="2361"/>
                      <a:pt x="3669" y="976"/>
                      <a:pt x="2927" y="312"/>
                    </a:cubicBezTo>
                    <a:cubicBezTo>
                      <a:pt x="2927" y="312"/>
                      <a:pt x="2771" y="234"/>
                      <a:pt x="2361" y="78"/>
                    </a:cubicBezTo>
                    <a:lnTo>
                      <a:pt x="2030"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8074" name="Google Shape;8074;p56"/>
              <p:cNvSpPr/>
              <p:nvPr/>
            </p:nvSpPr>
            <p:spPr>
              <a:xfrm>
                <a:off x="7295725" y="12294"/>
                <a:ext cx="68463" cy="88419"/>
              </a:xfrm>
              <a:custGeom>
                <a:avLst/>
                <a:gdLst/>
                <a:ahLst/>
                <a:cxnLst/>
                <a:rect l="l" t="t" r="r" b="b"/>
                <a:pathLst>
                  <a:path w="2206" h="2849" extrusionOk="0">
                    <a:moveTo>
                      <a:pt x="1230" y="1951"/>
                    </a:moveTo>
                    <a:lnTo>
                      <a:pt x="1230" y="2107"/>
                    </a:lnTo>
                    <a:cubicBezTo>
                      <a:pt x="1135" y="2203"/>
                      <a:pt x="1133" y="2205"/>
                      <a:pt x="1060" y="2278"/>
                    </a:cubicBezTo>
                    <a:lnTo>
                      <a:pt x="1060" y="2278"/>
                    </a:lnTo>
                    <a:cubicBezTo>
                      <a:pt x="1020" y="2219"/>
                      <a:pt x="1003" y="2146"/>
                      <a:pt x="1055" y="2029"/>
                    </a:cubicBezTo>
                    <a:lnTo>
                      <a:pt x="1055" y="1951"/>
                    </a:lnTo>
                    <a:close/>
                    <a:moveTo>
                      <a:pt x="1308" y="0"/>
                    </a:moveTo>
                    <a:cubicBezTo>
                      <a:pt x="1308" y="0"/>
                      <a:pt x="1230" y="156"/>
                      <a:pt x="1055" y="332"/>
                    </a:cubicBezTo>
                    <a:cubicBezTo>
                      <a:pt x="899" y="488"/>
                      <a:pt x="742" y="820"/>
                      <a:pt x="489" y="1132"/>
                    </a:cubicBezTo>
                    <a:cubicBezTo>
                      <a:pt x="333" y="1307"/>
                      <a:pt x="255" y="1542"/>
                      <a:pt x="157" y="1717"/>
                    </a:cubicBezTo>
                    <a:cubicBezTo>
                      <a:pt x="79" y="1873"/>
                      <a:pt x="79" y="1951"/>
                      <a:pt x="1" y="2107"/>
                    </a:cubicBezTo>
                    <a:lnTo>
                      <a:pt x="1" y="2283"/>
                    </a:lnTo>
                    <a:lnTo>
                      <a:pt x="1" y="2439"/>
                    </a:lnTo>
                    <a:lnTo>
                      <a:pt x="79" y="2517"/>
                    </a:lnTo>
                    <a:cubicBezTo>
                      <a:pt x="157" y="2595"/>
                      <a:pt x="333" y="2771"/>
                      <a:pt x="489" y="2771"/>
                    </a:cubicBezTo>
                    <a:cubicBezTo>
                      <a:pt x="645" y="2771"/>
                      <a:pt x="820" y="2771"/>
                      <a:pt x="899" y="2693"/>
                    </a:cubicBezTo>
                    <a:cubicBezTo>
                      <a:pt x="992" y="2634"/>
                      <a:pt x="1057" y="2583"/>
                      <a:pt x="1116" y="2518"/>
                    </a:cubicBezTo>
                    <a:lnTo>
                      <a:pt x="1116" y="2518"/>
                    </a:lnTo>
                    <a:cubicBezTo>
                      <a:pt x="1297" y="2725"/>
                      <a:pt x="1570" y="2849"/>
                      <a:pt x="1796" y="2849"/>
                    </a:cubicBezTo>
                    <a:cubicBezTo>
                      <a:pt x="1874" y="2849"/>
                      <a:pt x="1874" y="2771"/>
                      <a:pt x="1874" y="2771"/>
                    </a:cubicBezTo>
                    <a:lnTo>
                      <a:pt x="2030" y="2771"/>
                    </a:lnTo>
                    <a:cubicBezTo>
                      <a:pt x="2030" y="2693"/>
                      <a:pt x="2108" y="2595"/>
                      <a:pt x="2108" y="2517"/>
                    </a:cubicBezTo>
                    <a:cubicBezTo>
                      <a:pt x="2206" y="2439"/>
                      <a:pt x="2206" y="2283"/>
                      <a:pt x="2206" y="2205"/>
                    </a:cubicBezTo>
                    <a:lnTo>
                      <a:pt x="2206" y="1464"/>
                    </a:lnTo>
                    <a:cubicBezTo>
                      <a:pt x="2108" y="1054"/>
                      <a:pt x="2030" y="742"/>
                      <a:pt x="1952" y="488"/>
                    </a:cubicBezTo>
                    <a:cubicBezTo>
                      <a:pt x="1874" y="332"/>
                      <a:pt x="1874" y="156"/>
                      <a:pt x="1874" y="156"/>
                    </a:cubicBezTo>
                    <a:lnTo>
                      <a:pt x="1718" y="156"/>
                    </a:lnTo>
                    <a:cubicBezTo>
                      <a:pt x="1718" y="156"/>
                      <a:pt x="1796" y="332"/>
                      <a:pt x="1796" y="566"/>
                    </a:cubicBezTo>
                    <a:cubicBezTo>
                      <a:pt x="1874" y="820"/>
                      <a:pt x="1952" y="1132"/>
                      <a:pt x="2030" y="1542"/>
                    </a:cubicBezTo>
                    <a:lnTo>
                      <a:pt x="2030" y="2205"/>
                    </a:lnTo>
                    <a:lnTo>
                      <a:pt x="2030" y="2517"/>
                    </a:lnTo>
                    <a:cubicBezTo>
                      <a:pt x="1952" y="2595"/>
                      <a:pt x="1952" y="2595"/>
                      <a:pt x="1952" y="2693"/>
                    </a:cubicBezTo>
                    <a:lnTo>
                      <a:pt x="1796" y="2693"/>
                    </a:lnTo>
                    <a:cubicBezTo>
                      <a:pt x="1568" y="2693"/>
                      <a:pt x="1355" y="2614"/>
                      <a:pt x="1187" y="2427"/>
                    </a:cubicBezTo>
                    <a:lnTo>
                      <a:pt x="1187" y="2427"/>
                    </a:lnTo>
                    <a:cubicBezTo>
                      <a:pt x="1201" y="2407"/>
                      <a:pt x="1215" y="2385"/>
                      <a:pt x="1230" y="2361"/>
                    </a:cubicBezTo>
                    <a:cubicBezTo>
                      <a:pt x="1308" y="2283"/>
                      <a:pt x="1308" y="2283"/>
                      <a:pt x="1308" y="2205"/>
                    </a:cubicBezTo>
                    <a:cubicBezTo>
                      <a:pt x="1386" y="2107"/>
                      <a:pt x="1386" y="2029"/>
                      <a:pt x="1308" y="1873"/>
                    </a:cubicBezTo>
                    <a:cubicBezTo>
                      <a:pt x="1308" y="1873"/>
                      <a:pt x="1230" y="1795"/>
                      <a:pt x="1133" y="1795"/>
                    </a:cubicBezTo>
                    <a:lnTo>
                      <a:pt x="1055" y="1795"/>
                    </a:lnTo>
                    <a:cubicBezTo>
                      <a:pt x="977" y="1873"/>
                      <a:pt x="899" y="1951"/>
                      <a:pt x="899" y="2029"/>
                    </a:cubicBezTo>
                    <a:cubicBezTo>
                      <a:pt x="899" y="2170"/>
                      <a:pt x="948" y="2297"/>
                      <a:pt x="1008" y="2383"/>
                    </a:cubicBezTo>
                    <a:lnTo>
                      <a:pt x="1008" y="2383"/>
                    </a:lnTo>
                    <a:cubicBezTo>
                      <a:pt x="956" y="2451"/>
                      <a:pt x="871" y="2517"/>
                      <a:pt x="820" y="2517"/>
                    </a:cubicBezTo>
                    <a:cubicBezTo>
                      <a:pt x="754" y="2583"/>
                      <a:pt x="680" y="2611"/>
                      <a:pt x="604" y="2611"/>
                    </a:cubicBezTo>
                    <a:cubicBezTo>
                      <a:pt x="479" y="2611"/>
                      <a:pt x="352" y="2536"/>
                      <a:pt x="255" y="2439"/>
                    </a:cubicBezTo>
                    <a:lnTo>
                      <a:pt x="157" y="2361"/>
                    </a:lnTo>
                    <a:lnTo>
                      <a:pt x="157" y="2283"/>
                    </a:lnTo>
                    <a:lnTo>
                      <a:pt x="157" y="2107"/>
                    </a:lnTo>
                    <a:cubicBezTo>
                      <a:pt x="255" y="2029"/>
                      <a:pt x="255" y="1951"/>
                      <a:pt x="333" y="1795"/>
                    </a:cubicBezTo>
                    <a:cubicBezTo>
                      <a:pt x="411" y="1620"/>
                      <a:pt x="567" y="1464"/>
                      <a:pt x="645" y="1229"/>
                    </a:cubicBezTo>
                    <a:cubicBezTo>
                      <a:pt x="899" y="898"/>
                      <a:pt x="1055" y="644"/>
                      <a:pt x="1133" y="410"/>
                    </a:cubicBezTo>
                    <a:cubicBezTo>
                      <a:pt x="1308" y="254"/>
                      <a:pt x="1386" y="78"/>
                      <a:pt x="1386" y="78"/>
                    </a:cubicBezTo>
                    <a:lnTo>
                      <a:pt x="1386"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75" name="Google Shape;8075;p56"/>
              <p:cNvSpPr/>
              <p:nvPr/>
            </p:nvSpPr>
            <p:spPr>
              <a:xfrm>
                <a:off x="7283031" y="128551"/>
                <a:ext cx="25449" cy="37583"/>
              </a:xfrm>
              <a:custGeom>
                <a:avLst/>
                <a:gdLst/>
                <a:ahLst/>
                <a:cxnLst/>
                <a:rect l="l" t="t" r="r" b="b"/>
                <a:pathLst>
                  <a:path w="820" h="1211" extrusionOk="0">
                    <a:moveTo>
                      <a:pt x="254" y="0"/>
                    </a:moveTo>
                    <a:cubicBezTo>
                      <a:pt x="176" y="0"/>
                      <a:pt x="0" y="78"/>
                      <a:pt x="0" y="235"/>
                    </a:cubicBezTo>
                    <a:cubicBezTo>
                      <a:pt x="0" y="410"/>
                      <a:pt x="78" y="566"/>
                      <a:pt x="176" y="722"/>
                    </a:cubicBezTo>
                    <a:cubicBezTo>
                      <a:pt x="176" y="898"/>
                      <a:pt x="332" y="1132"/>
                      <a:pt x="488" y="1210"/>
                    </a:cubicBezTo>
                    <a:lnTo>
                      <a:pt x="566" y="1210"/>
                    </a:lnTo>
                    <a:cubicBezTo>
                      <a:pt x="742" y="1210"/>
                      <a:pt x="820" y="1054"/>
                      <a:pt x="820" y="898"/>
                    </a:cubicBezTo>
                    <a:cubicBezTo>
                      <a:pt x="742" y="800"/>
                      <a:pt x="664" y="644"/>
                      <a:pt x="664" y="488"/>
                    </a:cubicBezTo>
                    <a:cubicBezTo>
                      <a:pt x="566" y="313"/>
                      <a:pt x="566" y="157"/>
                      <a:pt x="410"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76" name="Google Shape;8076;p56"/>
              <p:cNvSpPr/>
              <p:nvPr/>
            </p:nvSpPr>
            <p:spPr>
              <a:xfrm>
                <a:off x="7303608" y="173956"/>
                <a:ext cx="12135" cy="7293"/>
              </a:xfrm>
              <a:custGeom>
                <a:avLst/>
                <a:gdLst/>
                <a:ahLst/>
                <a:cxnLst/>
                <a:rect l="l" t="t" r="r" b="b"/>
                <a:pathLst>
                  <a:path w="391" h="235" extrusionOk="0">
                    <a:moveTo>
                      <a:pt x="157" y="1"/>
                    </a:moveTo>
                    <a:cubicBezTo>
                      <a:pt x="79" y="1"/>
                      <a:pt x="1" y="235"/>
                      <a:pt x="157" y="235"/>
                    </a:cubicBezTo>
                    <a:cubicBezTo>
                      <a:pt x="313" y="235"/>
                      <a:pt x="391" y="79"/>
                      <a:pt x="235"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77" name="Google Shape;8077;p56"/>
              <p:cNvSpPr/>
              <p:nvPr/>
            </p:nvSpPr>
            <p:spPr>
              <a:xfrm>
                <a:off x="7336318" y="22567"/>
                <a:ext cx="50277" cy="95712"/>
              </a:xfrm>
              <a:custGeom>
                <a:avLst/>
                <a:gdLst/>
                <a:ahLst/>
                <a:cxnLst/>
                <a:rect l="l" t="t" r="r" b="b"/>
                <a:pathLst>
                  <a:path w="1620" h="3084" extrusionOk="0">
                    <a:moveTo>
                      <a:pt x="488" y="1"/>
                    </a:moveTo>
                    <a:cubicBezTo>
                      <a:pt x="312" y="1"/>
                      <a:pt x="156" y="1"/>
                      <a:pt x="78" y="157"/>
                    </a:cubicBezTo>
                    <a:lnTo>
                      <a:pt x="78" y="235"/>
                    </a:lnTo>
                    <a:cubicBezTo>
                      <a:pt x="0" y="411"/>
                      <a:pt x="78" y="645"/>
                      <a:pt x="234" y="723"/>
                    </a:cubicBezTo>
                    <a:cubicBezTo>
                      <a:pt x="410" y="898"/>
                      <a:pt x="488" y="1386"/>
                      <a:pt x="566" y="1620"/>
                    </a:cubicBezTo>
                    <a:cubicBezTo>
                      <a:pt x="644" y="1776"/>
                      <a:pt x="644" y="2030"/>
                      <a:pt x="722" y="2186"/>
                    </a:cubicBezTo>
                    <a:lnTo>
                      <a:pt x="722" y="1874"/>
                    </a:lnTo>
                    <a:lnTo>
                      <a:pt x="722" y="1211"/>
                    </a:lnTo>
                    <a:cubicBezTo>
                      <a:pt x="644" y="801"/>
                      <a:pt x="566" y="489"/>
                      <a:pt x="488" y="235"/>
                    </a:cubicBezTo>
                    <a:lnTo>
                      <a:pt x="488" y="1"/>
                    </a:lnTo>
                    <a:close/>
                    <a:moveTo>
                      <a:pt x="566" y="1"/>
                    </a:moveTo>
                    <a:cubicBezTo>
                      <a:pt x="566" y="79"/>
                      <a:pt x="644" y="79"/>
                      <a:pt x="644" y="157"/>
                    </a:cubicBezTo>
                    <a:cubicBezTo>
                      <a:pt x="722" y="411"/>
                      <a:pt x="800" y="723"/>
                      <a:pt x="898" y="1133"/>
                    </a:cubicBezTo>
                    <a:lnTo>
                      <a:pt x="898" y="1874"/>
                    </a:lnTo>
                    <a:cubicBezTo>
                      <a:pt x="898" y="1952"/>
                      <a:pt x="898" y="2108"/>
                      <a:pt x="800" y="2186"/>
                    </a:cubicBezTo>
                    <a:cubicBezTo>
                      <a:pt x="800" y="2264"/>
                      <a:pt x="722" y="2362"/>
                      <a:pt x="722" y="2362"/>
                    </a:cubicBezTo>
                    <a:cubicBezTo>
                      <a:pt x="722" y="2518"/>
                      <a:pt x="722" y="2674"/>
                      <a:pt x="800" y="2850"/>
                    </a:cubicBezTo>
                    <a:cubicBezTo>
                      <a:pt x="800" y="3006"/>
                      <a:pt x="898" y="3084"/>
                      <a:pt x="1054" y="3084"/>
                    </a:cubicBezTo>
                    <a:cubicBezTo>
                      <a:pt x="1054" y="3084"/>
                      <a:pt x="1132" y="3084"/>
                      <a:pt x="1132" y="3006"/>
                    </a:cubicBezTo>
                    <a:cubicBezTo>
                      <a:pt x="1620" y="2596"/>
                      <a:pt x="1464" y="1952"/>
                      <a:pt x="1386" y="1386"/>
                    </a:cubicBezTo>
                    <a:cubicBezTo>
                      <a:pt x="1210" y="898"/>
                      <a:pt x="1132" y="411"/>
                      <a:pt x="722" y="79"/>
                    </a:cubicBezTo>
                    <a:cubicBezTo>
                      <a:pt x="644" y="1"/>
                      <a:pt x="644" y="1"/>
                      <a:pt x="566"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78" name="Google Shape;8078;p56"/>
              <p:cNvSpPr/>
              <p:nvPr/>
            </p:nvSpPr>
            <p:spPr>
              <a:xfrm>
                <a:off x="7351464" y="22567"/>
                <a:ext cx="12724" cy="73305"/>
              </a:xfrm>
              <a:custGeom>
                <a:avLst/>
                <a:gdLst/>
                <a:ahLst/>
                <a:cxnLst/>
                <a:rect l="l" t="t" r="r" b="b"/>
                <a:pathLst>
                  <a:path w="410" h="2362" extrusionOk="0">
                    <a:moveTo>
                      <a:pt x="0" y="1"/>
                    </a:moveTo>
                    <a:lnTo>
                      <a:pt x="0" y="235"/>
                    </a:lnTo>
                    <a:cubicBezTo>
                      <a:pt x="78" y="489"/>
                      <a:pt x="156" y="801"/>
                      <a:pt x="234" y="1211"/>
                    </a:cubicBezTo>
                    <a:lnTo>
                      <a:pt x="234" y="1874"/>
                    </a:lnTo>
                    <a:lnTo>
                      <a:pt x="234" y="2186"/>
                    </a:lnTo>
                    <a:lnTo>
                      <a:pt x="234" y="2362"/>
                    </a:lnTo>
                    <a:cubicBezTo>
                      <a:pt x="234" y="2362"/>
                      <a:pt x="312" y="2264"/>
                      <a:pt x="312" y="2186"/>
                    </a:cubicBezTo>
                    <a:cubicBezTo>
                      <a:pt x="410" y="2108"/>
                      <a:pt x="410" y="1952"/>
                      <a:pt x="410" y="1874"/>
                    </a:cubicBezTo>
                    <a:lnTo>
                      <a:pt x="410" y="1133"/>
                    </a:lnTo>
                    <a:cubicBezTo>
                      <a:pt x="312" y="723"/>
                      <a:pt x="234" y="411"/>
                      <a:pt x="156" y="157"/>
                    </a:cubicBezTo>
                    <a:cubicBezTo>
                      <a:pt x="156" y="79"/>
                      <a:pt x="78" y="79"/>
                      <a:pt x="78"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79" name="Google Shape;8079;p56"/>
              <p:cNvSpPr/>
              <p:nvPr/>
            </p:nvSpPr>
            <p:spPr>
              <a:xfrm>
                <a:off x="7517966" y="193942"/>
                <a:ext cx="121161" cy="196824"/>
              </a:xfrm>
              <a:custGeom>
                <a:avLst/>
                <a:gdLst/>
                <a:ahLst/>
                <a:cxnLst/>
                <a:rect l="l" t="t" r="r" b="b"/>
                <a:pathLst>
                  <a:path w="3904" h="6342" extrusionOk="0">
                    <a:moveTo>
                      <a:pt x="2030" y="1"/>
                    </a:moveTo>
                    <a:cubicBezTo>
                      <a:pt x="1289" y="410"/>
                      <a:pt x="79" y="1796"/>
                      <a:pt x="1" y="3006"/>
                    </a:cubicBezTo>
                    <a:cubicBezTo>
                      <a:pt x="1" y="4644"/>
                      <a:pt x="976" y="6264"/>
                      <a:pt x="1289" y="6342"/>
                    </a:cubicBezTo>
                    <a:cubicBezTo>
                      <a:pt x="1698" y="6342"/>
                      <a:pt x="3493" y="4801"/>
                      <a:pt x="3728" y="3415"/>
                    </a:cubicBezTo>
                    <a:cubicBezTo>
                      <a:pt x="3903" y="2362"/>
                      <a:pt x="3650" y="976"/>
                      <a:pt x="2928" y="332"/>
                    </a:cubicBezTo>
                    <a:cubicBezTo>
                      <a:pt x="2928" y="332"/>
                      <a:pt x="2674" y="254"/>
                      <a:pt x="2362" y="79"/>
                    </a:cubicBezTo>
                    <a:lnTo>
                      <a:pt x="2030"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8080" name="Google Shape;8080;p56"/>
              <p:cNvSpPr/>
              <p:nvPr/>
            </p:nvSpPr>
            <p:spPr>
              <a:xfrm>
                <a:off x="7545836" y="198784"/>
                <a:ext cx="67843" cy="86650"/>
              </a:xfrm>
              <a:custGeom>
                <a:avLst/>
                <a:gdLst/>
                <a:ahLst/>
                <a:cxnLst/>
                <a:rect l="l" t="t" r="r" b="b"/>
                <a:pathLst>
                  <a:path w="2186" h="2792" extrusionOk="0">
                    <a:moveTo>
                      <a:pt x="1210" y="1952"/>
                    </a:moveTo>
                    <a:cubicBezTo>
                      <a:pt x="1210" y="2050"/>
                      <a:pt x="1210" y="2050"/>
                      <a:pt x="1132" y="2128"/>
                    </a:cubicBezTo>
                    <a:cubicBezTo>
                      <a:pt x="1132" y="2202"/>
                      <a:pt x="1132" y="2205"/>
                      <a:pt x="1064" y="2274"/>
                    </a:cubicBezTo>
                    <a:lnTo>
                      <a:pt x="1064" y="2274"/>
                    </a:lnTo>
                    <a:cubicBezTo>
                      <a:pt x="1014" y="2197"/>
                      <a:pt x="976" y="2104"/>
                      <a:pt x="976" y="2050"/>
                    </a:cubicBezTo>
                    <a:lnTo>
                      <a:pt x="1054" y="1952"/>
                    </a:lnTo>
                    <a:close/>
                    <a:moveTo>
                      <a:pt x="1288" y="1"/>
                    </a:moveTo>
                    <a:cubicBezTo>
                      <a:pt x="1288" y="1"/>
                      <a:pt x="1210" y="176"/>
                      <a:pt x="1054" y="332"/>
                    </a:cubicBezTo>
                    <a:cubicBezTo>
                      <a:pt x="878" y="489"/>
                      <a:pt x="644" y="820"/>
                      <a:pt x="488" y="1152"/>
                    </a:cubicBezTo>
                    <a:cubicBezTo>
                      <a:pt x="313" y="1308"/>
                      <a:pt x="235" y="1562"/>
                      <a:pt x="156" y="1718"/>
                    </a:cubicBezTo>
                    <a:cubicBezTo>
                      <a:pt x="78" y="1874"/>
                      <a:pt x="0" y="1952"/>
                      <a:pt x="0" y="2128"/>
                    </a:cubicBezTo>
                    <a:lnTo>
                      <a:pt x="0" y="2284"/>
                    </a:lnTo>
                    <a:lnTo>
                      <a:pt x="0" y="2440"/>
                    </a:lnTo>
                    <a:lnTo>
                      <a:pt x="78" y="2537"/>
                    </a:lnTo>
                    <a:cubicBezTo>
                      <a:pt x="156" y="2615"/>
                      <a:pt x="313" y="2771"/>
                      <a:pt x="488" y="2771"/>
                    </a:cubicBezTo>
                    <a:cubicBezTo>
                      <a:pt x="566" y="2771"/>
                      <a:pt x="722" y="2771"/>
                      <a:pt x="878" y="2693"/>
                    </a:cubicBezTo>
                    <a:cubicBezTo>
                      <a:pt x="986" y="2645"/>
                      <a:pt x="1058" y="2597"/>
                      <a:pt x="1114" y="2527"/>
                    </a:cubicBezTo>
                    <a:lnTo>
                      <a:pt x="1114" y="2527"/>
                    </a:lnTo>
                    <a:cubicBezTo>
                      <a:pt x="1240" y="2687"/>
                      <a:pt x="1413" y="2792"/>
                      <a:pt x="1617" y="2792"/>
                    </a:cubicBezTo>
                    <a:cubicBezTo>
                      <a:pt x="1668" y="2792"/>
                      <a:pt x="1721" y="2785"/>
                      <a:pt x="1776" y="2771"/>
                    </a:cubicBezTo>
                    <a:lnTo>
                      <a:pt x="1952" y="2771"/>
                    </a:lnTo>
                    <a:cubicBezTo>
                      <a:pt x="2030" y="2693"/>
                      <a:pt x="2108" y="2615"/>
                      <a:pt x="2108" y="2537"/>
                    </a:cubicBezTo>
                    <a:cubicBezTo>
                      <a:pt x="2108" y="2440"/>
                      <a:pt x="2186" y="2284"/>
                      <a:pt x="2186" y="2206"/>
                    </a:cubicBezTo>
                    <a:cubicBezTo>
                      <a:pt x="2186" y="1952"/>
                      <a:pt x="2186" y="1718"/>
                      <a:pt x="2108" y="1464"/>
                    </a:cubicBezTo>
                    <a:cubicBezTo>
                      <a:pt x="2108" y="1074"/>
                      <a:pt x="2030" y="742"/>
                      <a:pt x="1952" y="489"/>
                    </a:cubicBezTo>
                    <a:cubicBezTo>
                      <a:pt x="1854" y="332"/>
                      <a:pt x="1776" y="176"/>
                      <a:pt x="1776" y="176"/>
                    </a:cubicBezTo>
                    <a:lnTo>
                      <a:pt x="1698" y="176"/>
                    </a:lnTo>
                    <a:cubicBezTo>
                      <a:pt x="1698" y="176"/>
                      <a:pt x="1776" y="332"/>
                      <a:pt x="1776" y="586"/>
                    </a:cubicBezTo>
                    <a:cubicBezTo>
                      <a:pt x="1854" y="820"/>
                      <a:pt x="1952" y="1152"/>
                      <a:pt x="1952" y="1562"/>
                    </a:cubicBezTo>
                    <a:cubicBezTo>
                      <a:pt x="2030" y="1718"/>
                      <a:pt x="2030" y="1952"/>
                      <a:pt x="2030" y="2206"/>
                    </a:cubicBezTo>
                    <a:lnTo>
                      <a:pt x="2030" y="2537"/>
                    </a:lnTo>
                    <a:lnTo>
                      <a:pt x="1854" y="2693"/>
                    </a:lnTo>
                    <a:lnTo>
                      <a:pt x="1776" y="2693"/>
                    </a:lnTo>
                    <a:cubicBezTo>
                      <a:pt x="1564" y="2693"/>
                      <a:pt x="1335" y="2629"/>
                      <a:pt x="1178" y="2428"/>
                    </a:cubicBezTo>
                    <a:lnTo>
                      <a:pt x="1178" y="2428"/>
                    </a:lnTo>
                    <a:cubicBezTo>
                      <a:pt x="1189" y="2408"/>
                      <a:pt x="1200" y="2386"/>
                      <a:pt x="1210" y="2362"/>
                    </a:cubicBezTo>
                    <a:cubicBezTo>
                      <a:pt x="1210" y="2284"/>
                      <a:pt x="1288" y="2284"/>
                      <a:pt x="1288" y="2206"/>
                    </a:cubicBezTo>
                    <a:cubicBezTo>
                      <a:pt x="1288" y="2128"/>
                      <a:pt x="1366" y="2050"/>
                      <a:pt x="1288" y="1874"/>
                    </a:cubicBezTo>
                    <a:cubicBezTo>
                      <a:pt x="1288" y="1874"/>
                      <a:pt x="1210" y="1796"/>
                      <a:pt x="1132" y="1796"/>
                    </a:cubicBezTo>
                    <a:lnTo>
                      <a:pt x="1054" y="1796"/>
                    </a:lnTo>
                    <a:cubicBezTo>
                      <a:pt x="976" y="1874"/>
                      <a:pt x="878" y="1952"/>
                      <a:pt x="878" y="2050"/>
                    </a:cubicBezTo>
                    <a:cubicBezTo>
                      <a:pt x="878" y="2159"/>
                      <a:pt x="927" y="2269"/>
                      <a:pt x="982" y="2352"/>
                    </a:cubicBezTo>
                    <a:lnTo>
                      <a:pt x="982" y="2352"/>
                    </a:lnTo>
                    <a:cubicBezTo>
                      <a:pt x="921" y="2408"/>
                      <a:pt x="856" y="2468"/>
                      <a:pt x="800" y="2537"/>
                    </a:cubicBezTo>
                    <a:cubicBezTo>
                      <a:pt x="713" y="2596"/>
                      <a:pt x="622" y="2621"/>
                      <a:pt x="540" y="2621"/>
                    </a:cubicBezTo>
                    <a:cubicBezTo>
                      <a:pt x="401" y="2621"/>
                      <a:pt x="283" y="2550"/>
                      <a:pt x="235" y="2440"/>
                    </a:cubicBezTo>
                    <a:lnTo>
                      <a:pt x="156" y="2362"/>
                    </a:lnTo>
                    <a:lnTo>
                      <a:pt x="156" y="2284"/>
                    </a:lnTo>
                    <a:lnTo>
                      <a:pt x="156" y="2128"/>
                    </a:lnTo>
                    <a:cubicBezTo>
                      <a:pt x="235" y="2050"/>
                      <a:pt x="235" y="1952"/>
                      <a:pt x="313" y="1796"/>
                    </a:cubicBezTo>
                    <a:cubicBezTo>
                      <a:pt x="391" y="1640"/>
                      <a:pt x="566" y="1386"/>
                      <a:pt x="644" y="1230"/>
                    </a:cubicBezTo>
                    <a:cubicBezTo>
                      <a:pt x="800" y="898"/>
                      <a:pt x="1054" y="586"/>
                      <a:pt x="1132" y="411"/>
                    </a:cubicBezTo>
                    <a:cubicBezTo>
                      <a:pt x="1288" y="254"/>
                      <a:pt x="1366" y="98"/>
                      <a:pt x="1366" y="98"/>
                    </a:cubicBezTo>
                    <a:lnTo>
                      <a:pt x="1366"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81" name="Google Shape;8081;p56"/>
              <p:cNvSpPr/>
              <p:nvPr/>
            </p:nvSpPr>
            <p:spPr>
              <a:xfrm>
                <a:off x="7533111" y="315072"/>
                <a:ext cx="24859" cy="38173"/>
              </a:xfrm>
              <a:custGeom>
                <a:avLst/>
                <a:gdLst/>
                <a:ahLst/>
                <a:cxnLst/>
                <a:rect l="l" t="t" r="r" b="b"/>
                <a:pathLst>
                  <a:path w="801" h="1230" extrusionOk="0">
                    <a:moveTo>
                      <a:pt x="235" y="0"/>
                    </a:moveTo>
                    <a:cubicBezTo>
                      <a:pt x="79" y="0"/>
                      <a:pt x="1" y="78"/>
                      <a:pt x="1" y="254"/>
                    </a:cubicBezTo>
                    <a:cubicBezTo>
                      <a:pt x="1" y="410"/>
                      <a:pt x="79" y="566"/>
                      <a:pt x="157" y="741"/>
                    </a:cubicBezTo>
                    <a:cubicBezTo>
                      <a:pt x="157" y="898"/>
                      <a:pt x="235" y="1132"/>
                      <a:pt x="410" y="1229"/>
                    </a:cubicBezTo>
                    <a:lnTo>
                      <a:pt x="566" y="1229"/>
                    </a:lnTo>
                    <a:cubicBezTo>
                      <a:pt x="723" y="1229"/>
                      <a:pt x="801" y="1054"/>
                      <a:pt x="801" y="898"/>
                    </a:cubicBezTo>
                    <a:cubicBezTo>
                      <a:pt x="723" y="820"/>
                      <a:pt x="645" y="644"/>
                      <a:pt x="645" y="488"/>
                    </a:cubicBezTo>
                    <a:cubicBezTo>
                      <a:pt x="566" y="332"/>
                      <a:pt x="566" y="156"/>
                      <a:pt x="410"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082" name="Google Shape;8082;p56"/>
              <p:cNvSpPr/>
              <p:nvPr/>
            </p:nvSpPr>
            <p:spPr>
              <a:xfrm>
                <a:off x="7585809" y="209087"/>
                <a:ext cx="50897" cy="95712"/>
              </a:xfrm>
              <a:custGeom>
                <a:avLst/>
                <a:gdLst/>
                <a:ahLst/>
                <a:cxnLst/>
                <a:rect l="l" t="t" r="r" b="b"/>
                <a:pathLst>
                  <a:path w="1640" h="3084" extrusionOk="0">
                    <a:moveTo>
                      <a:pt x="410" y="0"/>
                    </a:moveTo>
                    <a:cubicBezTo>
                      <a:pt x="332" y="0"/>
                      <a:pt x="176" y="0"/>
                      <a:pt x="78" y="157"/>
                    </a:cubicBezTo>
                    <a:lnTo>
                      <a:pt x="78" y="254"/>
                    </a:lnTo>
                    <a:cubicBezTo>
                      <a:pt x="0" y="410"/>
                      <a:pt x="78" y="644"/>
                      <a:pt x="254" y="742"/>
                    </a:cubicBezTo>
                    <a:cubicBezTo>
                      <a:pt x="410" y="898"/>
                      <a:pt x="488" y="1386"/>
                      <a:pt x="566" y="1620"/>
                    </a:cubicBezTo>
                    <a:cubicBezTo>
                      <a:pt x="664" y="1796"/>
                      <a:pt x="664" y="2030"/>
                      <a:pt x="664" y="2205"/>
                    </a:cubicBezTo>
                    <a:lnTo>
                      <a:pt x="742" y="2205"/>
                    </a:lnTo>
                    <a:lnTo>
                      <a:pt x="742" y="1874"/>
                    </a:lnTo>
                    <a:cubicBezTo>
                      <a:pt x="742" y="1620"/>
                      <a:pt x="742" y="1386"/>
                      <a:pt x="664" y="1230"/>
                    </a:cubicBezTo>
                    <a:cubicBezTo>
                      <a:pt x="664" y="820"/>
                      <a:pt x="566" y="488"/>
                      <a:pt x="488" y="254"/>
                    </a:cubicBezTo>
                    <a:cubicBezTo>
                      <a:pt x="488" y="79"/>
                      <a:pt x="488" y="0"/>
                      <a:pt x="410" y="0"/>
                    </a:cubicBezTo>
                    <a:close/>
                    <a:moveTo>
                      <a:pt x="566" y="0"/>
                    </a:moveTo>
                    <a:cubicBezTo>
                      <a:pt x="566" y="0"/>
                      <a:pt x="566" y="79"/>
                      <a:pt x="664" y="157"/>
                    </a:cubicBezTo>
                    <a:cubicBezTo>
                      <a:pt x="742" y="410"/>
                      <a:pt x="820" y="742"/>
                      <a:pt x="820" y="1132"/>
                    </a:cubicBezTo>
                    <a:cubicBezTo>
                      <a:pt x="898" y="1386"/>
                      <a:pt x="898" y="1620"/>
                      <a:pt x="898" y="1874"/>
                    </a:cubicBezTo>
                    <a:cubicBezTo>
                      <a:pt x="898" y="1952"/>
                      <a:pt x="820" y="2108"/>
                      <a:pt x="820" y="2205"/>
                    </a:cubicBezTo>
                    <a:cubicBezTo>
                      <a:pt x="820" y="2283"/>
                      <a:pt x="742" y="2361"/>
                      <a:pt x="742" y="2361"/>
                    </a:cubicBezTo>
                    <a:cubicBezTo>
                      <a:pt x="742" y="2518"/>
                      <a:pt x="742" y="2693"/>
                      <a:pt x="820" y="2849"/>
                    </a:cubicBezTo>
                    <a:cubicBezTo>
                      <a:pt x="820" y="3005"/>
                      <a:pt x="898" y="3083"/>
                      <a:pt x="1054" y="3083"/>
                    </a:cubicBezTo>
                    <a:cubicBezTo>
                      <a:pt x="1054" y="3083"/>
                      <a:pt x="1151" y="3083"/>
                      <a:pt x="1151" y="3005"/>
                    </a:cubicBezTo>
                    <a:cubicBezTo>
                      <a:pt x="1639" y="2596"/>
                      <a:pt x="1464" y="1952"/>
                      <a:pt x="1385" y="1386"/>
                    </a:cubicBezTo>
                    <a:cubicBezTo>
                      <a:pt x="1229" y="898"/>
                      <a:pt x="1151" y="410"/>
                      <a:pt x="742" y="79"/>
                    </a:cubicBezTo>
                    <a:cubicBezTo>
                      <a:pt x="664" y="0"/>
                      <a:pt x="664" y="0"/>
                      <a:pt x="56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83" name="Google Shape;8083;p56"/>
              <p:cNvSpPr/>
              <p:nvPr/>
            </p:nvSpPr>
            <p:spPr>
              <a:xfrm>
                <a:off x="7598502" y="209087"/>
                <a:ext cx="15176" cy="73305"/>
              </a:xfrm>
              <a:custGeom>
                <a:avLst/>
                <a:gdLst/>
                <a:ahLst/>
                <a:cxnLst/>
                <a:rect l="l" t="t" r="r" b="b"/>
                <a:pathLst>
                  <a:path w="489" h="2362" extrusionOk="0">
                    <a:moveTo>
                      <a:pt x="1" y="0"/>
                    </a:moveTo>
                    <a:cubicBezTo>
                      <a:pt x="79" y="0"/>
                      <a:pt x="79" y="79"/>
                      <a:pt x="79" y="254"/>
                    </a:cubicBezTo>
                    <a:cubicBezTo>
                      <a:pt x="157" y="488"/>
                      <a:pt x="255" y="820"/>
                      <a:pt x="255" y="1230"/>
                    </a:cubicBezTo>
                    <a:cubicBezTo>
                      <a:pt x="333" y="1386"/>
                      <a:pt x="333" y="1620"/>
                      <a:pt x="333" y="1874"/>
                    </a:cubicBezTo>
                    <a:lnTo>
                      <a:pt x="333" y="2205"/>
                    </a:lnTo>
                    <a:lnTo>
                      <a:pt x="255" y="2205"/>
                    </a:lnTo>
                    <a:cubicBezTo>
                      <a:pt x="333" y="2283"/>
                      <a:pt x="333" y="2361"/>
                      <a:pt x="333" y="2361"/>
                    </a:cubicBezTo>
                    <a:cubicBezTo>
                      <a:pt x="333" y="2361"/>
                      <a:pt x="411" y="2283"/>
                      <a:pt x="411" y="2205"/>
                    </a:cubicBezTo>
                    <a:cubicBezTo>
                      <a:pt x="411" y="2108"/>
                      <a:pt x="489" y="1952"/>
                      <a:pt x="489" y="1874"/>
                    </a:cubicBezTo>
                    <a:cubicBezTo>
                      <a:pt x="489" y="1620"/>
                      <a:pt x="489" y="1386"/>
                      <a:pt x="411" y="1132"/>
                    </a:cubicBezTo>
                    <a:cubicBezTo>
                      <a:pt x="411" y="742"/>
                      <a:pt x="333" y="410"/>
                      <a:pt x="255" y="157"/>
                    </a:cubicBezTo>
                    <a:cubicBezTo>
                      <a:pt x="157" y="79"/>
                      <a:pt x="157" y="0"/>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84" name="Google Shape;8084;p56"/>
              <p:cNvSpPr/>
              <p:nvPr/>
            </p:nvSpPr>
            <p:spPr>
              <a:xfrm>
                <a:off x="7785023" y="287202"/>
                <a:ext cx="126592" cy="196824"/>
              </a:xfrm>
              <a:custGeom>
                <a:avLst/>
                <a:gdLst/>
                <a:ahLst/>
                <a:cxnLst/>
                <a:rect l="l" t="t" r="r" b="b"/>
                <a:pathLst>
                  <a:path w="4079" h="6342" extrusionOk="0">
                    <a:moveTo>
                      <a:pt x="1464" y="1"/>
                    </a:moveTo>
                    <a:cubicBezTo>
                      <a:pt x="898" y="566"/>
                      <a:pt x="1" y="2205"/>
                      <a:pt x="332" y="3415"/>
                    </a:cubicBezTo>
                    <a:cubicBezTo>
                      <a:pt x="664" y="4956"/>
                      <a:pt x="1952" y="6342"/>
                      <a:pt x="2283" y="6342"/>
                    </a:cubicBezTo>
                    <a:cubicBezTo>
                      <a:pt x="2693" y="6342"/>
                      <a:pt x="4078" y="4391"/>
                      <a:pt x="4000" y="2927"/>
                    </a:cubicBezTo>
                    <a:cubicBezTo>
                      <a:pt x="3903" y="1874"/>
                      <a:pt x="3337" y="566"/>
                      <a:pt x="2439" y="79"/>
                    </a:cubicBezTo>
                    <a:lnTo>
                      <a:pt x="1874" y="79"/>
                    </a:lnTo>
                    <a:lnTo>
                      <a:pt x="1464" y="1"/>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8085" name="Google Shape;8085;p56"/>
              <p:cNvSpPr/>
              <p:nvPr/>
            </p:nvSpPr>
            <p:spPr>
              <a:xfrm>
                <a:off x="7815313" y="292664"/>
                <a:ext cx="66011" cy="87829"/>
              </a:xfrm>
              <a:custGeom>
                <a:avLst/>
                <a:gdLst/>
                <a:ahLst/>
                <a:cxnLst/>
                <a:rect l="l" t="t" r="r" b="b"/>
                <a:pathLst>
                  <a:path w="2127" h="2830" extrusionOk="0">
                    <a:moveTo>
                      <a:pt x="1073" y="1951"/>
                    </a:moveTo>
                    <a:cubicBezTo>
                      <a:pt x="1151" y="1951"/>
                      <a:pt x="1151" y="2029"/>
                      <a:pt x="1151" y="2107"/>
                    </a:cubicBezTo>
                    <a:cubicBezTo>
                      <a:pt x="1151" y="2107"/>
                      <a:pt x="1083" y="2175"/>
                      <a:pt x="1074" y="2248"/>
                    </a:cubicBezTo>
                    <a:lnTo>
                      <a:pt x="1074" y="2248"/>
                    </a:lnTo>
                    <a:cubicBezTo>
                      <a:pt x="1021" y="2172"/>
                      <a:pt x="976" y="2082"/>
                      <a:pt x="976" y="2029"/>
                    </a:cubicBezTo>
                    <a:lnTo>
                      <a:pt x="976" y="1951"/>
                    </a:lnTo>
                    <a:close/>
                    <a:moveTo>
                      <a:pt x="742" y="0"/>
                    </a:moveTo>
                    <a:cubicBezTo>
                      <a:pt x="742" y="0"/>
                      <a:pt x="664" y="156"/>
                      <a:pt x="585" y="312"/>
                    </a:cubicBezTo>
                    <a:cubicBezTo>
                      <a:pt x="488" y="566"/>
                      <a:pt x="332" y="878"/>
                      <a:pt x="176" y="1288"/>
                    </a:cubicBezTo>
                    <a:cubicBezTo>
                      <a:pt x="176" y="1463"/>
                      <a:pt x="98" y="1698"/>
                      <a:pt x="0" y="1951"/>
                    </a:cubicBezTo>
                    <a:lnTo>
                      <a:pt x="0" y="2263"/>
                    </a:lnTo>
                    <a:lnTo>
                      <a:pt x="0" y="2517"/>
                    </a:lnTo>
                    <a:cubicBezTo>
                      <a:pt x="0" y="2595"/>
                      <a:pt x="0" y="2595"/>
                      <a:pt x="98" y="2595"/>
                    </a:cubicBezTo>
                    <a:lnTo>
                      <a:pt x="98" y="2673"/>
                    </a:lnTo>
                    <a:lnTo>
                      <a:pt x="176" y="2673"/>
                    </a:lnTo>
                    <a:cubicBezTo>
                      <a:pt x="254" y="2751"/>
                      <a:pt x="410" y="2829"/>
                      <a:pt x="585" y="2829"/>
                    </a:cubicBezTo>
                    <a:cubicBezTo>
                      <a:pt x="742" y="2829"/>
                      <a:pt x="898" y="2751"/>
                      <a:pt x="976" y="2673"/>
                    </a:cubicBezTo>
                    <a:cubicBezTo>
                      <a:pt x="1032" y="2628"/>
                      <a:pt x="1081" y="2558"/>
                      <a:pt x="1128" y="2473"/>
                    </a:cubicBezTo>
                    <a:lnTo>
                      <a:pt x="1128" y="2473"/>
                    </a:lnTo>
                    <a:cubicBezTo>
                      <a:pt x="1291" y="2568"/>
                      <a:pt x="1489" y="2626"/>
                      <a:pt x="1668" y="2626"/>
                    </a:cubicBezTo>
                    <a:cubicBezTo>
                      <a:pt x="1741" y="2626"/>
                      <a:pt x="1810" y="2616"/>
                      <a:pt x="1873" y="2595"/>
                    </a:cubicBezTo>
                    <a:cubicBezTo>
                      <a:pt x="1873" y="2595"/>
                      <a:pt x="1951" y="2595"/>
                      <a:pt x="1951" y="2517"/>
                    </a:cubicBezTo>
                    <a:cubicBezTo>
                      <a:pt x="1951" y="2517"/>
                      <a:pt x="2049" y="2517"/>
                      <a:pt x="2049" y="2439"/>
                    </a:cubicBezTo>
                    <a:cubicBezTo>
                      <a:pt x="2127" y="2439"/>
                      <a:pt x="2127" y="2342"/>
                      <a:pt x="2127" y="2263"/>
                    </a:cubicBezTo>
                    <a:lnTo>
                      <a:pt x="2127" y="1854"/>
                    </a:lnTo>
                    <a:cubicBezTo>
                      <a:pt x="2049" y="1620"/>
                      <a:pt x="2049" y="1463"/>
                      <a:pt x="1951" y="1210"/>
                    </a:cubicBezTo>
                    <a:cubicBezTo>
                      <a:pt x="1795" y="878"/>
                      <a:pt x="1639" y="566"/>
                      <a:pt x="1463" y="312"/>
                    </a:cubicBezTo>
                    <a:cubicBezTo>
                      <a:pt x="1385" y="156"/>
                      <a:pt x="1307" y="0"/>
                      <a:pt x="1307" y="0"/>
                    </a:cubicBezTo>
                    <a:lnTo>
                      <a:pt x="1229" y="0"/>
                    </a:lnTo>
                    <a:lnTo>
                      <a:pt x="1229" y="78"/>
                    </a:lnTo>
                    <a:cubicBezTo>
                      <a:pt x="1229" y="78"/>
                      <a:pt x="1307" y="156"/>
                      <a:pt x="1385" y="390"/>
                    </a:cubicBezTo>
                    <a:cubicBezTo>
                      <a:pt x="1463" y="644"/>
                      <a:pt x="1639" y="878"/>
                      <a:pt x="1795" y="1288"/>
                    </a:cubicBezTo>
                    <a:cubicBezTo>
                      <a:pt x="1873" y="1463"/>
                      <a:pt x="1951" y="1698"/>
                      <a:pt x="1951" y="1951"/>
                    </a:cubicBezTo>
                    <a:cubicBezTo>
                      <a:pt x="2049" y="2029"/>
                      <a:pt x="2049" y="2107"/>
                      <a:pt x="2049" y="2263"/>
                    </a:cubicBezTo>
                    <a:cubicBezTo>
                      <a:pt x="2049" y="2342"/>
                      <a:pt x="1951" y="2342"/>
                      <a:pt x="1951" y="2439"/>
                    </a:cubicBezTo>
                    <a:lnTo>
                      <a:pt x="1873" y="2439"/>
                    </a:lnTo>
                    <a:lnTo>
                      <a:pt x="1795" y="2517"/>
                    </a:lnTo>
                    <a:cubicBezTo>
                      <a:pt x="1754" y="2538"/>
                      <a:pt x="1701" y="2547"/>
                      <a:pt x="1642" y="2547"/>
                    </a:cubicBezTo>
                    <a:cubicBezTo>
                      <a:pt x="1490" y="2547"/>
                      <a:pt x="1299" y="2482"/>
                      <a:pt x="1180" y="2371"/>
                    </a:cubicBezTo>
                    <a:lnTo>
                      <a:pt x="1180" y="2371"/>
                    </a:lnTo>
                    <a:cubicBezTo>
                      <a:pt x="1197" y="2336"/>
                      <a:pt x="1213" y="2300"/>
                      <a:pt x="1229" y="2263"/>
                    </a:cubicBezTo>
                    <a:cubicBezTo>
                      <a:pt x="1229" y="2263"/>
                      <a:pt x="1307" y="2185"/>
                      <a:pt x="1307" y="2107"/>
                    </a:cubicBezTo>
                    <a:cubicBezTo>
                      <a:pt x="1307" y="2029"/>
                      <a:pt x="1307" y="1951"/>
                      <a:pt x="1229" y="1854"/>
                    </a:cubicBezTo>
                    <a:cubicBezTo>
                      <a:pt x="1151" y="1776"/>
                      <a:pt x="1151" y="1776"/>
                      <a:pt x="1073" y="1776"/>
                    </a:cubicBezTo>
                    <a:lnTo>
                      <a:pt x="898" y="1776"/>
                    </a:lnTo>
                    <a:cubicBezTo>
                      <a:pt x="820" y="1854"/>
                      <a:pt x="820" y="1951"/>
                      <a:pt x="820" y="2029"/>
                    </a:cubicBezTo>
                    <a:cubicBezTo>
                      <a:pt x="820" y="2159"/>
                      <a:pt x="927" y="2288"/>
                      <a:pt x="1019" y="2384"/>
                    </a:cubicBezTo>
                    <a:lnTo>
                      <a:pt x="1019" y="2384"/>
                    </a:lnTo>
                    <a:cubicBezTo>
                      <a:pt x="985" y="2430"/>
                      <a:pt x="938" y="2476"/>
                      <a:pt x="898" y="2517"/>
                    </a:cubicBezTo>
                    <a:cubicBezTo>
                      <a:pt x="781" y="2634"/>
                      <a:pt x="659" y="2673"/>
                      <a:pt x="546" y="2673"/>
                    </a:cubicBezTo>
                    <a:cubicBezTo>
                      <a:pt x="434" y="2673"/>
                      <a:pt x="332" y="2634"/>
                      <a:pt x="254" y="2595"/>
                    </a:cubicBezTo>
                    <a:lnTo>
                      <a:pt x="254" y="2517"/>
                    </a:lnTo>
                    <a:lnTo>
                      <a:pt x="176" y="2517"/>
                    </a:lnTo>
                    <a:lnTo>
                      <a:pt x="176" y="2439"/>
                    </a:lnTo>
                    <a:lnTo>
                      <a:pt x="176" y="2263"/>
                    </a:lnTo>
                    <a:cubicBezTo>
                      <a:pt x="176" y="2185"/>
                      <a:pt x="176" y="2107"/>
                      <a:pt x="254" y="1951"/>
                    </a:cubicBezTo>
                    <a:cubicBezTo>
                      <a:pt x="254" y="1776"/>
                      <a:pt x="332" y="1542"/>
                      <a:pt x="410" y="1366"/>
                    </a:cubicBezTo>
                    <a:cubicBezTo>
                      <a:pt x="488" y="976"/>
                      <a:pt x="664" y="644"/>
                      <a:pt x="742" y="390"/>
                    </a:cubicBezTo>
                    <a:cubicBezTo>
                      <a:pt x="820" y="156"/>
                      <a:pt x="820" y="78"/>
                      <a:pt x="820" y="78"/>
                    </a:cubicBezTo>
                    <a:lnTo>
                      <a:pt x="820"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86" name="Google Shape;8086;p56"/>
              <p:cNvSpPr/>
              <p:nvPr/>
            </p:nvSpPr>
            <p:spPr>
              <a:xfrm>
                <a:off x="7843151" y="297506"/>
                <a:ext cx="66042" cy="90839"/>
              </a:xfrm>
              <a:custGeom>
                <a:avLst/>
                <a:gdLst/>
                <a:ahLst/>
                <a:cxnLst/>
                <a:rect l="l" t="t" r="r" b="b"/>
                <a:pathLst>
                  <a:path w="2128" h="2927" extrusionOk="0">
                    <a:moveTo>
                      <a:pt x="332" y="0"/>
                    </a:moveTo>
                    <a:cubicBezTo>
                      <a:pt x="254" y="0"/>
                      <a:pt x="79" y="156"/>
                      <a:pt x="79" y="234"/>
                    </a:cubicBezTo>
                    <a:lnTo>
                      <a:pt x="79" y="332"/>
                    </a:lnTo>
                    <a:cubicBezTo>
                      <a:pt x="1" y="566"/>
                      <a:pt x="176" y="722"/>
                      <a:pt x="332" y="820"/>
                    </a:cubicBezTo>
                    <a:cubicBezTo>
                      <a:pt x="566" y="898"/>
                      <a:pt x="742" y="1386"/>
                      <a:pt x="820" y="1620"/>
                    </a:cubicBezTo>
                    <a:cubicBezTo>
                      <a:pt x="976" y="1795"/>
                      <a:pt x="1054" y="1951"/>
                      <a:pt x="1152" y="2107"/>
                    </a:cubicBezTo>
                    <a:cubicBezTo>
                      <a:pt x="1152" y="1951"/>
                      <a:pt x="1152" y="1873"/>
                      <a:pt x="1054" y="1795"/>
                    </a:cubicBezTo>
                    <a:cubicBezTo>
                      <a:pt x="1054" y="1542"/>
                      <a:pt x="976" y="1307"/>
                      <a:pt x="898" y="1132"/>
                    </a:cubicBezTo>
                    <a:cubicBezTo>
                      <a:pt x="742" y="722"/>
                      <a:pt x="566" y="488"/>
                      <a:pt x="488" y="234"/>
                    </a:cubicBezTo>
                    <a:cubicBezTo>
                      <a:pt x="410" y="156"/>
                      <a:pt x="410" y="78"/>
                      <a:pt x="332" y="0"/>
                    </a:cubicBezTo>
                    <a:close/>
                    <a:moveTo>
                      <a:pt x="488" y="0"/>
                    </a:moveTo>
                    <a:cubicBezTo>
                      <a:pt x="488" y="0"/>
                      <a:pt x="566" y="78"/>
                      <a:pt x="566" y="156"/>
                    </a:cubicBezTo>
                    <a:cubicBezTo>
                      <a:pt x="742" y="410"/>
                      <a:pt x="898" y="722"/>
                      <a:pt x="1054" y="1054"/>
                    </a:cubicBezTo>
                    <a:cubicBezTo>
                      <a:pt x="1152" y="1307"/>
                      <a:pt x="1152" y="1464"/>
                      <a:pt x="1230" y="1698"/>
                    </a:cubicBezTo>
                    <a:lnTo>
                      <a:pt x="1230" y="2107"/>
                    </a:lnTo>
                    <a:cubicBezTo>
                      <a:pt x="1230" y="2186"/>
                      <a:pt x="1230" y="2186"/>
                      <a:pt x="1152" y="2283"/>
                    </a:cubicBezTo>
                    <a:cubicBezTo>
                      <a:pt x="1230" y="2439"/>
                      <a:pt x="1308" y="2595"/>
                      <a:pt x="1386" y="2771"/>
                    </a:cubicBezTo>
                    <a:cubicBezTo>
                      <a:pt x="1386" y="2849"/>
                      <a:pt x="1464" y="2927"/>
                      <a:pt x="1542" y="2927"/>
                    </a:cubicBezTo>
                    <a:cubicBezTo>
                      <a:pt x="1640" y="2927"/>
                      <a:pt x="1718" y="2849"/>
                      <a:pt x="1796" y="2849"/>
                    </a:cubicBezTo>
                    <a:cubicBezTo>
                      <a:pt x="2127" y="2283"/>
                      <a:pt x="1796" y="1698"/>
                      <a:pt x="1542" y="1210"/>
                    </a:cubicBezTo>
                    <a:cubicBezTo>
                      <a:pt x="1386" y="722"/>
                      <a:pt x="1152" y="234"/>
                      <a:pt x="664"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87" name="Google Shape;8087;p56"/>
              <p:cNvSpPr/>
              <p:nvPr/>
            </p:nvSpPr>
            <p:spPr>
              <a:xfrm>
                <a:off x="7853455" y="297506"/>
                <a:ext cx="27869" cy="70884"/>
              </a:xfrm>
              <a:custGeom>
                <a:avLst/>
                <a:gdLst/>
                <a:ahLst/>
                <a:cxnLst/>
                <a:rect l="l" t="t" r="r" b="b"/>
                <a:pathLst>
                  <a:path w="898" h="2284" extrusionOk="0">
                    <a:moveTo>
                      <a:pt x="0" y="0"/>
                    </a:moveTo>
                    <a:cubicBezTo>
                      <a:pt x="78" y="78"/>
                      <a:pt x="78" y="156"/>
                      <a:pt x="156" y="234"/>
                    </a:cubicBezTo>
                    <a:cubicBezTo>
                      <a:pt x="234" y="488"/>
                      <a:pt x="410" y="722"/>
                      <a:pt x="566" y="1132"/>
                    </a:cubicBezTo>
                    <a:cubicBezTo>
                      <a:pt x="644" y="1307"/>
                      <a:pt x="722" y="1542"/>
                      <a:pt x="722" y="1795"/>
                    </a:cubicBezTo>
                    <a:cubicBezTo>
                      <a:pt x="820" y="1873"/>
                      <a:pt x="820" y="1951"/>
                      <a:pt x="820" y="2107"/>
                    </a:cubicBezTo>
                    <a:lnTo>
                      <a:pt x="820" y="2283"/>
                    </a:lnTo>
                    <a:cubicBezTo>
                      <a:pt x="898" y="2186"/>
                      <a:pt x="898" y="2186"/>
                      <a:pt x="898" y="2107"/>
                    </a:cubicBezTo>
                    <a:lnTo>
                      <a:pt x="898" y="1698"/>
                    </a:lnTo>
                    <a:cubicBezTo>
                      <a:pt x="820" y="1464"/>
                      <a:pt x="820" y="1307"/>
                      <a:pt x="722" y="1054"/>
                    </a:cubicBezTo>
                    <a:cubicBezTo>
                      <a:pt x="566" y="722"/>
                      <a:pt x="410" y="410"/>
                      <a:pt x="234" y="156"/>
                    </a:cubicBezTo>
                    <a:cubicBezTo>
                      <a:pt x="234" y="78"/>
                      <a:pt x="156" y="0"/>
                      <a:pt x="156"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88" name="Google Shape;8088;p56"/>
              <p:cNvSpPr/>
              <p:nvPr/>
            </p:nvSpPr>
            <p:spPr>
              <a:xfrm>
                <a:off x="8121101" y="282361"/>
                <a:ext cx="125971" cy="196824"/>
              </a:xfrm>
              <a:custGeom>
                <a:avLst/>
                <a:gdLst/>
                <a:ahLst/>
                <a:cxnLst/>
                <a:rect l="l" t="t" r="r" b="b"/>
                <a:pathLst>
                  <a:path w="4059" h="6342" extrusionOk="0">
                    <a:moveTo>
                      <a:pt x="1464" y="0"/>
                    </a:moveTo>
                    <a:cubicBezTo>
                      <a:pt x="879" y="566"/>
                      <a:pt x="1" y="2283"/>
                      <a:pt x="235" y="3415"/>
                    </a:cubicBezTo>
                    <a:cubicBezTo>
                      <a:pt x="566" y="4956"/>
                      <a:pt x="1952" y="6342"/>
                      <a:pt x="2264" y="6342"/>
                    </a:cubicBezTo>
                    <a:cubicBezTo>
                      <a:pt x="2596" y="6342"/>
                      <a:pt x="4059" y="4391"/>
                      <a:pt x="3981" y="2927"/>
                    </a:cubicBezTo>
                    <a:cubicBezTo>
                      <a:pt x="3903" y="1874"/>
                      <a:pt x="3318" y="566"/>
                      <a:pt x="2440" y="157"/>
                    </a:cubicBezTo>
                    <a:cubicBezTo>
                      <a:pt x="2440" y="157"/>
                      <a:pt x="2186" y="78"/>
                      <a:pt x="1854" y="78"/>
                    </a:cubicBezTo>
                    <a:lnTo>
                      <a:pt x="1464" y="0"/>
                    </a:ln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8089" name="Google Shape;8089;p56"/>
              <p:cNvSpPr/>
              <p:nvPr/>
            </p:nvSpPr>
            <p:spPr>
              <a:xfrm>
                <a:off x="8148349" y="287202"/>
                <a:ext cx="68463" cy="88450"/>
              </a:xfrm>
              <a:custGeom>
                <a:avLst/>
                <a:gdLst/>
                <a:ahLst/>
                <a:cxnLst/>
                <a:rect l="l" t="t" r="r" b="b"/>
                <a:pathLst>
                  <a:path w="2206" h="2850" extrusionOk="0">
                    <a:moveTo>
                      <a:pt x="1152" y="1952"/>
                    </a:moveTo>
                    <a:lnTo>
                      <a:pt x="1152" y="2127"/>
                    </a:lnTo>
                    <a:lnTo>
                      <a:pt x="1152" y="2283"/>
                    </a:lnTo>
                    <a:cubicBezTo>
                      <a:pt x="1149" y="2286"/>
                      <a:pt x="1147" y="2289"/>
                      <a:pt x="1144" y="2291"/>
                    </a:cubicBezTo>
                    <a:lnTo>
                      <a:pt x="1144" y="2291"/>
                    </a:lnTo>
                    <a:cubicBezTo>
                      <a:pt x="1065" y="2230"/>
                      <a:pt x="976" y="2154"/>
                      <a:pt x="976" y="2030"/>
                    </a:cubicBezTo>
                    <a:lnTo>
                      <a:pt x="1074" y="1952"/>
                    </a:lnTo>
                    <a:close/>
                    <a:moveTo>
                      <a:pt x="820" y="1"/>
                    </a:moveTo>
                    <a:cubicBezTo>
                      <a:pt x="820" y="1"/>
                      <a:pt x="742" y="176"/>
                      <a:pt x="664" y="410"/>
                    </a:cubicBezTo>
                    <a:cubicBezTo>
                      <a:pt x="586" y="566"/>
                      <a:pt x="410" y="898"/>
                      <a:pt x="254" y="1308"/>
                    </a:cubicBezTo>
                    <a:cubicBezTo>
                      <a:pt x="176" y="1464"/>
                      <a:pt x="176" y="1718"/>
                      <a:pt x="98" y="1952"/>
                    </a:cubicBezTo>
                    <a:cubicBezTo>
                      <a:pt x="98" y="2030"/>
                      <a:pt x="1" y="2205"/>
                      <a:pt x="1" y="2361"/>
                    </a:cubicBezTo>
                    <a:cubicBezTo>
                      <a:pt x="1" y="2361"/>
                      <a:pt x="1" y="2439"/>
                      <a:pt x="98" y="2518"/>
                    </a:cubicBezTo>
                    <a:lnTo>
                      <a:pt x="98" y="2693"/>
                    </a:lnTo>
                    <a:lnTo>
                      <a:pt x="176" y="2693"/>
                    </a:lnTo>
                    <a:lnTo>
                      <a:pt x="254" y="2771"/>
                    </a:lnTo>
                    <a:cubicBezTo>
                      <a:pt x="332" y="2849"/>
                      <a:pt x="488" y="2849"/>
                      <a:pt x="664" y="2849"/>
                    </a:cubicBezTo>
                    <a:cubicBezTo>
                      <a:pt x="820" y="2849"/>
                      <a:pt x="898" y="2771"/>
                      <a:pt x="1074" y="2693"/>
                    </a:cubicBezTo>
                    <a:cubicBezTo>
                      <a:pt x="1119" y="2647"/>
                      <a:pt x="1165" y="2568"/>
                      <a:pt x="1211" y="2495"/>
                    </a:cubicBezTo>
                    <a:lnTo>
                      <a:pt x="1211" y="2495"/>
                    </a:lnTo>
                    <a:cubicBezTo>
                      <a:pt x="1331" y="2590"/>
                      <a:pt x="1512" y="2645"/>
                      <a:pt x="1705" y="2645"/>
                    </a:cubicBezTo>
                    <a:cubicBezTo>
                      <a:pt x="1786" y="2645"/>
                      <a:pt x="1870" y="2636"/>
                      <a:pt x="1952" y="2615"/>
                    </a:cubicBezTo>
                    <a:lnTo>
                      <a:pt x="2049" y="2615"/>
                    </a:lnTo>
                    <a:cubicBezTo>
                      <a:pt x="2049" y="2518"/>
                      <a:pt x="2127" y="2518"/>
                      <a:pt x="2127" y="2518"/>
                    </a:cubicBezTo>
                    <a:cubicBezTo>
                      <a:pt x="2127" y="2439"/>
                      <a:pt x="2205" y="2361"/>
                      <a:pt x="2205" y="2283"/>
                    </a:cubicBezTo>
                    <a:lnTo>
                      <a:pt x="2205" y="1952"/>
                    </a:lnTo>
                    <a:cubicBezTo>
                      <a:pt x="2127" y="1718"/>
                      <a:pt x="2049" y="1464"/>
                      <a:pt x="1952" y="1308"/>
                    </a:cubicBezTo>
                    <a:cubicBezTo>
                      <a:pt x="1796" y="898"/>
                      <a:pt x="1640" y="566"/>
                      <a:pt x="1562" y="332"/>
                    </a:cubicBezTo>
                    <a:cubicBezTo>
                      <a:pt x="1464" y="176"/>
                      <a:pt x="1386" y="1"/>
                      <a:pt x="1386" y="1"/>
                    </a:cubicBezTo>
                    <a:lnTo>
                      <a:pt x="1308" y="1"/>
                    </a:lnTo>
                    <a:lnTo>
                      <a:pt x="1308" y="79"/>
                    </a:lnTo>
                    <a:cubicBezTo>
                      <a:pt x="1308" y="79"/>
                      <a:pt x="1308" y="176"/>
                      <a:pt x="1464" y="410"/>
                    </a:cubicBezTo>
                    <a:cubicBezTo>
                      <a:pt x="1562" y="664"/>
                      <a:pt x="1718" y="976"/>
                      <a:pt x="1874" y="1308"/>
                    </a:cubicBezTo>
                    <a:cubicBezTo>
                      <a:pt x="1874" y="1542"/>
                      <a:pt x="1952" y="1718"/>
                      <a:pt x="2049" y="1952"/>
                    </a:cubicBezTo>
                    <a:cubicBezTo>
                      <a:pt x="2049" y="2030"/>
                      <a:pt x="2127" y="2205"/>
                      <a:pt x="2049" y="2283"/>
                    </a:cubicBezTo>
                    <a:lnTo>
                      <a:pt x="2049" y="2439"/>
                    </a:lnTo>
                    <a:lnTo>
                      <a:pt x="1952" y="2439"/>
                    </a:lnTo>
                    <a:lnTo>
                      <a:pt x="1874" y="2518"/>
                    </a:lnTo>
                    <a:cubicBezTo>
                      <a:pt x="1809" y="2545"/>
                      <a:pt x="1743" y="2557"/>
                      <a:pt x="1677" y="2557"/>
                    </a:cubicBezTo>
                    <a:cubicBezTo>
                      <a:pt x="1528" y="2557"/>
                      <a:pt x="1383" y="2493"/>
                      <a:pt x="1274" y="2401"/>
                    </a:cubicBezTo>
                    <a:lnTo>
                      <a:pt x="1274" y="2401"/>
                    </a:lnTo>
                    <a:cubicBezTo>
                      <a:pt x="1285" y="2386"/>
                      <a:pt x="1296" y="2373"/>
                      <a:pt x="1308" y="2361"/>
                    </a:cubicBezTo>
                    <a:lnTo>
                      <a:pt x="1308" y="2127"/>
                    </a:lnTo>
                    <a:cubicBezTo>
                      <a:pt x="1308" y="2030"/>
                      <a:pt x="1386" y="1952"/>
                      <a:pt x="1308" y="1874"/>
                    </a:cubicBezTo>
                    <a:cubicBezTo>
                      <a:pt x="1230" y="1796"/>
                      <a:pt x="1152" y="1796"/>
                      <a:pt x="1152" y="1796"/>
                    </a:cubicBezTo>
                    <a:lnTo>
                      <a:pt x="976" y="1796"/>
                    </a:lnTo>
                    <a:cubicBezTo>
                      <a:pt x="898" y="1874"/>
                      <a:pt x="820" y="2030"/>
                      <a:pt x="898" y="2127"/>
                    </a:cubicBezTo>
                    <a:cubicBezTo>
                      <a:pt x="898" y="2253"/>
                      <a:pt x="949" y="2328"/>
                      <a:pt x="1060" y="2393"/>
                    </a:cubicBezTo>
                    <a:lnTo>
                      <a:pt x="1060" y="2393"/>
                    </a:lnTo>
                    <a:cubicBezTo>
                      <a:pt x="1005" y="2468"/>
                      <a:pt x="948" y="2553"/>
                      <a:pt x="898" y="2615"/>
                    </a:cubicBezTo>
                    <a:cubicBezTo>
                      <a:pt x="820" y="2693"/>
                      <a:pt x="718" y="2732"/>
                      <a:pt x="615" y="2732"/>
                    </a:cubicBezTo>
                    <a:cubicBezTo>
                      <a:pt x="513" y="2732"/>
                      <a:pt x="410" y="2693"/>
                      <a:pt x="332" y="2615"/>
                    </a:cubicBezTo>
                    <a:lnTo>
                      <a:pt x="254" y="2615"/>
                    </a:lnTo>
                    <a:lnTo>
                      <a:pt x="254" y="2518"/>
                    </a:lnTo>
                    <a:lnTo>
                      <a:pt x="254" y="2361"/>
                    </a:lnTo>
                    <a:lnTo>
                      <a:pt x="254" y="1952"/>
                    </a:lnTo>
                    <a:cubicBezTo>
                      <a:pt x="332" y="1796"/>
                      <a:pt x="410" y="1542"/>
                      <a:pt x="488" y="1386"/>
                    </a:cubicBezTo>
                    <a:cubicBezTo>
                      <a:pt x="586" y="976"/>
                      <a:pt x="742" y="664"/>
                      <a:pt x="820" y="410"/>
                    </a:cubicBezTo>
                    <a:cubicBezTo>
                      <a:pt x="898" y="176"/>
                      <a:pt x="898" y="79"/>
                      <a:pt x="898" y="79"/>
                    </a:cubicBezTo>
                    <a:lnTo>
                      <a:pt x="898"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90" name="Google Shape;8090;p56"/>
              <p:cNvSpPr/>
              <p:nvPr/>
            </p:nvSpPr>
            <p:spPr>
              <a:xfrm>
                <a:off x="8178639" y="292664"/>
                <a:ext cx="66011" cy="90839"/>
              </a:xfrm>
              <a:custGeom>
                <a:avLst/>
                <a:gdLst/>
                <a:ahLst/>
                <a:cxnLst/>
                <a:rect l="l" t="t" r="r" b="b"/>
                <a:pathLst>
                  <a:path w="2127" h="2927" extrusionOk="0">
                    <a:moveTo>
                      <a:pt x="332" y="0"/>
                    </a:moveTo>
                    <a:cubicBezTo>
                      <a:pt x="254" y="78"/>
                      <a:pt x="98" y="156"/>
                      <a:pt x="98" y="234"/>
                    </a:cubicBezTo>
                    <a:cubicBezTo>
                      <a:pt x="0" y="312"/>
                      <a:pt x="0" y="312"/>
                      <a:pt x="0" y="390"/>
                    </a:cubicBezTo>
                    <a:cubicBezTo>
                      <a:pt x="0" y="566"/>
                      <a:pt x="98" y="722"/>
                      <a:pt x="254" y="800"/>
                    </a:cubicBezTo>
                    <a:cubicBezTo>
                      <a:pt x="586" y="878"/>
                      <a:pt x="742" y="1366"/>
                      <a:pt x="820" y="1620"/>
                    </a:cubicBezTo>
                    <a:cubicBezTo>
                      <a:pt x="898" y="1776"/>
                      <a:pt x="976" y="1951"/>
                      <a:pt x="1073" y="2107"/>
                    </a:cubicBezTo>
                    <a:cubicBezTo>
                      <a:pt x="1151" y="2029"/>
                      <a:pt x="1073" y="1854"/>
                      <a:pt x="1073" y="1776"/>
                    </a:cubicBezTo>
                    <a:cubicBezTo>
                      <a:pt x="976" y="1542"/>
                      <a:pt x="898" y="1366"/>
                      <a:pt x="898" y="1132"/>
                    </a:cubicBezTo>
                    <a:cubicBezTo>
                      <a:pt x="742" y="800"/>
                      <a:pt x="586" y="488"/>
                      <a:pt x="488" y="234"/>
                    </a:cubicBezTo>
                    <a:cubicBezTo>
                      <a:pt x="410" y="156"/>
                      <a:pt x="332" y="78"/>
                      <a:pt x="332" y="0"/>
                    </a:cubicBezTo>
                    <a:close/>
                    <a:moveTo>
                      <a:pt x="488" y="0"/>
                    </a:moveTo>
                    <a:cubicBezTo>
                      <a:pt x="488" y="78"/>
                      <a:pt x="488" y="78"/>
                      <a:pt x="586" y="156"/>
                    </a:cubicBezTo>
                    <a:cubicBezTo>
                      <a:pt x="664" y="390"/>
                      <a:pt x="820" y="722"/>
                      <a:pt x="976" y="1132"/>
                    </a:cubicBezTo>
                    <a:cubicBezTo>
                      <a:pt x="1073" y="1288"/>
                      <a:pt x="1151" y="1542"/>
                      <a:pt x="1229" y="1776"/>
                    </a:cubicBezTo>
                    <a:lnTo>
                      <a:pt x="1229" y="2107"/>
                    </a:lnTo>
                    <a:cubicBezTo>
                      <a:pt x="1229" y="2185"/>
                      <a:pt x="1229" y="2263"/>
                      <a:pt x="1151" y="2263"/>
                    </a:cubicBezTo>
                    <a:cubicBezTo>
                      <a:pt x="1229" y="2439"/>
                      <a:pt x="1307" y="2595"/>
                      <a:pt x="1386" y="2751"/>
                    </a:cubicBezTo>
                    <a:cubicBezTo>
                      <a:pt x="1386" y="2829"/>
                      <a:pt x="1464" y="2927"/>
                      <a:pt x="1561" y="2927"/>
                    </a:cubicBezTo>
                    <a:cubicBezTo>
                      <a:pt x="1639" y="2927"/>
                      <a:pt x="1717" y="2829"/>
                      <a:pt x="1717" y="2829"/>
                    </a:cubicBezTo>
                    <a:cubicBezTo>
                      <a:pt x="2127" y="2342"/>
                      <a:pt x="1795" y="1698"/>
                      <a:pt x="1561" y="1210"/>
                    </a:cubicBezTo>
                    <a:cubicBezTo>
                      <a:pt x="1307" y="722"/>
                      <a:pt x="1073" y="234"/>
                      <a:pt x="586"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91" name="Google Shape;8091;p56"/>
              <p:cNvSpPr/>
              <p:nvPr/>
            </p:nvSpPr>
            <p:spPr>
              <a:xfrm>
                <a:off x="8188912" y="292664"/>
                <a:ext cx="27900" cy="70263"/>
              </a:xfrm>
              <a:custGeom>
                <a:avLst/>
                <a:gdLst/>
                <a:ahLst/>
                <a:cxnLst/>
                <a:rect l="l" t="t" r="r" b="b"/>
                <a:pathLst>
                  <a:path w="899" h="2264" extrusionOk="0">
                    <a:moveTo>
                      <a:pt x="1" y="0"/>
                    </a:moveTo>
                    <a:cubicBezTo>
                      <a:pt x="1" y="78"/>
                      <a:pt x="79" y="156"/>
                      <a:pt x="157" y="234"/>
                    </a:cubicBezTo>
                    <a:cubicBezTo>
                      <a:pt x="255" y="488"/>
                      <a:pt x="411" y="800"/>
                      <a:pt x="567" y="1132"/>
                    </a:cubicBezTo>
                    <a:cubicBezTo>
                      <a:pt x="567" y="1366"/>
                      <a:pt x="645" y="1542"/>
                      <a:pt x="742" y="1776"/>
                    </a:cubicBezTo>
                    <a:cubicBezTo>
                      <a:pt x="742" y="1854"/>
                      <a:pt x="820" y="2029"/>
                      <a:pt x="742" y="2107"/>
                    </a:cubicBezTo>
                    <a:cubicBezTo>
                      <a:pt x="820" y="2185"/>
                      <a:pt x="820" y="2263"/>
                      <a:pt x="820" y="2263"/>
                    </a:cubicBezTo>
                    <a:cubicBezTo>
                      <a:pt x="898" y="2263"/>
                      <a:pt x="898" y="2185"/>
                      <a:pt x="898" y="2107"/>
                    </a:cubicBezTo>
                    <a:lnTo>
                      <a:pt x="898" y="1776"/>
                    </a:lnTo>
                    <a:cubicBezTo>
                      <a:pt x="820" y="1542"/>
                      <a:pt x="742" y="1288"/>
                      <a:pt x="645" y="1132"/>
                    </a:cubicBezTo>
                    <a:cubicBezTo>
                      <a:pt x="489" y="722"/>
                      <a:pt x="333" y="390"/>
                      <a:pt x="255" y="156"/>
                    </a:cubicBezTo>
                    <a:cubicBezTo>
                      <a:pt x="157" y="78"/>
                      <a:pt x="157" y="78"/>
                      <a:pt x="157"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92" name="Google Shape;8092;p56"/>
              <p:cNvSpPr/>
              <p:nvPr/>
            </p:nvSpPr>
            <p:spPr>
              <a:xfrm>
                <a:off x="8439023" y="204246"/>
                <a:ext cx="136275" cy="191548"/>
              </a:xfrm>
              <a:custGeom>
                <a:avLst/>
                <a:gdLst/>
                <a:ahLst/>
                <a:cxnLst/>
                <a:rect l="l" t="t" r="r" b="b"/>
                <a:pathLst>
                  <a:path w="4391" h="6172" extrusionOk="0">
                    <a:moveTo>
                      <a:pt x="1464" y="0"/>
                    </a:moveTo>
                    <a:lnTo>
                      <a:pt x="1054" y="78"/>
                    </a:lnTo>
                    <a:cubicBezTo>
                      <a:pt x="566" y="722"/>
                      <a:pt x="0" y="2517"/>
                      <a:pt x="488" y="3649"/>
                    </a:cubicBezTo>
                    <a:cubicBezTo>
                      <a:pt x="1031" y="5054"/>
                      <a:pt x="2475" y="6172"/>
                      <a:pt x="2951" y="6172"/>
                    </a:cubicBezTo>
                    <a:cubicBezTo>
                      <a:pt x="2971" y="6172"/>
                      <a:pt x="2989" y="6170"/>
                      <a:pt x="3005" y="6166"/>
                    </a:cubicBezTo>
                    <a:cubicBezTo>
                      <a:pt x="3317" y="6088"/>
                      <a:pt x="4390" y="3903"/>
                      <a:pt x="3981" y="2517"/>
                    </a:cubicBezTo>
                    <a:cubicBezTo>
                      <a:pt x="3727" y="1464"/>
                      <a:pt x="3005" y="313"/>
                      <a:pt x="2029"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sp>
            <p:nvSpPr>
              <p:cNvPr id="8093" name="Google Shape;8093;p56"/>
              <p:cNvSpPr/>
              <p:nvPr/>
            </p:nvSpPr>
            <p:spPr>
              <a:xfrm>
                <a:off x="8469282" y="206666"/>
                <a:ext cx="65453" cy="91864"/>
              </a:xfrm>
              <a:custGeom>
                <a:avLst/>
                <a:gdLst/>
                <a:ahLst/>
                <a:cxnLst/>
                <a:rect l="l" t="t" r="r" b="b"/>
                <a:pathLst>
                  <a:path w="2109" h="2960" extrusionOk="0">
                    <a:moveTo>
                      <a:pt x="1054" y="1952"/>
                    </a:moveTo>
                    <a:lnTo>
                      <a:pt x="1054" y="2030"/>
                    </a:lnTo>
                    <a:lnTo>
                      <a:pt x="1054" y="2283"/>
                    </a:lnTo>
                    <a:cubicBezTo>
                      <a:pt x="1054" y="2287"/>
                      <a:pt x="1054" y="2290"/>
                      <a:pt x="1054" y="2294"/>
                    </a:cubicBezTo>
                    <a:lnTo>
                      <a:pt x="1054" y="2294"/>
                    </a:lnTo>
                    <a:cubicBezTo>
                      <a:pt x="973" y="2227"/>
                      <a:pt x="879" y="2144"/>
                      <a:pt x="879" y="2030"/>
                    </a:cubicBezTo>
                    <a:lnTo>
                      <a:pt x="879" y="1952"/>
                    </a:lnTo>
                    <a:close/>
                    <a:moveTo>
                      <a:pt x="801" y="0"/>
                    </a:moveTo>
                    <a:lnTo>
                      <a:pt x="801" y="78"/>
                    </a:lnTo>
                    <a:cubicBezTo>
                      <a:pt x="801" y="78"/>
                      <a:pt x="879" y="157"/>
                      <a:pt x="1054" y="410"/>
                    </a:cubicBezTo>
                    <a:cubicBezTo>
                      <a:pt x="1133" y="566"/>
                      <a:pt x="1367" y="820"/>
                      <a:pt x="1620" y="1210"/>
                    </a:cubicBezTo>
                    <a:cubicBezTo>
                      <a:pt x="1698" y="1386"/>
                      <a:pt x="1776" y="1542"/>
                      <a:pt x="1854" y="1796"/>
                    </a:cubicBezTo>
                    <a:cubicBezTo>
                      <a:pt x="1952" y="1874"/>
                      <a:pt x="1952" y="1952"/>
                      <a:pt x="1952" y="2108"/>
                    </a:cubicBezTo>
                    <a:cubicBezTo>
                      <a:pt x="2030" y="2186"/>
                      <a:pt x="1952" y="2186"/>
                      <a:pt x="1952" y="2283"/>
                    </a:cubicBezTo>
                    <a:lnTo>
                      <a:pt x="1854" y="2361"/>
                    </a:lnTo>
                    <a:cubicBezTo>
                      <a:pt x="1737" y="2400"/>
                      <a:pt x="1615" y="2420"/>
                      <a:pt x="1493" y="2420"/>
                    </a:cubicBezTo>
                    <a:cubicBezTo>
                      <a:pt x="1395" y="2420"/>
                      <a:pt x="1297" y="2407"/>
                      <a:pt x="1201" y="2382"/>
                    </a:cubicBezTo>
                    <a:lnTo>
                      <a:pt x="1201" y="2382"/>
                    </a:lnTo>
                    <a:cubicBezTo>
                      <a:pt x="1207" y="2349"/>
                      <a:pt x="1211" y="2316"/>
                      <a:pt x="1211" y="2283"/>
                    </a:cubicBezTo>
                    <a:lnTo>
                      <a:pt x="1211" y="2030"/>
                    </a:lnTo>
                    <a:cubicBezTo>
                      <a:pt x="1211" y="1952"/>
                      <a:pt x="1211" y="1874"/>
                      <a:pt x="1133" y="1796"/>
                    </a:cubicBezTo>
                    <a:lnTo>
                      <a:pt x="976" y="1796"/>
                    </a:lnTo>
                    <a:cubicBezTo>
                      <a:pt x="879" y="1796"/>
                      <a:pt x="879" y="1796"/>
                      <a:pt x="801" y="1874"/>
                    </a:cubicBezTo>
                    <a:cubicBezTo>
                      <a:pt x="723" y="1874"/>
                      <a:pt x="723" y="2030"/>
                      <a:pt x="723" y="2108"/>
                    </a:cubicBezTo>
                    <a:cubicBezTo>
                      <a:pt x="791" y="2260"/>
                      <a:pt x="932" y="2339"/>
                      <a:pt x="1019" y="2408"/>
                    </a:cubicBezTo>
                    <a:lnTo>
                      <a:pt x="1019" y="2408"/>
                    </a:lnTo>
                    <a:cubicBezTo>
                      <a:pt x="987" y="2477"/>
                      <a:pt x="936" y="2550"/>
                      <a:pt x="879" y="2596"/>
                    </a:cubicBezTo>
                    <a:cubicBezTo>
                      <a:pt x="832" y="2702"/>
                      <a:pt x="698" y="2773"/>
                      <a:pt x="561" y="2773"/>
                    </a:cubicBezTo>
                    <a:cubicBezTo>
                      <a:pt x="473" y="2773"/>
                      <a:pt x="382" y="2743"/>
                      <a:pt x="313" y="2674"/>
                    </a:cubicBezTo>
                    <a:lnTo>
                      <a:pt x="235" y="2674"/>
                    </a:lnTo>
                    <a:lnTo>
                      <a:pt x="235" y="2596"/>
                    </a:lnTo>
                    <a:cubicBezTo>
                      <a:pt x="157" y="2596"/>
                      <a:pt x="157" y="2517"/>
                      <a:pt x="157" y="2439"/>
                    </a:cubicBezTo>
                    <a:lnTo>
                      <a:pt x="157" y="2108"/>
                    </a:lnTo>
                    <a:cubicBezTo>
                      <a:pt x="157" y="1874"/>
                      <a:pt x="235" y="1698"/>
                      <a:pt x="235" y="1464"/>
                    </a:cubicBezTo>
                    <a:cubicBezTo>
                      <a:pt x="313" y="1054"/>
                      <a:pt x="313" y="722"/>
                      <a:pt x="391" y="488"/>
                    </a:cubicBezTo>
                    <a:cubicBezTo>
                      <a:pt x="391" y="235"/>
                      <a:pt x="489" y="157"/>
                      <a:pt x="489" y="157"/>
                    </a:cubicBezTo>
                    <a:lnTo>
                      <a:pt x="391" y="78"/>
                    </a:lnTo>
                    <a:lnTo>
                      <a:pt x="313" y="78"/>
                    </a:lnTo>
                    <a:cubicBezTo>
                      <a:pt x="313" y="78"/>
                      <a:pt x="313" y="235"/>
                      <a:pt x="235" y="488"/>
                    </a:cubicBezTo>
                    <a:cubicBezTo>
                      <a:pt x="157" y="722"/>
                      <a:pt x="79" y="1054"/>
                      <a:pt x="1" y="1464"/>
                    </a:cubicBezTo>
                    <a:lnTo>
                      <a:pt x="1" y="2108"/>
                    </a:lnTo>
                    <a:lnTo>
                      <a:pt x="1" y="2517"/>
                    </a:lnTo>
                    <a:cubicBezTo>
                      <a:pt x="1" y="2596"/>
                      <a:pt x="1" y="2596"/>
                      <a:pt x="79" y="2674"/>
                    </a:cubicBezTo>
                    <a:cubicBezTo>
                      <a:pt x="79" y="2771"/>
                      <a:pt x="79" y="2771"/>
                      <a:pt x="157" y="2849"/>
                    </a:cubicBezTo>
                    <a:lnTo>
                      <a:pt x="235" y="2849"/>
                    </a:lnTo>
                    <a:cubicBezTo>
                      <a:pt x="290" y="2904"/>
                      <a:pt x="394" y="2960"/>
                      <a:pt x="505" y="2960"/>
                    </a:cubicBezTo>
                    <a:cubicBezTo>
                      <a:pt x="552" y="2960"/>
                      <a:pt x="599" y="2950"/>
                      <a:pt x="645" y="2927"/>
                    </a:cubicBezTo>
                    <a:cubicBezTo>
                      <a:pt x="801" y="2927"/>
                      <a:pt x="976" y="2849"/>
                      <a:pt x="1054" y="2674"/>
                    </a:cubicBezTo>
                    <a:cubicBezTo>
                      <a:pt x="1095" y="2633"/>
                      <a:pt x="1136" y="2571"/>
                      <a:pt x="1165" y="2499"/>
                    </a:cubicBezTo>
                    <a:lnTo>
                      <a:pt x="1165" y="2499"/>
                    </a:lnTo>
                    <a:cubicBezTo>
                      <a:pt x="1256" y="2537"/>
                      <a:pt x="1355" y="2556"/>
                      <a:pt x="1454" y="2556"/>
                    </a:cubicBezTo>
                    <a:cubicBezTo>
                      <a:pt x="1596" y="2556"/>
                      <a:pt x="1737" y="2517"/>
                      <a:pt x="1854" y="2439"/>
                    </a:cubicBezTo>
                    <a:lnTo>
                      <a:pt x="1952" y="2439"/>
                    </a:lnTo>
                    <a:cubicBezTo>
                      <a:pt x="2030" y="2361"/>
                      <a:pt x="2030" y="2361"/>
                      <a:pt x="2030" y="2283"/>
                    </a:cubicBezTo>
                    <a:cubicBezTo>
                      <a:pt x="2108" y="2283"/>
                      <a:pt x="2108" y="2186"/>
                      <a:pt x="2108" y="2108"/>
                    </a:cubicBezTo>
                    <a:cubicBezTo>
                      <a:pt x="2108" y="1952"/>
                      <a:pt x="2030" y="1874"/>
                      <a:pt x="2030" y="1698"/>
                    </a:cubicBezTo>
                    <a:cubicBezTo>
                      <a:pt x="1952" y="1464"/>
                      <a:pt x="1854" y="1308"/>
                      <a:pt x="1698" y="1132"/>
                    </a:cubicBezTo>
                    <a:cubicBezTo>
                      <a:pt x="1542" y="722"/>
                      <a:pt x="1289" y="488"/>
                      <a:pt x="1133" y="332"/>
                    </a:cubicBezTo>
                    <a:cubicBezTo>
                      <a:pt x="976" y="78"/>
                      <a:pt x="879" y="0"/>
                      <a:pt x="87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094" name="Google Shape;8094;p56"/>
              <p:cNvSpPr/>
              <p:nvPr/>
            </p:nvSpPr>
            <p:spPr>
              <a:xfrm>
                <a:off x="8489269" y="211508"/>
                <a:ext cx="73305" cy="81188"/>
              </a:xfrm>
              <a:custGeom>
                <a:avLst/>
                <a:gdLst/>
                <a:ahLst/>
                <a:cxnLst/>
                <a:rect l="l" t="t" r="r" b="b"/>
                <a:pathLst>
                  <a:path w="2362" h="2616" extrusionOk="0">
                    <a:moveTo>
                      <a:pt x="235" y="1"/>
                    </a:moveTo>
                    <a:cubicBezTo>
                      <a:pt x="79" y="79"/>
                      <a:pt x="1" y="176"/>
                      <a:pt x="1" y="332"/>
                    </a:cubicBezTo>
                    <a:lnTo>
                      <a:pt x="1" y="410"/>
                    </a:lnTo>
                    <a:cubicBezTo>
                      <a:pt x="1" y="566"/>
                      <a:pt x="157" y="742"/>
                      <a:pt x="332" y="820"/>
                    </a:cubicBezTo>
                    <a:cubicBezTo>
                      <a:pt x="567" y="898"/>
                      <a:pt x="820" y="1308"/>
                      <a:pt x="976" y="1464"/>
                    </a:cubicBezTo>
                    <a:cubicBezTo>
                      <a:pt x="1132" y="1640"/>
                      <a:pt x="1210" y="1796"/>
                      <a:pt x="1308" y="1952"/>
                    </a:cubicBezTo>
                    <a:cubicBezTo>
                      <a:pt x="1308" y="1796"/>
                      <a:pt x="1308" y="1718"/>
                      <a:pt x="1210" y="1640"/>
                    </a:cubicBezTo>
                    <a:cubicBezTo>
                      <a:pt x="1132" y="1386"/>
                      <a:pt x="1054" y="1230"/>
                      <a:pt x="976" y="1054"/>
                    </a:cubicBezTo>
                    <a:cubicBezTo>
                      <a:pt x="723" y="664"/>
                      <a:pt x="489" y="410"/>
                      <a:pt x="410" y="254"/>
                    </a:cubicBezTo>
                    <a:cubicBezTo>
                      <a:pt x="332" y="176"/>
                      <a:pt x="235" y="79"/>
                      <a:pt x="235" y="1"/>
                    </a:cubicBezTo>
                    <a:close/>
                    <a:moveTo>
                      <a:pt x="332" y="1"/>
                    </a:moveTo>
                    <a:cubicBezTo>
                      <a:pt x="410" y="1"/>
                      <a:pt x="410" y="79"/>
                      <a:pt x="489" y="176"/>
                    </a:cubicBezTo>
                    <a:cubicBezTo>
                      <a:pt x="645" y="332"/>
                      <a:pt x="898" y="566"/>
                      <a:pt x="1054" y="976"/>
                    </a:cubicBezTo>
                    <a:cubicBezTo>
                      <a:pt x="1210" y="1152"/>
                      <a:pt x="1308" y="1308"/>
                      <a:pt x="1386" y="1542"/>
                    </a:cubicBezTo>
                    <a:cubicBezTo>
                      <a:pt x="1386" y="1718"/>
                      <a:pt x="1464" y="1796"/>
                      <a:pt x="1464" y="1952"/>
                    </a:cubicBezTo>
                    <a:lnTo>
                      <a:pt x="1464" y="2127"/>
                    </a:lnTo>
                    <a:cubicBezTo>
                      <a:pt x="1542" y="2283"/>
                      <a:pt x="1620" y="2361"/>
                      <a:pt x="1698" y="2518"/>
                    </a:cubicBezTo>
                    <a:cubicBezTo>
                      <a:pt x="1698" y="2615"/>
                      <a:pt x="1796" y="2615"/>
                      <a:pt x="1874" y="2615"/>
                    </a:cubicBezTo>
                    <a:cubicBezTo>
                      <a:pt x="1952" y="2615"/>
                      <a:pt x="2030" y="2615"/>
                      <a:pt x="2108" y="2518"/>
                    </a:cubicBezTo>
                    <a:cubicBezTo>
                      <a:pt x="2362" y="1952"/>
                      <a:pt x="1952" y="1386"/>
                      <a:pt x="1620" y="976"/>
                    </a:cubicBezTo>
                    <a:cubicBezTo>
                      <a:pt x="1308" y="566"/>
                      <a:pt x="976" y="79"/>
                      <a:pt x="489" y="1"/>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095" name="Google Shape;8095;p56"/>
              <p:cNvSpPr/>
              <p:nvPr/>
            </p:nvSpPr>
            <p:spPr>
              <a:xfrm>
                <a:off x="8496531" y="211508"/>
                <a:ext cx="38204" cy="66042"/>
              </a:xfrm>
              <a:custGeom>
                <a:avLst/>
                <a:gdLst/>
                <a:ahLst/>
                <a:cxnLst/>
                <a:rect l="l" t="t" r="r" b="b"/>
                <a:pathLst>
                  <a:path w="1231" h="2128" extrusionOk="0">
                    <a:moveTo>
                      <a:pt x="1" y="1"/>
                    </a:moveTo>
                    <a:cubicBezTo>
                      <a:pt x="1" y="79"/>
                      <a:pt x="98" y="176"/>
                      <a:pt x="176" y="254"/>
                    </a:cubicBezTo>
                    <a:cubicBezTo>
                      <a:pt x="255" y="410"/>
                      <a:pt x="489" y="664"/>
                      <a:pt x="742" y="1054"/>
                    </a:cubicBezTo>
                    <a:cubicBezTo>
                      <a:pt x="820" y="1230"/>
                      <a:pt x="898" y="1386"/>
                      <a:pt x="976" y="1640"/>
                    </a:cubicBezTo>
                    <a:cubicBezTo>
                      <a:pt x="1074" y="1718"/>
                      <a:pt x="1074" y="1796"/>
                      <a:pt x="1074" y="1952"/>
                    </a:cubicBezTo>
                    <a:cubicBezTo>
                      <a:pt x="1152" y="2030"/>
                      <a:pt x="1152" y="2030"/>
                      <a:pt x="1230" y="2127"/>
                    </a:cubicBezTo>
                    <a:lnTo>
                      <a:pt x="1230" y="1952"/>
                    </a:lnTo>
                    <a:cubicBezTo>
                      <a:pt x="1230" y="1796"/>
                      <a:pt x="1152" y="1718"/>
                      <a:pt x="1152" y="1542"/>
                    </a:cubicBezTo>
                    <a:cubicBezTo>
                      <a:pt x="1074" y="1308"/>
                      <a:pt x="976" y="1152"/>
                      <a:pt x="820" y="976"/>
                    </a:cubicBezTo>
                    <a:cubicBezTo>
                      <a:pt x="664" y="566"/>
                      <a:pt x="411" y="332"/>
                      <a:pt x="255" y="176"/>
                    </a:cubicBezTo>
                    <a:cubicBezTo>
                      <a:pt x="176" y="79"/>
                      <a:pt x="176" y="1"/>
                      <a:pt x="98" y="1"/>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096" name="Google Shape;8096;p56"/>
              <p:cNvSpPr/>
              <p:nvPr/>
            </p:nvSpPr>
            <p:spPr>
              <a:xfrm>
                <a:off x="8736338" y="-430"/>
                <a:ext cx="133854" cy="192107"/>
              </a:xfrm>
              <a:custGeom>
                <a:avLst/>
                <a:gdLst/>
                <a:ahLst/>
                <a:cxnLst/>
                <a:rect l="l" t="t" r="r" b="b"/>
                <a:pathLst>
                  <a:path w="4313" h="6190" extrusionOk="0">
                    <a:moveTo>
                      <a:pt x="1952" y="0"/>
                    </a:moveTo>
                    <a:cubicBezTo>
                      <a:pt x="1952" y="0"/>
                      <a:pt x="1796" y="0"/>
                      <a:pt x="1386" y="79"/>
                    </a:cubicBezTo>
                    <a:lnTo>
                      <a:pt x="976" y="79"/>
                    </a:lnTo>
                    <a:cubicBezTo>
                      <a:pt x="488" y="742"/>
                      <a:pt x="1" y="2517"/>
                      <a:pt x="410" y="3669"/>
                    </a:cubicBezTo>
                    <a:cubicBezTo>
                      <a:pt x="1033" y="5084"/>
                      <a:pt x="2514" y="6189"/>
                      <a:pt x="2893" y="6189"/>
                    </a:cubicBezTo>
                    <a:cubicBezTo>
                      <a:pt x="2906" y="6189"/>
                      <a:pt x="2917" y="6188"/>
                      <a:pt x="2927" y="6186"/>
                    </a:cubicBezTo>
                    <a:cubicBezTo>
                      <a:pt x="3259" y="6108"/>
                      <a:pt x="4313" y="3981"/>
                      <a:pt x="3981" y="2517"/>
                    </a:cubicBezTo>
                    <a:cubicBezTo>
                      <a:pt x="3747" y="1542"/>
                      <a:pt x="2927" y="332"/>
                      <a:pt x="1952" y="0"/>
                    </a:cubicBezTo>
                    <a:close/>
                  </a:path>
                </a:pathLst>
              </a:custGeom>
              <a:solidFill>
                <a:srgbClr val="F8DD77"/>
              </a:solidFill>
              <a:ln>
                <a:noFill/>
              </a:ln>
            </p:spPr>
            <p:txBody>
              <a:bodyPr spcFirstLastPara="1" wrap="square" lIns="182850" tIns="182850" rIns="182850" bIns="182850" anchor="ctr" anchorCtr="0">
                <a:noAutofit/>
              </a:bodyPr>
              <a:lstStyle/>
              <a:p>
                <a:endParaRPr sz="3600"/>
              </a:p>
            </p:txBody>
          </p:sp>
          <p:grpSp>
            <p:nvGrpSpPr>
              <p:cNvPr id="8097" name="Google Shape;8097;p56"/>
              <p:cNvGrpSpPr/>
              <p:nvPr/>
            </p:nvGrpSpPr>
            <p:grpSpPr>
              <a:xfrm>
                <a:off x="152709" y="-336291"/>
                <a:ext cx="8838582" cy="629607"/>
                <a:chOff x="152709" y="-336291"/>
                <a:chExt cx="8838582" cy="629607"/>
              </a:xfrm>
            </p:grpSpPr>
            <p:sp>
              <p:nvSpPr>
                <p:cNvPr id="8098" name="Google Shape;8098;p56"/>
                <p:cNvSpPr/>
                <p:nvPr/>
              </p:nvSpPr>
              <p:spPr>
                <a:xfrm>
                  <a:off x="4903826" y="170324"/>
                  <a:ext cx="40594" cy="38794"/>
                </a:xfrm>
                <a:custGeom>
                  <a:avLst/>
                  <a:gdLst/>
                  <a:ahLst/>
                  <a:cxnLst/>
                  <a:rect l="l" t="t" r="r" b="b"/>
                  <a:pathLst>
                    <a:path w="1308" h="1250" extrusionOk="0">
                      <a:moveTo>
                        <a:pt x="833" y="1"/>
                      </a:moveTo>
                      <a:cubicBezTo>
                        <a:pt x="577" y="1"/>
                        <a:pt x="206" y="83"/>
                        <a:pt x="79" y="196"/>
                      </a:cubicBezTo>
                      <a:cubicBezTo>
                        <a:pt x="0" y="274"/>
                        <a:pt x="332" y="1249"/>
                        <a:pt x="332" y="1249"/>
                      </a:cubicBezTo>
                      <a:lnTo>
                        <a:pt x="644" y="1249"/>
                      </a:lnTo>
                      <a:cubicBezTo>
                        <a:pt x="1054" y="1249"/>
                        <a:pt x="1308" y="1093"/>
                        <a:pt x="1308" y="1093"/>
                      </a:cubicBezTo>
                      <a:cubicBezTo>
                        <a:pt x="1308" y="1093"/>
                        <a:pt x="1132" y="196"/>
                        <a:pt x="1054" y="40"/>
                      </a:cubicBezTo>
                      <a:cubicBezTo>
                        <a:pt x="1011" y="13"/>
                        <a:pt x="930" y="1"/>
                        <a:pt x="83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099" name="Google Shape;8099;p56"/>
                <p:cNvSpPr/>
                <p:nvPr/>
              </p:nvSpPr>
              <p:spPr>
                <a:xfrm>
                  <a:off x="5199341" y="-32303"/>
                  <a:ext cx="39973" cy="39787"/>
                </a:xfrm>
                <a:custGeom>
                  <a:avLst/>
                  <a:gdLst/>
                  <a:ahLst/>
                  <a:cxnLst/>
                  <a:rect l="l" t="t" r="r" b="b"/>
                  <a:pathLst>
                    <a:path w="1288" h="1282" extrusionOk="0">
                      <a:moveTo>
                        <a:pt x="710" y="1"/>
                      </a:moveTo>
                      <a:cubicBezTo>
                        <a:pt x="475" y="1"/>
                        <a:pt x="202" y="38"/>
                        <a:pt x="156" y="130"/>
                      </a:cubicBezTo>
                      <a:cubicBezTo>
                        <a:pt x="0" y="227"/>
                        <a:pt x="312" y="1203"/>
                        <a:pt x="312" y="1203"/>
                      </a:cubicBezTo>
                      <a:cubicBezTo>
                        <a:pt x="488" y="1281"/>
                        <a:pt x="566" y="1281"/>
                        <a:pt x="644" y="1281"/>
                      </a:cubicBezTo>
                      <a:cubicBezTo>
                        <a:pt x="1054" y="1203"/>
                        <a:pt x="1288" y="1027"/>
                        <a:pt x="1288" y="1027"/>
                      </a:cubicBezTo>
                      <a:cubicBezTo>
                        <a:pt x="1288" y="1027"/>
                        <a:pt x="1132" y="130"/>
                        <a:pt x="1054" y="52"/>
                      </a:cubicBezTo>
                      <a:cubicBezTo>
                        <a:pt x="1022" y="20"/>
                        <a:pt x="875" y="1"/>
                        <a:pt x="71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nvGrpSpPr>
                <p:cNvPr id="8100" name="Google Shape;8100;p56"/>
                <p:cNvGrpSpPr/>
                <p:nvPr/>
              </p:nvGrpSpPr>
              <p:grpSpPr>
                <a:xfrm>
                  <a:off x="152709" y="-336291"/>
                  <a:ext cx="8838582" cy="629607"/>
                  <a:chOff x="152709" y="-336291"/>
                  <a:chExt cx="8838582" cy="629607"/>
                </a:xfrm>
              </p:grpSpPr>
              <p:sp>
                <p:nvSpPr>
                  <p:cNvPr id="8101" name="Google Shape;8101;p56"/>
                  <p:cNvSpPr/>
                  <p:nvPr/>
                </p:nvSpPr>
                <p:spPr>
                  <a:xfrm>
                    <a:off x="5426425" y="-332132"/>
                    <a:ext cx="1717973" cy="516950"/>
                  </a:xfrm>
                  <a:custGeom>
                    <a:avLst/>
                    <a:gdLst/>
                    <a:ahLst/>
                    <a:cxnLst/>
                    <a:rect l="l" t="t" r="r" b="b"/>
                    <a:pathLst>
                      <a:path w="55356" h="16657" extrusionOk="0">
                        <a:moveTo>
                          <a:pt x="153" y="0"/>
                        </a:moveTo>
                        <a:cubicBezTo>
                          <a:pt x="130" y="0"/>
                          <a:pt x="104" y="9"/>
                          <a:pt x="78" y="35"/>
                        </a:cubicBezTo>
                        <a:cubicBezTo>
                          <a:pt x="78" y="35"/>
                          <a:pt x="0" y="133"/>
                          <a:pt x="78" y="133"/>
                        </a:cubicBezTo>
                        <a:cubicBezTo>
                          <a:pt x="78" y="133"/>
                          <a:pt x="566" y="1108"/>
                          <a:pt x="1620" y="2572"/>
                        </a:cubicBezTo>
                        <a:cubicBezTo>
                          <a:pt x="2107" y="3372"/>
                          <a:pt x="2751" y="4191"/>
                          <a:pt x="3649" y="5167"/>
                        </a:cubicBezTo>
                        <a:cubicBezTo>
                          <a:pt x="4468" y="6142"/>
                          <a:pt x="5444" y="7196"/>
                          <a:pt x="6654" y="8250"/>
                        </a:cubicBezTo>
                        <a:cubicBezTo>
                          <a:pt x="7805" y="9225"/>
                          <a:pt x="9171" y="10279"/>
                          <a:pt x="10732" y="11254"/>
                        </a:cubicBezTo>
                        <a:cubicBezTo>
                          <a:pt x="12195" y="12230"/>
                          <a:pt x="13893" y="13127"/>
                          <a:pt x="15688" y="13947"/>
                        </a:cubicBezTo>
                        <a:cubicBezTo>
                          <a:pt x="17561" y="14669"/>
                          <a:pt x="19414" y="15332"/>
                          <a:pt x="21463" y="15820"/>
                        </a:cubicBezTo>
                        <a:cubicBezTo>
                          <a:pt x="23492" y="16308"/>
                          <a:pt x="25600" y="16542"/>
                          <a:pt x="27629" y="16620"/>
                        </a:cubicBezTo>
                        <a:cubicBezTo>
                          <a:pt x="28154" y="16644"/>
                          <a:pt x="28678" y="16656"/>
                          <a:pt x="29200" y="16656"/>
                        </a:cubicBezTo>
                        <a:cubicBezTo>
                          <a:pt x="30792" y="16656"/>
                          <a:pt x="32364" y="16543"/>
                          <a:pt x="33892" y="16308"/>
                        </a:cubicBezTo>
                        <a:cubicBezTo>
                          <a:pt x="35999" y="15976"/>
                          <a:pt x="37951" y="15488"/>
                          <a:pt x="39824" y="14844"/>
                        </a:cubicBezTo>
                        <a:cubicBezTo>
                          <a:pt x="41697" y="14181"/>
                          <a:pt x="43414" y="13303"/>
                          <a:pt x="44955" y="12405"/>
                        </a:cubicBezTo>
                        <a:cubicBezTo>
                          <a:pt x="46497" y="11508"/>
                          <a:pt x="47882" y="10454"/>
                          <a:pt x="49092" y="9401"/>
                        </a:cubicBezTo>
                        <a:cubicBezTo>
                          <a:pt x="50243" y="8328"/>
                          <a:pt x="51219" y="7274"/>
                          <a:pt x="52019" y="6298"/>
                        </a:cubicBezTo>
                        <a:cubicBezTo>
                          <a:pt x="52838" y="5323"/>
                          <a:pt x="53482" y="4425"/>
                          <a:pt x="53970" y="3625"/>
                        </a:cubicBezTo>
                        <a:cubicBezTo>
                          <a:pt x="54458" y="2884"/>
                          <a:pt x="54867" y="2240"/>
                          <a:pt x="55023" y="1830"/>
                        </a:cubicBezTo>
                        <a:cubicBezTo>
                          <a:pt x="55277" y="1342"/>
                          <a:pt x="55355" y="1108"/>
                          <a:pt x="55355" y="1108"/>
                        </a:cubicBezTo>
                        <a:lnTo>
                          <a:pt x="55355" y="1011"/>
                        </a:lnTo>
                        <a:cubicBezTo>
                          <a:pt x="55277" y="1011"/>
                          <a:pt x="55199" y="1011"/>
                          <a:pt x="55199" y="1108"/>
                        </a:cubicBezTo>
                        <a:cubicBezTo>
                          <a:pt x="55199" y="1108"/>
                          <a:pt x="55121" y="1264"/>
                          <a:pt x="54867" y="1752"/>
                        </a:cubicBezTo>
                        <a:cubicBezTo>
                          <a:pt x="54633" y="2162"/>
                          <a:pt x="54223" y="2728"/>
                          <a:pt x="53736" y="3450"/>
                        </a:cubicBezTo>
                        <a:cubicBezTo>
                          <a:pt x="53170" y="4191"/>
                          <a:pt x="52506" y="5089"/>
                          <a:pt x="51609" y="5986"/>
                        </a:cubicBezTo>
                        <a:cubicBezTo>
                          <a:pt x="50809" y="6962"/>
                          <a:pt x="49833" y="7937"/>
                          <a:pt x="48604" y="8913"/>
                        </a:cubicBezTo>
                        <a:cubicBezTo>
                          <a:pt x="47394" y="9888"/>
                          <a:pt x="46087" y="10864"/>
                          <a:pt x="44546" y="11664"/>
                        </a:cubicBezTo>
                        <a:cubicBezTo>
                          <a:pt x="43004" y="12562"/>
                          <a:pt x="41287" y="13381"/>
                          <a:pt x="39511" y="13947"/>
                        </a:cubicBezTo>
                        <a:cubicBezTo>
                          <a:pt x="37716" y="14591"/>
                          <a:pt x="35765" y="15001"/>
                          <a:pt x="33814" y="15332"/>
                        </a:cubicBezTo>
                        <a:cubicBezTo>
                          <a:pt x="31785" y="15644"/>
                          <a:pt x="29756" y="15820"/>
                          <a:pt x="27707" y="15820"/>
                        </a:cubicBezTo>
                        <a:cubicBezTo>
                          <a:pt x="25600" y="15820"/>
                          <a:pt x="23570" y="15566"/>
                          <a:pt x="21619" y="15157"/>
                        </a:cubicBezTo>
                        <a:cubicBezTo>
                          <a:pt x="19668" y="14766"/>
                          <a:pt x="17717" y="14103"/>
                          <a:pt x="16000" y="13303"/>
                        </a:cubicBezTo>
                        <a:cubicBezTo>
                          <a:pt x="14224" y="12484"/>
                          <a:pt x="12585" y="11586"/>
                          <a:pt x="11122" y="10610"/>
                        </a:cubicBezTo>
                        <a:cubicBezTo>
                          <a:pt x="9658" y="9635"/>
                          <a:pt x="8371" y="8581"/>
                          <a:pt x="7219" y="7606"/>
                        </a:cubicBezTo>
                        <a:cubicBezTo>
                          <a:pt x="6010" y="6630"/>
                          <a:pt x="5034" y="5654"/>
                          <a:pt x="4137" y="4679"/>
                        </a:cubicBezTo>
                        <a:cubicBezTo>
                          <a:pt x="3239" y="3781"/>
                          <a:pt x="2517" y="2962"/>
                          <a:pt x="1951" y="2318"/>
                        </a:cubicBezTo>
                        <a:cubicBezTo>
                          <a:pt x="1366" y="1596"/>
                          <a:pt x="976" y="1011"/>
                          <a:pt x="644" y="698"/>
                        </a:cubicBezTo>
                        <a:cubicBezTo>
                          <a:pt x="390" y="289"/>
                          <a:pt x="234" y="35"/>
                          <a:pt x="234" y="35"/>
                        </a:cubicBezTo>
                        <a:cubicBezTo>
                          <a:pt x="234" y="35"/>
                          <a:pt x="200" y="0"/>
                          <a:pt x="15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2" name="Google Shape;8102;p56"/>
                  <p:cNvSpPr/>
                  <p:nvPr/>
                </p:nvSpPr>
                <p:spPr>
                  <a:xfrm>
                    <a:off x="3579501" y="-331046"/>
                    <a:ext cx="1854217" cy="608596"/>
                  </a:xfrm>
                  <a:custGeom>
                    <a:avLst/>
                    <a:gdLst/>
                    <a:ahLst/>
                    <a:cxnLst/>
                    <a:rect l="l" t="t" r="r" b="b"/>
                    <a:pathLst>
                      <a:path w="59746" h="19610" extrusionOk="0">
                        <a:moveTo>
                          <a:pt x="59589" y="0"/>
                        </a:moveTo>
                        <a:cubicBezTo>
                          <a:pt x="59589" y="0"/>
                          <a:pt x="59511" y="332"/>
                          <a:pt x="59257" y="820"/>
                        </a:cubicBezTo>
                        <a:cubicBezTo>
                          <a:pt x="59023" y="1307"/>
                          <a:pt x="58614" y="1951"/>
                          <a:pt x="58126" y="2849"/>
                        </a:cubicBezTo>
                        <a:cubicBezTo>
                          <a:pt x="57560" y="3746"/>
                          <a:pt x="56897" y="4722"/>
                          <a:pt x="56097" y="5854"/>
                        </a:cubicBezTo>
                        <a:cubicBezTo>
                          <a:pt x="55199" y="6927"/>
                          <a:pt x="54145" y="8136"/>
                          <a:pt x="52916" y="9366"/>
                        </a:cubicBezTo>
                        <a:cubicBezTo>
                          <a:pt x="51706" y="10497"/>
                          <a:pt x="50243" y="11707"/>
                          <a:pt x="48604" y="12858"/>
                        </a:cubicBezTo>
                        <a:cubicBezTo>
                          <a:pt x="46985" y="13912"/>
                          <a:pt x="45111" y="14966"/>
                          <a:pt x="43160" y="15785"/>
                        </a:cubicBezTo>
                        <a:cubicBezTo>
                          <a:pt x="41209" y="16585"/>
                          <a:pt x="39102" y="17326"/>
                          <a:pt x="36897" y="17814"/>
                        </a:cubicBezTo>
                        <a:cubicBezTo>
                          <a:pt x="34712" y="18302"/>
                          <a:pt x="32429" y="18634"/>
                          <a:pt x="30146" y="18790"/>
                        </a:cubicBezTo>
                        <a:cubicBezTo>
                          <a:pt x="29580" y="18868"/>
                          <a:pt x="28936" y="18868"/>
                          <a:pt x="28370" y="18868"/>
                        </a:cubicBezTo>
                        <a:cubicBezTo>
                          <a:pt x="28117" y="18868"/>
                          <a:pt x="27804" y="18946"/>
                          <a:pt x="27551" y="18946"/>
                        </a:cubicBezTo>
                        <a:lnTo>
                          <a:pt x="26653" y="18868"/>
                        </a:lnTo>
                        <a:lnTo>
                          <a:pt x="25853" y="18868"/>
                        </a:lnTo>
                        <a:lnTo>
                          <a:pt x="24956" y="18790"/>
                        </a:lnTo>
                        <a:cubicBezTo>
                          <a:pt x="24702" y="18790"/>
                          <a:pt x="24390" y="18790"/>
                          <a:pt x="24136" y="18712"/>
                        </a:cubicBezTo>
                        <a:lnTo>
                          <a:pt x="23317" y="18634"/>
                        </a:lnTo>
                        <a:cubicBezTo>
                          <a:pt x="21053" y="18224"/>
                          <a:pt x="18927" y="17561"/>
                          <a:pt x="16975" y="16683"/>
                        </a:cubicBezTo>
                        <a:cubicBezTo>
                          <a:pt x="15024" y="15863"/>
                          <a:pt x="13249" y="14731"/>
                          <a:pt x="11610" y="13580"/>
                        </a:cubicBezTo>
                        <a:cubicBezTo>
                          <a:pt x="9990" y="12449"/>
                          <a:pt x="8605" y="11219"/>
                          <a:pt x="7395" y="10010"/>
                        </a:cubicBezTo>
                        <a:cubicBezTo>
                          <a:pt x="6166" y="8780"/>
                          <a:pt x="5034" y="7649"/>
                          <a:pt x="4137" y="6595"/>
                        </a:cubicBezTo>
                        <a:cubicBezTo>
                          <a:pt x="3239" y="5463"/>
                          <a:pt x="2517" y="4488"/>
                          <a:pt x="1951" y="3668"/>
                        </a:cubicBezTo>
                        <a:cubicBezTo>
                          <a:pt x="1366" y="2849"/>
                          <a:pt x="976" y="2205"/>
                          <a:pt x="644" y="1717"/>
                        </a:cubicBezTo>
                        <a:cubicBezTo>
                          <a:pt x="390" y="1307"/>
                          <a:pt x="234" y="976"/>
                          <a:pt x="234" y="976"/>
                        </a:cubicBezTo>
                        <a:lnTo>
                          <a:pt x="78" y="976"/>
                        </a:lnTo>
                        <a:cubicBezTo>
                          <a:pt x="78" y="976"/>
                          <a:pt x="0" y="1073"/>
                          <a:pt x="78" y="1151"/>
                        </a:cubicBezTo>
                        <a:cubicBezTo>
                          <a:pt x="78" y="1151"/>
                          <a:pt x="488" y="2205"/>
                          <a:pt x="1542" y="3902"/>
                        </a:cubicBezTo>
                        <a:cubicBezTo>
                          <a:pt x="2107" y="4800"/>
                          <a:pt x="2751" y="5854"/>
                          <a:pt x="3649" y="7005"/>
                        </a:cubicBezTo>
                        <a:cubicBezTo>
                          <a:pt x="4546" y="8136"/>
                          <a:pt x="5522" y="9366"/>
                          <a:pt x="6829" y="10575"/>
                        </a:cubicBezTo>
                        <a:cubicBezTo>
                          <a:pt x="8039" y="11883"/>
                          <a:pt x="9502" y="13092"/>
                          <a:pt x="11122" y="14244"/>
                        </a:cubicBezTo>
                        <a:cubicBezTo>
                          <a:pt x="12761" y="15453"/>
                          <a:pt x="14634" y="16507"/>
                          <a:pt x="16663" y="17326"/>
                        </a:cubicBezTo>
                        <a:cubicBezTo>
                          <a:pt x="18692" y="18224"/>
                          <a:pt x="20878" y="18868"/>
                          <a:pt x="23161" y="19278"/>
                        </a:cubicBezTo>
                        <a:cubicBezTo>
                          <a:pt x="23492" y="19278"/>
                          <a:pt x="23727" y="19356"/>
                          <a:pt x="24058" y="19356"/>
                        </a:cubicBezTo>
                        <a:cubicBezTo>
                          <a:pt x="24292" y="19434"/>
                          <a:pt x="24624" y="19434"/>
                          <a:pt x="24878" y="19434"/>
                        </a:cubicBezTo>
                        <a:lnTo>
                          <a:pt x="25756" y="19609"/>
                        </a:lnTo>
                        <a:lnTo>
                          <a:pt x="30146" y="19609"/>
                        </a:lnTo>
                        <a:cubicBezTo>
                          <a:pt x="32507" y="19512"/>
                          <a:pt x="34868" y="19200"/>
                          <a:pt x="37073" y="18712"/>
                        </a:cubicBezTo>
                        <a:cubicBezTo>
                          <a:pt x="39336" y="18302"/>
                          <a:pt x="41541" y="17561"/>
                          <a:pt x="43570" y="16683"/>
                        </a:cubicBezTo>
                        <a:cubicBezTo>
                          <a:pt x="47628" y="14887"/>
                          <a:pt x="50965" y="12370"/>
                          <a:pt x="53404" y="9853"/>
                        </a:cubicBezTo>
                        <a:cubicBezTo>
                          <a:pt x="54633" y="8624"/>
                          <a:pt x="55687" y="7317"/>
                          <a:pt x="56487" y="6185"/>
                        </a:cubicBezTo>
                        <a:cubicBezTo>
                          <a:pt x="57306" y="4976"/>
                          <a:pt x="57950" y="3902"/>
                          <a:pt x="58438" y="3024"/>
                        </a:cubicBezTo>
                        <a:cubicBezTo>
                          <a:pt x="58926" y="2127"/>
                          <a:pt x="59257" y="1385"/>
                          <a:pt x="59414" y="898"/>
                        </a:cubicBezTo>
                        <a:cubicBezTo>
                          <a:pt x="59667" y="410"/>
                          <a:pt x="59745" y="98"/>
                          <a:pt x="59745" y="98"/>
                        </a:cubicBezTo>
                        <a:cubicBezTo>
                          <a:pt x="59745" y="98"/>
                          <a:pt x="59745" y="0"/>
                          <a:pt x="5966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3" name="Google Shape;8103;p56"/>
                  <p:cNvSpPr/>
                  <p:nvPr/>
                </p:nvSpPr>
                <p:spPr>
                  <a:xfrm>
                    <a:off x="1999602" y="-332132"/>
                    <a:ext cx="1587192" cy="480608"/>
                  </a:xfrm>
                  <a:custGeom>
                    <a:avLst/>
                    <a:gdLst/>
                    <a:ahLst/>
                    <a:cxnLst/>
                    <a:rect l="l" t="t" r="r" b="b"/>
                    <a:pathLst>
                      <a:path w="51142" h="15486" extrusionOk="0">
                        <a:moveTo>
                          <a:pt x="104" y="0"/>
                        </a:moveTo>
                        <a:cubicBezTo>
                          <a:pt x="90" y="0"/>
                          <a:pt x="79" y="9"/>
                          <a:pt x="79" y="35"/>
                        </a:cubicBezTo>
                        <a:cubicBezTo>
                          <a:pt x="1" y="35"/>
                          <a:pt x="1" y="133"/>
                          <a:pt x="1" y="133"/>
                        </a:cubicBezTo>
                        <a:cubicBezTo>
                          <a:pt x="1" y="133"/>
                          <a:pt x="177" y="367"/>
                          <a:pt x="411" y="777"/>
                        </a:cubicBezTo>
                        <a:cubicBezTo>
                          <a:pt x="664" y="1108"/>
                          <a:pt x="977" y="1674"/>
                          <a:pt x="1464" y="2318"/>
                        </a:cubicBezTo>
                        <a:cubicBezTo>
                          <a:pt x="2518" y="3703"/>
                          <a:pt x="4079" y="5576"/>
                          <a:pt x="6186" y="7450"/>
                        </a:cubicBezTo>
                        <a:cubicBezTo>
                          <a:pt x="7240" y="8425"/>
                          <a:pt x="8547" y="9303"/>
                          <a:pt x="9932" y="10279"/>
                        </a:cubicBezTo>
                        <a:cubicBezTo>
                          <a:pt x="11298" y="11176"/>
                          <a:pt x="12762" y="11996"/>
                          <a:pt x="14479" y="12718"/>
                        </a:cubicBezTo>
                        <a:cubicBezTo>
                          <a:pt x="16098" y="13459"/>
                          <a:pt x="17893" y="14103"/>
                          <a:pt x="19688" y="14513"/>
                        </a:cubicBezTo>
                        <a:cubicBezTo>
                          <a:pt x="21542" y="15001"/>
                          <a:pt x="23415" y="15332"/>
                          <a:pt x="25366" y="15410"/>
                        </a:cubicBezTo>
                        <a:cubicBezTo>
                          <a:pt x="25952" y="15459"/>
                          <a:pt x="26546" y="15485"/>
                          <a:pt x="27143" y="15485"/>
                        </a:cubicBezTo>
                        <a:cubicBezTo>
                          <a:pt x="28453" y="15485"/>
                          <a:pt x="29777" y="15360"/>
                          <a:pt x="31064" y="15079"/>
                        </a:cubicBezTo>
                        <a:cubicBezTo>
                          <a:pt x="32937" y="14766"/>
                          <a:pt x="34712" y="14181"/>
                          <a:pt x="36429" y="13459"/>
                        </a:cubicBezTo>
                        <a:cubicBezTo>
                          <a:pt x="38049" y="12718"/>
                          <a:pt x="39590" y="11840"/>
                          <a:pt x="40976" y="10942"/>
                        </a:cubicBezTo>
                        <a:cubicBezTo>
                          <a:pt x="42361" y="10045"/>
                          <a:pt x="43590" y="9069"/>
                          <a:pt x="44644" y="8171"/>
                        </a:cubicBezTo>
                        <a:cubicBezTo>
                          <a:pt x="45776" y="7196"/>
                          <a:pt x="46673" y="6298"/>
                          <a:pt x="47493" y="5498"/>
                        </a:cubicBezTo>
                        <a:cubicBezTo>
                          <a:pt x="48293" y="4679"/>
                          <a:pt x="48956" y="3859"/>
                          <a:pt x="49522" y="3215"/>
                        </a:cubicBezTo>
                        <a:cubicBezTo>
                          <a:pt x="50088" y="2572"/>
                          <a:pt x="50497" y="2084"/>
                          <a:pt x="50732" y="1752"/>
                        </a:cubicBezTo>
                        <a:cubicBezTo>
                          <a:pt x="50985" y="1342"/>
                          <a:pt x="51141" y="1186"/>
                          <a:pt x="51141" y="1186"/>
                        </a:cubicBezTo>
                        <a:lnTo>
                          <a:pt x="51141" y="1011"/>
                        </a:lnTo>
                        <a:lnTo>
                          <a:pt x="50985" y="1011"/>
                        </a:lnTo>
                        <a:cubicBezTo>
                          <a:pt x="50985" y="1011"/>
                          <a:pt x="50419" y="1752"/>
                          <a:pt x="49268" y="2962"/>
                        </a:cubicBezTo>
                        <a:cubicBezTo>
                          <a:pt x="48702" y="3625"/>
                          <a:pt x="47980" y="4269"/>
                          <a:pt x="47161" y="5089"/>
                        </a:cubicBezTo>
                        <a:cubicBezTo>
                          <a:pt x="46263" y="5889"/>
                          <a:pt x="45288" y="6708"/>
                          <a:pt x="44234" y="7606"/>
                        </a:cubicBezTo>
                        <a:cubicBezTo>
                          <a:pt x="43102" y="8425"/>
                          <a:pt x="41873" y="9401"/>
                          <a:pt x="40488" y="10201"/>
                        </a:cubicBezTo>
                        <a:cubicBezTo>
                          <a:pt x="39103" y="11098"/>
                          <a:pt x="37639" y="11840"/>
                          <a:pt x="36020" y="12562"/>
                        </a:cubicBezTo>
                        <a:cubicBezTo>
                          <a:pt x="34400" y="13205"/>
                          <a:pt x="32683" y="13791"/>
                          <a:pt x="30908" y="14181"/>
                        </a:cubicBezTo>
                        <a:cubicBezTo>
                          <a:pt x="29437" y="14517"/>
                          <a:pt x="27915" y="14695"/>
                          <a:pt x="26382" y="14695"/>
                        </a:cubicBezTo>
                        <a:cubicBezTo>
                          <a:pt x="26044" y="14695"/>
                          <a:pt x="25705" y="14686"/>
                          <a:pt x="25366" y="14669"/>
                        </a:cubicBezTo>
                        <a:cubicBezTo>
                          <a:pt x="23493" y="14591"/>
                          <a:pt x="21640" y="14357"/>
                          <a:pt x="19844" y="13869"/>
                        </a:cubicBezTo>
                        <a:cubicBezTo>
                          <a:pt x="18049" y="13459"/>
                          <a:pt x="16352" y="12815"/>
                          <a:pt x="14713" y="12074"/>
                        </a:cubicBezTo>
                        <a:cubicBezTo>
                          <a:pt x="13171" y="11352"/>
                          <a:pt x="11708" y="10454"/>
                          <a:pt x="10323" y="9557"/>
                        </a:cubicBezTo>
                        <a:cubicBezTo>
                          <a:pt x="9035" y="8659"/>
                          <a:pt x="7806" y="7684"/>
                          <a:pt x="6752" y="6786"/>
                        </a:cubicBezTo>
                        <a:cubicBezTo>
                          <a:pt x="4567" y="5011"/>
                          <a:pt x="2928" y="3294"/>
                          <a:pt x="1874" y="2084"/>
                        </a:cubicBezTo>
                        <a:cubicBezTo>
                          <a:pt x="1308" y="1420"/>
                          <a:pt x="899" y="933"/>
                          <a:pt x="664" y="620"/>
                        </a:cubicBezTo>
                        <a:cubicBezTo>
                          <a:pt x="333" y="211"/>
                          <a:pt x="177" y="35"/>
                          <a:pt x="177" y="35"/>
                        </a:cubicBezTo>
                        <a:cubicBezTo>
                          <a:pt x="177" y="35"/>
                          <a:pt x="133" y="0"/>
                          <a:pt x="10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4" name="Google Shape;8104;p56"/>
                  <p:cNvSpPr/>
                  <p:nvPr/>
                </p:nvSpPr>
                <p:spPr>
                  <a:xfrm>
                    <a:off x="2262437" y="-30720"/>
                    <a:ext cx="39973" cy="45466"/>
                  </a:xfrm>
                  <a:custGeom>
                    <a:avLst/>
                    <a:gdLst/>
                    <a:ahLst/>
                    <a:cxnLst/>
                    <a:rect l="l" t="t" r="r" b="b"/>
                    <a:pathLst>
                      <a:path w="1288" h="1465" extrusionOk="0">
                        <a:moveTo>
                          <a:pt x="390" y="1"/>
                        </a:moveTo>
                        <a:cubicBezTo>
                          <a:pt x="234" y="1"/>
                          <a:pt x="0" y="1055"/>
                          <a:pt x="0" y="1055"/>
                        </a:cubicBezTo>
                        <a:cubicBezTo>
                          <a:pt x="78" y="1152"/>
                          <a:pt x="156" y="1230"/>
                          <a:pt x="234" y="1230"/>
                        </a:cubicBezTo>
                        <a:cubicBezTo>
                          <a:pt x="566" y="1464"/>
                          <a:pt x="878" y="1464"/>
                          <a:pt x="878" y="1464"/>
                        </a:cubicBezTo>
                        <a:cubicBezTo>
                          <a:pt x="878" y="1464"/>
                          <a:pt x="1288" y="567"/>
                          <a:pt x="1210" y="489"/>
                        </a:cubicBezTo>
                        <a:cubicBezTo>
                          <a:pt x="1210" y="333"/>
                          <a:pt x="644" y="1"/>
                          <a:pt x="39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5" name="Google Shape;8105;p56"/>
                  <p:cNvSpPr/>
                  <p:nvPr/>
                </p:nvSpPr>
                <p:spPr>
                  <a:xfrm>
                    <a:off x="2527042" y="74799"/>
                    <a:ext cx="38173" cy="41680"/>
                  </a:xfrm>
                  <a:custGeom>
                    <a:avLst/>
                    <a:gdLst/>
                    <a:ahLst/>
                    <a:cxnLst/>
                    <a:rect l="l" t="t" r="r" b="b"/>
                    <a:pathLst>
                      <a:path w="1230" h="1343" extrusionOk="0">
                        <a:moveTo>
                          <a:pt x="363" y="1"/>
                        </a:moveTo>
                        <a:cubicBezTo>
                          <a:pt x="321" y="1"/>
                          <a:pt x="284" y="5"/>
                          <a:pt x="254" y="15"/>
                        </a:cubicBezTo>
                        <a:cubicBezTo>
                          <a:pt x="157" y="15"/>
                          <a:pt x="1" y="1069"/>
                          <a:pt x="1" y="1069"/>
                        </a:cubicBezTo>
                        <a:cubicBezTo>
                          <a:pt x="79" y="1167"/>
                          <a:pt x="254" y="1245"/>
                          <a:pt x="332" y="1245"/>
                        </a:cubicBezTo>
                        <a:cubicBezTo>
                          <a:pt x="489" y="1323"/>
                          <a:pt x="650" y="1342"/>
                          <a:pt x="771" y="1342"/>
                        </a:cubicBezTo>
                        <a:cubicBezTo>
                          <a:pt x="893" y="1342"/>
                          <a:pt x="976" y="1323"/>
                          <a:pt x="976" y="1323"/>
                        </a:cubicBezTo>
                        <a:cubicBezTo>
                          <a:pt x="976" y="1323"/>
                          <a:pt x="1230" y="425"/>
                          <a:pt x="1132" y="347"/>
                        </a:cubicBezTo>
                        <a:cubicBezTo>
                          <a:pt x="1132" y="211"/>
                          <a:pt x="643" y="1"/>
                          <a:pt x="36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6" name="Google Shape;8106;p56"/>
                  <p:cNvSpPr/>
                  <p:nvPr/>
                </p:nvSpPr>
                <p:spPr>
                  <a:xfrm>
                    <a:off x="2895210" y="129979"/>
                    <a:ext cx="38204" cy="39477"/>
                  </a:xfrm>
                  <a:custGeom>
                    <a:avLst/>
                    <a:gdLst/>
                    <a:ahLst/>
                    <a:cxnLst/>
                    <a:rect l="l" t="t" r="r" b="b"/>
                    <a:pathLst>
                      <a:path w="1231" h="1272" extrusionOk="0">
                        <a:moveTo>
                          <a:pt x="415" y="0"/>
                        </a:moveTo>
                        <a:cubicBezTo>
                          <a:pt x="310" y="0"/>
                          <a:pt x="222" y="10"/>
                          <a:pt x="177" y="32"/>
                        </a:cubicBezTo>
                        <a:cubicBezTo>
                          <a:pt x="1" y="111"/>
                          <a:pt x="177" y="1164"/>
                          <a:pt x="177" y="1164"/>
                        </a:cubicBezTo>
                        <a:cubicBezTo>
                          <a:pt x="333" y="1164"/>
                          <a:pt x="411" y="1242"/>
                          <a:pt x="489" y="1242"/>
                        </a:cubicBezTo>
                        <a:cubicBezTo>
                          <a:pt x="578" y="1263"/>
                          <a:pt x="659" y="1272"/>
                          <a:pt x="733" y="1272"/>
                        </a:cubicBezTo>
                        <a:cubicBezTo>
                          <a:pt x="997" y="1272"/>
                          <a:pt x="1152" y="1164"/>
                          <a:pt x="1152" y="1164"/>
                        </a:cubicBezTo>
                        <a:cubicBezTo>
                          <a:pt x="1152" y="1164"/>
                          <a:pt x="1230" y="189"/>
                          <a:pt x="1152" y="111"/>
                        </a:cubicBezTo>
                        <a:cubicBezTo>
                          <a:pt x="1028" y="55"/>
                          <a:pt x="670" y="0"/>
                          <a:pt x="41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7" name="Google Shape;8107;p56"/>
                  <p:cNvSpPr/>
                  <p:nvPr/>
                </p:nvSpPr>
                <p:spPr>
                  <a:xfrm>
                    <a:off x="3241002" y="-2013"/>
                    <a:ext cx="40594" cy="39756"/>
                  </a:xfrm>
                  <a:custGeom>
                    <a:avLst/>
                    <a:gdLst/>
                    <a:ahLst/>
                    <a:cxnLst/>
                    <a:rect l="l" t="t" r="r" b="b"/>
                    <a:pathLst>
                      <a:path w="1308" h="1281" extrusionOk="0">
                        <a:moveTo>
                          <a:pt x="677" y="0"/>
                        </a:moveTo>
                        <a:cubicBezTo>
                          <a:pt x="445" y="0"/>
                          <a:pt x="181" y="38"/>
                          <a:pt x="78" y="130"/>
                        </a:cubicBezTo>
                        <a:cubicBezTo>
                          <a:pt x="0" y="305"/>
                          <a:pt x="332" y="1281"/>
                          <a:pt x="332" y="1281"/>
                        </a:cubicBezTo>
                        <a:lnTo>
                          <a:pt x="664" y="1281"/>
                        </a:lnTo>
                        <a:cubicBezTo>
                          <a:pt x="1054" y="1281"/>
                          <a:pt x="1307" y="1027"/>
                          <a:pt x="1307" y="1027"/>
                        </a:cubicBezTo>
                        <a:cubicBezTo>
                          <a:pt x="1307" y="1027"/>
                          <a:pt x="1151" y="130"/>
                          <a:pt x="1054" y="51"/>
                        </a:cubicBezTo>
                        <a:cubicBezTo>
                          <a:pt x="989" y="19"/>
                          <a:pt x="841" y="0"/>
                          <a:pt x="67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8" name="Google Shape;8108;p56"/>
                  <p:cNvSpPr/>
                  <p:nvPr/>
                </p:nvSpPr>
                <p:spPr>
                  <a:xfrm>
                    <a:off x="3541328" y="-261807"/>
                    <a:ext cx="40625" cy="39787"/>
                  </a:xfrm>
                  <a:custGeom>
                    <a:avLst/>
                    <a:gdLst/>
                    <a:ahLst/>
                    <a:cxnLst/>
                    <a:rect l="l" t="t" r="r" b="b"/>
                    <a:pathLst>
                      <a:path w="1309" h="1282" extrusionOk="0">
                        <a:moveTo>
                          <a:pt x="740" y="1"/>
                        </a:moveTo>
                        <a:cubicBezTo>
                          <a:pt x="523" y="1"/>
                          <a:pt x="260" y="39"/>
                          <a:pt x="157" y="130"/>
                        </a:cubicBezTo>
                        <a:cubicBezTo>
                          <a:pt x="1" y="208"/>
                          <a:pt x="333" y="1184"/>
                          <a:pt x="333" y="1184"/>
                        </a:cubicBezTo>
                        <a:cubicBezTo>
                          <a:pt x="411" y="1184"/>
                          <a:pt x="567" y="1281"/>
                          <a:pt x="645" y="1281"/>
                        </a:cubicBezTo>
                        <a:cubicBezTo>
                          <a:pt x="1055" y="1281"/>
                          <a:pt x="1308" y="1106"/>
                          <a:pt x="1308" y="1106"/>
                        </a:cubicBezTo>
                        <a:cubicBezTo>
                          <a:pt x="1308" y="1106"/>
                          <a:pt x="1230" y="130"/>
                          <a:pt x="1055" y="52"/>
                        </a:cubicBezTo>
                        <a:cubicBezTo>
                          <a:pt x="1022" y="20"/>
                          <a:pt x="893" y="1"/>
                          <a:pt x="74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09" name="Google Shape;8109;p56"/>
                  <p:cNvSpPr/>
                  <p:nvPr/>
                </p:nvSpPr>
                <p:spPr>
                  <a:xfrm>
                    <a:off x="3770831" y="-23334"/>
                    <a:ext cx="38204" cy="41339"/>
                  </a:xfrm>
                  <a:custGeom>
                    <a:avLst/>
                    <a:gdLst/>
                    <a:ahLst/>
                    <a:cxnLst/>
                    <a:rect l="l" t="t" r="r" b="b"/>
                    <a:pathLst>
                      <a:path w="1231" h="1332" extrusionOk="0">
                        <a:moveTo>
                          <a:pt x="346" y="1"/>
                        </a:moveTo>
                        <a:cubicBezTo>
                          <a:pt x="308" y="1"/>
                          <a:pt x="276" y="6"/>
                          <a:pt x="255" y="17"/>
                        </a:cubicBezTo>
                        <a:cubicBezTo>
                          <a:pt x="79" y="17"/>
                          <a:pt x="1" y="1070"/>
                          <a:pt x="1" y="1070"/>
                        </a:cubicBezTo>
                        <a:cubicBezTo>
                          <a:pt x="79" y="1148"/>
                          <a:pt x="255" y="1226"/>
                          <a:pt x="333" y="1226"/>
                        </a:cubicBezTo>
                        <a:cubicBezTo>
                          <a:pt x="490" y="1309"/>
                          <a:pt x="642" y="1331"/>
                          <a:pt x="760" y="1331"/>
                        </a:cubicBezTo>
                        <a:cubicBezTo>
                          <a:pt x="890" y="1331"/>
                          <a:pt x="977" y="1304"/>
                          <a:pt x="977" y="1304"/>
                        </a:cubicBezTo>
                        <a:cubicBezTo>
                          <a:pt x="977" y="1304"/>
                          <a:pt x="1230" y="426"/>
                          <a:pt x="1152" y="251"/>
                        </a:cubicBezTo>
                        <a:cubicBezTo>
                          <a:pt x="1068" y="184"/>
                          <a:pt x="580" y="1"/>
                          <a:pt x="3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0" name="Google Shape;8110;p56"/>
                  <p:cNvSpPr/>
                  <p:nvPr/>
                </p:nvSpPr>
                <p:spPr>
                  <a:xfrm>
                    <a:off x="4020943" y="163031"/>
                    <a:ext cx="35132" cy="41835"/>
                  </a:xfrm>
                  <a:custGeom>
                    <a:avLst/>
                    <a:gdLst/>
                    <a:ahLst/>
                    <a:cxnLst/>
                    <a:rect l="l" t="t" r="r" b="b"/>
                    <a:pathLst>
                      <a:path w="1132" h="1348" extrusionOk="0">
                        <a:moveTo>
                          <a:pt x="370" y="0"/>
                        </a:moveTo>
                        <a:cubicBezTo>
                          <a:pt x="314" y="0"/>
                          <a:pt x="266" y="7"/>
                          <a:pt x="234" y="21"/>
                        </a:cubicBezTo>
                        <a:cubicBezTo>
                          <a:pt x="78" y="21"/>
                          <a:pt x="0" y="1075"/>
                          <a:pt x="0" y="1075"/>
                        </a:cubicBezTo>
                        <a:cubicBezTo>
                          <a:pt x="78" y="1153"/>
                          <a:pt x="156" y="1250"/>
                          <a:pt x="312" y="1250"/>
                        </a:cubicBezTo>
                        <a:cubicBezTo>
                          <a:pt x="478" y="1328"/>
                          <a:pt x="644" y="1348"/>
                          <a:pt x="769" y="1348"/>
                        </a:cubicBezTo>
                        <a:cubicBezTo>
                          <a:pt x="893" y="1348"/>
                          <a:pt x="976" y="1328"/>
                          <a:pt x="976" y="1328"/>
                        </a:cubicBezTo>
                        <a:cubicBezTo>
                          <a:pt x="976" y="1328"/>
                          <a:pt x="1132" y="431"/>
                          <a:pt x="1132" y="275"/>
                        </a:cubicBezTo>
                        <a:cubicBezTo>
                          <a:pt x="1068" y="131"/>
                          <a:pt x="625" y="0"/>
                          <a:pt x="3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1" name="Google Shape;8111;p56"/>
                  <p:cNvSpPr/>
                  <p:nvPr/>
                </p:nvSpPr>
                <p:spPr>
                  <a:xfrm>
                    <a:off x="4268012" y="254274"/>
                    <a:ext cx="35132" cy="39042"/>
                  </a:xfrm>
                  <a:custGeom>
                    <a:avLst/>
                    <a:gdLst/>
                    <a:ahLst/>
                    <a:cxnLst/>
                    <a:rect l="l" t="t" r="r" b="b"/>
                    <a:pathLst>
                      <a:path w="1132" h="1258" extrusionOk="0">
                        <a:moveTo>
                          <a:pt x="505" y="1"/>
                        </a:moveTo>
                        <a:cubicBezTo>
                          <a:pt x="359" y="1"/>
                          <a:pt x="223" y="26"/>
                          <a:pt x="156" y="86"/>
                        </a:cubicBezTo>
                        <a:cubicBezTo>
                          <a:pt x="0" y="164"/>
                          <a:pt x="156" y="1140"/>
                          <a:pt x="156" y="1140"/>
                        </a:cubicBezTo>
                        <a:cubicBezTo>
                          <a:pt x="254" y="1237"/>
                          <a:pt x="410" y="1237"/>
                          <a:pt x="488" y="1237"/>
                        </a:cubicBezTo>
                        <a:cubicBezTo>
                          <a:pt x="562" y="1251"/>
                          <a:pt x="631" y="1257"/>
                          <a:pt x="694" y="1257"/>
                        </a:cubicBezTo>
                        <a:cubicBezTo>
                          <a:pt x="975" y="1257"/>
                          <a:pt x="1132" y="1140"/>
                          <a:pt x="1132" y="1140"/>
                        </a:cubicBezTo>
                        <a:cubicBezTo>
                          <a:pt x="1132" y="1140"/>
                          <a:pt x="1132" y="262"/>
                          <a:pt x="1054" y="164"/>
                        </a:cubicBezTo>
                        <a:cubicBezTo>
                          <a:pt x="1006" y="67"/>
                          <a:pt x="741" y="1"/>
                          <a:pt x="50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2" name="Google Shape;8112;p56"/>
                  <p:cNvSpPr/>
                  <p:nvPr/>
                </p:nvSpPr>
                <p:spPr>
                  <a:xfrm>
                    <a:off x="4603469" y="249433"/>
                    <a:ext cx="35752" cy="40221"/>
                  </a:xfrm>
                  <a:custGeom>
                    <a:avLst/>
                    <a:gdLst/>
                    <a:ahLst/>
                    <a:cxnLst/>
                    <a:rect l="l" t="t" r="r" b="b"/>
                    <a:pathLst>
                      <a:path w="1152" h="1296" extrusionOk="0">
                        <a:moveTo>
                          <a:pt x="487" y="1"/>
                        </a:moveTo>
                        <a:cubicBezTo>
                          <a:pt x="329" y="1"/>
                          <a:pt x="176" y="26"/>
                          <a:pt x="79" y="86"/>
                        </a:cubicBezTo>
                        <a:cubicBezTo>
                          <a:pt x="1" y="164"/>
                          <a:pt x="176" y="1218"/>
                          <a:pt x="176" y="1218"/>
                        </a:cubicBezTo>
                        <a:cubicBezTo>
                          <a:pt x="254" y="1218"/>
                          <a:pt x="332" y="1296"/>
                          <a:pt x="488" y="1296"/>
                        </a:cubicBezTo>
                        <a:cubicBezTo>
                          <a:pt x="898" y="1296"/>
                          <a:pt x="1152" y="1218"/>
                          <a:pt x="1152" y="1218"/>
                        </a:cubicBezTo>
                        <a:cubicBezTo>
                          <a:pt x="1152" y="1218"/>
                          <a:pt x="1152" y="242"/>
                          <a:pt x="1054" y="164"/>
                        </a:cubicBezTo>
                        <a:cubicBezTo>
                          <a:pt x="1006" y="67"/>
                          <a:pt x="742" y="1"/>
                          <a:pt x="48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3" name="Google Shape;8113;p56"/>
                  <p:cNvSpPr/>
                  <p:nvPr/>
                </p:nvSpPr>
                <p:spPr>
                  <a:xfrm>
                    <a:off x="5411280" y="-336291"/>
                    <a:ext cx="37583" cy="39197"/>
                  </a:xfrm>
                  <a:custGeom>
                    <a:avLst/>
                    <a:gdLst/>
                    <a:ahLst/>
                    <a:cxnLst/>
                    <a:rect l="l" t="t" r="r" b="b"/>
                    <a:pathLst>
                      <a:path w="1211" h="1263" extrusionOk="0">
                        <a:moveTo>
                          <a:pt x="550" y="1"/>
                        </a:moveTo>
                        <a:cubicBezTo>
                          <a:pt x="379" y="1"/>
                          <a:pt x="222" y="25"/>
                          <a:pt x="156" y="91"/>
                        </a:cubicBezTo>
                        <a:cubicBezTo>
                          <a:pt x="0" y="169"/>
                          <a:pt x="234" y="1242"/>
                          <a:pt x="234" y="1242"/>
                        </a:cubicBezTo>
                        <a:lnTo>
                          <a:pt x="566" y="1242"/>
                        </a:lnTo>
                        <a:cubicBezTo>
                          <a:pt x="641" y="1256"/>
                          <a:pt x="709" y="1262"/>
                          <a:pt x="772" y="1262"/>
                        </a:cubicBezTo>
                        <a:cubicBezTo>
                          <a:pt x="1053" y="1262"/>
                          <a:pt x="1210" y="1145"/>
                          <a:pt x="1210" y="1145"/>
                        </a:cubicBezTo>
                        <a:cubicBezTo>
                          <a:pt x="1210" y="1145"/>
                          <a:pt x="1210" y="169"/>
                          <a:pt x="1132" y="91"/>
                        </a:cubicBezTo>
                        <a:cubicBezTo>
                          <a:pt x="1042" y="46"/>
                          <a:pt x="783" y="1"/>
                          <a:pt x="55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4" name="Google Shape;8114;p56"/>
                  <p:cNvSpPr/>
                  <p:nvPr/>
                </p:nvSpPr>
                <p:spPr>
                  <a:xfrm>
                    <a:off x="5695870" y="-44965"/>
                    <a:ext cx="35783" cy="40811"/>
                  </a:xfrm>
                  <a:custGeom>
                    <a:avLst/>
                    <a:gdLst/>
                    <a:ahLst/>
                    <a:cxnLst/>
                    <a:rect l="l" t="t" r="r" b="b"/>
                    <a:pathLst>
                      <a:path w="1153" h="1315" extrusionOk="0">
                        <a:moveTo>
                          <a:pt x="311" y="0"/>
                        </a:moveTo>
                        <a:cubicBezTo>
                          <a:pt x="226" y="0"/>
                          <a:pt x="152" y="15"/>
                          <a:pt x="98" y="50"/>
                        </a:cubicBezTo>
                        <a:cubicBezTo>
                          <a:pt x="1" y="50"/>
                          <a:pt x="1" y="1123"/>
                          <a:pt x="1" y="1123"/>
                        </a:cubicBezTo>
                        <a:cubicBezTo>
                          <a:pt x="98" y="1201"/>
                          <a:pt x="176" y="1279"/>
                          <a:pt x="333" y="1279"/>
                        </a:cubicBezTo>
                        <a:cubicBezTo>
                          <a:pt x="443" y="1305"/>
                          <a:pt x="552" y="1314"/>
                          <a:pt x="647" y="1314"/>
                        </a:cubicBezTo>
                        <a:cubicBezTo>
                          <a:pt x="838" y="1314"/>
                          <a:pt x="976" y="1279"/>
                          <a:pt x="976" y="1279"/>
                        </a:cubicBezTo>
                        <a:cubicBezTo>
                          <a:pt x="976" y="1279"/>
                          <a:pt x="1152" y="382"/>
                          <a:pt x="1074" y="226"/>
                        </a:cubicBezTo>
                        <a:cubicBezTo>
                          <a:pt x="999" y="165"/>
                          <a:pt x="597" y="0"/>
                          <a:pt x="31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5" name="Google Shape;8115;p56"/>
                  <p:cNvSpPr/>
                  <p:nvPr/>
                </p:nvSpPr>
                <p:spPr>
                  <a:xfrm>
                    <a:off x="5976241" y="97609"/>
                    <a:ext cx="35163" cy="39321"/>
                  </a:xfrm>
                  <a:custGeom>
                    <a:avLst/>
                    <a:gdLst/>
                    <a:ahLst/>
                    <a:cxnLst/>
                    <a:rect l="l" t="t" r="r" b="b"/>
                    <a:pathLst>
                      <a:path w="1133" h="1267" extrusionOk="0">
                        <a:moveTo>
                          <a:pt x="302" y="1"/>
                        </a:moveTo>
                        <a:cubicBezTo>
                          <a:pt x="241" y="1"/>
                          <a:pt x="190" y="7"/>
                          <a:pt x="157" y="22"/>
                        </a:cubicBezTo>
                        <a:cubicBezTo>
                          <a:pt x="1" y="100"/>
                          <a:pt x="1" y="1075"/>
                          <a:pt x="1" y="1075"/>
                        </a:cubicBezTo>
                        <a:cubicBezTo>
                          <a:pt x="79" y="1154"/>
                          <a:pt x="235" y="1232"/>
                          <a:pt x="333" y="1232"/>
                        </a:cubicBezTo>
                        <a:cubicBezTo>
                          <a:pt x="463" y="1258"/>
                          <a:pt x="578" y="1266"/>
                          <a:pt x="673" y="1266"/>
                        </a:cubicBezTo>
                        <a:cubicBezTo>
                          <a:pt x="864" y="1266"/>
                          <a:pt x="976" y="1232"/>
                          <a:pt x="976" y="1232"/>
                        </a:cubicBezTo>
                        <a:cubicBezTo>
                          <a:pt x="976" y="1232"/>
                          <a:pt x="1133" y="334"/>
                          <a:pt x="1054" y="178"/>
                        </a:cubicBezTo>
                        <a:cubicBezTo>
                          <a:pt x="991" y="115"/>
                          <a:pt x="558" y="1"/>
                          <a:pt x="30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6" name="Google Shape;8116;p56"/>
                  <p:cNvSpPr/>
                  <p:nvPr/>
                </p:nvSpPr>
                <p:spPr>
                  <a:xfrm>
                    <a:off x="6334726" y="167904"/>
                    <a:ext cx="35163" cy="39880"/>
                  </a:xfrm>
                  <a:custGeom>
                    <a:avLst/>
                    <a:gdLst/>
                    <a:ahLst/>
                    <a:cxnLst/>
                    <a:rect l="l" t="t" r="r" b="b"/>
                    <a:pathLst>
                      <a:path w="1133" h="1285" extrusionOk="0">
                        <a:moveTo>
                          <a:pt x="280" y="1"/>
                        </a:moveTo>
                        <a:cubicBezTo>
                          <a:pt x="227" y="1"/>
                          <a:pt x="184" y="7"/>
                          <a:pt x="157" y="20"/>
                        </a:cubicBezTo>
                        <a:cubicBezTo>
                          <a:pt x="1" y="118"/>
                          <a:pt x="79" y="1171"/>
                          <a:pt x="79" y="1171"/>
                        </a:cubicBezTo>
                        <a:cubicBezTo>
                          <a:pt x="157" y="1249"/>
                          <a:pt x="313" y="1249"/>
                          <a:pt x="391" y="1249"/>
                        </a:cubicBezTo>
                        <a:cubicBezTo>
                          <a:pt x="528" y="1275"/>
                          <a:pt x="647" y="1284"/>
                          <a:pt x="745" y="1284"/>
                        </a:cubicBezTo>
                        <a:cubicBezTo>
                          <a:pt x="942" y="1284"/>
                          <a:pt x="1054" y="1249"/>
                          <a:pt x="1054" y="1249"/>
                        </a:cubicBezTo>
                        <a:cubicBezTo>
                          <a:pt x="1054" y="1249"/>
                          <a:pt x="1132" y="274"/>
                          <a:pt x="1054" y="196"/>
                        </a:cubicBezTo>
                        <a:cubicBezTo>
                          <a:pt x="990" y="131"/>
                          <a:pt x="527" y="1"/>
                          <a:pt x="28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7" name="Google Shape;8117;p56"/>
                  <p:cNvSpPr/>
                  <p:nvPr/>
                </p:nvSpPr>
                <p:spPr>
                  <a:xfrm>
                    <a:off x="6649607" y="112475"/>
                    <a:ext cx="35783" cy="39601"/>
                  </a:xfrm>
                  <a:custGeom>
                    <a:avLst/>
                    <a:gdLst/>
                    <a:ahLst/>
                    <a:cxnLst/>
                    <a:rect l="l" t="t" r="r" b="b"/>
                    <a:pathLst>
                      <a:path w="1153" h="1276" extrusionOk="0">
                        <a:moveTo>
                          <a:pt x="387" y="0"/>
                        </a:moveTo>
                        <a:cubicBezTo>
                          <a:pt x="295" y="0"/>
                          <a:pt x="218" y="10"/>
                          <a:pt x="177" y="31"/>
                        </a:cubicBezTo>
                        <a:cubicBezTo>
                          <a:pt x="1" y="187"/>
                          <a:pt x="98" y="1162"/>
                          <a:pt x="98" y="1162"/>
                        </a:cubicBezTo>
                        <a:cubicBezTo>
                          <a:pt x="255" y="1240"/>
                          <a:pt x="333" y="1240"/>
                          <a:pt x="489" y="1240"/>
                        </a:cubicBezTo>
                        <a:cubicBezTo>
                          <a:pt x="599" y="1266"/>
                          <a:pt x="710" y="1275"/>
                          <a:pt x="808" y="1275"/>
                        </a:cubicBezTo>
                        <a:cubicBezTo>
                          <a:pt x="1005" y="1275"/>
                          <a:pt x="1152" y="1240"/>
                          <a:pt x="1152" y="1240"/>
                        </a:cubicBezTo>
                        <a:cubicBezTo>
                          <a:pt x="1152" y="1240"/>
                          <a:pt x="1152" y="265"/>
                          <a:pt x="1074" y="187"/>
                        </a:cubicBezTo>
                        <a:cubicBezTo>
                          <a:pt x="1003" y="72"/>
                          <a:pt x="638" y="0"/>
                          <a:pt x="38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8" name="Google Shape;8118;p56"/>
                  <p:cNvSpPr/>
                  <p:nvPr/>
                </p:nvSpPr>
                <p:spPr>
                  <a:xfrm>
                    <a:off x="6932398" y="-29262"/>
                    <a:ext cx="35163" cy="39849"/>
                  </a:xfrm>
                  <a:custGeom>
                    <a:avLst/>
                    <a:gdLst/>
                    <a:ahLst/>
                    <a:cxnLst/>
                    <a:rect l="l" t="t" r="r" b="b"/>
                    <a:pathLst>
                      <a:path w="1133" h="1284" extrusionOk="0">
                        <a:moveTo>
                          <a:pt x="398" y="0"/>
                        </a:moveTo>
                        <a:cubicBezTo>
                          <a:pt x="296" y="0"/>
                          <a:pt x="207" y="10"/>
                          <a:pt x="157" y="32"/>
                        </a:cubicBezTo>
                        <a:cubicBezTo>
                          <a:pt x="1" y="129"/>
                          <a:pt x="79" y="1183"/>
                          <a:pt x="79" y="1183"/>
                        </a:cubicBezTo>
                        <a:cubicBezTo>
                          <a:pt x="255" y="1261"/>
                          <a:pt x="333" y="1261"/>
                          <a:pt x="411" y="1261"/>
                        </a:cubicBezTo>
                        <a:cubicBezTo>
                          <a:pt x="493" y="1277"/>
                          <a:pt x="568" y="1283"/>
                          <a:pt x="635" y="1283"/>
                        </a:cubicBezTo>
                        <a:cubicBezTo>
                          <a:pt x="905" y="1283"/>
                          <a:pt x="1055" y="1183"/>
                          <a:pt x="1055" y="1183"/>
                        </a:cubicBezTo>
                        <a:cubicBezTo>
                          <a:pt x="1055" y="1183"/>
                          <a:pt x="1133" y="286"/>
                          <a:pt x="1055" y="129"/>
                        </a:cubicBezTo>
                        <a:cubicBezTo>
                          <a:pt x="999" y="60"/>
                          <a:pt x="654" y="0"/>
                          <a:pt x="39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19" name="Google Shape;8119;p56"/>
                  <p:cNvSpPr/>
                  <p:nvPr/>
                </p:nvSpPr>
                <p:spPr>
                  <a:xfrm>
                    <a:off x="152709" y="-331046"/>
                    <a:ext cx="1854807" cy="608596"/>
                  </a:xfrm>
                  <a:custGeom>
                    <a:avLst/>
                    <a:gdLst/>
                    <a:ahLst/>
                    <a:cxnLst/>
                    <a:rect l="l" t="t" r="r" b="b"/>
                    <a:pathLst>
                      <a:path w="59765" h="19610" extrusionOk="0">
                        <a:moveTo>
                          <a:pt x="59511" y="0"/>
                        </a:moveTo>
                        <a:cubicBezTo>
                          <a:pt x="59511" y="0"/>
                          <a:pt x="59433" y="332"/>
                          <a:pt x="59199" y="820"/>
                        </a:cubicBezTo>
                        <a:cubicBezTo>
                          <a:pt x="58945" y="1307"/>
                          <a:pt x="58613" y="1951"/>
                          <a:pt x="58048" y="2849"/>
                        </a:cubicBezTo>
                        <a:cubicBezTo>
                          <a:pt x="57560" y="3746"/>
                          <a:pt x="56916" y="4722"/>
                          <a:pt x="56018" y="5854"/>
                        </a:cubicBezTo>
                        <a:cubicBezTo>
                          <a:pt x="55199" y="6927"/>
                          <a:pt x="54145" y="8136"/>
                          <a:pt x="52936" y="9366"/>
                        </a:cubicBezTo>
                        <a:cubicBezTo>
                          <a:pt x="51628" y="10497"/>
                          <a:pt x="50243" y="11707"/>
                          <a:pt x="48623" y="12858"/>
                        </a:cubicBezTo>
                        <a:cubicBezTo>
                          <a:pt x="47004" y="13912"/>
                          <a:pt x="45131" y="14966"/>
                          <a:pt x="43180" y="15785"/>
                        </a:cubicBezTo>
                        <a:cubicBezTo>
                          <a:pt x="41150" y="16585"/>
                          <a:pt x="39024" y="17326"/>
                          <a:pt x="36838" y="17814"/>
                        </a:cubicBezTo>
                        <a:cubicBezTo>
                          <a:pt x="34633" y="18302"/>
                          <a:pt x="32370" y="18634"/>
                          <a:pt x="30087" y="18790"/>
                        </a:cubicBezTo>
                        <a:cubicBezTo>
                          <a:pt x="29521" y="18868"/>
                          <a:pt x="28956" y="18868"/>
                          <a:pt x="28370" y="18868"/>
                        </a:cubicBezTo>
                        <a:cubicBezTo>
                          <a:pt x="28058" y="18868"/>
                          <a:pt x="27804" y="18946"/>
                          <a:pt x="27492" y="18946"/>
                        </a:cubicBezTo>
                        <a:lnTo>
                          <a:pt x="26673" y="18868"/>
                        </a:lnTo>
                        <a:lnTo>
                          <a:pt x="25775" y="18868"/>
                        </a:lnTo>
                        <a:lnTo>
                          <a:pt x="24956" y="18790"/>
                        </a:lnTo>
                        <a:cubicBezTo>
                          <a:pt x="24643" y="18790"/>
                          <a:pt x="24390" y="18790"/>
                          <a:pt x="24078" y="18712"/>
                        </a:cubicBezTo>
                        <a:lnTo>
                          <a:pt x="23258" y="18634"/>
                        </a:lnTo>
                        <a:cubicBezTo>
                          <a:pt x="21053" y="18224"/>
                          <a:pt x="18868" y="17561"/>
                          <a:pt x="16917" y="16683"/>
                        </a:cubicBezTo>
                        <a:cubicBezTo>
                          <a:pt x="14966" y="15863"/>
                          <a:pt x="13170" y="14731"/>
                          <a:pt x="11551" y="13580"/>
                        </a:cubicBezTo>
                        <a:cubicBezTo>
                          <a:pt x="10010" y="12449"/>
                          <a:pt x="8546" y="11219"/>
                          <a:pt x="7317" y="10010"/>
                        </a:cubicBezTo>
                        <a:cubicBezTo>
                          <a:pt x="6107" y="8780"/>
                          <a:pt x="5054" y="7649"/>
                          <a:pt x="4156" y="6595"/>
                        </a:cubicBezTo>
                        <a:cubicBezTo>
                          <a:pt x="3259" y="5463"/>
                          <a:pt x="2517" y="4488"/>
                          <a:pt x="1951" y="3668"/>
                        </a:cubicBezTo>
                        <a:cubicBezTo>
                          <a:pt x="1385" y="2849"/>
                          <a:pt x="898" y="2205"/>
                          <a:pt x="663" y="1717"/>
                        </a:cubicBezTo>
                        <a:cubicBezTo>
                          <a:pt x="332" y="1307"/>
                          <a:pt x="254" y="976"/>
                          <a:pt x="254" y="976"/>
                        </a:cubicBezTo>
                        <a:lnTo>
                          <a:pt x="78" y="976"/>
                        </a:lnTo>
                        <a:cubicBezTo>
                          <a:pt x="0" y="976"/>
                          <a:pt x="0" y="1073"/>
                          <a:pt x="0" y="1151"/>
                        </a:cubicBezTo>
                        <a:cubicBezTo>
                          <a:pt x="0" y="1151"/>
                          <a:pt x="488" y="2205"/>
                          <a:pt x="1541" y="3902"/>
                        </a:cubicBezTo>
                        <a:cubicBezTo>
                          <a:pt x="2127" y="4800"/>
                          <a:pt x="2771" y="5854"/>
                          <a:pt x="3668" y="7005"/>
                        </a:cubicBezTo>
                        <a:cubicBezTo>
                          <a:pt x="4468" y="8136"/>
                          <a:pt x="5541" y="9366"/>
                          <a:pt x="6751" y="10575"/>
                        </a:cubicBezTo>
                        <a:cubicBezTo>
                          <a:pt x="8058" y="11883"/>
                          <a:pt x="9444" y="13092"/>
                          <a:pt x="11141" y="14244"/>
                        </a:cubicBezTo>
                        <a:cubicBezTo>
                          <a:pt x="12761" y="15453"/>
                          <a:pt x="14634" y="16507"/>
                          <a:pt x="16663" y="17326"/>
                        </a:cubicBezTo>
                        <a:cubicBezTo>
                          <a:pt x="18712" y="18224"/>
                          <a:pt x="20897" y="18868"/>
                          <a:pt x="23180" y="19278"/>
                        </a:cubicBezTo>
                        <a:cubicBezTo>
                          <a:pt x="23414" y="19278"/>
                          <a:pt x="23746" y="19356"/>
                          <a:pt x="23980" y="19356"/>
                        </a:cubicBezTo>
                        <a:cubicBezTo>
                          <a:pt x="24312" y="19434"/>
                          <a:pt x="24565" y="19434"/>
                          <a:pt x="24878" y="19434"/>
                        </a:cubicBezTo>
                        <a:lnTo>
                          <a:pt x="25775" y="19609"/>
                        </a:lnTo>
                        <a:lnTo>
                          <a:pt x="30165" y="19609"/>
                        </a:lnTo>
                        <a:cubicBezTo>
                          <a:pt x="32448" y="19512"/>
                          <a:pt x="34809" y="19200"/>
                          <a:pt x="37072" y="18712"/>
                        </a:cubicBezTo>
                        <a:cubicBezTo>
                          <a:pt x="39355" y="18302"/>
                          <a:pt x="41541" y="17561"/>
                          <a:pt x="43492" y="16683"/>
                        </a:cubicBezTo>
                        <a:cubicBezTo>
                          <a:pt x="47570" y="14887"/>
                          <a:pt x="50984" y="12370"/>
                          <a:pt x="53423" y="9853"/>
                        </a:cubicBezTo>
                        <a:cubicBezTo>
                          <a:pt x="54633" y="8624"/>
                          <a:pt x="55609" y="7317"/>
                          <a:pt x="56428" y="6185"/>
                        </a:cubicBezTo>
                        <a:cubicBezTo>
                          <a:pt x="57326" y="4976"/>
                          <a:pt x="57891" y="3902"/>
                          <a:pt x="58379" y="3024"/>
                        </a:cubicBezTo>
                        <a:cubicBezTo>
                          <a:pt x="58867" y="2127"/>
                          <a:pt x="59199" y="1385"/>
                          <a:pt x="59433" y="898"/>
                        </a:cubicBezTo>
                        <a:cubicBezTo>
                          <a:pt x="59589" y="410"/>
                          <a:pt x="59687" y="98"/>
                          <a:pt x="59687" y="98"/>
                        </a:cubicBezTo>
                        <a:cubicBezTo>
                          <a:pt x="59765" y="98"/>
                          <a:pt x="59687" y="0"/>
                          <a:pt x="5968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0" name="Google Shape;8120;p56"/>
                  <p:cNvSpPr/>
                  <p:nvPr/>
                </p:nvSpPr>
                <p:spPr>
                  <a:xfrm>
                    <a:off x="342240" y="-23334"/>
                    <a:ext cx="37552" cy="41339"/>
                  </a:xfrm>
                  <a:custGeom>
                    <a:avLst/>
                    <a:gdLst/>
                    <a:ahLst/>
                    <a:cxnLst/>
                    <a:rect l="l" t="t" r="r" b="b"/>
                    <a:pathLst>
                      <a:path w="1210" h="1332" extrusionOk="0">
                        <a:moveTo>
                          <a:pt x="361" y="1"/>
                        </a:moveTo>
                        <a:cubicBezTo>
                          <a:pt x="313" y="1"/>
                          <a:pt x="270" y="6"/>
                          <a:pt x="234" y="17"/>
                        </a:cubicBezTo>
                        <a:cubicBezTo>
                          <a:pt x="156" y="17"/>
                          <a:pt x="0" y="1070"/>
                          <a:pt x="0" y="1070"/>
                        </a:cubicBezTo>
                        <a:cubicBezTo>
                          <a:pt x="156" y="1148"/>
                          <a:pt x="234" y="1226"/>
                          <a:pt x="312" y="1226"/>
                        </a:cubicBezTo>
                        <a:cubicBezTo>
                          <a:pt x="507" y="1309"/>
                          <a:pt x="666" y="1331"/>
                          <a:pt x="779" y="1331"/>
                        </a:cubicBezTo>
                        <a:cubicBezTo>
                          <a:pt x="906" y="1331"/>
                          <a:pt x="976" y="1304"/>
                          <a:pt x="976" y="1304"/>
                        </a:cubicBezTo>
                        <a:cubicBezTo>
                          <a:pt x="976" y="1304"/>
                          <a:pt x="1210" y="426"/>
                          <a:pt x="1132" y="251"/>
                        </a:cubicBezTo>
                        <a:cubicBezTo>
                          <a:pt x="1132" y="184"/>
                          <a:pt x="655" y="1"/>
                          <a:pt x="36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1" name="Google Shape;8121;p56"/>
                  <p:cNvSpPr/>
                  <p:nvPr/>
                </p:nvSpPr>
                <p:spPr>
                  <a:xfrm>
                    <a:off x="591730" y="163031"/>
                    <a:ext cx="38173" cy="41835"/>
                  </a:xfrm>
                  <a:custGeom>
                    <a:avLst/>
                    <a:gdLst/>
                    <a:ahLst/>
                    <a:cxnLst/>
                    <a:rect l="l" t="t" r="r" b="b"/>
                    <a:pathLst>
                      <a:path w="1230" h="1348" extrusionOk="0">
                        <a:moveTo>
                          <a:pt x="410" y="0"/>
                        </a:moveTo>
                        <a:cubicBezTo>
                          <a:pt x="350" y="0"/>
                          <a:pt x="296" y="7"/>
                          <a:pt x="254" y="21"/>
                        </a:cubicBezTo>
                        <a:cubicBezTo>
                          <a:pt x="78" y="21"/>
                          <a:pt x="0" y="1075"/>
                          <a:pt x="0" y="1075"/>
                        </a:cubicBezTo>
                        <a:cubicBezTo>
                          <a:pt x="176" y="1153"/>
                          <a:pt x="254" y="1250"/>
                          <a:pt x="332" y="1250"/>
                        </a:cubicBezTo>
                        <a:cubicBezTo>
                          <a:pt x="537" y="1328"/>
                          <a:pt x="698" y="1348"/>
                          <a:pt x="807" y="1348"/>
                        </a:cubicBezTo>
                        <a:cubicBezTo>
                          <a:pt x="917" y="1348"/>
                          <a:pt x="976" y="1328"/>
                          <a:pt x="976" y="1328"/>
                        </a:cubicBezTo>
                        <a:cubicBezTo>
                          <a:pt x="976" y="1328"/>
                          <a:pt x="1229" y="431"/>
                          <a:pt x="1151" y="275"/>
                        </a:cubicBezTo>
                        <a:cubicBezTo>
                          <a:pt x="1071" y="131"/>
                          <a:pt x="678" y="0"/>
                          <a:pt x="41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2" name="Google Shape;8122;p56"/>
                  <p:cNvSpPr/>
                  <p:nvPr/>
                </p:nvSpPr>
                <p:spPr>
                  <a:xfrm>
                    <a:off x="841810" y="254274"/>
                    <a:ext cx="35163" cy="39042"/>
                  </a:xfrm>
                  <a:custGeom>
                    <a:avLst/>
                    <a:gdLst/>
                    <a:ahLst/>
                    <a:cxnLst/>
                    <a:rect l="l" t="t" r="r" b="b"/>
                    <a:pathLst>
                      <a:path w="1133" h="1258" extrusionOk="0">
                        <a:moveTo>
                          <a:pt x="444" y="1"/>
                        </a:moveTo>
                        <a:cubicBezTo>
                          <a:pt x="283" y="1"/>
                          <a:pt x="138" y="26"/>
                          <a:pt x="78" y="86"/>
                        </a:cubicBezTo>
                        <a:cubicBezTo>
                          <a:pt x="0" y="164"/>
                          <a:pt x="78" y="1140"/>
                          <a:pt x="78" y="1140"/>
                        </a:cubicBezTo>
                        <a:cubicBezTo>
                          <a:pt x="235" y="1237"/>
                          <a:pt x="313" y="1237"/>
                          <a:pt x="488" y="1237"/>
                        </a:cubicBezTo>
                        <a:cubicBezTo>
                          <a:pt x="545" y="1251"/>
                          <a:pt x="602" y="1257"/>
                          <a:pt x="658" y="1257"/>
                        </a:cubicBezTo>
                        <a:cubicBezTo>
                          <a:pt x="910" y="1257"/>
                          <a:pt x="1132" y="1140"/>
                          <a:pt x="1132" y="1140"/>
                        </a:cubicBezTo>
                        <a:cubicBezTo>
                          <a:pt x="1132" y="1140"/>
                          <a:pt x="1132" y="262"/>
                          <a:pt x="1054" y="164"/>
                        </a:cubicBezTo>
                        <a:cubicBezTo>
                          <a:pt x="1006" y="67"/>
                          <a:pt x="704" y="1"/>
                          <a:pt x="44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3" name="Google Shape;8123;p56"/>
                  <p:cNvSpPr/>
                  <p:nvPr/>
                </p:nvSpPr>
                <p:spPr>
                  <a:xfrm>
                    <a:off x="1174847" y="249433"/>
                    <a:ext cx="37583" cy="40221"/>
                  </a:xfrm>
                  <a:custGeom>
                    <a:avLst/>
                    <a:gdLst/>
                    <a:ahLst/>
                    <a:cxnLst/>
                    <a:rect l="l" t="t" r="r" b="b"/>
                    <a:pathLst>
                      <a:path w="1211" h="1296" extrusionOk="0">
                        <a:moveTo>
                          <a:pt x="497" y="1"/>
                        </a:moveTo>
                        <a:cubicBezTo>
                          <a:pt x="350" y="1"/>
                          <a:pt x="217" y="26"/>
                          <a:pt x="157" y="86"/>
                        </a:cubicBezTo>
                        <a:cubicBezTo>
                          <a:pt x="1" y="164"/>
                          <a:pt x="157" y="1218"/>
                          <a:pt x="157" y="1218"/>
                        </a:cubicBezTo>
                        <a:cubicBezTo>
                          <a:pt x="313" y="1218"/>
                          <a:pt x="411" y="1296"/>
                          <a:pt x="489" y="1296"/>
                        </a:cubicBezTo>
                        <a:cubicBezTo>
                          <a:pt x="898" y="1296"/>
                          <a:pt x="1133" y="1218"/>
                          <a:pt x="1133" y="1218"/>
                        </a:cubicBezTo>
                        <a:cubicBezTo>
                          <a:pt x="1133" y="1218"/>
                          <a:pt x="1211" y="242"/>
                          <a:pt x="1055" y="164"/>
                        </a:cubicBezTo>
                        <a:cubicBezTo>
                          <a:pt x="1006" y="67"/>
                          <a:pt x="735" y="1"/>
                          <a:pt x="49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4" name="Google Shape;8124;p56"/>
                  <p:cNvSpPr/>
                  <p:nvPr/>
                </p:nvSpPr>
                <p:spPr>
                  <a:xfrm>
                    <a:off x="1477624" y="170324"/>
                    <a:ext cx="40004" cy="38794"/>
                  </a:xfrm>
                  <a:custGeom>
                    <a:avLst/>
                    <a:gdLst/>
                    <a:ahLst/>
                    <a:cxnLst/>
                    <a:rect l="l" t="t" r="r" b="b"/>
                    <a:pathLst>
                      <a:path w="1289" h="1250" extrusionOk="0">
                        <a:moveTo>
                          <a:pt x="800" y="1"/>
                        </a:moveTo>
                        <a:cubicBezTo>
                          <a:pt x="570" y="1"/>
                          <a:pt x="192" y="83"/>
                          <a:pt x="79" y="196"/>
                        </a:cubicBezTo>
                        <a:cubicBezTo>
                          <a:pt x="1" y="274"/>
                          <a:pt x="235" y="1249"/>
                          <a:pt x="235" y="1249"/>
                        </a:cubicBezTo>
                        <a:lnTo>
                          <a:pt x="645" y="1249"/>
                        </a:lnTo>
                        <a:cubicBezTo>
                          <a:pt x="1054" y="1249"/>
                          <a:pt x="1289" y="1093"/>
                          <a:pt x="1289" y="1093"/>
                        </a:cubicBezTo>
                        <a:cubicBezTo>
                          <a:pt x="1289" y="1093"/>
                          <a:pt x="1133" y="196"/>
                          <a:pt x="976" y="40"/>
                        </a:cubicBezTo>
                        <a:cubicBezTo>
                          <a:pt x="955" y="13"/>
                          <a:pt x="888" y="1"/>
                          <a:pt x="80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5" name="Google Shape;8125;p56"/>
                  <p:cNvSpPr/>
                  <p:nvPr/>
                </p:nvSpPr>
                <p:spPr>
                  <a:xfrm>
                    <a:off x="1772550" y="-32303"/>
                    <a:ext cx="40594" cy="39787"/>
                  </a:xfrm>
                  <a:custGeom>
                    <a:avLst/>
                    <a:gdLst/>
                    <a:ahLst/>
                    <a:cxnLst/>
                    <a:rect l="l" t="t" r="r" b="b"/>
                    <a:pathLst>
                      <a:path w="1308" h="1282" extrusionOk="0">
                        <a:moveTo>
                          <a:pt x="677" y="1"/>
                        </a:moveTo>
                        <a:cubicBezTo>
                          <a:pt x="445" y="1"/>
                          <a:pt x="181" y="38"/>
                          <a:pt x="78" y="130"/>
                        </a:cubicBezTo>
                        <a:cubicBezTo>
                          <a:pt x="0" y="227"/>
                          <a:pt x="332" y="1203"/>
                          <a:pt x="332" y="1203"/>
                        </a:cubicBezTo>
                        <a:cubicBezTo>
                          <a:pt x="410" y="1281"/>
                          <a:pt x="566" y="1281"/>
                          <a:pt x="663" y="1281"/>
                        </a:cubicBezTo>
                        <a:cubicBezTo>
                          <a:pt x="1054" y="1203"/>
                          <a:pt x="1307" y="1027"/>
                          <a:pt x="1307" y="1027"/>
                        </a:cubicBezTo>
                        <a:cubicBezTo>
                          <a:pt x="1307" y="1027"/>
                          <a:pt x="1151" y="130"/>
                          <a:pt x="1054" y="52"/>
                        </a:cubicBezTo>
                        <a:cubicBezTo>
                          <a:pt x="989" y="20"/>
                          <a:pt x="841" y="1"/>
                          <a:pt x="67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6" name="Google Shape;8126;p56"/>
                  <p:cNvSpPr/>
                  <p:nvPr/>
                </p:nvSpPr>
                <p:spPr>
                  <a:xfrm>
                    <a:off x="7139495" y="-331046"/>
                    <a:ext cx="1851796" cy="608596"/>
                  </a:xfrm>
                  <a:custGeom>
                    <a:avLst/>
                    <a:gdLst/>
                    <a:ahLst/>
                    <a:cxnLst/>
                    <a:rect l="l" t="t" r="r" b="b"/>
                    <a:pathLst>
                      <a:path w="59668" h="19610" extrusionOk="0">
                        <a:moveTo>
                          <a:pt x="59512" y="0"/>
                        </a:moveTo>
                        <a:cubicBezTo>
                          <a:pt x="59512" y="0"/>
                          <a:pt x="59434" y="332"/>
                          <a:pt x="59180" y="820"/>
                        </a:cubicBezTo>
                        <a:cubicBezTo>
                          <a:pt x="58946" y="1307"/>
                          <a:pt x="58614" y="1951"/>
                          <a:pt x="58049" y="2849"/>
                        </a:cubicBezTo>
                        <a:cubicBezTo>
                          <a:pt x="57561" y="3746"/>
                          <a:pt x="56819" y="4722"/>
                          <a:pt x="56019" y="5854"/>
                        </a:cubicBezTo>
                        <a:cubicBezTo>
                          <a:pt x="55122" y="6927"/>
                          <a:pt x="54068" y="8136"/>
                          <a:pt x="52839" y="9366"/>
                        </a:cubicBezTo>
                        <a:cubicBezTo>
                          <a:pt x="51629" y="10497"/>
                          <a:pt x="50166" y="11707"/>
                          <a:pt x="48527" y="12858"/>
                        </a:cubicBezTo>
                        <a:cubicBezTo>
                          <a:pt x="46907" y="13912"/>
                          <a:pt x="45112" y="14966"/>
                          <a:pt x="43083" y="15785"/>
                        </a:cubicBezTo>
                        <a:cubicBezTo>
                          <a:pt x="41132" y="16585"/>
                          <a:pt x="39025" y="17326"/>
                          <a:pt x="36820" y="17814"/>
                        </a:cubicBezTo>
                        <a:cubicBezTo>
                          <a:pt x="34634" y="18302"/>
                          <a:pt x="32351" y="18634"/>
                          <a:pt x="30069" y="18790"/>
                        </a:cubicBezTo>
                        <a:cubicBezTo>
                          <a:pt x="29503" y="18868"/>
                          <a:pt x="28937" y="18868"/>
                          <a:pt x="28371" y="18868"/>
                        </a:cubicBezTo>
                        <a:cubicBezTo>
                          <a:pt x="28039" y="18868"/>
                          <a:pt x="27727" y="18946"/>
                          <a:pt x="27474" y="18946"/>
                        </a:cubicBezTo>
                        <a:lnTo>
                          <a:pt x="26576" y="18868"/>
                        </a:lnTo>
                        <a:lnTo>
                          <a:pt x="25776" y="18868"/>
                        </a:lnTo>
                        <a:lnTo>
                          <a:pt x="24957" y="18790"/>
                        </a:lnTo>
                        <a:cubicBezTo>
                          <a:pt x="24625" y="18790"/>
                          <a:pt x="24391" y="18790"/>
                          <a:pt x="24059" y="18712"/>
                        </a:cubicBezTo>
                        <a:lnTo>
                          <a:pt x="23239" y="18634"/>
                        </a:lnTo>
                        <a:cubicBezTo>
                          <a:pt x="20976" y="18224"/>
                          <a:pt x="18849" y="17561"/>
                          <a:pt x="16898" y="16683"/>
                        </a:cubicBezTo>
                        <a:cubicBezTo>
                          <a:pt x="14947" y="15863"/>
                          <a:pt x="13171" y="14731"/>
                          <a:pt x="11532" y="13580"/>
                        </a:cubicBezTo>
                        <a:cubicBezTo>
                          <a:pt x="9991" y="12449"/>
                          <a:pt x="8528" y="11219"/>
                          <a:pt x="7318" y="10010"/>
                        </a:cubicBezTo>
                        <a:cubicBezTo>
                          <a:pt x="6089" y="8780"/>
                          <a:pt x="5035" y="7649"/>
                          <a:pt x="4137" y="6595"/>
                        </a:cubicBezTo>
                        <a:cubicBezTo>
                          <a:pt x="3240" y="5463"/>
                          <a:pt x="2518" y="4488"/>
                          <a:pt x="1952" y="3668"/>
                        </a:cubicBezTo>
                        <a:cubicBezTo>
                          <a:pt x="1289" y="2849"/>
                          <a:pt x="899" y="2205"/>
                          <a:pt x="645" y="1717"/>
                        </a:cubicBezTo>
                        <a:cubicBezTo>
                          <a:pt x="313" y="1307"/>
                          <a:pt x="157" y="976"/>
                          <a:pt x="157" y="976"/>
                        </a:cubicBezTo>
                        <a:lnTo>
                          <a:pt x="79" y="976"/>
                        </a:lnTo>
                        <a:cubicBezTo>
                          <a:pt x="1" y="976"/>
                          <a:pt x="1" y="1073"/>
                          <a:pt x="1" y="1151"/>
                        </a:cubicBezTo>
                        <a:cubicBezTo>
                          <a:pt x="1" y="1151"/>
                          <a:pt x="489" y="2205"/>
                          <a:pt x="1542" y="3902"/>
                        </a:cubicBezTo>
                        <a:cubicBezTo>
                          <a:pt x="2030" y="4800"/>
                          <a:pt x="2752" y="5854"/>
                          <a:pt x="3572" y="7005"/>
                        </a:cubicBezTo>
                        <a:cubicBezTo>
                          <a:pt x="4469" y="8136"/>
                          <a:pt x="5523" y="9366"/>
                          <a:pt x="6752" y="10575"/>
                        </a:cubicBezTo>
                        <a:cubicBezTo>
                          <a:pt x="7962" y="11883"/>
                          <a:pt x="9425" y="13092"/>
                          <a:pt x="11045" y="14244"/>
                        </a:cubicBezTo>
                        <a:cubicBezTo>
                          <a:pt x="12762" y="15453"/>
                          <a:pt x="14557" y="16507"/>
                          <a:pt x="16586" y="17326"/>
                        </a:cubicBezTo>
                        <a:cubicBezTo>
                          <a:pt x="18615" y="18224"/>
                          <a:pt x="20801" y="18868"/>
                          <a:pt x="23083" y="19278"/>
                        </a:cubicBezTo>
                        <a:cubicBezTo>
                          <a:pt x="23415" y="19278"/>
                          <a:pt x="23727" y="19356"/>
                          <a:pt x="23981" y="19356"/>
                        </a:cubicBezTo>
                        <a:cubicBezTo>
                          <a:pt x="24313" y="19434"/>
                          <a:pt x="24547" y="19434"/>
                          <a:pt x="24878" y="19434"/>
                        </a:cubicBezTo>
                        <a:lnTo>
                          <a:pt x="25678" y="19609"/>
                        </a:lnTo>
                        <a:lnTo>
                          <a:pt x="30069" y="19609"/>
                        </a:lnTo>
                        <a:cubicBezTo>
                          <a:pt x="32430" y="19512"/>
                          <a:pt x="34790" y="19200"/>
                          <a:pt x="37073" y="18712"/>
                        </a:cubicBezTo>
                        <a:cubicBezTo>
                          <a:pt x="39337" y="18302"/>
                          <a:pt x="41463" y="17561"/>
                          <a:pt x="43493" y="16683"/>
                        </a:cubicBezTo>
                        <a:cubicBezTo>
                          <a:pt x="47551" y="14887"/>
                          <a:pt x="50888" y="12370"/>
                          <a:pt x="53327" y="9853"/>
                        </a:cubicBezTo>
                        <a:cubicBezTo>
                          <a:pt x="54556" y="8624"/>
                          <a:pt x="55610" y="7317"/>
                          <a:pt x="56410" y="6185"/>
                        </a:cubicBezTo>
                        <a:cubicBezTo>
                          <a:pt x="57229" y="4976"/>
                          <a:pt x="57873" y="3902"/>
                          <a:pt x="58361" y="3024"/>
                        </a:cubicBezTo>
                        <a:cubicBezTo>
                          <a:pt x="58848" y="2127"/>
                          <a:pt x="59180" y="1385"/>
                          <a:pt x="59434" y="898"/>
                        </a:cubicBezTo>
                        <a:cubicBezTo>
                          <a:pt x="59590" y="410"/>
                          <a:pt x="59668" y="98"/>
                          <a:pt x="59668" y="98"/>
                        </a:cubicBezTo>
                        <a:lnTo>
                          <a:pt x="59668"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7" name="Google Shape;8127;p56"/>
                  <p:cNvSpPr/>
                  <p:nvPr/>
                </p:nvSpPr>
                <p:spPr>
                  <a:xfrm>
                    <a:off x="7328436" y="-23334"/>
                    <a:ext cx="38173" cy="41339"/>
                  </a:xfrm>
                  <a:custGeom>
                    <a:avLst/>
                    <a:gdLst/>
                    <a:ahLst/>
                    <a:cxnLst/>
                    <a:rect l="l" t="t" r="r" b="b"/>
                    <a:pathLst>
                      <a:path w="1230" h="1332" extrusionOk="0">
                        <a:moveTo>
                          <a:pt x="370" y="1"/>
                        </a:moveTo>
                        <a:cubicBezTo>
                          <a:pt x="326" y="1"/>
                          <a:pt x="287" y="6"/>
                          <a:pt x="254" y="17"/>
                        </a:cubicBezTo>
                        <a:cubicBezTo>
                          <a:pt x="79" y="17"/>
                          <a:pt x="1" y="1070"/>
                          <a:pt x="1" y="1070"/>
                        </a:cubicBezTo>
                        <a:cubicBezTo>
                          <a:pt x="79" y="1148"/>
                          <a:pt x="254" y="1226"/>
                          <a:pt x="332" y="1226"/>
                        </a:cubicBezTo>
                        <a:cubicBezTo>
                          <a:pt x="526" y="1309"/>
                          <a:pt x="681" y="1331"/>
                          <a:pt x="790" y="1331"/>
                        </a:cubicBezTo>
                        <a:cubicBezTo>
                          <a:pt x="911" y="1331"/>
                          <a:pt x="976" y="1304"/>
                          <a:pt x="976" y="1304"/>
                        </a:cubicBezTo>
                        <a:cubicBezTo>
                          <a:pt x="976" y="1304"/>
                          <a:pt x="1230" y="426"/>
                          <a:pt x="1152" y="251"/>
                        </a:cubicBezTo>
                        <a:cubicBezTo>
                          <a:pt x="1068" y="184"/>
                          <a:pt x="637" y="1"/>
                          <a:pt x="37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8" name="Google Shape;8128;p56"/>
                  <p:cNvSpPr/>
                  <p:nvPr/>
                </p:nvSpPr>
                <p:spPr>
                  <a:xfrm>
                    <a:off x="7578516" y="163031"/>
                    <a:ext cx="37583" cy="41835"/>
                  </a:xfrm>
                  <a:custGeom>
                    <a:avLst/>
                    <a:gdLst/>
                    <a:ahLst/>
                    <a:cxnLst/>
                    <a:rect l="l" t="t" r="r" b="b"/>
                    <a:pathLst>
                      <a:path w="1211" h="1348" extrusionOk="0">
                        <a:moveTo>
                          <a:pt x="371" y="0"/>
                        </a:moveTo>
                        <a:cubicBezTo>
                          <a:pt x="314" y="0"/>
                          <a:pt x="267" y="7"/>
                          <a:pt x="235" y="21"/>
                        </a:cubicBezTo>
                        <a:cubicBezTo>
                          <a:pt x="79" y="21"/>
                          <a:pt x="1" y="1075"/>
                          <a:pt x="1" y="1075"/>
                        </a:cubicBezTo>
                        <a:cubicBezTo>
                          <a:pt x="79" y="1153"/>
                          <a:pt x="235" y="1250"/>
                          <a:pt x="313" y="1250"/>
                        </a:cubicBezTo>
                        <a:cubicBezTo>
                          <a:pt x="479" y="1328"/>
                          <a:pt x="645" y="1348"/>
                          <a:pt x="769" y="1348"/>
                        </a:cubicBezTo>
                        <a:cubicBezTo>
                          <a:pt x="894" y="1348"/>
                          <a:pt x="977" y="1328"/>
                          <a:pt x="977" y="1328"/>
                        </a:cubicBezTo>
                        <a:cubicBezTo>
                          <a:pt x="977" y="1328"/>
                          <a:pt x="1211" y="431"/>
                          <a:pt x="1133" y="275"/>
                        </a:cubicBezTo>
                        <a:cubicBezTo>
                          <a:pt x="1069" y="131"/>
                          <a:pt x="626" y="0"/>
                          <a:pt x="37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29" name="Google Shape;8129;p56"/>
                  <p:cNvSpPr/>
                  <p:nvPr/>
                </p:nvSpPr>
                <p:spPr>
                  <a:xfrm>
                    <a:off x="7825585" y="254274"/>
                    <a:ext cx="38204" cy="39042"/>
                  </a:xfrm>
                  <a:custGeom>
                    <a:avLst/>
                    <a:gdLst/>
                    <a:ahLst/>
                    <a:cxnLst/>
                    <a:rect l="l" t="t" r="r" b="b"/>
                    <a:pathLst>
                      <a:path w="1231" h="1258" extrusionOk="0">
                        <a:moveTo>
                          <a:pt x="505" y="1"/>
                        </a:moveTo>
                        <a:cubicBezTo>
                          <a:pt x="359" y="1"/>
                          <a:pt x="224" y="26"/>
                          <a:pt x="157" y="86"/>
                        </a:cubicBezTo>
                        <a:cubicBezTo>
                          <a:pt x="1" y="164"/>
                          <a:pt x="157" y="1140"/>
                          <a:pt x="157" y="1140"/>
                        </a:cubicBezTo>
                        <a:cubicBezTo>
                          <a:pt x="333" y="1237"/>
                          <a:pt x="411" y="1237"/>
                          <a:pt x="489" y="1237"/>
                        </a:cubicBezTo>
                        <a:cubicBezTo>
                          <a:pt x="563" y="1251"/>
                          <a:pt x="632" y="1257"/>
                          <a:pt x="694" y="1257"/>
                        </a:cubicBezTo>
                        <a:cubicBezTo>
                          <a:pt x="976" y="1257"/>
                          <a:pt x="1132" y="1140"/>
                          <a:pt x="1132" y="1140"/>
                        </a:cubicBezTo>
                        <a:cubicBezTo>
                          <a:pt x="1132" y="1140"/>
                          <a:pt x="1230" y="262"/>
                          <a:pt x="1054" y="164"/>
                        </a:cubicBezTo>
                        <a:cubicBezTo>
                          <a:pt x="1006" y="67"/>
                          <a:pt x="742" y="1"/>
                          <a:pt x="50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30" name="Google Shape;8130;p56"/>
                  <p:cNvSpPr/>
                  <p:nvPr/>
                </p:nvSpPr>
                <p:spPr>
                  <a:xfrm>
                    <a:off x="8161074" y="249433"/>
                    <a:ext cx="35752" cy="40221"/>
                  </a:xfrm>
                  <a:custGeom>
                    <a:avLst/>
                    <a:gdLst/>
                    <a:ahLst/>
                    <a:cxnLst/>
                    <a:rect l="l" t="t" r="r" b="b"/>
                    <a:pathLst>
                      <a:path w="1152" h="1296" extrusionOk="0">
                        <a:moveTo>
                          <a:pt x="510" y="1"/>
                        </a:moveTo>
                        <a:cubicBezTo>
                          <a:pt x="366" y="1"/>
                          <a:pt x="236" y="26"/>
                          <a:pt x="176" y="86"/>
                        </a:cubicBezTo>
                        <a:cubicBezTo>
                          <a:pt x="0" y="164"/>
                          <a:pt x="176" y="1218"/>
                          <a:pt x="176" y="1218"/>
                        </a:cubicBezTo>
                        <a:cubicBezTo>
                          <a:pt x="254" y="1218"/>
                          <a:pt x="410" y="1296"/>
                          <a:pt x="488" y="1296"/>
                        </a:cubicBezTo>
                        <a:cubicBezTo>
                          <a:pt x="898" y="1296"/>
                          <a:pt x="1152" y="1218"/>
                          <a:pt x="1152" y="1218"/>
                        </a:cubicBezTo>
                        <a:cubicBezTo>
                          <a:pt x="1152" y="1218"/>
                          <a:pt x="1152" y="242"/>
                          <a:pt x="1054" y="164"/>
                        </a:cubicBezTo>
                        <a:cubicBezTo>
                          <a:pt x="1006" y="67"/>
                          <a:pt x="741" y="1"/>
                          <a:pt x="51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31" name="Google Shape;8131;p56"/>
                  <p:cNvSpPr/>
                  <p:nvPr/>
                </p:nvSpPr>
                <p:spPr>
                  <a:xfrm>
                    <a:off x="8461430" y="170324"/>
                    <a:ext cx="40594" cy="38794"/>
                  </a:xfrm>
                  <a:custGeom>
                    <a:avLst/>
                    <a:gdLst/>
                    <a:ahLst/>
                    <a:cxnLst/>
                    <a:rect l="l" t="t" r="r" b="b"/>
                    <a:pathLst>
                      <a:path w="1308" h="1250" extrusionOk="0">
                        <a:moveTo>
                          <a:pt x="868" y="1"/>
                        </a:moveTo>
                        <a:cubicBezTo>
                          <a:pt x="624" y="1"/>
                          <a:pt x="227" y="83"/>
                          <a:pt x="156" y="196"/>
                        </a:cubicBezTo>
                        <a:cubicBezTo>
                          <a:pt x="0" y="274"/>
                          <a:pt x="332" y="1249"/>
                          <a:pt x="332" y="1249"/>
                        </a:cubicBezTo>
                        <a:lnTo>
                          <a:pt x="742" y="1249"/>
                        </a:lnTo>
                        <a:cubicBezTo>
                          <a:pt x="1054" y="1249"/>
                          <a:pt x="1307" y="1093"/>
                          <a:pt x="1307" y="1093"/>
                        </a:cubicBezTo>
                        <a:cubicBezTo>
                          <a:pt x="1307" y="1093"/>
                          <a:pt x="1132" y="196"/>
                          <a:pt x="1054" y="40"/>
                        </a:cubicBezTo>
                        <a:cubicBezTo>
                          <a:pt x="1032" y="13"/>
                          <a:pt x="961" y="1"/>
                          <a:pt x="86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132" name="Google Shape;8132;p56"/>
                  <p:cNvSpPr/>
                  <p:nvPr/>
                </p:nvSpPr>
                <p:spPr>
                  <a:xfrm>
                    <a:off x="8756915" y="-32303"/>
                    <a:ext cx="40004" cy="39787"/>
                  </a:xfrm>
                  <a:custGeom>
                    <a:avLst/>
                    <a:gdLst/>
                    <a:ahLst/>
                    <a:cxnLst/>
                    <a:rect l="l" t="t" r="r" b="b"/>
                    <a:pathLst>
                      <a:path w="1289" h="1282" extrusionOk="0">
                        <a:moveTo>
                          <a:pt x="734" y="1"/>
                        </a:moveTo>
                        <a:cubicBezTo>
                          <a:pt x="514" y="1"/>
                          <a:pt x="248" y="38"/>
                          <a:pt x="157" y="130"/>
                        </a:cubicBezTo>
                        <a:cubicBezTo>
                          <a:pt x="1" y="227"/>
                          <a:pt x="313" y="1203"/>
                          <a:pt x="313" y="1203"/>
                        </a:cubicBezTo>
                        <a:cubicBezTo>
                          <a:pt x="489" y="1281"/>
                          <a:pt x="567" y="1281"/>
                          <a:pt x="723" y="1281"/>
                        </a:cubicBezTo>
                        <a:cubicBezTo>
                          <a:pt x="1133" y="1203"/>
                          <a:pt x="1289" y="1027"/>
                          <a:pt x="1289" y="1027"/>
                        </a:cubicBezTo>
                        <a:cubicBezTo>
                          <a:pt x="1289" y="1027"/>
                          <a:pt x="1211" y="130"/>
                          <a:pt x="1055" y="52"/>
                        </a:cubicBezTo>
                        <a:cubicBezTo>
                          <a:pt x="1022" y="20"/>
                          <a:pt x="889" y="1"/>
                          <a:pt x="73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sp>
            <p:nvSpPr>
              <p:cNvPr id="8133" name="Google Shape;8133;p56"/>
              <p:cNvSpPr/>
              <p:nvPr/>
            </p:nvSpPr>
            <p:spPr>
              <a:xfrm>
                <a:off x="8764208" y="1991"/>
                <a:ext cx="65422" cy="92205"/>
              </a:xfrm>
              <a:custGeom>
                <a:avLst/>
                <a:gdLst/>
                <a:ahLst/>
                <a:cxnLst/>
                <a:rect l="l" t="t" r="r" b="b"/>
                <a:pathLst>
                  <a:path w="2108" h="2971" extrusionOk="0">
                    <a:moveTo>
                      <a:pt x="1054" y="1952"/>
                    </a:moveTo>
                    <a:lnTo>
                      <a:pt x="1054" y="2127"/>
                    </a:lnTo>
                    <a:lnTo>
                      <a:pt x="1054" y="2283"/>
                    </a:lnTo>
                    <a:cubicBezTo>
                      <a:pt x="1002" y="2231"/>
                      <a:pt x="950" y="2179"/>
                      <a:pt x="898" y="2127"/>
                    </a:cubicBezTo>
                    <a:cubicBezTo>
                      <a:pt x="898" y="2049"/>
                      <a:pt x="898" y="2049"/>
                      <a:pt x="976" y="2049"/>
                    </a:cubicBezTo>
                    <a:lnTo>
                      <a:pt x="1054" y="1952"/>
                    </a:lnTo>
                    <a:close/>
                    <a:moveTo>
                      <a:pt x="820" y="1"/>
                    </a:moveTo>
                    <a:lnTo>
                      <a:pt x="820" y="98"/>
                    </a:lnTo>
                    <a:cubicBezTo>
                      <a:pt x="820" y="98"/>
                      <a:pt x="898" y="254"/>
                      <a:pt x="1054" y="410"/>
                    </a:cubicBezTo>
                    <a:cubicBezTo>
                      <a:pt x="1229" y="586"/>
                      <a:pt x="1385" y="898"/>
                      <a:pt x="1620" y="1230"/>
                    </a:cubicBezTo>
                    <a:cubicBezTo>
                      <a:pt x="1717" y="1386"/>
                      <a:pt x="1795" y="1561"/>
                      <a:pt x="1951" y="1796"/>
                    </a:cubicBezTo>
                    <a:cubicBezTo>
                      <a:pt x="1951" y="1874"/>
                      <a:pt x="2029" y="2049"/>
                      <a:pt x="2029" y="2127"/>
                    </a:cubicBezTo>
                    <a:cubicBezTo>
                      <a:pt x="2029" y="2205"/>
                      <a:pt x="2029" y="2205"/>
                      <a:pt x="1951" y="2283"/>
                    </a:cubicBezTo>
                    <a:lnTo>
                      <a:pt x="1951" y="2361"/>
                    </a:lnTo>
                    <a:lnTo>
                      <a:pt x="1873" y="2361"/>
                    </a:lnTo>
                    <a:cubicBezTo>
                      <a:pt x="1769" y="2434"/>
                      <a:pt x="1667" y="2460"/>
                      <a:pt x="1566" y="2460"/>
                    </a:cubicBezTo>
                    <a:cubicBezTo>
                      <a:pt x="1450" y="2460"/>
                      <a:pt x="1335" y="2425"/>
                      <a:pt x="1216" y="2388"/>
                    </a:cubicBezTo>
                    <a:lnTo>
                      <a:pt x="1216" y="2388"/>
                    </a:lnTo>
                    <a:cubicBezTo>
                      <a:pt x="1225" y="2353"/>
                      <a:pt x="1229" y="2318"/>
                      <a:pt x="1229" y="2283"/>
                    </a:cubicBezTo>
                    <a:lnTo>
                      <a:pt x="1229" y="2127"/>
                    </a:lnTo>
                    <a:cubicBezTo>
                      <a:pt x="1229" y="2049"/>
                      <a:pt x="1229" y="1952"/>
                      <a:pt x="1132" y="1874"/>
                    </a:cubicBezTo>
                    <a:cubicBezTo>
                      <a:pt x="1054" y="1796"/>
                      <a:pt x="1054" y="1796"/>
                      <a:pt x="976" y="1796"/>
                    </a:cubicBezTo>
                    <a:cubicBezTo>
                      <a:pt x="976" y="1874"/>
                      <a:pt x="898" y="1874"/>
                      <a:pt x="898" y="1874"/>
                    </a:cubicBezTo>
                    <a:cubicBezTo>
                      <a:pt x="820" y="1952"/>
                      <a:pt x="742" y="2049"/>
                      <a:pt x="820" y="2127"/>
                    </a:cubicBezTo>
                    <a:cubicBezTo>
                      <a:pt x="820" y="2253"/>
                      <a:pt x="920" y="2328"/>
                      <a:pt x="1041" y="2393"/>
                    </a:cubicBezTo>
                    <a:lnTo>
                      <a:pt x="1041" y="2393"/>
                    </a:lnTo>
                    <a:cubicBezTo>
                      <a:pt x="1019" y="2488"/>
                      <a:pt x="976" y="2557"/>
                      <a:pt x="976" y="2615"/>
                    </a:cubicBezTo>
                    <a:cubicBezTo>
                      <a:pt x="877" y="2764"/>
                      <a:pt x="739" y="2818"/>
                      <a:pt x="591" y="2818"/>
                    </a:cubicBezTo>
                    <a:cubicBezTo>
                      <a:pt x="506" y="2818"/>
                      <a:pt x="417" y="2800"/>
                      <a:pt x="332" y="2771"/>
                    </a:cubicBezTo>
                    <a:lnTo>
                      <a:pt x="254" y="2693"/>
                    </a:lnTo>
                    <a:cubicBezTo>
                      <a:pt x="254" y="2615"/>
                      <a:pt x="254" y="2537"/>
                      <a:pt x="156" y="2537"/>
                    </a:cubicBezTo>
                    <a:lnTo>
                      <a:pt x="156" y="2127"/>
                    </a:lnTo>
                    <a:cubicBezTo>
                      <a:pt x="156" y="1952"/>
                      <a:pt x="254" y="1718"/>
                      <a:pt x="254" y="1464"/>
                    </a:cubicBezTo>
                    <a:cubicBezTo>
                      <a:pt x="332" y="1152"/>
                      <a:pt x="410" y="742"/>
                      <a:pt x="410" y="488"/>
                    </a:cubicBezTo>
                    <a:cubicBezTo>
                      <a:pt x="488" y="332"/>
                      <a:pt x="488" y="176"/>
                      <a:pt x="488" y="176"/>
                    </a:cubicBezTo>
                    <a:lnTo>
                      <a:pt x="410" y="98"/>
                    </a:lnTo>
                    <a:lnTo>
                      <a:pt x="410" y="176"/>
                    </a:lnTo>
                    <a:cubicBezTo>
                      <a:pt x="410" y="176"/>
                      <a:pt x="332" y="254"/>
                      <a:pt x="254" y="488"/>
                    </a:cubicBezTo>
                    <a:cubicBezTo>
                      <a:pt x="156" y="742"/>
                      <a:pt x="78" y="1074"/>
                      <a:pt x="78" y="1464"/>
                    </a:cubicBezTo>
                    <a:cubicBezTo>
                      <a:pt x="0" y="1718"/>
                      <a:pt x="0" y="1874"/>
                      <a:pt x="0" y="2127"/>
                    </a:cubicBezTo>
                    <a:lnTo>
                      <a:pt x="0" y="2537"/>
                    </a:lnTo>
                    <a:cubicBezTo>
                      <a:pt x="0" y="2615"/>
                      <a:pt x="0" y="2693"/>
                      <a:pt x="78" y="2771"/>
                    </a:cubicBezTo>
                    <a:lnTo>
                      <a:pt x="156" y="2849"/>
                    </a:lnTo>
                    <a:lnTo>
                      <a:pt x="254" y="2849"/>
                    </a:lnTo>
                    <a:lnTo>
                      <a:pt x="254" y="2927"/>
                    </a:lnTo>
                    <a:cubicBezTo>
                      <a:pt x="358" y="2927"/>
                      <a:pt x="462" y="2971"/>
                      <a:pt x="543" y="2971"/>
                    </a:cubicBezTo>
                    <a:cubicBezTo>
                      <a:pt x="583" y="2971"/>
                      <a:pt x="618" y="2960"/>
                      <a:pt x="644" y="2927"/>
                    </a:cubicBezTo>
                    <a:cubicBezTo>
                      <a:pt x="820" y="2927"/>
                      <a:pt x="976" y="2849"/>
                      <a:pt x="1054" y="2693"/>
                    </a:cubicBezTo>
                    <a:cubicBezTo>
                      <a:pt x="1100" y="2647"/>
                      <a:pt x="1153" y="2566"/>
                      <a:pt x="1189" y="2475"/>
                    </a:cubicBezTo>
                    <a:lnTo>
                      <a:pt x="1189" y="2475"/>
                    </a:lnTo>
                    <a:cubicBezTo>
                      <a:pt x="1328" y="2555"/>
                      <a:pt x="1485" y="2587"/>
                      <a:pt x="1635" y="2587"/>
                    </a:cubicBezTo>
                    <a:cubicBezTo>
                      <a:pt x="1748" y="2587"/>
                      <a:pt x="1858" y="2568"/>
                      <a:pt x="1951" y="2537"/>
                    </a:cubicBezTo>
                    <a:cubicBezTo>
                      <a:pt x="1951" y="2439"/>
                      <a:pt x="1951" y="2439"/>
                      <a:pt x="2029" y="2439"/>
                    </a:cubicBezTo>
                    <a:cubicBezTo>
                      <a:pt x="2029" y="2361"/>
                      <a:pt x="2029" y="2361"/>
                      <a:pt x="2107" y="2361"/>
                    </a:cubicBezTo>
                    <a:lnTo>
                      <a:pt x="2107" y="2127"/>
                    </a:lnTo>
                    <a:cubicBezTo>
                      <a:pt x="2107" y="1952"/>
                      <a:pt x="2107" y="1874"/>
                      <a:pt x="2029" y="1718"/>
                    </a:cubicBezTo>
                    <a:cubicBezTo>
                      <a:pt x="1951" y="1561"/>
                      <a:pt x="1873" y="1308"/>
                      <a:pt x="1717" y="1152"/>
                    </a:cubicBezTo>
                    <a:cubicBezTo>
                      <a:pt x="1541" y="820"/>
                      <a:pt x="1307" y="488"/>
                      <a:pt x="1132" y="332"/>
                    </a:cubicBezTo>
                    <a:cubicBezTo>
                      <a:pt x="976" y="176"/>
                      <a:pt x="898" y="1"/>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34" name="Google Shape;8134;p56"/>
              <p:cNvSpPr/>
              <p:nvPr/>
            </p:nvSpPr>
            <p:spPr>
              <a:xfrm>
                <a:off x="8774480" y="128551"/>
                <a:ext cx="37583" cy="32742"/>
              </a:xfrm>
              <a:custGeom>
                <a:avLst/>
                <a:gdLst/>
                <a:ahLst/>
                <a:cxnLst/>
                <a:rect l="l" t="t" r="r" b="b"/>
                <a:pathLst>
                  <a:path w="1211" h="1055" extrusionOk="0">
                    <a:moveTo>
                      <a:pt x="235" y="0"/>
                    </a:moveTo>
                    <a:cubicBezTo>
                      <a:pt x="79" y="0"/>
                      <a:pt x="1" y="157"/>
                      <a:pt x="1" y="313"/>
                    </a:cubicBezTo>
                    <a:cubicBezTo>
                      <a:pt x="157" y="488"/>
                      <a:pt x="235" y="644"/>
                      <a:pt x="411" y="800"/>
                    </a:cubicBezTo>
                    <a:cubicBezTo>
                      <a:pt x="489" y="898"/>
                      <a:pt x="645" y="1054"/>
                      <a:pt x="801" y="1054"/>
                    </a:cubicBezTo>
                    <a:lnTo>
                      <a:pt x="898" y="1054"/>
                    </a:lnTo>
                    <a:cubicBezTo>
                      <a:pt x="1054" y="1054"/>
                      <a:pt x="1210" y="800"/>
                      <a:pt x="1054" y="644"/>
                    </a:cubicBezTo>
                    <a:cubicBezTo>
                      <a:pt x="976" y="566"/>
                      <a:pt x="801" y="488"/>
                      <a:pt x="723" y="313"/>
                    </a:cubicBezTo>
                    <a:cubicBezTo>
                      <a:pt x="645" y="157"/>
                      <a:pt x="489" y="78"/>
                      <a:pt x="313"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135" name="Google Shape;8135;p56"/>
              <p:cNvSpPr/>
              <p:nvPr/>
            </p:nvSpPr>
            <p:spPr>
              <a:xfrm>
                <a:off x="8809612" y="163683"/>
                <a:ext cx="12755" cy="7883"/>
              </a:xfrm>
              <a:custGeom>
                <a:avLst/>
                <a:gdLst/>
                <a:ahLst/>
                <a:cxnLst/>
                <a:rect l="l" t="t" r="r" b="b"/>
                <a:pathLst>
                  <a:path w="411" h="254" extrusionOk="0">
                    <a:moveTo>
                      <a:pt x="254" y="0"/>
                    </a:moveTo>
                    <a:cubicBezTo>
                      <a:pt x="0" y="0"/>
                      <a:pt x="78" y="254"/>
                      <a:pt x="254" y="254"/>
                    </a:cubicBezTo>
                    <a:cubicBezTo>
                      <a:pt x="410" y="254"/>
                      <a:pt x="410" y="0"/>
                      <a:pt x="25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8136" name="Google Shape;8136;p56"/>
              <p:cNvSpPr/>
              <p:nvPr/>
            </p:nvSpPr>
            <p:spPr>
              <a:xfrm>
                <a:off x="8784163" y="7453"/>
                <a:ext cx="73305" cy="82988"/>
              </a:xfrm>
              <a:custGeom>
                <a:avLst/>
                <a:gdLst/>
                <a:ahLst/>
                <a:cxnLst/>
                <a:rect l="l" t="t" r="r" b="b"/>
                <a:pathLst>
                  <a:path w="2362" h="2674" extrusionOk="0">
                    <a:moveTo>
                      <a:pt x="255" y="0"/>
                    </a:moveTo>
                    <a:cubicBezTo>
                      <a:pt x="177" y="78"/>
                      <a:pt x="1" y="156"/>
                      <a:pt x="1" y="312"/>
                    </a:cubicBezTo>
                    <a:lnTo>
                      <a:pt x="1" y="410"/>
                    </a:lnTo>
                    <a:cubicBezTo>
                      <a:pt x="1" y="644"/>
                      <a:pt x="177" y="800"/>
                      <a:pt x="333" y="800"/>
                    </a:cubicBezTo>
                    <a:cubicBezTo>
                      <a:pt x="586" y="898"/>
                      <a:pt x="820" y="1288"/>
                      <a:pt x="977" y="1463"/>
                    </a:cubicBezTo>
                    <a:cubicBezTo>
                      <a:pt x="1152" y="1620"/>
                      <a:pt x="1230" y="1776"/>
                      <a:pt x="1386" y="1951"/>
                    </a:cubicBezTo>
                    <a:cubicBezTo>
                      <a:pt x="1386" y="1873"/>
                      <a:pt x="1308" y="1698"/>
                      <a:pt x="1308" y="1620"/>
                    </a:cubicBezTo>
                    <a:cubicBezTo>
                      <a:pt x="1152" y="1385"/>
                      <a:pt x="1074" y="1210"/>
                      <a:pt x="977" y="1054"/>
                    </a:cubicBezTo>
                    <a:cubicBezTo>
                      <a:pt x="742" y="722"/>
                      <a:pt x="586" y="410"/>
                      <a:pt x="411" y="234"/>
                    </a:cubicBezTo>
                    <a:cubicBezTo>
                      <a:pt x="333" y="156"/>
                      <a:pt x="255" y="78"/>
                      <a:pt x="255" y="0"/>
                    </a:cubicBezTo>
                    <a:close/>
                    <a:moveTo>
                      <a:pt x="333" y="0"/>
                    </a:moveTo>
                    <a:cubicBezTo>
                      <a:pt x="411" y="0"/>
                      <a:pt x="489" y="78"/>
                      <a:pt x="489" y="156"/>
                    </a:cubicBezTo>
                    <a:cubicBezTo>
                      <a:pt x="664" y="312"/>
                      <a:pt x="898" y="644"/>
                      <a:pt x="1074" y="976"/>
                    </a:cubicBezTo>
                    <a:cubicBezTo>
                      <a:pt x="1230" y="1132"/>
                      <a:pt x="1308" y="1385"/>
                      <a:pt x="1386" y="1542"/>
                    </a:cubicBezTo>
                    <a:cubicBezTo>
                      <a:pt x="1464" y="1698"/>
                      <a:pt x="1464" y="1776"/>
                      <a:pt x="1464" y="1951"/>
                    </a:cubicBezTo>
                    <a:lnTo>
                      <a:pt x="1464" y="2107"/>
                    </a:lnTo>
                    <a:cubicBezTo>
                      <a:pt x="1562" y="2263"/>
                      <a:pt x="1640" y="2439"/>
                      <a:pt x="1718" y="2595"/>
                    </a:cubicBezTo>
                    <a:cubicBezTo>
                      <a:pt x="1796" y="2595"/>
                      <a:pt x="1874" y="2673"/>
                      <a:pt x="1952" y="2673"/>
                    </a:cubicBezTo>
                    <a:cubicBezTo>
                      <a:pt x="2050" y="2673"/>
                      <a:pt x="2128" y="2595"/>
                      <a:pt x="2128" y="2517"/>
                    </a:cubicBezTo>
                    <a:cubicBezTo>
                      <a:pt x="2362" y="2029"/>
                      <a:pt x="1952" y="1385"/>
                      <a:pt x="1640" y="976"/>
                    </a:cubicBezTo>
                    <a:cubicBezTo>
                      <a:pt x="1386" y="566"/>
                      <a:pt x="1074" y="156"/>
                      <a:pt x="489" y="0"/>
                    </a:cubicBezTo>
                    <a:close/>
                  </a:path>
                </a:pathLst>
              </a:custGeom>
              <a:solidFill>
                <a:srgbClr val="E0C16E"/>
              </a:solidFill>
              <a:ln>
                <a:noFill/>
              </a:ln>
            </p:spPr>
            <p:txBody>
              <a:bodyPr spcFirstLastPara="1" wrap="square" lIns="182850" tIns="182850" rIns="182850" bIns="182850" anchor="ctr" anchorCtr="0">
                <a:noAutofit/>
              </a:bodyPr>
              <a:lstStyle/>
              <a:p>
                <a:endParaRPr sz="3600"/>
              </a:p>
            </p:txBody>
          </p:sp>
          <p:sp>
            <p:nvSpPr>
              <p:cNvPr id="8137" name="Google Shape;8137;p56"/>
              <p:cNvSpPr/>
              <p:nvPr/>
            </p:nvSpPr>
            <p:spPr>
              <a:xfrm>
                <a:off x="8792046" y="7453"/>
                <a:ext cx="37583" cy="65422"/>
              </a:xfrm>
              <a:custGeom>
                <a:avLst/>
                <a:gdLst/>
                <a:ahLst/>
                <a:cxnLst/>
                <a:rect l="l" t="t" r="r" b="b"/>
                <a:pathLst>
                  <a:path w="1211" h="2108" extrusionOk="0">
                    <a:moveTo>
                      <a:pt x="1" y="0"/>
                    </a:moveTo>
                    <a:cubicBezTo>
                      <a:pt x="1" y="78"/>
                      <a:pt x="79" y="156"/>
                      <a:pt x="157" y="234"/>
                    </a:cubicBezTo>
                    <a:cubicBezTo>
                      <a:pt x="332" y="410"/>
                      <a:pt x="488" y="722"/>
                      <a:pt x="723" y="1054"/>
                    </a:cubicBezTo>
                    <a:cubicBezTo>
                      <a:pt x="820" y="1210"/>
                      <a:pt x="898" y="1385"/>
                      <a:pt x="1054" y="1620"/>
                    </a:cubicBezTo>
                    <a:cubicBezTo>
                      <a:pt x="1054" y="1698"/>
                      <a:pt x="1132" y="1873"/>
                      <a:pt x="1132" y="1951"/>
                    </a:cubicBezTo>
                    <a:cubicBezTo>
                      <a:pt x="1132" y="2029"/>
                      <a:pt x="1132" y="2107"/>
                      <a:pt x="1210" y="2107"/>
                    </a:cubicBezTo>
                    <a:lnTo>
                      <a:pt x="1210" y="1951"/>
                    </a:lnTo>
                    <a:cubicBezTo>
                      <a:pt x="1210" y="1776"/>
                      <a:pt x="1210" y="1698"/>
                      <a:pt x="1132" y="1542"/>
                    </a:cubicBezTo>
                    <a:cubicBezTo>
                      <a:pt x="1054" y="1385"/>
                      <a:pt x="976" y="1132"/>
                      <a:pt x="820" y="976"/>
                    </a:cubicBezTo>
                    <a:cubicBezTo>
                      <a:pt x="644" y="644"/>
                      <a:pt x="410" y="312"/>
                      <a:pt x="235" y="156"/>
                    </a:cubicBezTo>
                    <a:cubicBezTo>
                      <a:pt x="235" y="78"/>
                      <a:pt x="157" y="0"/>
                      <a:pt x="79" y="0"/>
                    </a:cubicBezTo>
                    <a:close/>
                  </a:path>
                </a:pathLst>
              </a:custGeom>
              <a:solidFill>
                <a:srgbClr val="E6DFEC"/>
              </a:solidFill>
              <a:ln>
                <a:noFill/>
              </a:ln>
            </p:spPr>
            <p:txBody>
              <a:bodyPr spcFirstLastPara="1" wrap="square" lIns="182850" tIns="182850" rIns="182850" bIns="182850" anchor="ctr" anchorCtr="0">
                <a:noAutofit/>
              </a:bodyPr>
              <a:lstStyle/>
              <a:p>
                <a:endParaRPr sz="3600"/>
              </a:p>
            </p:txBody>
          </p:sp>
          <p:sp>
            <p:nvSpPr>
              <p:cNvPr id="8138" name="Google Shape;8138;p56"/>
              <p:cNvSpPr/>
              <p:nvPr/>
            </p:nvSpPr>
            <p:spPr>
              <a:xfrm>
                <a:off x="7457417" y="95840"/>
                <a:ext cx="27900" cy="27280"/>
              </a:xfrm>
              <a:custGeom>
                <a:avLst/>
                <a:gdLst/>
                <a:ahLst/>
                <a:cxnLst/>
                <a:rect l="l" t="t" r="r" b="b"/>
                <a:pathLst>
                  <a:path w="899" h="879" extrusionOk="0">
                    <a:moveTo>
                      <a:pt x="410" y="1"/>
                    </a:moveTo>
                    <a:cubicBezTo>
                      <a:pt x="157" y="1"/>
                      <a:pt x="1" y="157"/>
                      <a:pt x="1" y="391"/>
                    </a:cubicBezTo>
                    <a:cubicBezTo>
                      <a:pt x="1" y="723"/>
                      <a:pt x="157" y="879"/>
                      <a:pt x="410" y="879"/>
                    </a:cubicBezTo>
                    <a:cubicBezTo>
                      <a:pt x="645" y="879"/>
                      <a:pt x="898" y="723"/>
                      <a:pt x="898" y="391"/>
                    </a:cubicBezTo>
                    <a:cubicBezTo>
                      <a:pt x="898" y="157"/>
                      <a:pt x="645" y="1"/>
                      <a:pt x="410"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39" name="Google Shape;8139;p56"/>
              <p:cNvSpPr/>
              <p:nvPr/>
            </p:nvSpPr>
            <p:spPr>
              <a:xfrm>
                <a:off x="7517966" y="93575"/>
                <a:ext cx="45466" cy="37894"/>
              </a:xfrm>
              <a:custGeom>
                <a:avLst/>
                <a:gdLst/>
                <a:ahLst/>
                <a:cxnLst/>
                <a:rect l="l" t="t" r="r" b="b"/>
                <a:pathLst>
                  <a:path w="1465" h="1221" extrusionOk="0">
                    <a:moveTo>
                      <a:pt x="635" y="1"/>
                    </a:moveTo>
                    <a:cubicBezTo>
                      <a:pt x="567" y="1"/>
                      <a:pt x="489" y="25"/>
                      <a:pt x="411" y="74"/>
                    </a:cubicBezTo>
                    <a:cubicBezTo>
                      <a:pt x="157" y="152"/>
                      <a:pt x="1" y="386"/>
                      <a:pt x="1" y="640"/>
                    </a:cubicBezTo>
                    <a:cubicBezTo>
                      <a:pt x="1" y="997"/>
                      <a:pt x="371" y="1220"/>
                      <a:pt x="673" y="1220"/>
                    </a:cubicBezTo>
                    <a:cubicBezTo>
                      <a:pt x="718" y="1220"/>
                      <a:pt x="761" y="1216"/>
                      <a:pt x="801" y="1205"/>
                    </a:cubicBezTo>
                    <a:lnTo>
                      <a:pt x="898" y="1205"/>
                    </a:lnTo>
                    <a:cubicBezTo>
                      <a:pt x="1464" y="1049"/>
                      <a:pt x="1464" y="152"/>
                      <a:pt x="898" y="74"/>
                    </a:cubicBezTo>
                    <a:lnTo>
                      <a:pt x="801" y="74"/>
                    </a:lnTo>
                    <a:cubicBezTo>
                      <a:pt x="762" y="25"/>
                      <a:pt x="703" y="1"/>
                      <a:pt x="635"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40" name="Google Shape;8140;p56"/>
              <p:cNvSpPr/>
              <p:nvPr/>
            </p:nvSpPr>
            <p:spPr>
              <a:xfrm>
                <a:off x="7762615" y="232084"/>
                <a:ext cx="30321" cy="22438"/>
              </a:xfrm>
              <a:custGeom>
                <a:avLst/>
                <a:gdLst/>
                <a:ahLst/>
                <a:cxnLst/>
                <a:rect l="l" t="t" r="r" b="b"/>
                <a:pathLst>
                  <a:path w="977" h="723" extrusionOk="0">
                    <a:moveTo>
                      <a:pt x="488" y="1"/>
                    </a:moveTo>
                    <a:cubicBezTo>
                      <a:pt x="1" y="1"/>
                      <a:pt x="1" y="723"/>
                      <a:pt x="488" y="723"/>
                    </a:cubicBezTo>
                    <a:cubicBezTo>
                      <a:pt x="976" y="723"/>
                      <a:pt x="976" y="1"/>
                      <a:pt x="488"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41" name="Google Shape;8141;p56"/>
              <p:cNvSpPr/>
              <p:nvPr/>
            </p:nvSpPr>
            <p:spPr>
              <a:xfrm>
                <a:off x="7835889" y="201825"/>
                <a:ext cx="32742" cy="24859"/>
              </a:xfrm>
              <a:custGeom>
                <a:avLst/>
                <a:gdLst/>
                <a:ahLst/>
                <a:cxnLst/>
                <a:rect l="l" t="t" r="r" b="b"/>
                <a:pathLst>
                  <a:path w="1055" h="801" extrusionOk="0">
                    <a:moveTo>
                      <a:pt x="488" y="0"/>
                    </a:moveTo>
                    <a:cubicBezTo>
                      <a:pt x="1" y="0"/>
                      <a:pt x="1" y="800"/>
                      <a:pt x="488" y="800"/>
                    </a:cubicBezTo>
                    <a:cubicBezTo>
                      <a:pt x="1054" y="800"/>
                      <a:pt x="1054" y="0"/>
                      <a:pt x="488"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42" name="Google Shape;8142;p56"/>
              <p:cNvSpPr/>
              <p:nvPr/>
            </p:nvSpPr>
            <p:spPr>
              <a:xfrm>
                <a:off x="8259765" y="216970"/>
                <a:ext cx="45466" cy="48290"/>
              </a:xfrm>
              <a:custGeom>
                <a:avLst/>
                <a:gdLst/>
                <a:ahLst/>
                <a:cxnLst/>
                <a:rect l="l" t="t" r="r" b="b"/>
                <a:pathLst>
                  <a:path w="1465" h="1556" extrusionOk="0">
                    <a:moveTo>
                      <a:pt x="567" y="0"/>
                    </a:moveTo>
                    <a:cubicBezTo>
                      <a:pt x="235" y="78"/>
                      <a:pt x="79" y="312"/>
                      <a:pt x="79" y="644"/>
                    </a:cubicBezTo>
                    <a:cubicBezTo>
                      <a:pt x="1" y="800"/>
                      <a:pt x="79" y="976"/>
                      <a:pt x="79" y="1054"/>
                    </a:cubicBezTo>
                    <a:cubicBezTo>
                      <a:pt x="216" y="1327"/>
                      <a:pt x="487" y="1556"/>
                      <a:pt x="775" y="1556"/>
                    </a:cubicBezTo>
                    <a:cubicBezTo>
                      <a:pt x="816" y="1556"/>
                      <a:pt x="857" y="1551"/>
                      <a:pt x="898" y="1542"/>
                    </a:cubicBezTo>
                    <a:cubicBezTo>
                      <a:pt x="1210" y="1464"/>
                      <a:pt x="1464" y="1054"/>
                      <a:pt x="1289" y="722"/>
                    </a:cubicBezTo>
                    <a:cubicBezTo>
                      <a:pt x="1289" y="644"/>
                      <a:pt x="1210" y="566"/>
                      <a:pt x="1210" y="488"/>
                    </a:cubicBezTo>
                    <a:cubicBezTo>
                      <a:pt x="1132" y="156"/>
                      <a:pt x="898" y="0"/>
                      <a:pt x="567" y="0"/>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43" name="Google Shape;8143;p56"/>
              <p:cNvSpPr/>
              <p:nvPr/>
            </p:nvSpPr>
            <p:spPr>
              <a:xfrm>
                <a:off x="8322735" y="196363"/>
                <a:ext cx="35163" cy="27900"/>
              </a:xfrm>
              <a:custGeom>
                <a:avLst/>
                <a:gdLst/>
                <a:ahLst/>
                <a:cxnLst/>
                <a:rect l="l" t="t" r="r" b="b"/>
                <a:pathLst>
                  <a:path w="1133" h="899" extrusionOk="0">
                    <a:moveTo>
                      <a:pt x="567" y="1"/>
                    </a:moveTo>
                    <a:cubicBezTo>
                      <a:pt x="1" y="1"/>
                      <a:pt x="1" y="898"/>
                      <a:pt x="567" y="898"/>
                    </a:cubicBezTo>
                    <a:cubicBezTo>
                      <a:pt x="1133" y="898"/>
                      <a:pt x="1133" y="1"/>
                      <a:pt x="567"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sp>
            <p:nvSpPr>
              <p:cNvPr id="8144" name="Google Shape;8144;p56"/>
              <p:cNvSpPr/>
              <p:nvPr/>
            </p:nvSpPr>
            <p:spPr>
              <a:xfrm>
                <a:off x="8408733" y="198784"/>
                <a:ext cx="22438" cy="22904"/>
              </a:xfrm>
              <a:custGeom>
                <a:avLst/>
                <a:gdLst/>
                <a:ahLst/>
                <a:cxnLst/>
                <a:rect l="l" t="t" r="r" b="b"/>
                <a:pathLst>
                  <a:path w="723" h="738" extrusionOk="0">
                    <a:moveTo>
                      <a:pt x="391" y="1"/>
                    </a:moveTo>
                    <a:cubicBezTo>
                      <a:pt x="157" y="1"/>
                      <a:pt x="1" y="254"/>
                      <a:pt x="79" y="411"/>
                    </a:cubicBezTo>
                    <a:lnTo>
                      <a:pt x="79" y="489"/>
                    </a:lnTo>
                    <a:cubicBezTo>
                      <a:pt x="118" y="654"/>
                      <a:pt x="259" y="737"/>
                      <a:pt x="391" y="737"/>
                    </a:cubicBezTo>
                    <a:cubicBezTo>
                      <a:pt x="523" y="737"/>
                      <a:pt x="645" y="654"/>
                      <a:pt x="645" y="489"/>
                    </a:cubicBezTo>
                    <a:lnTo>
                      <a:pt x="723" y="411"/>
                    </a:lnTo>
                    <a:cubicBezTo>
                      <a:pt x="723" y="254"/>
                      <a:pt x="566" y="1"/>
                      <a:pt x="391" y="1"/>
                    </a:cubicBezTo>
                    <a:close/>
                  </a:path>
                </a:pathLst>
              </a:custGeom>
              <a:solidFill>
                <a:srgbClr val="FFECB8"/>
              </a:solidFill>
              <a:ln>
                <a:noFill/>
              </a:ln>
            </p:spPr>
            <p:txBody>
              <a:bodyPr spcFirstLastPara="1" wrap="square" lIns="182850" tIns="182850" rIns="182850" bIns="182850" anchor="ctr" anchorCtr="0">
                <a:noAutofit/>
              </a:bodyPr>
              <a:lstStyle/>
              <a:p>
                <a:endParaRPr sz="3600"/>
              </a:p>
            </p:txBody>
          </p:sp>
        </p:grpSp>
        <p:grpSp>
          <p:nvGrpSpPr>
            <p:cNvPr id="8145" name="Google Shape;8145;p56"/>
            <p:cNvGrpSpPr/>
            <p:nvPr/>
          </p:nvGrpSpPr>
          <p:grpSpPr>
            <a:xfrm>
              <a:off x="-96817" y="271002"/>
              <a:ext cx="9304735" cy="2949349"/>
              <a:chOff x="-96817" y="271002"/>
              <a:chExt cx="9304735" cy="2949349"/>
            </a:xfrm>
          </p:grpSpPr>
          <p:sp>
            <p:nvSpPr>
              <p:cNvPr id="8146" name="Google Shape;8146;p56"/>
              <p:cNvSpPr/>
              <p:nvPr/>
            </p:nvSpPr>
            <p:spPr>
              <a:xfrm>
                <a:off x="3480778" y="1158572"/>
                <a:ext cx="25480" cy="173237"/>
              </a:xfrm>
              <a:custGeom>
                <a:avLst/>
                <a:gdLst/>
                <a:ahLst/>
                <a:cxnLst/>
                <a:rect l="l" t="t" r="r" b="b"/>
                <a:pathLst>
                  <a:path w="821" h="5582" extrusionOk="0">
                    <a:moveTo>
                      <a:pt x="206" y="1"/>
                    </a:moveTo>
                    <a:cubicBezTo>
                      <a:pt x="181" y="1"/>
                      <a:pt x="157" y="20"/>
                      <a:pt x="157" y="59"/>
                    </a:cubicBezTo>
                    <a:cubicBezTo>
                      <a:pt x="1" y="1035"/>
                      <a:pt x="254" y="2010"/>
                      <a:pt x="254" y="2986"/>
                    </a:cubicBezTo>
                    <a:cubicBezTo>
                      <a:pt x="332" y="3552"/>
                      <a:pt x="332" y="4118"/>
                      <a:pt x="411" y="4606"/>
                    </a:cubicBezTo>
                    <a:cubicBezTo>
                      <a:pt x="411" y="4937"/>
                      <a:pt x="411" y="5269"/>
                      <a:pt x="489" y="5581"/>
                    </a:cubicBezTo>
                    <a:lnTo>
                      <a:pt x="645" y="5581"/>
                    </a:lnTo>
                    <a:cubicBezTo>
                      <a:pt x="820" y="5503"/>
                      <a:pt x="820" y="5347"/>
                      <a:pt x="742" y="5093"/>
                    </a:cubicBezTo>
                    <a:cubicBezTo>
                      <a:pt x="742" y="4606"/>
                      <a:pt x="645" y="4118"/>
                      <a:pt x="645" y="3552"/>
                    </a:cubicBezTo>
                    <a:cubicBezTo>
                      <a:pt x="567" y="2420"/>
                      <a:pt x="411" y="1191"/>
                      <a:pt x="254" y="59"/>
                    </a:cubicBezTo>
                    <a:cubicBezTo>
                      <a:pt x="254" y="20"/>
                      <a:pt x="230" y="1"/>
                      <a:pt x="20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47" name="Google Shape;8147;p56"/>
              <p:cNvSpPr/>
              <p:nvPr/>
            </p:nvSpPr>
            <p:spPr>
              <a:xfrm>
                <a:off x="3441023" y="1190662"/>
                <a:ext cx="115481" cy="96674"/>
              </a:xfrm>
              <a:custGeom>
                <a:avLst/>
                <a:gdLst/>
                <a:ahLst/>
                <a:cxnLst/>
                <a:rect l="l" t="t" r="r" b="b"/>
                <a:pathLst>
                  <a:path w="3721" h="3115" extrusionOk="0">
                    <a:moveTo>
                      <a:pt x="3721" y="1"/>
                    </a:moveTo>
                    <a:lnTo>
                      <a:pt x="3721" y="1"/>
                    </a:lnTo>
                    <a:cubicBezTo>
                      <a:pt x="2823" y="411"/>
                      <a:pt x="2257" y="1211"/>
                      <a:pt x="1438" y="1698"/>
                    </a:cubicBezTo>
                    <a:cubicBezTo>
                      <a:pt x="950" y="1952"/>
                      <a:pt x="306" y="2362"/>
                      <a:pt x="72" y="2928"/>
                    </a:cubicBezTo>
                    <a:cubicBezTo>
                      <a:pt x="1" y="3042"/>
                      <a:pt x="117" y="3114"/>
                      <a:pt x="216" y="3114"/>
                    </a:cubicBezTo>
                    <a:cubicBezTo>
                      <a:pt x="252" y="3114"/>
                      <a:pt x="285" y="3105"/>
                      <a:pt x="306" y="3084"/>
                    </a:cubicBezTo>
                    <a:cubicBezTo>
                      <a:pt x="872" y="2440"/>
                      <a:pt x="1438" y="2108"/>
                      <a:pt x="2101" y="1698"/>
                    </a:cubicBezTo>
                    <a:cubicBezTo>
                      <a:pt x="2745" y="1211"/>
                      <a:pt x="3311" y="645"/>
                      <a:pt x="37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48" name="Google Shape;8148;p56"/>
              <p:cNvSpPr/>
              <p:nvPr/>
            </p:nvSpPr>
            <p:spPr>
              <a:xfrm>
                <a:off x="3428112" y="1216111"/>
                <a:ext cx="141116" cy="63001"/>
              </a:xfrm>
              <a:custGeom>
                <a:avLst/>
                <a:gdLst/>
                <a:ahLst/>
                <a:cxnLst/>
                <a:rect l="l" t="t" r="r" b="b"/>
                <a:pathLst>
                  <a:path w="4547" h="2030" extrusionOk="0">
                    <a:moveTo>
                      <a:pt x="78" y="0"/>
                    </a:moveTo>
                    <a:cubicBezTo>
                      <a:pt x="78" y="0"/>
                      <a:pt x="0" y="78"/>
                      <a:pt x="78" y="78"/>
                    </a:cubicBezTo>
                    <a:cubicBezTo>
                      <a:pt x="644" y="644"/>
                      <a:pt x="1464" y="976"/>
                      <a:pt x="2186" y="1210"/>
                    </a:cubicBezTo>
                    <a:cubicBezTo>
                      <a:pt x="2927" y="1542"/>
                      <a:pt x="3649" y="1952"/>
                      <a:pt x="4468" y="2030"/>
                    </a:cubicBezTo>
                    <a:cubicBezTo>
                      <a:pt x="4547" y="2030"/>
                      <a:pt x="4547" y="1854"/>
                      <a:pt x="4468" y="1854"/>
                    </a:cubicBezTo>
                    <a:cubicBezTo>
                      <a:pt x="3903" y="1542"/>
                      <a:pt x="3161" y="1210"/>
                      <a:pt x="2517" y="976"/>
                    </a:cubicBezTo>
                    <a:cubicBezTo>
                      <a:pt x="1776" y="644"/>
                      <a:pt x="976" y="156"/>
                      <a:pt x="7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49" name="Google Shape;8149;p56"/>
              <p:cNvSpPr/>
              <p:nvPr/>
            </p:nvSpPr>
            <p:spPr>
              <a:xfrm>
                <a:off x="3460792" y="1174462"/>
                <a:ext cx="49501" cy="31376"/>
              </a:xfrm>
              <a:custGeom>
                <a:avLst/>
                <a:gdLst/>
                <a:ahLst/>
                <a:cxnLst/>
                <a:rect l="l" t="t" r="r" b="b"/>
                <a:pathLst>
                  <a:path w="1595" h="1011" extrusionOk="0">
                    <a:moveTo>
                      <a:pt x="1537" y="0"/>
                    </a:moveTo>
                    <a:cubicBezTo>
                      <a:pt x="1516" y="0"/>
                      <a:pt x="1490" y="9"/>
                      <a:pt x="1464" y="35"/>
                    </a:cubicBezTo>
                    <a:cubicBezTo>
                      <a:pt x="1211" y="113"/>
                      <a:pt x="1055" y="367"/>
                      <a:pt x="898" y="601"/>
                    </a:cubicBezTo>
                    <a:cubicBezTo>
                      <a:pt x="691" y="473"/>
                      <a:pt x="432" y="228"/>
                      <a:pt x="216" y="228"/>
                    </a:cubicBezTo>
                    <a:cubicBezTo>
                      <a:pt x="168" y="228"/>
                      <a:pt x="122" y="241"/>
                      <a:pt x="79" y="269"/>
                    </a:cubicBezTo>
                    <a:cubicBezTo>
                      <a:pt x="1" y="269"/>
                      <a:pt x="1" y="367"/>
                      <a:pt x="1" y="367"/>
                    </a:cubicBezTo>
                    <a:cubicBezTo>
                      <a:pt x="157" y="523"/>
                      <a:pt x="313" y="601"/>
                      <a:pt x="411" y="679"/>
                    </a:cubicBezTo>
                    <a:cubicBezTo>
                      <a:pt x="567" y="757"/>
                      <a:pt x="723" y="933"/>
                      <a:pt x="801" y="1011"/>
                    </a:cubicBezTo>
                    <a:lnTo>
                      <a:pt x="1055" y="1011"/>
                    </a:lnTo>
                    <a:cubicBezTo>
                      <a:pt x="1211" y="679"/>
                      <a:pt x="1464" y="367"/>
                      <a:pt x="1542" y="35"/>
                    </a:cubicBezTo>
                    <a:cubicBezTo>
                      <a:pt x="1594" y="35"/>
                      <a:pt x="1577" y="0"/>
                      <a:pt x="153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0" name="Google Shape;8150;p56"/>
              <p:cNvSpPr/>
              <p:nvPr/>
            </p:nvSpPr>
            <p:spPr>
              <a:xfrm>
                <a:off x="3518951" y="1185821"/>
                <a:ext cx="42394" cy="41773"/>
              </a:xfrm>
              <a:custGeom>
                <a:avLst/>
                <a:gdLst/>
                <a:ahLst/>
                <a:cxnLst/>
                <a:rect l="l" t="t" r="r" b="b"/>
                <a:pathLst>
                  <a:path w="1366" h="1346" extrusionOk="0">
                    <a:moveTo>
                      <a:pt x="312" y="1"/>
                    </a:moveTo>
                    <a:cubicBezTo>
                      <a:pt x="234" y="391"/>
                      <a:pt x="0" y="723"/>
                      <a:pt x="0" y="1054"/>
                    </a:cubicBezTo>
                    <a:cubicBezTo>
                      <a:pt x="0" y="1132"/>
                      <a:pt x="78" y="1211"/>
                      <a:pt x="156" y="1211"/>
                    </a:cubicBezTo>
                    <a:cubicBezTo>
                      <a:pt x="313" y="1284"/>
                      <a:pt x="558" y="1345"/>
                      <a:pt x="780" y="1345"/>
                    </a:cubicBezTo>
                    <a:cubicBezTo>
                      <a:pt x="1027" y="1345"/>
                      <a:pt x="1247" y="1270"/>
                      <a:pt x="1288" y="1054"/>
                    </a:cubicBezTo>
                    <a:cubicBezTo>
                      <a:pt x="1366" y="1054"/>
                      <a:pt x="1288" y="976"/>
                      <a:pt x="1288" y="976"/>
                    </a:cubicBezTo>
                    <a:cubicBezTo>
                      <a:pt x="1210" y="928"/>
                      <a:pt x="1132" y="903"/>
                      <a:pt x="1051" y="903"/>
                    </a:cubicBezTo>
                    <a:cubicBezTo>
                      <a:pt x="971" y="903"/>
                      <a:pt x="888" y="928"/>
                      <a:pt x="800" y="976"/>
                    </a:cubicBezTo>
                    <a:cubicBezTo>
                      <a:pt x="644" y="976"/>
                      <a:pt x="566" y="976"/>
                      <a:pt x="390" y="879"/>
                    </a:cubicBezTo>
                    <a:cubicBezTo>
                      <a:pt x="390" y="645"/>
                      <a:pt x="488" y="313"/>
                      <a:pt x="39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1" name="Google Shape;8151;p56"/>
              <p:cNvSpPr/>
              <p:nvPr/>
            </p:nvSpPr>
            <p:spPr>
              <a:xfrm>
                <a:off x="3425071" y="1200966"/>
                <a:ext cx="40594" cy="46428"/>
              </a:xfrm>
              <a:custGeom>
                <a:avLst/>
                <a:gdLst/>
                <a:ahLst/>
                <a:cxnLst/>
                <a:rect l="l" t="t" r="r" b="b"/>
                <a:pathLst>
                  <a:path w="1308" h="1496" extrusionOk="0">
                    <a:moveTo>
                      <a:pt x="664" y="1"/>
                    </a:moveTo>
                    <a:cubicBezTo>
                      <a:pt x="586" y="313"/>
                      <a:pt x="742" y="644"/>
                      <a:pt x="898" y="879"/>
                    </a:cubicBezTo>
                    <a:cubicBezTo>
                      <a:pt x="742" y="879"/>
                      <a:pt x="586" y="976"/>
                      <a:pt x="410" y="1054"/>
                    </a:cubicBezTo>
                    <a:cubicBezTo>
                      <a:pt x="254" y="1132"/>
                      <a:pt x="98" y="1132"/>
                      <a:pt x="1" y="1288"/>
                    </a:cubicBezTo>
                    <a:cubicBezTo>
                      <a:pt x="1" y="1366"/>
                      <a:pt x="1" y="1366"/>
                      <a:pt x="98" y="1464"/>
                    </a:cubicBezTo>
                    <a:cubicBezTo>
                      <a:pt x="143" y="1486"/>
                      <a:pt x="187" y="1496"/>
                      <a:pt x="233" y="1496"/>
                    </a:cubicBezTo>
                    <a:cubicBezTo>
                      <a:pt x="345" y="1496"/>
                      <a:pt x="461" y="1436"/>
                      <a:pt x="586" y="1366"/>
                    </a:cubicBezTo>
                    <a:cubicBezTo>
                      <a:pt x="742" y="1288"/>
                      <a:pt x="976" y="1210"/>
                      <a:pt x="1230" y="1054"/>
                    </a:cubicBezTo>
                    <a:cubicBezTo>
                      <a:pt x="1308" y="1054"/>
                      <a:pt x="1308" y="879"/>
                      <a:pt x="1308" y="879"/>
                    </a:cubicBezTo>
                    <a:cubicBezTo>
                      <a:pt x="1230" y="723"/>
                      <a:pt x="1074" y="566"/>
                      <a:pt x="976" y="391"/>
                    </a:cubicBezTo>
                    <a:cubicBezTo>
                      <a:pt x="898" y="313"/>
                      <a:pt x="898" y="157"/>
                      <a:pt x="8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2" name="Google Shape;8152;p56"/>
              <p:cNvSpPr/>
              <p:nvPr/>
            </p:nvSpPr>
            <p:spPr>
              <a:xfrm>
                <a:off x="3428112" y="1256084"/>
                <a:ext cx="45435" cy="41587"/>
              </a:xfrm>
              <a:custGeom>
                <a:avLst/>
                <a:gdLst/>
                <a:ahLst/>
                <a:cxnLst/>
                <a:rect l="l" t="t" r="r" b="b"/>
                <a:pathLst>
                  <a:path w="1464" h="1340" extrusionOk="0">
                    <a:moveTo>
                      <a:pt x="644" y="0"/>
                    </a:moveTo>
                    <a:cubicBezTo>
                      <a:pt x="488" y="0"/>
                      <a:pt x="234" y="0"/>
                      <a:pt x="78" y="78"/>
                    </a:cubicBezTo>
                    <a:cubicBezTo>
                      <a:pt x="0" y="78"/>
                      <a:pt x="0" y="176"/>
                      <a:pt x="78" y="254"/>
                    </a:cubicBezTo>
                    <a:cubicBezTo>
                      <a:pt x="156" y="293"/>
                      <a:pt x="215" y="293"/>
                      <a:pt x="276" y="293"/>
                    </a:cubicBezTo>
                    <a:cubicBezTo>
                      <a:pt x="337" y="293"/>
                      <a:pt x="400" y="293"/>
                      <a:pt x="488" y="332"/>
                    </a:cubicBezTo>
                    <a:cubicBezTo>
                      <a:pt x="540" y="332"/>
                      <a:pt x="661" y="297"/>
                      <a:pt x="760" y="297"/>
                    </a:cubicBezTo>
                    <a:cubicBezTo>
                      <a:pt x="809" y="297"/>
                      <a:pt x="852" y="306"/>
                      <a:pt x="878" y="332"/>
                    </a:cubicBezTo>
                    <a:cubicBezTo>
                      <a:pt x="1054" y="410"/>
                      <a:pt x="976" y="664"/>
                      <a:pt x="878" y="742"/>
                    </a:cubicBezTo>
                    <a:cubicBezTo>
                      <a:pt x="878" y="898"/>
                      <a:pt x="800" y="1054"/>
                      <a:pt x="878" y="1229"/>
                    </a:cubicBezTo>
                    <a:cubicBezTo>
                      <a:pt x="878" y="1285"/>
                      <a:pt x="927" y="1340"/>
                      <a:pt x="983" y="1340"/>
                    </a:cubicBezTo>
                    <a:cubicBezTo>
                      <a:pt x="1007" y="1340"/>
                      <a:pt x="1031" y="1330"/>
                      <a:pt x="1054" y="1307"/>
                    </a:cubicBezTo>
                    <a:cubicBezTo>
                      <a:pt x="1366" y="1054"/>
                      <a:pt x="1464" y="410"/>
                      <a:pt x="1210" y="78"/>
                    </a:cubicBezTo>
                    <a:cubicBezTo>
                      <a:pt x="1054" y="0"/>
                      <a:pt x="878" y="0"/>
                      <a:pt x="64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3" name="Google Shape;8153;p56"/>
              <p:cNvSpPr/>
              <p:nvPr/>
            </p:nvSpPr>
            <p:spPr>
              <a:xfrm>
                <a:off x="3473516" y="1293233"/>
                <a:ext cx="52728" cy="31283"/>
              </a:xfrm>
              <a:custGeom>
                <a:avLst/>
                <a:gdLst/>
                <a:ahLst/>
                <a:cxnLst/>
                <a:rect l="l" t="t" r="r" b="b"/>
                <a:pathLst>
                  <a:path w="1699" h="1008" extrusionOk="0">
                    <a:moveTo>
                      <a:pt x="1012" y="0"/>
                    </a:moveTo>
                    <a:cubicBezTo>
                      <a:pt x="973" y="0"/>
                      <a:pt x="930" y="10"/>
                      <a:pt x="879" y="32"/>
                    </a:cubicBezTo>
                    <a:cubicBezTo>
                      <a:pt x="645" y="32"/>
                      <a:pt x="488" y="110"/>
                      <a:pt x="391" y="267"/>
                    </a:cubicBezTo>
                    <a:cubicBezTo>
                      <a:pt x="313" y="345"/>
                      <a:pt x="235" y="442"/>
                      <a:pt x="157" y="598"/>
                    </a:cubicBezTo>
                    <a:cubicBezTo>
                      <a:pt x="157" y="598"/>
                      <a:pt x="79" y="676"/>
                      <a:pt x="79" y="754"/>
                    </a:cubicBezTo>
                    <a:cubicBezTo>
                      <a:pt x="1" y="754"/>
                      <a:pt x="1" y="754"/>
                      <a:pt x="1" y="832"/>
                    </a:cubicBezTo>
                    <a:lnTo>
                      <a:pt x="1" y="930"/>
                    </a:lnTo>
                    <a:cubicBezTo>
                      <a:pt x="1" y="1008"/>
                      <a:pt x="79" y="1008"/>
                      <a:pt x="79" y="1008"/>
                    </a:cubicBezTo>
                    <a:cubicBezTo>
                      <a:pt x="488" y="1008"/>
                      <a:pt x="488" y="345"/>
                      <a:pt x="879" y="267"/>
                    </a:cubicBezTo>
                    <a:cubicBezTo>
                      <a:pt x="1083" y="267"/>
                      <a:pt x="1224" y="584"/>
                      <a:pt x="1445" y="584"/>
                    </a:cubicBezTo>
                    <a:cubicBezTo>
                      <a:pt x="1498" y="584"/>
                      <a:pt x="1556" y="566"/>
                      <a:pt x="1620" y="520"/>
                    </a:cubicBezTo>
                    <a:cubicBezTo>
                      <a:pt x="1698" y="520"/>
                      <a:pt x="1698" y="442"/>
                      <a:pt x="1698" y="442"/>
                    </a:cubicBezTo>
                    <a:cubicBezTo>
                      <a:pt x="1620" y="267"/>
                      <a:pt x="1366" y="188"/>
                      <a:pt x="1288" y="110"/>
                    </a:cubicBezTo>
                    <a:cubicBezTo>
                      <a:pt x="1178" y="55"/>
                      <a:pt x="1107" y="0"/>
                      <a:pt x="101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4" name="Google Shape;8154;p56"/>
              <p:cNvSpPr/>
              <p:nvPr/>
            </p:nvSpPr>
            <p:spPr>
              <a:xfrm>
                <a:off x="3521372" y="1246370"/>
                <a:ext cx="43015" cy="48539"/>
              </a:xfrm>
              <a:custGeom>
                <a:avLst/>
                <a:gdLst/>
                <a:ahLst/>
                <a:cxnLst/>
                <a:rect l="l" t="t" r="r" b="b"/>
                <a:pathLst>
                  <a:path w="1386" h="1564" extrusionOk="0">
                    <a:moveTo>
                      <a:pt x="1210" y="1"/>
                    </a:moveTo>
                    <a:cubicBezTo>
                      <a:pt x="1132" y="1"/>
                      <a:pt x="1054" y="79"/>
                      <a:pt x="976" y="79"/>
                    </a:cubicBezTo>
                    <a:cubicBezTo>
                      <a:pt x="898" y="157"/>
                      <a:pt x="800" y="157"/>
                      <a:pt x="722" y="157"/>
                    </a:cubicBezTo>
                    <a:cubicBezTo>
                      <a:pt x="488" y="157"/>
                      <a:pt x="312" y="235"/>
                      <a:pt x="234" y="489"/>
                    </a:cubicBezTo>
                    <a:cubicBezTo>
                      <a:pt x="0" y="801"/>
                      <a:pt x="488" y="1289"/>
                      <a:pt x="800" y="1542"/>
                    </a:cubicBezTo>
                    <a:cubicBezTo>
                      <a:pt x="818" y="1557"/>
                      <a:pt x="837" y="1563"/>
                      <a:pt x="857" y="1563"/>
                    </a:cubicBezTo>
                    <a:cubicBezTo>
                      <a:pt x="947" y="1563"/>
                      <a:pt x="1040" y="1432"/>
                      <a:pt x="976" y="1289"/>
                    </a:cubicBezTo>
                    <a:cubicBezTo>
                      <a:pt x="898" y="1133"/>
                      <a:pt x="722" y="977"/>
                      <a:pt x="644" y="801"/>
                    </a:cubicBezTo>
                    <a:cubicBezTo>
                      <a:pt x="488" y="567"/>
                      <a:pt x="722" y="489"/>
                      <a:pt x="898" y="391"/>
                    </a:cubicBezTo>
                    <a:cubicBezTo>
                      <a:pt x="1054" y="391"/>
                      <a:pt x="1385" y="235"/>
                      <a:pt x="12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5" name="Google Shape;8155;p56"/>
              <p:cNvSpPr/>
              <p:nvPr/>
            </p:nvSpPr>
            <p:spPr>
              <a:xfrm>
                <a:off x="1672028" y="731686"/>
                <a:ext cx="27280" cy="173796"/>
              </a:xfrm>
              <a:custGeom>
                <a:avLst/>
                <a:gdLst/>
                <a:ahLst/>
                <a:cxnLst/>
                <a:rect l="l" t="t" r="r" b="b"/>
                <a:pathLst>
                  <a:path w="879" h="5600" extrusionOk="0">
                    <a:moveTo>
                      <a:pt x="234" y="0"/>
                    </a:moveTo>
                    <a:cubicBezTo>
                      <a:pt x="0" y="1054"/>
                      <a:pt x="234" y="2029"/>
                      <a:pt x="312" y="3005"/>
                    </a:cubicBezTo>
                    <a:cubicBezTo>
                      <a:pt x="312" y="3571"/>
                      <a:pt x="312" y="4058"/>
                      <a:pt x="390" y="4624"/>
                    </a:cubicBezTo>
                    <a:cubicBezTo>
                      <a:pt x="390" y="4878"/>
                      <a:pt x="390" y="5268"/>
                      <a:pt x="566" y="5522"/>
                    </a:cubicBezTo>
                    <a:cubicBezTo>
                      <a:pt x="566" y="5600"/>
                      <a:pt x="566" y="5600"/>
                      <a:pt x="644" y="5600"/>
                    </a:cubicBezTo>
                    <a:cubicBezTo>
                      <a:pt x="878" y="5522"/>
                      <a:pt x="800" y="5268"/>
                      <a:pt x="800" y="5112"/>
                    </a:cubicBezTo>
                    <a:cubicBezTo>
                      <a:pt x="722" y="4624"/>
                      <a:pt x="722" y="4058"/>
                      <a:pt x="644" y="3571"/>
                    </a:cubicBezTo>
                    <a:cubicBezTo>
                      <a:pt x="566" y="2341"/>
                      <a:pt x="390" y="1210"/>
                      <a:pt x="312" y="78"/>
                    </a:cubicBezTo>
                    <a:cubicBezTo>
                      <a:pt x="312" y="0"/>
                      <a:pt x="234" y="0"/>
                      <a:pt x="2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6" name="Google Shape;8156;p56"/>
              <p:cNvSpPr/>
              <p:nvPr/>
            </p:nvSpPr>
            <p:spPr>
              <a:xfrm>
                <a:off x="1633854" y="761945"/>
                <a:ext cx="113898" cy="97729"/>
              </a:xfrm>
              <a:custGeom>
                <a:avLst/>
                <a:gdLst/>
                <a:ahLst/>
                <a:cxnLst/>
                <a:rect l="l" t="t" r="r" b="b"/>
                <a:pathLst>
                  <a:path w="3670" h="3149" extrusionOk="0">
                    <a:moveTo>
                      <a:pt x="3669" y="1"/>
                    </a:moveTo>
                    <a:lnTo>
                      <a:pt x="3669" y="1"/>
                    </a:lnTo>
                    <a:cubicBezTo>
                      <a:pt x="2850" y="391"/>
                      <a:pt x="2206" y="1210"/>
                      <a:pt x="1464" y="1698"/>
                    </a:cubicBezTo>
                    <a:cubicBezTo>
                      <a:pt x="898" y="2030"/>
                      <a:pt x="255" y="2342"/>
                      <a:pt x="1" y="2927"/>
                    </a:cubicBezTo>
                    <a:cubicBezTo>
                      <a:pt x="1" y="3038"/>
                      <a:pt x="128" y="3148"/>
                      <a:pt x="230" y="3148"/>
                    </a:cubicBezTo>
                    <a:cubicBezTo>
                      <a:pt x="272" y="3148"/>
                      <a:pt x="310" y="3129"/>
                      <a:pt x="333" y="3083"/>
                    </a:cubicBezTo>
                    <a:cubicBezTo>
                      <a:pt x="820" y="2518"/>
                      <a:pt x="1464" y="2186"/>
                      <a:pt x="2108" y="1698"/>
                    </a:cubicBezTo>
                    <a:cubicBezTo>
                      <a:pt x="2693" y="1288"/>
                      <a:pt x="3337" y="645"/>
                      <a:pt x="366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7" name="Google Shape;8157;p56"/>
              <p:cNvSpPr/>
              <p:nvPr/>
            </p:nvSpPr>
            <p:spPr>
              <a:xfrm>
                <a:off x="1621161" y="788200"/>
                <a:ext cx="141706" cy="64615"/>
              </a:xfrm>
              <a:custGeom>
                <a:avLst/>
                <a:gdLst/>
                <a:ahLst/>
                <a:cxnLst/>
                <a:rect l="l" t="t" r="r" b="b"/>
                <a:pathLst>
                  <a:path w="4566" h="2082" extrusionOk="0">
                    <a:moveTo>
                      <a:pt x="29" y="1"/>
                    </a:moveTo>
                    <a:cubicBezTo>
                      <a:pt x="0" y="1"/>
                      <a:pt x="0" y="61"/>
                      <a:pt x="0" y="130"/>
                    </a:cubicBezTo>
                    <a:cubicBezTo>
                      <a:pt x="566" y="696"/>
                      <a:pt x="1385" y="1008"/>
                      <a:pt x="2127" y="1262"/>
                    </a:cubicBezTo>
                    <a:cubicBezTo>
                      <a:pt x="2849" y="1496"/>
                      <a:pt x="3668" y="1984"/>
                      <a:pt x="4390" y="2081"/>
                    </a:cubicBezTo>
                    <a:cubicBezTo>
                      <a:pt x="4468" y="2081"/>
                      <a:pt x="4566" y="1906"/>
                      <a:pt x="4468" y="1906"/>
                    </a:cubicBezTo>
                    <a:cubicBezTo>
                      <a:pt x="3824" y="1594"/>
                      <a:pt x="3181" y="1262"/>
                      <a:pt x="2517" y="1008"/>
                    </a:cubicBezTo>
                    <a:cubicBezTo>
                      <a:pt x="1717" y="696"/>
                      <a:pt x="898" y="208"/>
                      <a:pt x="78" y="33"/>
                    </a:cubicBezTo>
                    <a:cubicBezTo>
                      <a:pt x="56" y="10"/>
                      <a:pt x="40" y="1"/>
                      <a:pt x="2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8" name="Google Shape;8158;p56"/>
              <p:cNvSpPr/>
              <p:nvPr/>
            </p:nvSpPr>
            <p:spPr>
              <a:xfrm>
                <a:off x="1653841" y="746800"/>
                <a:ext cx="48477" cy="32121"/>
              </a:xfrm>
              <a:custGeom>
                <a:avLst/>
                <a:gdLst/>
                <a:ahLst/>
                <a:cxnLst/>
                <a:rect l="l" t="t" r="r" b="b"/>
                <a:pathLst>
                  <a:path w="1562" h="1035" extrusionOk="0">
                    <a:moveTo>
                      <a:pt x="1464" y="1"/>
                    </a:moveTo>
                    <a:cubicBezTo>
                      <a:pt x="1230" y="157"/>
                      <a:pt x="976" y="391"/>
                      <a:pt x="820" y="645"/>
                    </a:cubicBezTo>
                    <a:cubicBezTo>
                      <a:pt x="629" y="517"/>
                      <a:pt x="424" y="272"/>
                      <a:pt x="175" y="272"/>
                    </a:cubicBezTo>
                    <a:cubicBezTo>
                      <a:pt x="119" y="272"/>
                      <a:pt x="61" y="285"/>
                      <a:pt x="1" y="313"/>
                    </a:cubicBezTo>
                    <a:lnTo>
                      <a:pt x="1" y="391"/>
                    </a:lnTo>
                    <a:cubicBezTo>
                      <a:pt x="98" y="489"/>
                      <a:pt x="254" y="567"/>
                      <a:pt x="410" y="723"/>
                    </a:cubicBezTo>
                    <a:cubicBezTo>
                      <a:pt x="586" y="801"/>
                      <a:pt x="664" y="879"/>
                      <a:pt x="820" y="976"/>
                    </a:cubicBezTo>
                    <a:cubicBezTo>
                      <a:pt x="859" y="1015"/>
                      <a:pt x="898" y="1035"/>
                      <a:pt x="928" y="1035"/>
                    </a:cubicBezTo>
                    <a:cubicBezTo>
                      <a:pt x="957" y="1035"/>
                      <a:pt x="976" y="1015"/>
                      <a:pt x="976" y="976"/>
                    </a:cubicBezTo>
                    <a:cubicBezTo>
                      <a:pt x="1230" y="723"/>
                      <a:pt x="1464" y="391"/>
                      <a:pt x="1562" y="79"/>
                    </a:cubicBezTo>
                    <a:cubicBezTo>
                      <a:pt x="1562" y="1"/>
                      <a:pt x="1464" y="1"/>
                      <a:pt x="14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59" name="Google Shape;8159;p56"/>
              <p:cNvSpPr/>
              <p:nvPr/>
            </p:nvSpPr>
            <p:spPr>
              <a:xfrm>
                <a:off x="1711970" y="757103"/>
                <a:ext cx="40625" cy="43015"/>
              </a:xfrm>
              <a:custGeom>
                <a:avLst/>
                <a:gdLst/>
                <a:ahLst/>
                <a:cxnLst/>
                <a:rect l="l" t="t" r="r" b="b"/>
                <a:pathLst>
                  <a:path w="1309" h="1386" extrusionOk="0">
                    <a:moveTo>
                      <a:pt x="294" y="1"/>
                    </a:moveTo>
                    <a:cubicBezTo>
                      <a:pt x="274" y="1"/>
                      <a:pt x="255" y="20"/>
                      <a:pt x="255" y="59"/>
                    </a:cubicBezTo>
                    <a:cubicBezTo>
                      <a:pt x="176" y="391"/>
                      <a:pt x="1" y="722"/>
                      <a:pt x="1" y="1132"/>
                    </a:cubicBezTo>
                    <a:cubicBezTo>
                      <a:pt x="1" y="1210"/>
                      <a:pt x="1" y="1288"/>
                      <a:pt x="79" y="1288"/>
                    </a:cubicBezTo>
                    <a:cubicBezTo>
                      <a:pt x="245" y="1327"/>
                      <a:pt x="513" y="1386"/>
                      <a:pt x="759" y="1386"/>
                    </a:cubicBezTo>
                    <a:cubicBezTo>
                      <a:pt x="1006" y="1386"/>
                      <a:pt x="1230" y="1327"/>
                      <a:pt x="1308" y="1132"/>
                    </a:cubicBezTo>
                    <a:cubicBezTo>
                      <a:pt x="1308" y="1035"/>
                      <a:pt x="1308" y="957"/>
                      <a:pt x="1230" y="957"/>
                    </a:cubicBezTo>
                    <a:cubicBezTo>
                      <a:pt x="1204" y="931"/>
                      <a:pt x="1167" y="922"/>
                      <a:pt x="1124" y="922"/>
                    </a:cubicBezTo>
                    <a:cubicBezTo>
                      <a:pt x="1037" y="922"/>
                      <a:pt x="924" y="957"/>
                      <a:pt x="820" y="957"/>
                    </a:cubicBezTo>
                    <a:lnTo>
                      <a:pt x="333" y="957"/>
                    </a:lnTo>
                    <a:cubicBezTo>
                      <a:pt x="333" y="644"/>
                      <a:pt x="489" y="391"/>
                      <a:pt x="333" y="59"/>
                    </a:cubicBezTo>
                    <a:cubicBezTo>
                      <a:pt x="333" y="20"/>
                      <a:pt x="313" y="1"/>
                      <a:pt x="29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0" name="Google Shape;8160;p56"/>
              <p:cNvSpPr/>
              <p:nvPr/>
            </p:nvSpPr>
            <p:spPr>
              <a:xfrm>
                <a:off x="1616320" y="772248"/>
                <a:ext cx="43015" cy="47887"/>
              </a:xfrm>
              <a:custGeom>
                <a:avLst/>
                <a:gdLst/>
                <a:ahLst/>
                <a:cxnLst/>
                <a:rect l="l" t="t" r="r" b="b"/>
                <a:pathLst>
                  <a:path w="1386" h="1543" extrusionOk="0">
                    <a:moveTo>
                      <a:pt x="771" y="0"/>
                    </a:moveTo>
                    <a:cubicBezTo>
                      <a:pt x="746" y="0"/>
                      <a:pt x="722" y="20"/>
                      <a:pt x="722" y="59"/>
                    </a:cubicBezTo>
                    <a:cubicBezTo>
                      <a:pt x="566" y="313"/>
                      <a:pt x="722" y="644"/>
                      <a:pt x="898" y="878"/>
                    </a:cubicBezTo>
                    <a:cubicBezTo>
                      <a:pt x="722" y="956"/>
                      <a:pt x="566" y="1034"/>
                      <a:pt x="410" y="1132"/>
                    </a:cubicBezTo>
                    <a:cubicBezTo>
                      <a:pt x="332" y="1132"/>
                      <a:pt x="156" y="1132"/>
                      <a:pt x="78" y="1288"/>
                    </a:cubicBezTo>
                    <a:cubicBezTo>
                      <a:pt x="0" y="1366"/>
                      <a:pt x="78" y="1444"/>
                      <a:pt x="78" y="1444"/>
                    </a:cubicBezTo>
                    <a:cubicBezTo>
                      <a:pt x="142" y="1517"/>
                      <a:pt x="210" y="1543"/>
                      <a:pt x="279" y="1543"/>
                    </a:cubicBezTo>
                    <a:cubicBezTo>
                      <a:pt x="376" y="1543"/>
                      <a:pt x="474" y="1490"/>
                      <a:pt x="566" y="1444"/>
                    </a:cubicBezTo>
                    <a:cubicBezTo>
                      <a:pt x="820" y="1366"/>
                      <a:pt x="1054" y="1210"/>
                      <a:pt x="1210" y="1132"/>
                    </a:cubicBezTo>
                    <a:cubicBezTo>
                      <a:pt x="1307" y="1132"/>
                      <a:pt x="1385" y="956"/>
                      <a:pt x="1307" y="878"/>
                    </a:cubicBezTo>
                    <a:cubicBezTo>
                      <a:pt x="1210" y="722"/>
                      <a:pt x="1132" y="644"/>
                      <a:pt x="1054" y="469"/>
                    </a:cubicBezTo>
                    <a:cubicBezTo>
                      <a:pt x="976" y="313"/>
                      <a:pt x="898" y="156"/>
                      <a:pt x="820" y="59"/>
                    </a:cubicBezTo>
                    <a:cubicBezTo>
                      <a:pt x="820" y="20"/>
                      <a:pt x="795" y="0"/>
                      <a:pt x="77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1" name="Google Shape;8161;p56"/>
              <p:cNvSpPr/>
              <p:nvPr/>
            </p:nvSpPr>
            <p:spPr>
              <a:xfrm>
                <a:off x="1621161" y="827335"/>
                <a:ext cx="43015" cy="43046"/>
              </a:xfrm>
              <a:custGeom>
                <a:avLst/>
                <a:gdLst/>
                <a:ahLst/>
                <a:cxnLst/>
                <a:rect l="l" t="t" r="r" b="b"/>
                <a:pathLst>
                  <a:path w="1386" h="1387" extrusionOk="0">
                    <a:moveTo>
                      <a:pt x="664" y="1"/>
                    </a:moveTo>
                    <a:cubicBezTo>
                      <a:pt x="488" y="1"/>
                      <a:pt x="254" y="1"/>
                      <a:pt x="78" y="79"/>
                    </a:cubicBezTo>
                    <a:cubicBezTo>
                      <a:pt x="0" y="157"/>
                      <a:pt x="0" y="235"/>
                      <a:pt x="78" y="235"/>
                    </a:cubicBezTo>
                    <a:cubicBezTo>
                      <a:pt x="176" y="333"/>
                      <a:pt x="332" y="333"/>
                      <a:pt x="410" y="333"/>
                    </a:cubicBezTo>
                    <a:cubicBezTo>
                      <a:pt x="566" y="333"/>
                      <a:pt x="742" y="333"/>
                      <a:pt x="898" y="411"/>
                    </a:cubicBezTo>
                    <a:cubicBezTo>
                      <a:pt x="976" y="489"/>
                      <a:pt x="898" y="723"/>
                      <a:pt x="898" y="820"/>
                    </a:cubicBezTo>
                    <a:cubicBezTo>
                      <a:pt x="820" y="976"/>
                      <a:pt x="820" y="1133"/>
                      <a:pt x="820" y="1308"/>
                    </a:cubicBezTo>
                    <a:cubicBezTo>
                      <a:pt x="820" y="1386"/>
                      <a:pt x="976" y="1386"/>
                      <a:pt x="976" y="1386"/>
                    </a:cubicBezTo>
                    <a:cubicBezTo>
                      <a:pt x="1307" y="1133"/>
                      <a:pt x="1385" y="411"/>
                      <a:pt x="1151" y="157"/>
                    </a:cubicBezTo>
                    <a:cubicBezTo>
                      <a:pt x="976" y="1"/>
                      <a:pt x="820" y="1"/>
                      <a:pt x="6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2" name="Google Shape;8162;p56"/>
              <p:cNvSpPr/>
              <p:nvPr/>
            </p:nvSpPr>
            <p:spPr>
              <a:xfrm>
                <a:off x="1664145" y="864888"/>
                <a:ext cx="55739" cy="33332"/>
              </a:xfrm>
              <a:custGeom>
                <a:avLst/>
                <a:gdLst/>
                <a:ahLst/>
                <a:cxnLst/>
                <a:rect l="l" t="t" r="r" b="b"/>
                <a:pathLst>
                  <a:path w="1796" h="1074" extrusionOk="0">
                    <a:moveTo>
                      <a:pt x="898" y="1"/>
                    </a:moveTo>
                    <a:cubicBezTo>
                      <a:pt x="742" y="1"/>
                      <a:pt x="566" y="176"/>
                      <a:pt x="410" y="332"/>
                    </a:cubicBezTo>
                    <a:cubicBezTo>
                      <a:pt x="332" y="410"/>
                      <a:pt x="254" y="488"/>
                      <a:pt x="157" y="586"/>
                    </a:cubicBezTo>
                    <a:cubicBezTo>
                      <a:pt x="157" y="664"/>
                      <a:pt x="157" y="742"/>
                      <a:pt x="78" y="742"/>
                    </a:cubicBezTo>
                    <a:lnTo>
                      <a:pt x="0" y="820"/>
                    </a:lnTo>
                    <a:lnTo>
                      <a:pt x="0" y="976"/>
                    </a:lnTo>
                    <a:cubicBezTo>
                      <a:pt x="78" y="976"/>
                      <a:pt x="78" y="1074"/>
                      <a:pt x="157" y="1074"/>
                    </a:cubicBezTo>
                    <a:cubicBezTo>
                      <a:pt x="488" y="976"/>
                      <a:pt x="566" y="410"/>
                      <a:pt x="898" y="332"/>
                    </a:cubicBezTo>
                    <a:cubicBezTo>
                      <a:pt x="920" y="327"/>
                      <a:pt x="941" y="325"/>
                      <a:pt x="961" y="325"/>
                    </a:cubicBezTo>
                    <a:cubicBezTo>
                      <a:pt x="1197" y="325"/>
                      <a:pt x="1345" y="643"/>
                      <a:pt x="1559" y="643"/>
                    </a:cubicBezTo>
                    <a:cubicBezTo>
                      <a:pt x="1608" y="643"/>
                      <a:pt x="1660" y="627"/>
                      <a:pt x="1717" y="586"/>
                    </a:cubicBezTo>
                    <a:cubicBezTo>
                      <a:pt x="1717" y="586"/>
                      <a:pt x="1796" y="488"/>
                      <a:pt x="1717" y="410"/>
                    </a:cubicBezTo>
                    <a:cubicBezTo>
                      <a:pt x="1620" y="332"/>
                      <a:pt x="1464" y="254"/>
                      <a:pt x="1308" y="176"/>
                    </a:cubicBezTo>
                    <a:cubicBezTo>
                      <a:pt x="1230" y="1"/>
                      <a:pt x="1054" y="1"/>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3" name="Google Shape;8163;p56"/>
              <p:cNvSpPr/>
              <p:nvPr/>
            </p:nvSpPr>
            <p:spPr>
              <a:xfrm>
                <a:off x="1714390" y="819484"/>
                <a:ext cx="40625" cy="46304"/>
              </a:xfrm>
              <a:custGeom>
                <a:avLst/>
                <a:gdLst/>
                <a:ahLst/>
                <a:cxnLst/>
                <a:rect l="l" t="t" r="r" b="b"/>
                <a:pathLst>
                  <a:path w="1309" h="1492" extrusionOk="0">
                    <a:moveTo>
                      <a:pt x="1152" y="0"/>
                    </a:moveTo>
                    <a:cubicBezTo>
                      <a:pt x="1074" y="0"/>
                      <a:pt x="977" y="0"/>
                      <a:pt x="898" y="98"/>
                    </a:cubicBezTo>
                    <a:lnTo>
                      <a:pt x="664" y="98"/>
                    </a:lnTo>
                    <a:cubicBezTo>
                      <a:pt x="489" y="176"/>
                      <a:pt x="333" y="254"/>
                      <a:pt x="255" y="410"/>
                    </a:cubicBezTo>
                    <a:cubicBezTo>
                      <a:pt x="1" y="820"/>
                      <a:pt x="411" y="1308"/>
                      <a:pt x="742" y="1464"/>
                    </a:cubicBezTo>
                    <a:cubicBezTo>
                      <a:pt x="774" y="1483"/>
                      <a:pt x="806" y="1492"/>
                      <a:pt x="836" y="1492"/>
                    </a:cubicBezTo>
                    <a:cubicBezTo>
                      <a:pt x="958" y="1492"/>
                      <a:pt x="1055" y="1354"/>
                      <a:pt x="977" y="1229"/>
                    </a:cubicBezTo>
                    <a:cubicBezTo>
                      <a:pt x="898" y="1073"/>
                      <a:pt x="664" y="976"/>
                      <a:pt x="586" y="820"/>
                    </a:cubicBezTo>
                    <a:cubicBezTo>
                      <a:pt x="411" y="586"/>
                      <a:pt x="664" y="488"/>
                      <a:pt x="898" y="410"/>
                    </a:cubicBezTo>
                    <a:cubicBezTo>
                      <a:pt x="1074" y="332"/>
                      <a:pt x="1308" y="176"/>
                      <a:pt x="123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4" name="Google Shape;8164;p56"/>
              <p:cNvSpPr/>
              <p:nvPr/>
            </p:nvSpPr>
            <p:spPr>
              <a:xfrm>
                <a:off x="7939453" y="669771"/>
                <a:ext cx="24828" cy="173827"/>
              </a:xfrm>
              <a:custGeom>
                <a:avLst/>
                <a:gdLst/>
                <a:ahLst/>
                <a:cxnLst/>
                <a:rect l="l" t="t" r="r" b="b"/>
                <a:pathLst>
                  <a:path w="800" h="5601" extrusionOk="0">
                    <a:moveTo>
                      <a:pt x="176" y="1"/>
                    </a:moveTo>
                    <a:cubicBezTo>
                      <a:pt x="165" y="1"/>
                      <a:pt x="156" y="11"/>
                      <a:pt x="156" y="44"/>
                    </a:cubicBezTo>
                    <a:cubicBezTo>
                      <a:pt x="0" y="1019"/>
                      <a:pt x="156" y="1995"/>
                      <a:pt x="234" y="3049"/>
                    </a:cubicBezTo>
                    <a:cubicBezTo>
                      <a:pt x="312" y="3536"/>
                      <a:pt x="312" y="4102"/>
                      <a:pt x="312" y="4668"/>
                    </a:cubicBezTo>
                    <a:cubicBezTo>
                      <a:pt x="390" y="4922"/>
                      <a:pt x="312" y="5312"/>
                      <a:pt x="488" y="5566"/>
                    </a:cubicBezTo>
                    <a:cubicBezTo>
                      <a:pt x="488" y="5566"/>
                      <a:pt x="523" y="5600"/>
                      <a:pt x="546" y="5600"/>
                    </a:cubicBezTo>
                    <a:cubicBezTo>
                      <a:pt x="557" y="5600"/>
                      <a:pt x="566" y="5592"/>
                      <a:pt x="566" y="5566"/>
                    </a:cubicBezTo>
                    <a:cubicBezTo>
                      <a:pt x="800" y="5488"/>
                      <a:pt x="722" y="5312"/>
                      <a:pt x="722" y="5156"/>
                    </a:cubicBezTo>
                    <a:cubicBezTo>
                      <a:pt x="722" y="4590"/>
                      <a:pt x="644" y="4102"/>
                      <a:pt x="644" y="3536"/>
                    </a:cubicBezTo>
                    <a:cubicBezTo>
                      <a:pt x="566" y="2385"/>
                      <a:pt x="312" y="1254"/>
                      <a:pt x="234" y="44"/>
                    </a:cubicBezTo>
                    <a:cubicBezTo>
                      <a:pt x="234" y="44"/>
                      <a:pt x="199" y="1"/>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5" name="Google Shape;8165;p56"/>
              <p:cNvSpPr/>
              <p:nvPr/>
            </p:nvSpPr>
            <p:spPr>
              <a:xfrm>
                <a:off x="7899573" y="701395"/>
                <a:ext cx="115574" cy="97698"/>
              </a:xfrm>
              <a:custGeom>
                <a:avLst/>
                <a:gdLst/>
                <a:ahLst/>
                <a:cxnLst/>
                <a:rect l="l" t="t" r="r" b="b"/>
                <a:pathLst>
                  <a:path w="3724" h="3148" extrusionOk="0">
                    <a:moveTo>
                      <a:pt x="3626" y="0"/>
                    </a:moveTo>
                    <a:cubicBezTo>
                      <a:pt x="2826" y="391"/>
                      <a:pt x="2261" y="1210"/>
                      <a:pt x="1441" y="1698"/>
                    </a:cubicBezTo>
                    <a:cubicBezTo>
                      <a:pt x="875" y="2030"/>
                      <a:pt x="309" y="2342"/>
                      <a:pt x="56" y="2927"/>
                    </a:cubicBezTo>
                    <a:cubicBezTo>
                      <a:pt x="1" y="3038"/>
                      <a:pt x="101" y="3148"/>
                      <a:pt x="200" y="3148"/>
                    </a:cubicBezTo>
                    <a:cubicBezTo>
                      <a:pt x="241" y="3148"/>
                      <a:pt x="281" y="3129"/>
                      <a:pt x="309" y="3083"/>
                    </a:cubicBezTo>
                    <a:cubicBezTo>
                      <a:pt x="797" y="2439"/>
                      <a:pt x="1441" y="2186"/>
                      <a:pt x="2085" y="1698"/>
                    </a:cubicBezTo>
                    <a:cubicBezTo>
                      <a:pt x="2651" y="1210"/>
                      <a:pt x="3314" y="644"/>
                      <a:pt x="372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6" name="Google Shape;8166;p56"/>
              <p:cNvSpPr/>
              <p:nvPr/>
            </p:nvSpPr>
            <p:spPr>
              <a:xfrm>
                <a:off x="7886135" y="726223"/>
                <a:ext cx="141147" cy="63001"/>
              </a:xfrm>
              <a:custGeom>
                <a:avLst/>
                <a:gdLst/>
                <a:ahLst/>
                <a:cxnLst/>
                <a:rect l="l" t="t" r="r" b="b"/>
                <a:pathLst>
                  <a:path w="4548" h="2030" extrusionOk="0">
                    <a:moveTo>
                      <a:pt x="79" y="0"/>
                    </a:moveTo>
                    <a:cubicBezTo>
                      <a:pt x="1" y="0"/>
                      <a:pt x="1" y="79"/>
                      <a:pt x="1" y="79"/>
                    </a:cubicBezTo>
                    <a:cubicBezTo>
                      <a:pt x="567" y="664"/>
                      <a:pt x="1464" y="976"/>
                      <a:pt x="2206" y="1308"/>
                    </a:cubicBezTo>
                    <a:cubicBezTo>
                      <a:pt x="2928" y="1542"/>
                      <a:pt x="3669" y="1952"/>
                      <a:pt x="4469" y="2030"/>
                    </a:cubicBezTo>
                    <a:cubicBezTo>
                      <a:pt x="4547" y="2030"/>
                      <a:pt x="4547" y="1952"/>
                      <a:pt x="4469" y="1874"/>
                    </a:cubicBezTo>
                    <a:cubicBezTo>
                      <a:pt x="3825" y="1542"/>
                      <a:pt x="3181" y="1308"/>
                      <a:pt x="2518" y="976"/>
                    </a:cubicBezTo>
                    <a:cubicBezTo>
                      <a:pt x="1718" y="742"/>
                      <a:pt x="899" y="176"/>
                      <a:pt x="7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7" name="Google Shape;8167;p56"/>
              <p:cNvSpPr/>
              <p:nvPr/>
            </p:nvSpPr>
            <p:spPr>
              <a:xfrm>
                <a:off x="7918845" y="686250"/>
                <a:ext cx="47887" cy="31376"/>
              </a:xfrm>
              <a:custGeom>
                <a:avLst/>
                <a:gdLst/>
                <a:ahLst/>
                <a:cxnLst/>
                <a:rect l="l" t="t" r="r" b="b"/>
                <a:pathLst>
                  <a:path w="1543" h="1011" extrusionOk="0">
                    <a:moveTo>
                      <a:pt x="1464" y="1"/>
                    </a:moveTo>
                    <a:cubicBezTo>
                      <a:pt x="1230" y="79"/>
                      <a:pt x="1054" y="391"/>
                      <a:pt x="898" y="567"/>
                    </a:cubicBezTo>
                    <a:cubicBezTo>
                      <a:pt x="696" y="415"/>
                      <a:pt x="421" y="219"/>
                      <a:pt x="136" y="219"/>
                    </a:cubicBezTo>
                    <a:cubicBezTo>
                      <a:pt x="91" y="219"/>
                      <a:pt x="46" y="224"/>
                      <a:pt x="1" y="235"/>
                    </a:cubicBezTo>
                    <a:lnTo>
                      <a:pt x="1" y="391"/>
                    </a:lnTo>
                    <a:cubicBezTo>
                      <a:pt x="79" y="488"/>
                      <a:pt x="332" y="567"/>
                      <a:pt x="410" y="645"/>
                    </a:cubicBezTo>
                    <a:cubicBezTo>
                      <a:pt x="566" y="801"/>
                      <a:pt x="664" y="879"/>
                      <a:pt x="820" y="976"/>
                    </a:cubicBezTo>
                    <a:cubicBezTo>
                      <a:pt x="846" y="1002"/>
                      <a:pt x="872" y="1011"/>
                      <a:pt x="898" y="1011"/>
                    </a:cubicBezTo>
                    <a:cubicBezTo>
                      <a:pt x="950" y="1011"/>
                      <a:pt x="1002" y="976"/>
                      <a:pt x="1054" y="976"/>
                    </a:cubicBezTo>
                    <a:cubicBezTo>
                      <a:pt x="1230" y="723"/>
                      <a:pt x="1464" y="391"/>
                      <a:pt x="1542" y="79"/>
                    </a:cubicBezTo>
                    <a:cubicBezTo>
                      <a:pt x="1542" y="1"/>
                      <a:pt x="1542" y="1"/>
                      <a:pt x="14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8" name="Google Shape;8168;p56"/>
              <p:cNvSpPr/>
              <p:nvPr/>
            </p:nvSpPr>
            <p:spPr>
              <a:xfrm>
                <a:off x="7976974" y="696554"/>
                <a:ext cx="40625" cy="41928"/>
              </a:xfrm>
              <a:custGeom>
                <a:avLst/>
                <a:gdLst/>
                <a:ahLst/>
                <a:cxnLst/>
                <a:rect l="l" t="t" r="r" b="b"/>
                <a:pathLst>
                  <a:path w="1309" h="1351" extrusionOk="0">
                    <a:moveTo>
                      <a:pt x="332" y="0"/>
                    </a:moveTo>
                    <a:cubicBezTo>
                      <a:pt x="313" y="0"/>
                      <a:pt x="293" y="20"/>
                      <a:pt x="254" y="59"/>
                    </a:cubicBezTo>
                    <a:cubicBezTo>
                      <a:pt x="157" y="391"/>
                      <a:pt x="1" y="722"/>
                      <a:pt x="1" y="1035"/>
                    </a:cubicBezTo>
                    <a:cubicBezTo>
                      <a:pt x="1" y="1132"/>
                      <a:pt x="79" y="1210"/>
                      <a:pt x="157" y="1288"/>
                    </a:cubicBezTo>
                    <a:cubicBezTo>
                      <a:pt x="290" y="1319"/>
                      <a:pt x="472" y="1351"/>
                      <a:pt x="655" y="1351"/>
                    </a:cubicBezTo>
                    <a:cubicBezTo>
                      <a:pt x="929" y="1351"/>
                      <a:pt x="1203" y="1280"/>
                      <a:pt x="1308" y="1035"/>
                    </a:cubicBezTo>
                    <a:lnTo>
                      <a:pt x="1308" y="956"/>
                    </a:lnTo>
                    <a:cubicBezTo>
                      <a:pt x="1250" y="930"/>
                      <a:pt x="1193" y="922"/>
                      <a:pt x="1138" y="922"/>
                    </a:cubicBezTo>
                    <a:cubicBezTo>
                      <a:pt x="1028" y="922"/>
                      <a:pt x="924" y="956"/>
                      <a:pt x="820" y="956"/>
                    </a:cubicBezTo>
                    <a:lnTo>
                      <a:pt x="332" y="956"/>
                    </a:lnTo>
                    <a:cubicBezTo>
                      <a:pt x="410" y="644"/>
                      <a:pt x="489" y="313"/>
                      <a:pt x="410" y="59"/>
                    </a:cubicBezTo>
                    <a:cubicBezTo>
                      <a:pt x="371" y="20"/>
                      <a:pt x="352" y="0"/>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69" name="Google Shape;8169;p56"/>
              <p:cNvSpPr/>
              <p:nvPr/>
            </p:nvSpPr>
            <p:spPr>
              <a:xfrm>
                <a:off x="7883714" y="711078"/>
                <a:ext cx="40625" cy="46459"/>
              </a:xfrm>
              <a:custGeom>
                <a:avLst/>
                <a:gdLst/>
                <a:ahLst/>
                <a:cxnLst/>
                <a:rect l="l" t="t" r="r" b="b"/>
                <a:pathLst>
                  <a:path w="1309" h="1497" extrusionOk="0">
                    <a:moveTo>
                      <a:pt x="723" y="1"/>
                    </a:moveTo>
                    <a:cubicBezTo>
                      <a:pt x="723" y="1"/>
                      <a:pt x="645" y="1"/>
                      <a:pt x="645" y="79"/>
                    </a:cubicBezTo>
                    <a:cubicBezTo>
                      <a:pt x="489" y="332"/>
                      <a:pt x="723" y="664"/>
                      <a:pt x="820" y="898"/>
                    </a:cubicBezTo>
                    <a:cubicBezTo>
                      <a:pt x="723" y="976"/>
                      <a:pt x="567" y="1054"/>
                      <a:pt x="411" y="1054"/>
                    </a:cubicBezTo>
                    <a:cubicBezTo>
                      <a:pt x="235" y="1152"/>
                      <a:pt x="79" y="1152"/>
                      <a:pt x="1" y="1308"/>
                    </a:cubicBezTo>
                    <a:cubicBezTo>
                      <a:pt x="1" y="1386"/>
                      <a:pt x="1" y="1386"/>
                      <a:pt x="79" y="1464"/>
                    </a:cubicBezTo>
                    <a:cubicBezTo>
                      <a:pt x="102" y="1487"/>
                      <a:pt x="140" y="1496"/>
                      <a:pt x="184" y="1496"/>
                    </a:cubicBezTo>
                    <a:cubicBezTo>
                      <a:pt x="291" y="1496"/>
                      <a:pt x="434" y="1441"/>
                      <a:pt x="489" y="1386"/>
                    </a:cubicBezTo>
                    <a:cubicBezTo>
                      <a:pt x="723" y="1308"/>
                      <a:pt x="977" y="1230"/>
                      <a:pt x="1211" y="1152"/>
                    </a:cubicBezTo>
                    <a:cubicBezTo>
                      <a:pt x="1308" y="1054"/>
                      <a:pt x="1308" y="976"/>
                      <a:pt x="1211" y="898"/>
                    </a:cubicBezTo>
                    <a:cubicBezTo>
                      <a:pt x="1133" y="742"/>
                      <a:pt x="1055" y="567"/>
                      <a:pt x="977" y="488"/>
                    </a:cubicBezTo>
                    <a:cubicBezTo>
                      <a:pt x="898" y="332"/>
                      <a:pt x="820" y="176"/>
                      <a:pt x="72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0" name="Google Shape;8170;p56"/>
              <p:cNvSpPr/>
              <p:nvPr/>
            </p:nvSpPr>
            <p:spPr>
              <a:xfrm>
                <a:off x="7886135" y="766786"/>
                <a:ext cx="43046" cy="41587"/>
              </a:xfrm>
              <a:custGeom>
                <a:avLst/>
                <a:gdLst/>
                <a:ahLst/>
                <a:cxnLst/>
                <a:rect l="l" t="t" r="r" b="b"/>
                <a:pathLst>
                  <a:path w="1387" h="1340" extrusionOk="0">
                    <a:moveTo>
                      <a:pt x="645" y="1"/>
                    </a:moveTo>
                    <a:cubicBezTo>
                      <a:pt x="489" y="1"/>
                      <a:pt x="255" y="1"/>
                      <a:pt x="79" y="79"/>
                    </a:cubicBezTo>
                    <a:cubicBezTo>
                      <a:pt x="1" y="79"/>
                      <a:pt x="1" y="235"/>
                      <a:pt x="79" y="235"/>
                    </a:cubicBezTo>
                    <a:cubicBezTo>
                      <a:pt x="157" y="332"/>
                      <a:pt x="333" y="332"/>
                      <a:pt x="489" y="332"/>
                    </a:cubicBezTo>
                    <a:cubicBezTo>
                      <a:pt x="541" y="332"/>
                      <a:pt x="671" y="289"/>
                      <a:pt x="775" y="289"/>
                    </a:cubicBezTo>
                    <a:cubicBezTo>
                      <a:pt x="827" y="289"/>
                      <a:pt x="873" y="300"/>
                      <a:pt x="899" y="332"/>
                    </a:cubicBezTo>
                    <a:cubicBezTo>
                      <a:pt x="977" y="410"/>
                      <a:pt x="899" y="645"/>
                      <a:pt x="899" y="820"/>
                    </a:cubicBezTo>
                    <a:cubicBezTo>
                      <a:pt x="899" y="976"/>
                      <a:pt x="820" y="1054"/>
                      <a:pt x="820" y="1210"/>
                    </a:cubicBezTo>
                    <a:cubicBezTo>
                      <a:pt x="876" y="1280"/>
                      <a:pt x="932" y="1340"/>
                      <a:pt x="988" y="1340"/>
                    </a:cubicBezTo>
                    <a:cubicBezTo>
                      <a:pt x="1010" y="1340"/>
                      <a:pt x="1032" y="1330"/>
                      <a:pt x="1055" y="1308"/>
                    </a:cubicBezTo>
                    <a:cubicBezTo>
                      <a:pt x="1308" y="1132"/>
                      <a:pt x="1386" y="410"/>
                      <a:pt x="1133" y="157"/>
                    </a:cubicBezTo>
                    <a:cubicBezTo>
                      <a:pt x="1055" y="1"/>
                      <a:pt x="820" y="1"/>
                      <a:pt x="64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1" name="Google Shape;8171;p56"/>
              <p:cNvSpPr/>
              <p:nvPr/>
            </p:nvSpPr>
            <p:spPr>
              <a:xfrm>
                <a:off x="7929149" y="803345"/>
                <a:ext cx="55739" cy="31314"/>
              </a:xfrm>
              <a:custGeom>
                <a:avLst/>
                <a:gdLst/>
                <a:ahLst/>
                <a:cxnLst/>
                <a:rect l="l" t="t" r="r" b="b"/>
                <a:pathLst>
                  <a:path w="1796" h="1009" extrusionOk="0">
                    <a:moveTo>
                      <a:pt x="1030" y="1"/>
                    </a:moveTo>
                    <a:cubicBezTo>
                      <a:pt x="987" y="1"/>
                      <a:pt x="942" y="10"/>
                      <a:pt x="898" y="32"/>
                    </a:cubicBezTo>
                    <a:cubicBezTo>
                      <a:pt x="722" y="32"/>
                      <a:pt x="566" y="208"/>
                      <a:pt x="410" y="286"/>
                    </a:cubicBezTo>
                    <a:cubicBezTo>
                      <a:pt x="332" y="364"/>
                      <a:pt x="234" y="520"/>
                      <a:pt x="234" y="618"/>
                    </a:cubicBezTo>
                    <a:cubicBezTo>
                      <a:pt x="156" y="618"/>
                      <a:pt x="156" y="696"/>
                      <a:pt x="156" y="774"/>
                    </a:cubicBezTo>
                    <a:cubicBezTo>
                      <a:pt x="78" y="774"/>
                      <a:pt x="78" y="774"/>
                      <a:pt x="0" y="852"/>
                    </a:cubicBezTo>
                    <a:cubicBezTo>
                      <a:pt x="0" y="930"/>
                      <a:pt x="0" y="930"/>
                      <a:pt x="78" y="930"/>
                    </a:cubicBezTo>
                    <a:cubicBezTo>
                      <a:pt x="78" y="1008"/>
                      <a:pt x="156" y="1008"/>
                      <a:pt x="156" y="1008"/>
                    </a:cubicBezTo>
                    <a:cubicBezTo>
                      <a:pt x="566" y="1008"/>
                      <a:pt x="566" y="364"/>
                      <a:pt x="976" y="364"/>
                    </a:cubicBezTo>
                    <a:cubicBezTo>
                      <a:pt x="993" y="358"/>
                      <a:pt x="1011" y="356"/>
                      <a:pt x="1028" y="356"/>
                    </a:cubicBezTo>
                    <a:cubicBezTo>
                      <a:pt x="1206" y="356"/>
                      <a:pt x="1356" y="649"/>
                      <a:pt x="1575" y="649"/>
                    </a:cubicBezTo>
                    <a:cubicBezTo>
                      <a:pt x="1613" y="649"/>
                      <a:pt x="1654" y="640"/>
                      <a:pt x="1698" y="618"/>
                    </a:cubicBezTo>
                    <a:cubicBezTo>
                      <a:pt x="1795" y="520"/>
                      <a:pt x="1795" y="520"/>
                      <a:pt x="1795" y="442"/>
                    </a:cubicBezTo>
                    <a:cubicBezTo>
                      <a:pt x="1620" y="286"/>
                      <a:pt x="1464" y="286"/>
                      <a:pt x="1308" y="130"/>
                    </a:cubicBezTo>
                    <a:cubicBezTo>
                      <a:pt x="1238" y="60"/>
                      <a:pt x="1138" y="1"/>
                      <a:pt x="10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2" name="Google Shape;8172;p56"/>
              <p:cNvSpPr/>
              <p:nvPr/>
            </p:nvSpPr>
            <p:spPr>
              <a:xfrm>
                <a:off x="7979395" y="756514"/>
                <a:ext cx="43046" cy="48725"/>
              </a:xfrm>
              <a:custGeom>
                <a:avLst/>
                <a:gdLst/>
                <a:ahLst/>
                <a:cxnLst/>
                <a:rect l="l" t="t" r="r" b="b"/>
                <a:pathLst>
                  <a:path w="1387" h="1570" extrusionOk="0">
                    <a:moveTo>
                      <a:pt x="1230" y="0"/>
                    </a:moveTo>
                    <a:cubicBezTo>
                      <a:pt x="1054" y="0"/>
                      <a:pt x="1054" y="78"/>
                      <a:pt x="976" y="78"/>
                    </a:cubicBezTo>
                    <a:cubicBezTo>
                      <a:pt x="898" y="176"/>
                      <a:pt x="820" y="176"/>
                      <a:pt x="664" y="176"/>
                    </a:cubicBezTo>
                    <a:cubicBezTo>
                      <a:pt x="489" y="254"/>
                      <a:pt x="332" y="332"/>
                      <a:pt x="254" y="488"/>
                    </a:cubicBezTo>
                    <a:cubicBezTo>
                      <a:pt x="1" y="898"/>
                      <a:pt x="489" y="1307"/>
                      <a:pt x="742" y="1541"/>
                    </a:cubicBezTo>
                    <a:cubicBezTo>
                      <a:pt x="773" y="1561"/>
                      <a:pt x="805" y="1570"/>
                      <a:pt x="834" y="1570"/>
                    </a:cubicBezTo>
                    <a:cubicBezTo>
                      <a:pt x="951" y="1570"/>
                      <a:pt x="1039" y="1432"/>
                      <a:pt x="976" y="1307"/>
                    </a:cubicBezTo>
                    <a:cubicBezTo>
                      <a:pt x="898" y="1151"/>
                      <a:pt x="742" y="976"/>
                      <a:pt x="567" y="820"/>
                    </a:cubicBezTo>
                    <a:cubicBezTo>
                      <a:pt x="411" y="566"/>
                      <a:pt x="742" y="488"/>
                      <a:pt x="898" y="410"/>
                    </a:cubicBezTo>
                    <a:cubicBezTo>
                      <a:pt x="1054" y="410"/>
                      <a:pt x="1386" y="254"/>
                      <a:pt x="123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3" name="Google Shape;8173;p56"/>
              <p:cNvSpPr/>
              <p:nvPr/>
            </p:nvSpPr>
            <p:spPr>
              <a:xfrm>
                <a:off x="3831412" y="1854346"/>
                <a:ext cx="136275" cy="40842"/>
              </a:xfrm>
              <a:custGeom>
                <a:avLst/>
                <a:gdLst/>
                <a:ahLst/>
                <a:cxnLst/>
                <a:rect l="l" t="t" r="r" b="b"/>
                <a:pathLst>
                  <a:path w="4391" h="1316" extrusionOk="0">
                    <a:moveTo>
                      <a:pt x="4312" y="1"/>
                    </a:moveTo>
                    <a:cubicBezTo>
                      <a:pt x="3493" y="1"/>
                      <a:pt x="2771" y="313"/>
                      <a:pt x="2029" y="567"/>
                    </a:cubicBezTo>
                    <a:cubicBezTo>
                      <a:pt x="1542" y="645"/>
                      <a:pt x="1151" y="723"/>
                      <a:pt x="742" y="898"/>
                    </a:cubicBezTo>
                    <a:cubicBezTo>
                      <a:pt x="488" y="976"/>
                      <a:pt x="254" y="1054"/>
                      <a:pt x="78" y="1132"/>
                    </a:cubicBezTo>
                    <a:lnTo>
                      <a:pt x="0" y="1210"/>
                    </a:lnTo>
                    <a:cubicBezTo>
                      <a:pt x="83" y="1294"/>
                      <a:pt x="145" y="1315"/>
                      <a:pt x="203" y="1315"/>
                    </a:cubicBezTo>
                    <a:cubicBezTo>
                      <a:pt x="267" y="1315"/>
                      <a:pt x="328" y="1288"/>
                      <a:pt x="410" y="1288"/>
                    </a:cubicBezTo>
                    <a:cubicBezTo>
                      <a:pt x="820" y="1210"/>
                      <a:pt x="1229" y="1054"/>
                      <a:pt x="1639" y="898"/>
                    </a:cubicBezTo>
                    <a:cubicBezTo>
                      <a:pt x="2517" y="645"/>
                      <a:pt x="3415" y="313"/>
                      <a:pt x="4312" y="79"/>
                    </a:cubicBezTo>
                    <a:cubicBezTo>
                      <a:pt x="4390" y="79"/>
                      <a:pt x="4390" y="1"/>
                      <a:pt x="431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4" name="Google Shape;8174;p56"/>
              <p:cNvSpPr/>
              <p:nvPr/>
            </p:nvSpPr>
            <p:spPr>
              <a:xfrm>
                <a:off x="3856829" y="1839201"/>
                <a:ext cx="98133" cy="75725"/>
              </a:xfrm>
              <a:custGeom>
                <a:avLst/>
                <a:gdLst/>
                <a:ahLst/>
                <a:cxnLst/>
                <a:rect l="l" t="t" r="r" b="b"/>
                <a:pathLst>
                  <a:path w="3162" h="2440" extrusionOk="0">
                    <a:moveTo>
                      <a:pt x="235" y="1"/>
                    </a:moveTo>
                    <a:cubicBezTo>
                      <a:pt x="79" y="1"/>
                      <a:pt x="1" y="235"/>
                      <a:pt x="157" y="235"/>
                    </a:cubicBezTo>
                    <a:cubicBezTo>
                      <a:pt x="723" y="567"/>
                      <a:pt x="1054" y="976"/>
                      <a:pt x="1542" y="1464"/>
                    </a:cubicBezTo>
                    <a:cubicBezTo>
                      <a:pt x="1952" y="1874"/>
                      <a:pt x="2518" y="2186"/>
                      <a:pt x="3083" y="2440"/>
                    </a:cubicBezTo>
                    <a:lnTo>
                      <a:pt x="3162" y="2362"/>
                    </a:lnTo>
                    <a:cubicBezTo>
                      <a:pt x="2674" y="1776"/>
                      <a:pt x="1952" y="1464"/>
                      <a:pt x="1386" y="898"/>
                    </a:cubicBezTo>
                    <a:cubicBezTo>
                      <a:pt x="1054" y="567"/>
                      <a:pt x="723" y="79"/>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5" name="Google Shape;8175;p56"/>
              <p:cNvSpPr/>
              <p:nvPr/>
            </p:nvSpPr>
            <p:spPr>
              <a:xfrm>
                <a:off x="3882278" y="1817538"/>
                <a:ext cx="30290" cy="121626"/>
              </a:xfrm>
              <a:custGeom>
                <a:avLst/>
                <a:gdLst/>
                <a:ahLst/>
                <a:cxnLst/>
                <a:rect l="l" t="t" r="r" b="b"/>
                <a:pathLst>
                  <a:path w="976" h="3919" extrusionOk="0">
                    <a:moveTo>
                      <a:pt x="903" y="1"/>
                    </a:moveTo>
                    <a:cubicBezTo>
                      <a:pt x="889" y="1"/>
                      <a:pt x="878" y="9"/>
                      <a:pt x="878" y="35"/>
                    </a:cubicBezTo>
                    <a:cubicBezTo>
                      <a:pt x="566" y="621"/>
                      <a:pt x="390" y="1265"/>
                      <a:pt x="312" y="1909"/>
                    </a:cubicBezTo>
                    <a:cubicBezTo>
                      <a:pt x="234" y="2572"/>
                      <a:pt x="0" y="3216"/>
                      <a:pt x="78" y="3860"/>
                    </a:cubicBezTo>
                    <a:cubicBezTo>
                      <a:pt x="117" y="3899"/>
                      <a:pt x="156" y="3918"/>
                      <a:pt x="185" y="3918"/>
                    </a:cubicBezTo>
                    <a:cubicBezTo>
                      <a:pt x="215" y="3918"/>
                      <a:pt x="234" y="3899"/>
                      <a:pt x="234" y="3860"/>
                    </a:cubicBezTo>
                    <a:cubicBezTo>
                      <a:pt x="390" y="3294"/>
                      <a:pt x="488" y="2728"/>
                      <a:pt x="644" y="2162"/>
                    </a:cubicBezTo>
                    <a:cubicBezTo>
                      <a:pt x="722" y="1499"/>
                      <a:pt x="976" y="777"/>
                      <a:pt x="976" y="35"/>
                    </a:cubicBezTo>
                    <a:cubicBezTo>
                      <a:pt x="976" y="35"/>
                      <a:pt x="932" y="1"/>
                      <a:pt x="90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6" name="Google Shape;8176;p56"/>
              <p:cNvSpPr/>
              <p:nvPr/>
            </p:nvSpPr>
            <p:spPr>
              <a:xfrm>
                <a:off x="3887120" y="1818624"/>
                <a:ext cx="40594" cy="30321"/>
              </a:xfrm>
              <a:custGeom>
                <a:avLst/>
                <a:gdLst/>
                <a:ahLst/>
                <a:cxnLst/>
                <a:rect l="l" t="t" r="r" b="b"/>
                <a:pathLst>
                  <a:path w="1308" h="977" extrusionOk="0">
                    <a:moveTo>
                      <a:pt x="156" y="0"/>
                    </a:moveTo>
                    <a:cubicBezTo>
                      <a:pt x="78" y="0"/>
                      <a:pt x="78" y="0"/>
                      <a:pt x="78" y="98"/>
                    </a:cubicBezTo>
                    <a:cubicBezTo>
                      <a:pt x="0" y="254"/>
                      <a:pt x="78" y="332"/>
                      <a:pt x="156" y="488"/>
                    </a:cubicBezTo>
                    <a:cubicBezTo>
                      <a:pt x="234" y="664"/>
                      <a:pt x="410" y="742"/>
                      <a:pt x="488" y="898"/>
                    </a:cubicBezTo>
                    <a:cubicBezTo>
                      <a:pt x="566" y="976"/>
                      <a:pt x="644" y="976"/>
                      <a:pt x="722" y="976"/>
                    </a:cubicBezTo>
                    <a:cubicBezTo>
                      <a:pt x="820" y="820"/>
                      <a:pt x="898" y="742"/>
                      <a:pt x="976" y="664"/>
                    </a:cubicBezTo>
                    <a:cubicBezTo>
                      <a:pt x="1054" y="586"/>
                      <a:pt x="1210" y="488"/>
                      <a:pt x="1307" y="410"/>
                    </a:cubicBezTo>
                    <a:cubicBezTo>
                      <a:pt x="1307" y="410"/>
                      <a:pt x="1307" y="332"/>
                      <a:pt x="1210" y="332"/>
                    </a:cubicBezTo>
                    <a:cubicBezTo>
                      <a:pt x="1178" y="322"/>
                      <a:pt x="1148" y="317"/>
                      <a:pt x="1118" y="317"/>
                    </a:cubicBezTo>
                    <a:cubicBezTo>
                      <a:pt x="933" y="317"/>
                      <a:pt x="796" y="512"/>
                      <a:pt x="644" y="664"/>
                    </a:cubicBezTo>
                    <a:cubicBezTo>
                      <a:pt x="566" y="488"/>
                      <a:pt x="488" y="410"/>
                      <a:pt x="410" y="332"/>
                    </a:cubicBezTo>
                    <a:cubicBezTo>
                      <a:pt x="332" y="176"/>
                      <a:pt x="332" y="98"/>
                      <a:pt x="15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7" name="Google Shape;8177;p56"/>
              <p:cNvSpPr/>
              <p:nvPr/>
            </p:nvSpPr>
            <p:spPr>
              <a:xfrm>
                <a:off x="3851988" y="1826507"/>
                <a:ext cx="35163" cy="33673"/>
              </a:xfrm>
              <a:custGeom>
                <a:avLst/>
                <a:gdLst/>
                <a:ahLst/>
                <a:cxnLst/>
                <a:rect l="l" t="t" r="r" b="b"/>
                <a:pathLst>
                  <a:path w="1133" h="1085" extrusionOk="0">
                    <a:moveTo>
                      <a:pt x="722" y="0"/>
                    </a:moveTo>
                    <a:lnTo>
                      <a:pt x="722" y="332"/>
                    </a:lnTo>
                    <a:cubicBezTo>
                      <a:pt x="800" y="410"/>
                      <a:pt x="800" y="566"/>
                      <a:pt x="800" y="644"/>
                    </a:cubicBezTo>
                    <a:cubicBezTo>
                      <a:pt x="722" y="820"/>
                      <a:pt x="566" y="820"/>
                      <a:pt x="488" y="820"/>
                    </a:cubicBezTo>
                    <a:cubicBezTo>
                      <a:pt x="400" y="771"/>
                      <a:pt x="337" y="746"/>
                      <a:pt x="276" y="746"/>
                    </a:cubicBezTo>
                    <a:cubicBezTo>
                      <a:pt x="215" y="746"/>
                      <a:pt x="157" y="771"/>
                      <a:pt x="79" y="820"/>
                    </a:cubicBezTo>
                    <a:cubicBezTo>
                      <a:pt x="79" y="820"/>
                      <a:pt x="1" y="898"/>
                      <a:pt x="79" y="976"/>
                    </a:cubicBezTo>
                    <a:cubicBezTo>
                      <a:pt x="184" y="1046"/>
                      <a:pt x="340" y="1085"/>
                      <a:pt x="504" y="1085"/>
                    </a:cubicBezTo>
                    <a:cubicBezTo>
                      <a:pt x="704" y="1085"/>
                      <a:pt x="915" y="1027"/>
                      <a:pt x="1054" y="898"/>
                    </a:cubicBezTo>
                    <a:cubicBezTo>
                      <a:pt x="1132" y="722"/>
                      <a:pt x="1054" y="566"/>
                      <a:pt x="1054" y="410"/>
                    </a:cubicBezTo>
                    <a:cubicBezTo>
                      <a:pt x="1054" y="332"/>
                      <a:pt x="976" y="78"/>
                      <a:pt x="87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8" name="Google Shape;8178;p56"/>
              <p:cNvSpPr/>
              <p:nvPr/>
            </p:nvSpPr>
            <p:spPr>
              <a:xfrm>
                <a:off x="3833833" y="1869491"/>
                <a:ext cx="30290" cy="40004"/>
              </a:xfrm>
              <a:custGeom>
                <a:avLst/>
                <a:gdLst/>
                <a:ahLst/>
                <a:cxnLst/>
                <a:rect l="l" t="t" r="r" b="b"/>
                <a:pathLst>
                  <a:path w="976" h="1289" extrusionOk="0">
                    <a:moveTo>
                      <a:pt x="98" y="0"/>
                    </a:moveTo>
                    <a:cubicBezTo>
                      <a:pt x="0" y="79"/>
                      <a:pt x="0" y="79"/>
                      <a:pt x="0" y="157"/>
                    </a:cubicBezTo>
                    <a:cubicBezTo>
                      <a:pt x="98" y="410"/>
                      <a:pt x="586" y="313"/>
                      <a:pt x="742" y="644"/>
                    </a:cubicBezTo>
                    <a:cubicBezTo>
                      <a:pt x="820" y="800"/>
                      <a:pt x="410" y="1054"/>
                      <a:pt x="664" y="1288"/>
                    </a:cubicBezTo>
                    <a:lnTo>
                      <a:pt x="742" y="1288"/>
                    </a:lnTo>
                    <a:cubicBezTo>
                      <a:pt x="820" y="1210"/>
                      <a:pt x="898" y="1054"/>
                      <a:pt x="898" y="898"/>
                    </a:cubicBezTo>
                    <a:cubicBezTo>
                      <a:pt x="976" y="800"/>
                      <a:pt x="976" y="644"/>
                      <a:pt x="976" y="566"/>
                    </a:cubicBezTo>
                    <a:cubicBezTo>
                      <a:pt x="898" y="410"/>
                      <a:pt x="742" y="313"/>
                      <a:pt x="664" y="235"/>
                    </a:cubicBezTo>
                    <a:cubicBezTo>
                      <a:pt x="586" y="157"/>
                      <a:pt x="488" y="157"/>
                      <a:pt x="410" y="79"/>
                    </a:cubicBezTo>
                    <a:lnTo>
                      <a:pt x="254" y="79"/>
                    </a:lnTo>
                    <a:cubicBezTo>
                      <a:pt x="254" y="0"/>
                      <a:pt x="176"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79" name="Google Shape;8179;p56"/>
              <p:cNvSpPr/>
              <p:nvPr/>
            </p:nvSpPr>
            <p:spPr>
              <a:xfrm>
                <a:off x="3870175" y="1904312"/>
                <a:ext cx="39383" cy="24269"/>
              </a:xfrm>
              <a:custGeom>
                <a:avLst/>
                <a:gdLst/>
                <a:ahLst/>
                <a:cxnLst/>
                <a:rect l="l" t="t" r="r" b="b"/>
                <a:pathLst>
                  <a:path w="1269" h="782" extrusionOk="0">
                    <a:moveTo>
                      <a:pt x="701" y="0"/>
                    </a:moveTo>
                    <a:cubicBezTo>
                      <a:pt x="414" y="0"/>
                      <a:pt x="130" y="362"/>
                      <a:pt x="58" y="576"/>
                    </a:cubicBezTo>
                    <a:cubicBezTo>
                      <a:pt x="1" y="705"/>
                      <a:pt x="71" y="782"/>
                      <a:pt x="142" y="782"/>
                    </a:cubicBezTo>
                    <a:cubicBezTo>
                      <a:pt x="168" y="782"/>
                      <a:pt x="194" y="772"/>
                      <a:pt x="214" y="752"/>
                    </a:cubicBezTo>
                    <a:cubicBezTo>
                      <a:pt x="390" y="576"/>
                      <a:pt x="468" y="420"/>
                      <a:pt x="546" y="342"/>
                    </a:cubicBezTo>
                    <a:cubicBezTo>
                      <a:pt x="592" y="290"/>
                      <a:pt x="632" y="269"/>
                      <a:pt x="667" y="269"/>
                    </a:cubicBezTo>
                    <a:cubicBezTo>
                      <a:pt x="750" y="269"/>
                      <a:pt x="809" y="388"/>
                      <a:pt x="878" y="498"/>
                    </a:cubicBezTo>
                    <a:cubicBezTo>
                      <a:pt x="937" y="557"/>
                      <a:pt x="1039" y="715"/>
                      <a:pt x="1153" y="715"/>
                    </a:cubicBezTo>
                    <a:cubicBezTo>
                      <a:pt x="1191" y="715"/>
                      <a:pt x="1229" y="698"/>
                      <a:pt x="1268" y="654"/>
                    </a:cubicBezTo>
                    <a:cubicBezTo>
                      <a:pt x="1268" y="576"/>
                      <a:pt x="1190" y="576"/>
                      <a:pt x="1190" y="498"/>
                    </a:cubicBezTo>
                    <a:cubicBezTo>
                      <a:pt x="1112" y="420"/>
                      <a:pt x="1112" y="342"/>
                      <a:pt x="1112" y="342"/>
                    </a:cubicBezTo>
                    <a:cubicBezTo>
                      <a:pt x="1034" y="166"/>
                      <a:pt x="956" y="10"/>
                      <a:pt x="780" y="10"/>
                    </a:cubicBezTo>
                    <a:cubicBezTo>
                      <a:pt x="754" y="4"/>
                      <a:pt x="727" y="0"/>
                      <a:pt x="70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0" name="Google Shape;8180;p56"/>
              <p:cNvSpPr/>
              <p:nvPr/>
            </p:nvSpPr>
            <p:spPr>
              <a:xfrm>
                <a:off x="3599487" y="384311"/>
                <a:ext cx="50277" cy="348368"/>
              </a:xfrm>
              <a:custGeom>
                <a:avLst/>
                <a:gdLst/>
                <a:ahLst/>
                <a:cxnLst/>
                <a:rect l="l" t="t" r="r" b="b"/>
                <a:pathLst>
                  <a:path w="1620" h="11225" extrusionOk="0">
                    <a:moveTo>
                      <a:pt x="396" y="1"/>
                    </a:moveTo>
                    <a:cubicBezTo>
                      <a:pt x="359" y="1"/>
                      <a:pt x="332" y="20"/>
                      <a:pt x="332" y="52"/>
                    </a:cubicBezTo>
                    <a:cubicBezTo>
                      <a:pt x="0" y="2081"/>
                      <a:pt x="410" y="4032"/>
                      <a:pt x="566" y="5983"/>
                    </a:cubicBezTo>
                    <a:cubicBezTo>
                      <a:pt x="566" y="7115"/>
                      <a:pt x="644" y="8169"/>
                      <a:pt x="722" y="9242"/>
                    </a:cubicBezTo>
                    <a:cubicBezTo>
                      <a:pt x="820" y="9808"/>
                      <a:pt x="722" y="10530"/>
                      <a:pt x="976" y="11096"/>
                    </a:cubicBezTo>
                    <a:cubicBezTo>
                      <a:pt x="976" y="11165"/>
                      <a:pt x="1055" y="11225"/>
                      <a:pt x="1129" y="11225"/>
                    </a:cubicBezTo>
                    <a:cubicBezTo>
                      <a:pt x="1159" y="11225"/>
                      <a:pt x="1188" y="11215"/>
                      <a:pt x="1210" y="11193"/>
                    </a:cubicBezTo>
                    <a:cubicBezTo>
                      <a:pt x="1620" y="11017"/>
                      <a:pt x="1542" y="10608"/>
                      <a:pt x="1542" y="10296"/>
                    </a:cubicBezTo>
                    <a:cubicBezTo>
                      <a:pt x="1463" y="9242"/>
                      <a:pt x="1307" y="8169"/>
                      <a:pt x="1307" y="7115"/>
                    </a:cubicBezTo>
                    <a:cubicBezTo>
                      <a:pt x="1132" y="4754"/>
                      <a:pt x="722" y="2413"/>
                      <a:pt x="566" y="130"/>
                    </a:cubicBezTo>
                    <a:cubicBezTo>
                      <a:pt x="520" y="39"/>
                      <a:pt x="448" y="1"/>
                      <a:pt x="39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1" name="Google Shape;8181;p56"/>
              <p:cNvSpPr/>
              <p:nvPr/>
            </p:nvSpPr>
            <p:spPr>
              <a:xfrm>
                <a:off x="3519634" y="445388"/>
                <a:ext cx="231273" cy="195676"/>
              </a:xfrm>
              <a:custGeom>
                <a:avLst/>
                <a:gdLst/>
                <a:ahLst/>
                <a:cxnLst/>
                <a:rect l="l" t="t" r="r" b="b"/>
                <a:pathLst>
                  <a:path w="7452" h="6305" extrusionOk="0">
                    <a:moveTo>
                      <a:pt x="7393" y="0"/>
                    </a:moveTo>
                    <a:cubicBezTo>
                      <a:pt x="7382" y="0"/>
                      <a:pt x="7373" y="9"/>
                      <a:pt x="7373" y="35"/>
                    </a:cubicBezTo>
                    <a:cubicBezTo>
                      <a:pt x="5734" y="835"/>
                      <a:pt x="4524" y="2474"/>
                      <a:pt x="2905" y="3450"/>
                    </a:cubicBezTo>
                    <a:cubicBezTo>
                      <a:pt x="1832" y="4093"/>
                      <a:pt x="622" y="4737"/>
                      <a:pt x="56" y="5889"/>
                    </a:cubicBezTo>
                    <a:cubicBezTo>
                      <a:pt x="0" y="6111"/>
                      <a:pt x="233" y="6304"/>
                      <a:pt x="427" y="6304"/>
                    </a:cubicBezTo>
                    <a:cubicBezTo>
                      <a:pt x="505" y="6304"/>
                      <a:pt x="577" y="6273"/>
                      <a:pt x="622" y="6201"/>
                    </a:cubicBezTo>
                    <a:cubicBezTo>
                      <a:pt x="1676" y="4991"/>
                      <a:pt x="2983" y="4347"/>
                      <a:pt x="4193" y="3450"/>
                    </a:cubicBezTo>
                    <a:cubicBezTo>
                      <a:pt x="5422" y="2552"/>
                      <a:pt x="6632" y="1323"/>
                      <a:pt x="7451" y="35"/>
                    </a:cubicBezTo>
                    <a:cubicBezTo>
                      <a:pt x="7451" y="35"/>
                      <a:pt x="7416" y="0"/>
                      <a:pt x="739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2" name="Google Shape;8182;p56"/>
              <p:cNvSpPr/>
              <p:nvPr/>
            </p:nvSpPr>
            <p:spPr>
              <a:xfrm>
                <a:off x="3493968" y="498489"/>
                <a:ext cx="284777" cy="127244"/>
              </a:xfrm>
              <a:custGeom>
                <a:avLst/>
                <a:gdLst/>
                <a:ahLst/>
                <a:cxnLst/>
                <a:rect l="l" t="t" r="r" b="b"/>
                <a:pathLst>
                  <a:path w="9176" h="4100" extrusionOk="0">
                    <a:moveTo>
                      <a:pt x="98" y="0"/>
                    </a:moveTo>
                    <a:cubicBezTo>
                      <a:pt x="40" y="0"/>
                      <a:pt x="0" y="118"/>
                      <a:pt x="64" y="197"/>
                    </a:cubicBezTo>
                    <a:cubicBezTo>
                      <a:pt x="1195" y="1329"/>
                      <a:pt x="2834" y="1973"/>
                      <a:pt x="4376" y="2539"/>
                    </a:cubicBezTo>
                    <a:cubicBezTo>
                      <a:pt x="5839" y="3026"/>
                      <a:pt x="7380" y="3924"/>
                      <a:pt x="8922" y="4100"/>
                    </a:cubicBezTo>
                    <a:cubicBezTo>
                      <a:pt x="9098" y="4100"/>
                      <a:pt x="9176" y="3846"/>
                      <a:pt x="9000" y="3768"/>
                    </a:cubicBezTo>
                    <a:cubicBezTo>
                      <a:pt x="7712" y="3124"/>
                      <a:pt x="6405" y="2539"/>
                      <a:pt x="5020" y="1973"/>
                    </a:cubicBezTo>
                    <a:cubicBezTo>
                      <a:pt x="3478" y="1329"/>
                      <a:pt x="1859" y="353"/>
                      <a:pt x="142" y="22"/>
                    </a:cubicBezTo>
                    <a:cubicBezTo>
                      <a:pt x="127" y="7"/>
                      <a:pt x="112" y="0"/>
                      <a:pt x="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3" name="Google Shape;8183;p56"/>
              <p:cNvSpPr/>
              <p:nvPr/>
            </p:nvSpPr>
            <p:spPr>
              <a:xfrm>
                <a:off x="3558893" y="415191"/>
                <a:ext cx="98753" cy="63405"/>
              </a:xfrm>
              <a:custGeom>
                <a:avLst/>
                <a:gdLst/>
                <a:ahLst/>
                <a:cxnLst/>
                <a:rect l="l" t="t" r="r" b="b"/>
                <a:pathLst>
                  <a:path w="3182" h="2043" extrusionOk="0">
                    <a:moveTo>
                      <a:pt x="3085" y="0"/>
                    </a:moveTo>
                    <a:cubicBezTo>
                      <a:pt x="3061" y="0"/>
                      <a:pt x="3034" y="10"/>
                      <a:pt x="3006" y="32"/>
                    </a:cubicBezTo>
                    <a:cubicBezTo>
                      <a:pt x="2440" y="267"/>
                      <a:pt x="2128" y="754"/>
                      <a:pt x="1796" y="1242"/>
                    </a:cubicBezTo>
                    <a:cubicBezTo>
                      <a:pt x="1411" y="919"/>
                      <a:pt x="929" y="498"/>
                      <a:pt x="455" y="498"/>
                    </a:cubicBezTo>
                    <a:cubicBezTo>
                      <a:pt x="328" y="498"/>
                      <a:pt x="202" y="528"/>
                      <a:pt x="79" y="598"/>
                    </a:cubicBezTo>
                    <a:cubicBezTo>
                      <a:pt x="1" y="598"/>
                      <a:pt x="1" y="754"/>
                      <a:pt x="79" y="754"/>
                    </a:cubicBezTo>
                    <a:cubicBezTo>
                      <a:pt x="254" y="1008"/>
                      <a:pt x="664" y="1164"/>
                      <a:pt x="898" y="1418"/>
                    </a:cubicBezTo>
                    <a:cubicBezTo>
                      <a:pt x="1152" y="1574"/>
                      <a:pt x="1386" y="1808"/>
                      <a:pt x="1640" y="1984"/>
                    </a:cubicBezTo>
                    <a:cubicBezTo>
                      <a:pt x="1718" y="2023"/>
                      <a:pt x="1796" y="2042"/>
                      <a:pt x="1876" y="2042"/>
                    </a:cubicBezTo>
                    <a:cubicBezTo>
                      <a:pt x="1957" y="2042"/>
                      <a:pt x="2040" y="2023"/>
                      <a:pt x="2128" y="1984"/>
                    </a:cubicBezTo>
                    <a:cubicBezTo>
                      <a:pt x="2518" y="1418"/>
                      <a:pt x="3006" y="832"/>
                      <a:pt x="3181" y="111"/>
                    </a:cubicBezTo>
                    <a:cubicBezTo>
                      <a:pt x="3181" y="55"/>
                      <a:pt x="3142" y="0"/>
                      <a:pt x="308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4" name="Google Shape;8184;p56"/>
              <p:cNvSpPr/>
              <p:nvPr/>
            </p:nvSpPr>
            <p:spPr>
              <a:xfrm>
                <a:off x="3675182" y="436760"/>
                <a:ext cx="82988" cy="84136"/>
              </a:xfrm>
              <a:custGeom>
                <a:avLst/>
                <a:gdLst/>
                <a:ahLst/>
                <a:cxnLst/>
                <a:rect l="l" t="t" r="r" b="b"/>
                <a:pathLst>
                  <a:path w="2674" h="2711" extrusionOk="0">
                    <a:moveTo>
                      <a:pt x="685" y="1"/>
                    </a:moveTo>
                    <a:cubicBezTo>
                      <a:pt x="644" y="1"/>
                      <a:pt x="605" y="20"/>
                      <a:pt x="566" y="59"/>
                    </a:cubicBezTo>
                    <a:cubicBezTo>
                      <a:pt x="410" y="801"/>
                      <a:pt x="78" y="1445"/>
                      <a:pt x="0" y="2186"/>
                    </a:cubicBezTo>
                    <a:cubicBezTo>
                      <a:pt x="0" y="2342"/>
                      <a:pt x="156" y="2498"/>
                      <a:pt x="332" y="2498"/>
                    </a:cubicBezTo>
                    <a:cubicBezTo>
                      <a:pt x="591" y="2615"/>
                      <a:pt x="1040" y="2711"/>
                      <a:pt x="1479" y="2711"/>
                    </a:cubicBezTo>
                    <a:cubicBezTo>
                      <a:pt x="1998" y="2711"/>
                      <a:pt x="2504" y="2577"/>
                      <a:pt x="2673" y="2186"/>
                    </a:cubicBezTo>
                    <a:cubicBezTo>
                      <a:pt x="2673" y="2089"/>
                      <a:pt x="2673" y="1933"/>
                      <a:pt x="2595" y="1933"/>
                    </a:cubicBezTo>
                    <a:cubicBezTo>
                      <a:pt x="2463" y="1867"/>
                      <a:pt x="2328" y="1842"/>
                      <a:pt x="2190" y="1842"/>
                    </a:cubicBezTo>
                    <a:cubicBezTo>
                      <a:pt x="2003" y="1842"/>
                      <a:pt x="1811" y="1887"/>
                      <a:pt x="1620" y="1933"/>
                    </a:cubicBezTo>
                    <a:cubicBezTo>
                      <a:pt x="1385" y="1933"/>
                      <a:pt x="1054" y="1933"/>
                      <a:pt x="722" y="1854"/>
                    </a:cubicBezTo>
                    <a:cubicBezTo>
                      <a:pt x="820" y="1289"/>
                      <a:pt x="976" y="625"/>
                      <a:pt x="820" y="59"/>
                    </a:cubicBezTo>
                    <a:cubicBezTo>
                      <a:pt x="771" y="20"/>
                      <a:pt x="727" y="1"/>
                      <a:pt x="68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5" name="Google Shape;8185;p56"/>
              <p:cNvSpPr/>
              <p:nvPr/>
            </p:nvSpPr>
            <p:spPr>
              <a:xfrm>
                <a:off x="3488661" y="467050"/>
                <a:ext cx="80567" cy="94222"/>
              </a:xfrm>
              <a:custGeom>
                <a:avLst/>
                <a:gdLst/>
                <a:ahLst/>
                <a:cxnLst/>
                <a:rect l="l" t="t" r="r" b="b"/>
                <a:pathLst>
                  <a:path w="2596" h="3036" extrusionOk="0">
                    <a:moveTo>
                      <a:pt x="1386" y="0"/>
                    </a:moveTo>
                    <a:cubicBezTo>
                      <a:pt x="1332" y="0"/>
                      <a:pt x="1288" y="20"/>
                      <a:pt x="1288" y="59"/>
                    </a:cubicBezTo>
                    <a:cubicBezTo>
                      <a:pt x="1054" y="625"/>
                      <a:pt x="1366" y="1288"/>
                      <a:pt x="1698" y="1776"/>
                    </a:cubicBezTo>
                    <a:cubicBezTo>
                      <a:pt x="1366" y="1932"/>
                      <a:pt x="1132" y="2010"/>
                      <a:pt x="800" y="2186"/>
                    </a:cubicBezTo>
                    <a:cubicBezTo>
                      <a:pt x="488" y="2264"/>
                      <a:pt x="157" y="2264"/>
                      <a:pt x="0" y="2576"/>
                    </a:cubicBezTo>
                    <a:cubicBezTo>
                      <a:pt x="0" y="2752"/>
                      <a:pt x="0" y="2830"/>
                      <a:pt x="78" y="2908"/>
                    </a:cubicBezTo>
                    <a:cubicBezTo>
                      <a:pt x="192" y="3000"/>
                      <a:pt x="309" y="3036"/>
                      <a:pt x="427" y="3036"/>
                    </a:cubicBezTo>
                    <a:cubicBezTo>
                      <a:pt x="633" y="3036"/>
                      <a:pt x="843" y="2929"/>
                      <a:pt x="1054" y="2830"/>
                    </a:cubicBezTo>
                    <a:cubicBezTo>
                      <a:pt x="1542" y="2674"/>
                      <a:pt x="1952" y="2420"/>
                      <a:pt x="2342" y="2264"/>
                    </a:cubicBezTo>
                    <a:cubicBezTo>
                      <a:pt x="2596" y="2186"/>
                      <a:pt x="2596" y="1932"/>
                      <a:pt x="2517" y="1776"/>
                    </a:cubicBezTo>
                    <a:cubicBezTo>
                      <a:pt x="2342" y="1444"/>
                      <a:pt x="2186" y="1210"/>
                      <a:pt x="1952" y="878"/>
                    </a:cubicBezTo>
                    <a:cubicBezTo>
                      <a:pt x="1776" y="625"/>
                      <a:pt x="1698" y="313"/>
                      <a:pt x="1542" y="59"/>
                    </a:cubicBezTo>
                    <a:cubicBezTo>
                      <a:pt x="1503" y="20"/>
                      <a:pt x="1439" y="0"/>
                      <a:pt x="13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6" name="Google Shape;8186;p56"/>
              <p:cNvSpPr/>
              <p:nvPr/>
            </p:nvSpPr>
            <p:spPr>
              <a:xfrm>
                <a:off x="3493503" y="577255"/>
                <a:ext cx="88450" cy="84539"/>
              </a:xfrm>
              <a:custGeom>
                <a:avLst/>
                <a:gdLst/>
                <a:ahLst/>
                <a:cxnLst/>
                <a:rect l="l" t="t" r="r" b="b"/>
                <a:pathLst>
                  <a:path w="2850" h="2724" extrusionOk="0">
                    <a:moveTo>
                      <a:pt x="1386" y="1"/>
                    </a:moveTo>
                    <a:cubicBezTo>
                      <a:pt x="976" y="1"/>
                      <a:pt x="488" y="1"/>
                      <a:pt x="157" y="176"/>
                    </a:cubicBezTo>
                    <a:cubicBezTo>
                      <a:pt x="79" y="254"/>
                      <a:pt x="1" y="488"/>
                      <a:pt x="157" y="488"/>
                    </a:cubicBezTo>
                    <a:cubicBezTo>
                      <a:pt x="410" y="664"/>
                      <a:pt x="644" y="664"/>
                      <a:pt x="898" y="664"/>
                    </a:cubicBezTo>
                    <a:cubicBezTo>
                      <a:pt x="1015" y="664"/>
                      <a:pt x="1196" y="644"/>
                      <a:pt x="1369" y="644"/>
                    </a:cubicBezTo>
                    <a:cubicBezTo>
                      <a:pt x="1542" y="644"/>
                      <a:pt x="1708" y="664"/>
                      <a:pt x="1796" y="742"/>
                    </a:cubicBezTo>
                    <a:cubicBezTo>
                      <a:pt x="2030" y="898"/>
                      <a:pt x="1874" y="1386"/>
                      <a:pt x="1874" y="1640"/>
                    </a:cubicBezTo>
                    <a:cubicBezTo>
                      <a:pt x="1796" y="1874"/>
                      <a:pt x="1620" y="2205"/>
                      <a:pt x="1698" y="2537"/>
                    </a:cubicBezTo>
                    <a:cubicBezTo>
                      <a:pt x="1769" y="2651"/>
                      <a:pt x="1872" y="2724"/>
                      <a:pt x="1983" y="2724"/>
                    </a:cubicBezTo>
                    <a:cubicBezTo>
                      <a:pt x="2024" y="2724"/>
                      <a:pt x="2066" y="2714"/>
                      <a:pt x="2108" y="2693"/>
                    </a:cubicBezTo>
                    <a:cubicBezTo>
                      <a:pt x="2674" y="2205"/>
                      <a:pt x="2849" y="820"/>
                      <a:pt x="2361" y="254"/>
                    </a:cubicBezTo>
                    <a:cubicBezTo>
                      <a:pt x="2108" y="1"/>
                      <a:pt x="1698" y="1"/>
                      <a:pt x="13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7" name="Google Shape;8187;p56"/>
              <p:cNvSpPr/>
              <p:nvPr/>
            </p:nvSpPr>
            <p:spPr>
              <a:xfrm>
                <a:off x="3581921" y="652360"/>
                <a:ext cx="110826" cy="64211"/>
              </a:xfrm>
              <a:custGeom>
                <a:avLst/>
                <a:gdLst/>
                <a:ahLst/>
                <a:cxnLst/>
                <a:rect l="l" t="t" r="r" b="b"/>
                <a:pathLst>
                  <a:path w="3571" h="2069" extrusionOk="0">
                    <a:moveTo>
                      <a:pt x="1938" y="0"/>
                    </a:moveTo>
                    <a:cubicBezTo>
                      <a:pt x="1886" y="0"/>
                      <a:pt x="1832" y="6"/>
                      <a:pt x="1776" y="20"/>
                    </a:cubicBezTo>
                    <a:cubicBezTo>
                      <a:pt x="1386" y="20"/>
                      <a:pt x="1054" y="351"/>
                      <a:pt x="800" y="605"/>
                    </a:cubicBezTo>
                    <a:cubicBezTo>
                      <a:pt x="644" y="761"/>
                      <a:pt x="488" y="917"/>
                      <a:pt x="410" y="1171"/>
                    </a:cubicBezTo>
                    <a:cubicBezTo>
                      <a:pt x="312" y="1249"/>
                      <a:pt x="234" y="1405"/>
                      <a:pt x="156" y="1483"/>
                    </a:cubicBezTo>
                    <a:cubicBezTo>
                      <a:pt x="78" y="1483"/>
                      <a:pt x="0" y="1580"/>
                      <a:pt x="0" y="1659"/>
                    </a:cubicBezTo>
                    <a:cubicBezTo>
                      <a:pt x="0" y="1737"/>
                      <a:pt x="0" y="1815"/>
                      <a:pt x="78" y="1893"/>
                    </a:cubicBezTo>
                    <a:cubicBezTo>
                      <a:pt x="78" y="1971"/>
                      <a:pt x="156" y="2068"/>
                      <a:pt x="312" y="2068"/>
                    </a:cubicBezTo>
                    <a:cubicBezTo>
                      <a:pt x="1054" y="1971"/>
                      <a:pt x="1054" y="761"/>
                      <a:pt x="1873" y="605"/>
                    </a:cubicBezTo>
                    <a:cubicBezTo>
                      <a:pt x="1895" y="601"/>
                      <a:pt x="1916" y="599"/>
                      <a:pt x="1937" y="599"/>
                    </a:cubicBezTo>
                    <a:cubicBezTo>
                      <a:pt x="2306" y="599"/>
                      <a:pt x="2627" y="1220"/>
                      <a:pt x="3069" y="1220"/>
                    </a:cubicBezTo>
                    <a:cubicBezTo>
                      <a:pt x="3177" y="1220"/>
                      <a:pt x="3291" y="1184"/>
                      <a:pt x="3415" y="1093"/>
                    </a:cubicBezTo>
                    <a:cubicBezTo>
                      <a:pt x="3493" y="1093"/>
                      <a:pt x="3571" y="917"/>
                      <a:pt x="3493" y="839"/>
                    </a:cubicBezTo>
                    <a:cubicBezTo>
                      <a:pt x="3239" y="605"/>
                      <a:pt x="2927" y="507"/>
                      <a:pt x="2595" y="273"/>
                    </a:cubicBezTo>
                    <a:cubicBezTo>
                      <a:pt x="2401" y="144"/>
                      <a:pt x="2193" y="0"/>
                      <a:pt x="193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8" name="Google Shape;8188;p56"/>
              <p:cNvSpPr/>
              <p:nvPr/>
            </p:nvSpPr>
            <p:spPr>
              <a:xfrm>
                <a:off x="3682444" y="559690"/>
                <a:ext cx="83577" cy="94812"/>
              </a:xfrm>
              <a:custGeom>
                <a:avLst/>
                <a:gdLst/>
                <a:ahLst/>
                <a:cxnLst/>
                <a:rect l="l" t="t" r="r" b="b"/>
                <a:pathLst>
                  <a:path w="2693" h="3055" extrusionOk="0">
                    <a:moveTo>
                      <a:pt x="2361" y="1"/>
                    </a:moveTo>
                    <a:cubicBezTo>
                      <a:pt x="2127" y="1"/>
                      <a:pt x="2049" y="79"/>
                      <a:pt x="1873" y="176"/>
                    </a:cubicBezTo>
                    <a:cubicBezTo>
                      <a:pt x="1717" y="254"/>
                      <a:pt x="1561" y="254"/>
                      <a:pt x="1307" y="254"/>
                    </a:cubicBezTo>
                    <a:cubicBezTo>
                      <a:pt x="976" y="332"/>
                      <a:pt x="664" y="567"/>
                      <a:pt x="410" y="898"/>
                    </a:cubicBezTo>
                    <a:cubicBezTo>
                      <a:pt x="0" y="1640"/>
                      <a:pt x="898" y="2615"/>
                      <a:pt x="1464" y="3006"/>
                    </a:cubicBezTo>
                    <a:cubicBezTo>
                      <a:pt x="1527" y="3039"/>
                      <a:pt x="1588" y="3054"/>
                      <a:pt x="1644" y="3054"/>
                    </a:cubicBezTo>
                    <a:cubicBezTo>
                      <a:pt x="1880" y="3054"/>
                      <a:pt x="2030" y="2786"/>
                      <a:pt x="1951" y="2518"/>
                    </a:cubicBezTo>
                    <a:cubicBezTo>
                      <a:pt x="1717" y="2206"/>
                      <a:pt x="1386" y="1952"/>
                      <a:pt x="1151" y="1640"/>
                    </a:cubicBezTo>
                    <a:cubicBezTo>
                      <a:pt x="820" y="1152"/>
                      <a:pt x="1386" y="976"/>
                      <a:pt x="1717" y="820"/>
                    </a:cubicBezTo>
                    <a:cubicBezTo>
                      <a:pt x="2049" y="742"/>
                      <a:pt x="2693" y="410"/>
                      <a:pt x="236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89" name="Google Shape;8189;p56"/>
              <p:cNvSpPr/>
              <p:nvPr/>
            </p:nvSpPr>
            <p:spPr>
              <a:xfrm>
                <a:off x="1497611" y="2084687"/>
                <a:ext cx="53318" cy="348399"/>
              </a:xfrm>
              <a:custGeom>
                <a:avLst/>
                <a:gdLst/>
                <a:ahLst/>
                <a:cxnLst/>
                <a:rect l="l" t="t" r="r" b="b"/>
                <a:pathLst>
                  <a:path w="1718" h="11226" extrusionOk="0">
                    <a:moveTo>
                      <a:pt x="469" y="0"/>
                    </a:moveTo>
                    <a:cubicBezTo>
                      <a:pt x="437" y="0"/>
                      <a:pt x="410" y="19"/>
                      <a:pt x="410" y="52"/>
                    </a:cubicBezTo>
                    <a:cubicBezTo>
                      <a:pt x="1" y="2003"/>
                      <a:pt x="489" y="4032"/>
                      <a:pt x="567" y="5983"/>
                    </a:cubicBezTo>
                    <a:cubicBezTo>
                      <a:pt x="645" y="7134"/>
                      <a:pt x="645" y="8188"/>
                      <a:pt x="820" y="9242"/>
                    </a:cubicBezTo>
                    <a:cubicBezTo>
                      <a:pt x="820" y="9807"/>
                      <a:pt x="820" y="10549"/>
                      <a:pt x="1054" y="11115"/>
                    </a:cubicBezTo>
                    <a:cubicBezTo>
                      <a:pt x="1054" y="11170"/>
                      <a:pt x="1093" y="11225"/>
                      <a:pt x="1151" y="11225"/>
                    </a:cubicBezTo>
                    <a:cubicBezTo>
                      <a:pt x="1174" y="11225"/>
                      <a:pt x="1201" y="11216"/>
                      <a:pt x="1230" y="11193"/>
                    </a:cubicBezTo>
                    <a:cubicBezTo>
                      <a:pt x="1718" y="11037"/>
                      <a:pt x="1542" y="10627"/>
                      <a:pt x="1542" y="10295"/>
                    </a:cubicBezTo>
                    <a:cubicBezTo>
                      <a:pt x="1464" y="9242"/>
                      <a:pt x="1386" y="8188"/>
                      <a:pt x="1308" y="7134"/>
                    </a:cubicBezTo>
                    <a:cubicBezTo>
                      <a:pt x="1132" y="4773"/>
                      <a:pt x="820" y="2413"/>
                      <a:pt x="567" y="130"/>
                    </a:cubicBezTo>
                    <a:cubicBezTo>
                      <a:pt x="567" y="38"/>
                      <a:pt x="513" y="0"/>
                      <a:pt x="46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0" name="Google Shape;8190;p56"/>
              <p:cNvSpPr/>
              <p:nvPr/>
            </p:nvSpPr>
            <p:spPr>
              <a:xfrm>
                <a:off x="1418441" y="2146819"/>
                <a:ext cx="230590" cy="194931"/>
              </a:xfrm>
              <a:custGeom>
                <a:avLst/>
                <a:gdLst/>
                <a:ahLst/>
                <a:cxnLst/>
                <a:rect l="l" t="t" r="r" b="b"/>
                <a:pathLst>
                  <a:path w="7430" h="6281" extrusionOk="0">
                    <a:moveTo>
                      <a:pt x="7430" y="1"/>
                    </a:moveTo>
                    <a:lnTo>
                      <a:pt x="7430" y="1"/>
                    </a:lnTo>
                    <a:cubicBezTo>
                      <a:pt x="5732" y="820"/>
                      <a:pt x="4503" y="2440"/>
                      <a:pt x="2961" y="3415"/>
                    </a:cubicBezTo>
                    <a:cubicBezTo>
                      <a:pt x="1908" y="3981"/>
                      <a:pt x="601" y="4723"/>
                      <a:pt x="113" y="5854"/>
                    </a:cubicBezTo>
                    <a:cubicBezTo>
                      <a:pt x="1" y="6093"/>
                      <a:pt x="221" y="6281"/>
                      <a:pt x="441" y="6281"/>
                    </a:cubicBezTo>
                    <a:cubicBezTo>
                      <a:pt x="527" y="6281"/>
                      <a:pt x="613" y="6252"/>
                      <a:pt x="679" y="6186"/>
                    </a:cubicBezTo>
                    <a:cubicBezTo>
                      <a:pt x="1654" y="4957"/>
                      <a:pt x="2961" y="4313"/>
                      <a:pt x="4269" y="3415"/>
                    </a:cubicBezTo>
                    <a:cubicBezTo>
                      <a:pt x="5478" y="2518"/>
                      <a:pt x="6708" y="1308"/>
                      <a:pt x="74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1" name="Google Shape;8191;p56"/>
              <p:cNvSpPr/>
              <p:nvPr/>
            </p:nvSpPr>
            <p:spPr>
              <a:xfrm>
                <a:off x="1392650" y="2199238"/>
                <a:ext cx="284250" cy="126871"/>
              </a:xfrm>
              <a:custGeom>
                <a:avLst/>
                <a:gdLst/>
                <a:ahLst/>
                <a:cxnLst/>
                <a:rect l="l" t="t" r="r" b="b"/>
                <a:pathLst>
                  <a:path w="9159" h="4088" extrusionOk="0">
                    <a:moveTo>
                      <a:pt x="157" y="0"/>
                    </a:moveTo>
                    <a:cubicBezTo>
                      <a:pt x="73" y="0"/>
                      <a:pt x="1" y="123"/>
                      <a:pt x="124" y="185"/>
                    </a:cubicBezTo>
                    <a:cubicBezTo>
                      <a:pt x="1275" y="1317"/>
                      <a:pt x="2895" y="1980"/>
                      <a:pt x="4358" y="2546"/>
                    </a:cubicBezTo>
                    <a:cubicBezTo>
                      <a:pt x="5822" y="3034"/>
                      <a:pt x="7363" y="3931"/>
                      <a:pt x="8905" y="4087"/>
                    </a:cubicBezTo>
                    <a:cubicBezTo>
                      <a:pt x="9158" y="4087"/>
                      <a:pt x="9158" y="3834"/>
                      <a:pt x="9002" y="3756"/>
                    </a:cubicBezTo>
                    <a:cubicBezTo>
                      <a:pt x="7773" y="3112"/>
                      <a:pt x="6388" y="2546"/>
                      <a:pt x="5100" y="1980"/>
                    </a:cubicBezTo>
                    <a:cubicBezTo>
                      <a:pt x="3461" y="1317"/>
                      <a:pt x="1919" y="341"/>
                      <a:pt x="222" y="29"/>
                    </a:cubicBezTo>
                    <a:cubicBezTo>
                      <a:pt x="202" y="9"/>
                      <a:pt x="179" y="0"/>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2" name="Google Shape;8192;p56"/>
              <p:cNvSpPr/>
              <p:nvPr/>
            </p:nvSpPr>
            <p:spPr>
              <a:xfrm>
                <a:off x="1460058" y="2115536"/>
                <a:ext cx="97450" cy="63405"/>
              </a:xfrm>
              <a:custGeom>
                <a:avLst/>
                <a:gdLst/>
                <a:ahLst/>
                <a:cxnLst/>
                <a:rect l="l" t="t" r="r" b="b"/>
                <a:pathLst>
                  <a:path w="3140" h="2043" extrusionOk="0">
                    <a:moveTo>
                      <a:pt x="3009" y="1"/>
                    </a:moveTo>
                    <a:cubicBezTo>
                      <a:pt x="2980" y="1"/>
                      <a:pt x="2951" y="10"/>
                      <a:pt x="2928" y="33"/>
                    </a:cubicBezTo>
                    <a:cubicBezTo>
                      <a:pt x="2440" y="287"/>
                      <a:pt x="2030" y="775"/>
                      <a:pt x="1699" y="1262"/>
                    </a:cubicBezTo>
                    <a:cubicBezTo>
                      <a:pt x="1309" y="935"/>
                      <a:pt x="870" y="509"/>
                      <a:pt x="421" y="509"/>
                    </a:cubicBezTo>
                    <a:cubicBezTo>
                      <a:pt x="307" y="509"/>
                      <a:pt x="193" y="536"/>
                      <a:pt x="79" y="599"/>
                    </a:cubicBezTo>
                    <a:cubicBezTo>
                      <a:pt x="1" y="599"/>
                      <a:pt x="1" y="775"/>
                      <a:pt x="1" y="775"/>
                    </a:cubicBezTo>
                    <a:cubicBezTo>
                      <a:pt x="235" y="1009"/>
                      <a:pt x="567" y="1165"/>
                      <a:pt x="801" y="1419"/>
                    </a:cubicBezTo>
                    <a:cubicBezTo>
                      <a:pt x="1055" y="1575"/>
                      <a:pt x="1289" y="1828"/>
                      <a:pt x="1620" y="1984"/>
                    </a:cubicBezTo>
                    <a:cubicBezTo>
                      <a:pt x="1659" y="2023"/>
                      <a:pt x="1742" y="2043"/>
                      <a:pt x="1825" y="2043"/>
                    </a:cubicBezTo>
                    <a:cubicBezTo>
                      <a:pt x="1908" y="2043"/>
                      <a:pt x="1991" y="2023"/>
                      <a:pt x="2030" y="1984"/>
                    </a:cubicBezTo>
                    <a:cubicBezTo>
                      <a:pt x="2440" y="1419"/>
                      <a:pt x="2928" y="775"/>
                      <a:pt x="3084" y="111"/>
                    </a:cubicBezTo>
                    <a:cubicBezTo>
                      <a:pt x="3139" y="56"/>
                      <a:pt x="3077" y="1"/>
                      <a:pt x="300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3" name="Google Shape;8193;p56"/>
              <p:cNvSpPr/>
              <p:nvPr/>
            </p:nvSpPr>
            <p:spPr>
              <a:xfrm>
                <a:off x="1575726" y="2137292"/>
                <a:ext cx="83608" cy="84074"/>
              </a:xfrm>
              <a:custGeom>
                <a:avLst/>
                <a:gdLst/>
                <a:ahLst/>
                <a:cxnLst/>
                <a:rect l="l" t="t" r="r" b="b"/>
                <a:pathLst>
                  <a:path w="2694" h="2709" extrusionOk="0">
                    <a:moveTo>
                      <a:pt x="654" y="1"/>
                    </a:moveTo>
                    <a:cubicBezTo>
                      <a:pt x="610" y="1"/>
                      <a:pt x="567" y="25"/>
                      <a:pt x="567" y="74"/>
                    </a:cubicBezTo>
                    <a:cubicBezTo>
                      <a:pt x="410" y="796"/>
                      <a:pt x="1" y="1439"/>
                      <a:pt x="1" y="2181"/>
                    </a:cubicBezTo>
                    <a:cubicBezTo>
                      <a:pt x="1" y="2337"/>
                      <a:pt x="79" y="2513"/>
                      <a:pt x="254" y="2513"/>
                    </a:cubicBezTo>
                    <a:cubicBezTo>
                      <a:pt x="546" y="2619"/>
                      <a:pt x="1004" y="2708"/>
                      <a:pt x="1450" y="2708"/>
                    </a:cubicBezTo>
                    <a:cubicBezTo>
                      <a:pt x="1990" y="2708"/>
                      <a:pt x="2512" y="2576"/>
                      <a:pt x="2693" y="2181"/>
                    </a:cubicBezTo>
                    <a:cubicBezTo>
                      <a:pt x="2693" y="2103"/>
                      <a:pt x="2615" y="1927"/>
                      <a:pt x="2518" y="1927"/>
                    </a:cubicBezTo>
                    <a:cubicBezTo>
                      <a:pt x="2419" y="1861"/>
                      <a:pt x="2302" y="1837"/>
                      <a:pt x="2177" y="1837"/>
                    </a:cubicBezTo>
                    <a:cubicBezTo>
                      <a:pt x="2007" y="1837"/>
                      <a:pt x="1820" y="1882"/>
                      <a:pt x="1640" y="1927"/>
                    </a:cubicBezTo>
                    <a:cubicBezTo>
                      <a:pt x="1308" y="1927"/>
                      <a:pt x="1054" y="1927"/>
                      <a:pt x="742" y="1849"/>
                    </a:cubicBezTo>
                    <a:cubicBezTo>
                      <a:pt x="742" y="1283"/>
                      <a:pt x="976" y="640"/>
                      <a:pt x="742" y="74"/>
                    </a:cubicBezTo>
                    <a:cubicBezTo>
                      <a:pt x="742" y="25"/>
                      <a:pt x="698" y="1"/>
                      <a:pt x="6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4" name="Google Shape;8194;p56"/>
              <p:cNvSpPr/>
              <p:nvPr/>
            </p:nvSpPr>
            <p:spPr>
              <a:xfrm>
                <a:off x="1386816" y="2167582"/>
                <a:ext cx="82988" cy="94222"/>
              </a:xfrm>
              <a:custGeom>
                <a:avLst/>
                <a:gdLst/>
                <a:ahLst/>
                <a:cxnLst/>
                <a:rect l="l" t="t" r="r" b="b"/>
                <a:pathLst>
                  <a:path w="2674" h="3036" extrusionOk="0">
                    <a:moveTo>
                      <a:pt x="1463" y="0"/>
                    </a:moveTo>
                    <a:cubicBezTo>
                      <a:pt x="1424" y="0"/>
                      <a:pt x="1385" y="24"/>
                      <a:pt x="1385" y="73"/>
                    </a:cubicBezTo>
                    <a:cubicBezTo>
                      <a:pt x="1132" y="639"/>
                      <a:pt x="1463" y="1283"/>
                      <a:pt x="1776" y="1771"/>
                    </a:cubicBezTo>
                    <a:cubicBezTo>
                      <a:pt x="1463" y="1927"/>
                      <a:pt x="1132" y="2024"/>
                      <a:pt x="800" y="2181"/>
                    </a:cubicBezTo>
                    <a:cubicBezTo>
                      <a:pt x="566" y="2259"/>
                      <a:pt x="234" y="2259"/>
                      <a:pt x="78" y="2590"/>
                    </a:cubicBezTo>
                    <a:cubicBezTo>
                      <a:pt x="0" y="2746"/>
                      <a:pt x="78" y="2824"/>
                      <a:pt x="156" y="2902"/>
                    </a:cubicBezTo>
                    <a:cubicBezTo>
                      <a:pt x="281" y="2998"/>
                      <a:pt x="404" y="3036"/>
                      <a:pt x="525" y="3036"/>
                    </a:cubicBezTo>
                    <a:cubicBezTo>
                      <a:pt x="726" y="3036"/>
                      <a:pt x="925" y="2934"/>
                      <a:pt x="1132" y="2824"/>
                    </a:cubicBezTo>
                    <a:cubicBezTo>
                      <a:pt x="1541" y="2668"/>
                      <a:pt x="2029" y="2415"/>
                      <a:pt x="2439" y="2259"/>
                    </a:cubicBezTo>
                    <a:cubicBezTo>
                      <a:pt x="2595" y="2181"/>
                      <a:pt x="2673" y="1849"/>
                      <a:pt x="2595" y="1771"/>
                    </a:cubicBezTo>
                    <a:cubicBezTo>
                      <a:pt x="2439" y="1439"/>
                      <a:pt x="2185" y="1205"/>
                      <a:pt x="2029" y="873"/>
                    </a:cubicBezTo>
                    <a:cubicBezTo>
                      <a:pt x="1873" y="639"/>
                      <a:pt x="1698" y="307"/>
                      <a:pt x="1541" y="73"/>
                    </a:cubicBezTo>
                    <a:cubicBezTo>
                      <a:pt x="1541" y="24"/>
                      <a:pt x="1502" y="0"/>
                      <a:pt x="146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5" name="Google Shape;8195;p56"/>
              <p:cNvSpPr/>
              <p:nvPr/>
            </p:nvSpPr>
            <p:spPr>
              <a:xfrm>
                <a:off x="1394078" y="2278222"/>
                <a:ext cx="88419" cy="83950"/>
              </a:xfrm>
              <a:custGeom>
                <a:avLst/>
                <a:gdLst/>
                <a:ahLst/>
                <a:cxnLst/>
                <a:rect l="l" t="t" r="r" b="b"/>
                <a:pathLst>
                  <a:path w="2849" h="2705" extrusionOk="0">
                    <a:moveTo>
                      <a:pt x="1307" y="1"/>
                    </a:moveTo>
                    <a:cubicBezTo>
                      <a:pt x="976" y="1"/>
                      <a:pt x="410" y="1"/>
                      <a:pt x="176" y="157"/>
                    </a:cubicBezTo>
                    <a:cubicBezTo>
                      <a:pt x="0" y="235"/>
                      <a:pt x="0" y="489"/>
                      <a:pt x="176" y="489"/>
                    </a:cubicBezTo>
                    <a:cubicBezTo>
                      <a:pt x="332" y="645"/>
                      <a:pt x="664" y="645"/>
                      <a:pt x="898" y="645"/>
                    </a:cubicBezTo>
                    <a:cubicBezTo>
                      <a:pt x="1025" y="645"/>
                      <a:pt x="1186" y="625"/>
                      <a:pt x="1347" y="625"/>
                    </a:cubicBezTo>
                    <a:cubicBezTo>
                      <a:pt x="1507" y="625"/>
                      <a:pt x="1668" y="645"/>
                      <a:pt x="1795" y="723"/>
                    </a:cubicBezTo>
                    <a:cubicBezTo>
                      <a:pt x="1951" y="898"/>
                      <a:pt x="1873" y="1386"/>
                      <a:pt x="1795" y="1542"/>
                    </a:cubicBezTo>
                    <a:cubicBezTo>
                      <a:pt x="1717" y="1874"/>
                      <a:pt x="1639" y="2186"/>
                      <a:pt x="1717" y="2518"/>
                    </a:cubicBezTo>
                    <a:cubicBezTo>
                      <a:pt x="1717" y="2632"/>
                      <a:pt x="1843" y="2705"/>
                      <a:pt x="1941" y="2705"/>
                    </a:cubicBezTo>
                    <a:cubicBezTo>
                      <a:pt x="1976" y="2705"/>
                      <a:pt x="2009" y="2695"/>
                      <a:pt x="2029" y="2674"/>
                    </a:cubicBezTo>
                    <a:cubicBezTo>
                      <a:pt x="2693" y="2186"/>
                      <a:pt x="2849" y="801"/>
                      <a:pt x="2283" y="235"/>
                    </a:cubicBezTo>
                    <a:cubicBezTo>
                      <a:pt x="2029" y="1"/>
                      <a:pt x="1639" y="1"/>
                      <a:pt x="130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6" name="Google Shape;8196;p56"/>
              <p:cNvSpPr/>
              <p:nvPr/>
            </p:nvSpPr>
            <p:spPr>
              <a:xfrm>
                <a:off x="1482466" y="2353295"/>
                <a:ext cx="108436" cy="63653"/>
              </a:xfrm>
              <a:custGeom>
                <a:avLst/>
                <a:gdLst/>
                <a:ahLst/>
                <a:cxnLst/>
                <a:rect l="l" t="t" r="r" b="b"/>
                <a:pathLst>
                  <a:path w="3494" h="2051" extrusionOk="0">
                    <a:moveTo>
                      <a:pt x="1962" y="0"/>
                    </a:moveTo>
                    <a:cubicBezTo>
                      <a:pt x="1909" y="0"/>
                      <a:pt x="1853" y="6"/>
                      <a:pt x="1796" y="21"/>
                    </a:cubicBezTo>
                    <a:cubicBezTo>
                      <a:pt x="1386" y="21"/>
                      <a:pt x="1055" y="333"/>
                      <a:pt x="820" y="587"/>
                    </a:cubicBezTo>
                    <a:cubicBezTo>
                      <a:pt x="645" y="743"/>
                      <a:pt x="489" y="918"/>
                      <a:pt x="333" y="1152"/>
                    </a:cubicBezTo>
                    <a:cubicBezTo>
                      <a:pt x="333" y="1231"/>
                      <a:pt x="255" y="1406"/>
                      <a:pt x="157" y="1484"/>
                    </a:cubicBezTo>
                    <a:cubicBezTo>
                      <a:pt x="79" y="1484"/>
                      <a:pt x="1" y="1562"/>
                      <a:pt x="1" y="1640"/>
                    </a:cubicBezTo>
                    <a:lnTo>
                      <a:pt x="1" y="1894"/>
                    </a:lnTo>
                    <a:cubicBezTo>
                      <a:pt x="79" y="1972"/>
                      <a:pt x="157" y="2050"/>
                      <a:pt x="255" y="2050"/>
                    </a:cubicBezTo>
                    <a:cubicBezTo>
                      <a:pt x="977" y="1972"/>
                      <a:pt x="1055" y="743"/>
                      <a:pt x="1796" y="587"/>
                    </a:cubicBezTo>
                    <a:cubicBezTo>
                      <a:pt x="1816" y="584"/>
                      <a:pt x="1836" y="582"/>
                      <a:pt x="1856" y="582"/>
                    </a:cubicBezTo>
                    <a:cubicBezTo>
                      <a:pt x="2282" y="582"/>
                      <a:pt x="2579" y="1204"/>
                      <a:pt x="3002" y="1204"/>
                    </a:cubicBezTo>
                    <a:cubicBezTo>
                      <a:pt x="3105" y="1204"/>
                      <a:pt x="3216" y="1167"/>
                      <a:pt x="3337" y="1074"/>
                    </a:cubicBezTo>
                    <a:cubicBezTo>
                      <a:pt x="3415" y="1074"/>
                      <a:pt x="3494" y="918"/>
                      <a:pt x="3415" y="821"/>
                    </a:cubicBezTo>
                    <a:cubicBezTo>
                      <a:pt x="3259" y="587"/>
                      <a:pt x="2850" y="509"/>
                      <a:pt x="2596" y="255"/>
                    </a:cubicBezTo>
                    <a:cubicBezTo>
                      <a:pt x="2405" y="127"/>
                      <a:pt x="2201" y="0"/>
                      <a:pt x="19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7" name="Google Shape;8197;p56"/>
              <p:cNvSpPr/>
              <p:nvPr/>
            </p:nvSpPr>
            <p:spPr>
              <a:xfrm>
                <a:off x="1581188" y="2260687"/>
                <a:ext cx="82988" cy="94502"/>
              </a:xfrm>
              <a:custGeom>
                <a:avLst/>
                <a:gdLst/>
                <a:ahLst/>
                <a:cxnLst/>
                <a:rect l="l" t="t" r="r" b="b"/>
                <a:pathLst>
                  <a:path w="2674" h="3045" extrusionOk="0">
                    <a:moveTo>
                      <a:pt x="2342" y="0"/>
                    </a:moveTo>
                    <a:cubicBezTo>
                      <a:pt x="2186" y="0"/>
                      <a:pt x="2030" y="78"/>
                      <a:pt x="1854" y="156"/>
                    </a:cubicBezTo>
                    <a:cubicBezTo>
                      <a:pt x="1698" y="234"/>
                      <a:pt x="1542" y="234"/>
                      <a:pt x="1366" y="234"/>
                    </a:cubicBezTo>
                    <a:cubicBezTo>
                      <a:pt x="976" y="312"/>
                      <a:pt x="644" y="566"/>
                      <a:pt x="488" y="878"/>
                    </a:cubicBezTo>
                    <a:cubicBezTo>
                      <a:pt x="0" y="1619"/>
                      <a:pt x="878" y="2595"/>
                      <a:pt x="1542" y="3005"/>
                    </a:cubicBezTo>
                    <a:cubicBezTo>
                      <a:pt x="1583" y="3032"/>
                      <a:pt x="1627" y="3045"/>
                      <a:pt x="1671" y="3045"/>
                    </a:cubicBezTo>
                    <a:cubicBezTo>
                      <a:pt x="1878" y="3045"/>
                      <a:pt x="2080" y="2774"/>
                      <a:pt x="1952" y="2517"/>
                    </a:cubicBezTo>
                    <a:cubicBezTo>
                      <a:pt x="1776" y="2185"/>
                      <a:pt x="1366" y="1951"/>
                      <a:pt x="1210" y="1619"/>
                    </a:cubicBezTo>
                    <a:cubicBezTo>
                      <a:pt x="878" y="1132"/>
                      <a:pt x="1366" y="976"/>
                      <a:pt x="1776" y="800"/>
                    </a:cubicBezTo>
                    <a:cubicBezTo>
                      <a:pt x="2108" y="722"/>
                      <a:pt x="2673" y="390"/>
                      <a:pt x="243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8" name="Google Shape;8198;p56"/>
              <p:cNvSpPr/>
              <p:nvPr/>
            </p:nvSpPr>
            <p:spPr>
              <a:xfrm>
                <a:off x="7207337" y="1506754"/>
                <a:ext cx="30290" cy="198065"/>
              </a:xfrm>
              <a:custGeom>
                <a:avLst/>
                <a:gdLst/>
                <a:ahLst/>
                <a:cxnLst/>
                <a:rect l="l" t="t" r="r" b="b"/>
                <a:pathLst>
                  <a:path w="976" h="6382" extrusionOk="0">
                    <a:moveTo>
                      <a:pt x="293" y="1"/>
                    </a:moveTo>
                    <a:cubicBezTo>
                      <a:pt x="273" y="1"/>
                      <a:pt x="254" y="21"/>
                      <a:pt x="254" y="60"/>
                    </a:cubicBezTo>
                    <a:cubicBezTo>
                      <a:pt x="0" y="1191"/>
                      <a:pt x="254" y="2342"/>
                      <a:pt x="332" y="3396"/>
                    </a:cubicBezTo>
                    <a:cubicBezTo>
                      <a:pt x="410" y="4040"/>
                      <a:pt x="410" y="4684"/>
                      <a:pt x="410" y="5269"/>
                    </a:cubicBezTo>
                    <a:cubicBezTo>
                      <a:pt x="488" y="5581"/>
                      <a:pt x="410" y="5991"/>
                      <a:pt x="566" y="6323"/>
                    </a:cubicBezTo>
                    <a:cubicBezTo>
                      <a:pt x="566" y="6362"/>
                      <a:pt x="591" y="6381"/>
                      <a:pt x="625" y="6381"/>
                    </a:cubicBezTo>
                    <a:cubicBezTo>
                      <a:pt x="659" y="6381"/>
                      <a:pt x="703" y="6362"/>
                      <a:pt x="742" y="6323"/>
                    </a:cubicBezTo>
                    <a:cubicBezTo>
                      <a:pt x="976" y="6245"/>
                      <a:pt x="898" y="6069"/>
                      <a:pt x="898" y="5835"/>
                    </a:cubicBezTo>
                    <a:cubicBezTo>
                      <a:pt x="820" y="5269"/>
                      <a:pt x="820" y="4606"/>
                      <a:pt x="742" y="4040"/>
                    </a:cubicBezTo>
                    <a:cubicBezTo>
                      <a:pt x="664" y="2733"/>
                      <a:pt x="488" y="1367"/>
                      <a:pt x="332" y="60"/>
                    </a:cubicBezTo>
                    <a:cubicBezTo>
                      <a:pt x="332" y="21"/>
                      <a:pt x="312" y="1"/>
                      <a:pt x="29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199" name="Google Shape;8199;p56"/>
              <p:cNvSpPr/>
              <p:nvPr/>
            </p:nvSpPr>
            <p:spPr>
              <a:xfrm>
                <a:off x="7162554" y="1541296"/>
                <a:ext cx="130781" cy="112005"/>
              </a:xfrm>
              <a:custGeom>
                <a:avLst/>
                <a:gdLst/>
                <a:ahLst/>
                <a:cxnLst/>
                <a:rect l="l" t="t" r="r" b="b"/>
                <a:pathLst>
                  <a:path w="4214" h="3609" extrusionOk="0">
                    <a:moveTo>
                      <a:pt x="4214" y="0"/>
                    </a:moveTo>
                    <a:cubicBezTo>
                      <a:pt x="3238" y="488"/>
                      <a:pt x="2594" y="1385"/>
                      <a:pt x="1697" y="1951"/>
                    </a:cubicBezTo>
                    <a:cubicBezTo>
                      <a:pt x="1034" y="2283"/>
                      <a:pt x="312" y="2693"/>
                      <a:pt x="58" y="3337"/>
                    </a:cubicBezTo>
                    <a:cubicBezTo>
                      <a:pt x="0" y="3510"/>
                      <a:pt x="124" y="3608"/>
                      <a:pt x="256" y="3608"/>
                    </a:cubicBezTo>
                    <a:cubicBezTo>
                      <a:pt x="302" y="3608"/>
                      <a:pt x="349" y="3596"/>
                      <a:pt x="390" y="3571"/>
                    </a:cubicBezTo>
                    <a:cubicBezTo>
                      <a:pt x="955" y="2849"/>
                      <a:pt x="1697" y="2439"/>
                      <a:pt x="2419" y="1951"/>
                    </a:cubicBezTo>
                    <a:cubicBezTo>
                      <a:pt x="3082" y="1464"/>
                      <a:pt x="3804" y="742"/>
                      <a:pt x="421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0" name="Google Shape;8200;p56"/>
              <p:cNvSpPr/>
              <p:nvPr/>
            </p:nvSpPr>
            <p:spPr>
              <a:xfrm>
                <a:off x="7146788" y="1571555"/>
                <a:ext cx="161599" cy="71536"/>
              </a:xfrm>
              <a:custGeom>
                <a:avLst/>
                <a:gdLst/>
                <a:ahLst/>
                <a:cxnLst/>
                <a:rect l="l" t="t" r="r" b="b"/>
                <a:pathLst>
                  <a:path w="5207" h="2305" extrusionOk="0">
                    <a:moveTo>
                      <a:pt x="176" y="1"/>
                    </a:moveTo>
                    <a:cubicBezTo>
                      <a:pt x="78" y="1"/>
                      <a:pt x="0" y="79"/>
                      <a:pt x="78" y="79"/>
                    </a:cubicBezTo>
                    <a:cubicBezTo>
                      <a:pt x="742" y="742"/>
                      <a:pt x="1717" y="1132"/>
                      <a:pt x="2517" y="1464"/>
                    </a:cubicBezTo>
                    <a:cubicBezTo>
                      <a:pt x="3337" y="1718"/>
                      <a:pt x="4234" y="2206"/>
                      <a:pt x="5132" y="2284"/>
                    </a:cubicBezTo>
                    <a:cubicBezTo>
                      <a:pt x="5146" y="2298"/>
                      <a:pt x="5158" y="2305"/>
                      <a:pt x="5168" y="2305"/>
                    </a:cubicBezTo>
                    <a:cubicBezTo>
                      <a:pt x="5207" y="2305"/>
                      <a:pt x="5195" y="2187"/>
                      <a:pt x="5132" y="2108"/>
                    </a:cubicBezTo>
                    <a:cubicBezTo>
                      <a:pt x="4468" y="1796"/>
                      <a:pt x="3668" y="1464"/>
                      <a:pt x="2927" y="1132"/>
                    </a:cubicBezTo>
                    <a:cubicBezTo>
                      <a:pt x="2029" y="742"/>
                      <a:pt x="1054" y="157"/>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1" name="Google Shape;8201;p56"/>
              <p:cNvSpPr/>
              <p:nvPr/>
            </p:nvSpPr>
            <p:spPr>
              <a:xfrm>
                <a:off x="7184930" y="1523730"/>
                <a:ext cx="55118" cy="36963"/>
              </a:xfrm>
              <a:custGeom>
                <a:avLst/>
                <a:gdLst/>
                <a:ahLst/>
                <a:cxnLst/>
                <a:rect l="l" t="t" r="r" b="b"/>
                <a:pathLst>
                  <a:path w="1776" h="1191" extrusionOk="0">
                    <a:moveTo>
                      <a:pt x="1698" y="0"/>
                    </a:moveTo>
                    <a:cubicBezTo>
                      <a:pt x="1386" y="156"/>
                      <a:pt x="1210" y="488"/>
                      <a:pt x="1054" y="722"/>
                    </a:cubicBezTo>
                    <a:cubicBezTo>
                      <a:pt x="787" y="534"/>
                      <a:pt x="533" y="283"/>
                      <a:pt x="271" y="283"/>
                    </a:cubicBezTo>
                    <a:cubicBezTo>
                      <a:pt x="208" y="283"/>
                      <a:pt x="143" y="298"/>
                      <a:pt x="78" y="332"/>
                    </a:cubicBezTo>
                    <a:cubicBezTo>
                      <a:pt x="0" y="410"/>
                      <a:pt x="0" y="410"/>
                      <a:pt x="78" y="488"/>
                    </a:cubicBezTo>
                    <a:cubicBezTo>
                      <a:pt x="156" y="566"/>
                      <a:pt x="410" y="644"/>
                      <a:pt x="488" y="820"/>
                    </a:cubicBezTo>
                    <a:cubicBezTo>
                      <a:pt x="644" y="898"/>
                      <a:pt x="800" y="1054"/>
                      <a:pt x="976" y="1132"/>
                    </a:cubicBezTo>
                    <a:cubicBezTo>
                      <a:pt x="1015" y="1171"/>
                      <a:pt x="1054" y="1191"/>
                      <a:pt x="1093" y="1191"/>
                    </a:cubicBezTo>
                    <a:cubicBezTo>
                      <a:pt x="1132" y="1191"/>
                      <a:pt x="1171" y="1171"/>
                      <a:pt x="1210" y="1132"/>
                    </a:cubicBezTo>
                    <a:cubicBezTo>
                      <a:pt x="1464" y="820"/>
                      <a:pt x="1698" y="488"/>
                      <a:pt x="1776" y="78"/>
                    </a:cubicBezTo>
                    <a:cubicBezTo>
                      <a:pt x="1776" y="0"/>
                      <a:pt x="1776" y="0"/>
                      <a:pt x="16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2" name="Google Shape;8202;p56"/>
              <p:cNvSpPr/>
              <p:nvPr/>
            </p:nvSpPr>
            <p:spPr>
              <a:xfrm>
                <a:off x="7252741" y="1537044"/>
                <a:ext cx="45466" cy="47546"/>
              </a:xfrm>
              <a:custGeom>
                <a:avLst/>
                <a:gdLst/>
                <a:ahLst/>
                <a:cxnLst/>
                <a:rect l="l" t="t" r="r" b="b"/>
                <a:pathLst>
                  <a:path w="1465" h="1532" extrusionOk="0">
                    <a:moveTo>
                      <a:pt x="362" y="1"/>
                    </a:moveTo>
                    <a:cubicBezTo>
                      <a:pt x="332" y="1"/>
                      <a:pt x="293" y="20"/>
                      <a:pt x="254" y="59"/>
                    </a:cubicBezTo>
                    <a:cubicBezTo>
                      <a:pt x="176" y="469"/>
                      <a:pt x="1" y="781"/>
                      <a:pt x="1" y="1191"/>
                    </a:cubicBezTo>
                    <a:cubicBezTo>
                      <a:pt x="1" y="1366"/>
                      <a:pt x="1" y="1444"/>
                      <a:pt x="79" y="1444"/>
                    </a:cubicBezTo>
                    <a:cubicBezTo>
                      <a:pt x="265" y="1480"/>
                      <a:pt x="535" y="1531"/>
                      <a:pt x="790" y="1531"/>
                    </a:cubicBezTo>
                    <a:cubicBezTo>
                      <a:pt x="1096" y="1531"/>
                      <a:pt x="1379" y="1457"/>
                      <a:pt x="1464" y="1191"/>
                    </a:cubicBezTo>
                    <a:cubicBezTo>
                      <a:pt x="1464" y="1191"/>
                      <a:pt x="1464" y="1113"/>
                      <a:pt x="1386" y="1113"/>
                    </a:cubicBezTo>
                    <a:cubicBezTo>
                      <a:pt x="1308" y="1035"/>
                      <a:pt x="1225" y="1015"/>
                      <a:pt x="1142" y="1015"/>
                    </a:cubicBezTo>
                    <a:cubicBezTo>
                      <a:pt x="1059" y="1015"/>
                      <a:pt x="976" y="1035"/>
                      <a:pt x="898" y="1035"/>
                    </a:cubicBezTo>
                    <a:cubicBezTo>
                      <a:pt x="846" y="1061"/>
                      <a:pt x="792" y="1069"/>
                      <a:pt x="737" y="1069"/>
                    </a:cubicBezTo>
                    <a:cubicBezTo>
                      <a:pt x="627" y="1069"/>
                      <a:pt x="514" y="1035"/>
                      <a:pt x="410" y="1035"/>
                    </a:cubicBezTo>
                    <a:cubicBezTo>
                      <a:pt x="410" y="703"/>
                      <a:pt x="488" y="391"/>
                      <a:pt x="410" y="59"/>
                    </a:cubicBezTo>
                    <a:cubicBezTo>
                      <a:pt x="410" y="20"/>
                      <a:pt x="391" y="1"/>
                      <a:pt x="36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3" name="Google Shape;8203;p56"/>
              <p:cNvSpPr/>
              <p:nvPr/>
            </p:nvSpPr>
            <p:spPr>
              <a:xfrm>
                <a:off x="7144367" y="1553989"/>
                <a:ext cx="45435" cy="53349"/>
              </a:xfrm>
              <a:custGeom>
                <a:avLst/>
                <a:gdLst/>
                <a:ahLst/>
                <a:cxnLst/>
                <a:rect l="l" t="t" r="r" b="b"/>
                <a:pathLst>
                  <a:path w="1464" h="1719" extrusionOk="0">
                    <a:moveTo>
                      <a:pt x="898" y="1"/>
                    </a:moveTo>
                    <a:cubicBezTo>
                      <a:pt x="898" y="1"/>
                      <a:pt x="820" y="1"/>
                      <a:pt x="742" y="79"/>
                    </a:cubicBezTo>
                    <a:cubicBezTo>
                      <a:pt x="644" y="411"/>
                      <a:pt x="820" y="723"/>
                      <a:pt x="976" y="976"/>
                    </a:cubicBezTo>
                    <a:cubicBezTo>
                      <a:pt x="820" y="1055"/>
                      <a:pt x="644" y="1133"/>
                      <a:pt x="488" y="1211"/>
                    </a:cubicBezTo>
                    <a:cubicBezTo>
                      <a:pt x="332" y="1308"/>
                      <a:pt x="78" y="1308"/>
                      <a:pt x="0" y="1464"/>
                    </a:cubicBezTo>
                    <a:cubicBezTo>
                      <a:pt x="0" y="1542"/>
                      <a:pt x="0" y="1620"/>
                      <a:pt x="78" y="1620"/>
                    </a:cubicBezTo>
                    <a:cubicBezTo>
                      <a:pt x="151" y="1693"/>
                      <a:pt x="233" y="1719"/>
                      <a:pt x="316" y="1719"/>
                    </a:cubicBezTo>
                    <a:cubicBezTo>
                      <a:pt x="434" y="1719"/>
                      <a:pt x="552" y="1666"/>
                      <a:pt x="644" y="1620"/>
                    </a:cubicBezTo>
                    <a:cubicBezTo>
                      <a:pt x="898" y="1464"/>
                      <a:pt x="1132" y="1386"/>
                      <a:pt x="1385" y="1211"/>
                    </a:cubicBezTo>
                    <a:cubicBezTo>
                      <a:pt x="1463" y="1211"/>
                      <a:pt x="1463" y="1055"/>
                      <a:pt x="1463" y="976"/>
                    </a:cubicBezTo>
                    <a:cubicBezTo>
                      <a:pt x="1385" y="820"/>
                      <a:pt x="1229" y="645"/>
                      <a:pt x="1132" y="489"/>
                    </a:cubicBezTo>
                    <a:cubicBezTo>
                      <a:pt x="1054" y="333"/>
                      <a:pt x="976" y="157"/>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4" name="Google Shape;8204;p56"/>
              <p:cNvSpPr/>
              <p:nvPr/>
            </p:nvSpPr>
            <p:spPr>
              <a:xfrm>
                <a:off x="7149208" y="1616990"/>
                <a:ext cx="48477" cy="46428"/>
              </a:xfrm>
              <a:custGeom>
                <a:avLst/>
                <a:gdLst/>
                <a:ahLst/>
                <a:cxnLst/>
                <a:rect l="l" t="t" r="r" b="b"/>
                <a:pathLst>
                  <a:path w="1562" h="1496" extrusionOk="0">
                    <a:moveTo>
                      <a:pt x="742" y="0"/>
                    </a:moveTo>
                    <a:cubicBezTo>
                      <a:pt x="488" y="0"/>
                      <a:pt x="254" y="0"/>
                      <a:pt x="98" y="78"/>
                    </a:cubicBezTo>
                    <a:cubicBezTo>
                      <a:pt x="0" y="156"/>
                      <a:pt x="0" y="254"/>
                      <a:pt x="98" y="254"/>
                    </a:cubicBezTo>
                    <a:cubicBezTo>
                      <a:pt x="176" y="332"/>
                      <a:pt x="332" y="332"/>
                      <a:pt x="488" y="332"/>
                    </a:cubicBezTo>
                    <a:cubicBezTo>
                      <a:pt x="664" y="332"/>
                      <a:pt x="898" y="332"/>
                      <a:pt x="976" y="410"/>
                    </a:cubicBezTo>
                    <a:cubicBezTo>
                      <a:pt x="1151" y="488"/>
                      <a:pt x="1073" y="742"/>
                      <a:pt x="976" y="898"/>
                    </a:cubicBezTo>
                    <a:cubicBezTo>
                      <a:pt x="976" y="1054"/>
                      <a:pt x="898" y="1229"/>
                      <a:pt x="898" y="1385"/>
                    </a:cubicBezTo>
                    <a:cubicBezTo>
                      <a:pt x="953" y="1441"/>
                      <a:pt x="1018" y="1496"/>
                      <a:pt x="1079" y="1496"/>
                    </a:cubicBezTo>
                    <a:cubicBezTo>
                      <a:pt x="1104" y="1496"/>
                      <a:pt x="1128" y="1486"/>
                      <a:pt x="1151" y="1463"/>
                    </a:cubicBezTo>
                    <a:cubicBezTo>
                      <a:pt x="1464" y="1229"/>
                      <a:pt x="1561" y="488"/>
                      <a:pt x="1307" y="156"/>
                    </a:cubicBezTo>
                    <a:cubicBezTo>
                      <a:pt x="1151" y="0"/>
                      <a:pt x="898" y="0"/>
                      <a:pt x="7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5" name="Google Shape;8205;p56"/>
              <p:cNvSpPr/>
              <p:nvPr/>
            </p:nvSpPr>
            <p:spPr>
              <a:xfrm>
                <a:off x="7197654" y="1659011"/>
                <a:ext cx="63001" cy="36125"/>
              </a:xfrm>
              <a:custGeom>
                <a:avLst/>
                <a:gdLst/>
                <a:ahLst/>
                <a:cxnLst/>
                <a:rect l="l" t="t" r="r" b="b"/>
                <a:pathLst>
                  <a:path w="2030" h="1164" extrusionOk="0">
                    <a:moveTo>
                      <a:pt x="1180" y="1"/>
                    </a:moveTo>
                    <a:cubicBezTo>
                      <a:pt x="1137" y="1"/>
                      <a:pt x="1096" y="11"/>
                      <a:pt x="1054" y="31"/>
                    </a:cubicBezTo>
                    <a:cubicBezTo>
                      <a:pt x="800" y="31"/>
                      <a:pt x="644" y="188"/>
                      <a:pt x="488" y="363"/>
                    </a:cubicBezTo>
                    <a:cubicBezTo>
                      <a:pt x="390" y="441"/>
                      <a:pt x="312" y="519"/>
                      <a:pt x="234" y="675"/>
                    </a:cubicBezTo>
                    <a:lnTo>
                      <a:pt x="156" y="851"/>
                    </a:lnTo>
                    <a:cubicBezTo>
                      <a:pt x="78" y="851"/>
                      <a:pt x="78" y="929"/>
                      <a:pt x="0" y="929"/>
                    </a:cubicBezTo>
                    <a:cubicBezTo>
                      <a:pt x="0" y="1007"/>
                      <a:pt x="0" y="1007"/>
                      <a:pt x="78" y="1085"/>
                    </a:cubicBezTo>
                    <a:cubicBezTo>
                      <a:pt x="78" y="1163"/>
                      <a:pt x="156" y="1163"/>
                      <a:pt x="156" y="1163"/>
                    </a:cubicBezTo>
                    <a:cubicBezTo>
                      <a:pt x="566" y="1163"/>
                      <a:pt x="644" y="441"/>
                      <a:pt x="1054" y="363"/>
                    </a:cubicBezTo>
                    <a:cubicBezTo>
                      <a:pt x="1075" y="356"/>
                      <a:pt x="1097" y="353"/>
                      <a:pt x="1118" y="353"/>
                    </a:cubicBezTo>
                    <a:cubicBezTo>
                      <a:pt x="1340" y="353"/>
                      <a:pt x="1535" y="691"/>
                      <a:pt x="1758" y="691"/>
                    </a:cubicBezTo>
                    <a:cubicBezTo>
                      <a:pt x="1820" y="691"/>
                      <a:pt x="1884" y="665"/>
                      <a:pt x="1951" y="597"/>
                    </a:cubicBezTo>
                    <a:cubicBezTo>
                      <a:pt x="2029" y="597"/>
                      <a:pt x="2029" y="519"/>
                      <a:pt x="2029" y="519"/>
                    </a:cubicBezTo>
                    <a:cubicBezTo>
                      <a:pt x="1854" y="363"/>
                      <a:pt x="1698" y="266"/>
                      <a:pt x="1542" y="188"/>
                    </a:cubicBezTo>
                    <a:cubicBezTo>
                      <a:pt x="1413" y="73"/>
                      <a:pt x="1295" y="1"/>
                      <a:pt x="118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6" name="Google Shape;8206;p56"/>
              <p:cNvSpPr/>
              <p:nvPr/>
            </p:nvSpPr>
            <p:spPr>
              <a:xfrm>
                <a:off x="7255162" y="1606686"/>
                <a:ext cx="48477" cy="53970"/>
              </a:xfrm>
              <a:custGeom>
                <a:avLst/>
                <a:gdLst/>
                <a:ahLst/>
                <a:cxnLst/>
                <a:rect l="l" t="t" r="r" b="b"/>
                <a:pathLst>
                  <a:path w="1562" h="1739" extrusionOk="0">
                    <a:moveTo>
                      <a:pt x="1308" y="0"/>
                    </a:moveTo>
                    <a:cubicBezTo>
                      <a:pt x="1230" y="0"/>
                      <a:pt x="1152" y="98"/>
                      <a:pt x="1074" y="98"/>
                    </a:cubicBezTo>
                    <a:cubicBezTo>
                      <a:pt x="976" y="98"/>
                      <a:pt x="898" y="98"/>
                      <a:pt x="742" y="176"/>
                    </a:cubicBezTo>
                    <a:cubicBezTo>
                      <a:pt x="586" y="176"/>
                      <a:pt x="332" y="332"/>
                      <a:pt x="254" y="488"/>
                    </a:cubicBezTo>
                    <a:cubicBezTo>
                      <a:pt x="1" y="898"/>
                      <a:pt x="489" y="1464"/>
                      <a:pt x="820" y="1717"/>
                    </a:cubicBezTo>
                    <a:cubicBezTo>
                      <a:pt x="849" y="1732"/>
                      <a:pt x="878" y="1738"/>
                      <a:pt x="906" y="1738"/>
                    </a:cubicBezTo>
                    <a:cubicBezTo>
                      <a:pt x="1032" y="1738"/>
                      <a:pt x="1138" y="1607"/>
                      <a:pt x="1074" y="1464"/>
                    </a:cubicBezTo>
                    <a:cubicBezTo>
                      <a:pt x="976" y="1230"/>
                      <a:pt x="742" y="1152"/>
                      <a:pt x="664" y="898"/>
                    </a:cubicBezTo>
                    <a:cubicBezTo>
                      <a:pt x="489" y="664"/>
                      <a:pt x="820" y="586"/>
                      <a:pt x="976" y="488"/>
                    </a:cubicBezTo>
                    <a:cubicBezTo>
                      <a:pt x="1152" y="410"/>
                      <a:pt x="1562" y="254"/>
                      <a:pt x="13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7" name="Google Shape;8207;p56"/>
              <p:cNvSpPr/>
              <p:nvPr/>
            </p:nvSpPr>
            <p:spPr>
              <a:xfrm>
                <a:off x="2332670" y="414353"/>
                <a:ext cx="55739" cy="313485"/>
              </a:xfrm>
              <a:custGeom>
                <a:avLst/>
                <a:gdLst/>
                <a:ahLst/>
                <a:cxnLst/>
                <a:rect l="l" t="t" r="r" b="b"/>
                <a:pathLst>
                  <a:path w="1796" h="10101" extrusionOk="0">
                    <a:moveTo>
                      <a:pt x="127" y="1"/>
                    </a:moveTo>
                    <a:cubicBezTo>
                      <a:pt x="103" y="1"/>
                      <a:pt x="79" y="20"/>
                      <a:pt x="79" y="59"/>
                    </a:cubicBezTo>
                    <a:cubicBezTo>
                      <a:pt x="0" y="781"/>
                      <a:pt x="254" y="1601"/>
                      <a:pt x="254" y="2420"/>
                    </a:cubicBezTo>
                    <a:cubicBezTo>
                      <a:pt x="332" y="3220"/>
                      <a:pt x="332" y="4040"/>
                      <a:pt x="410" y="4859"/>
                    </a:cubicBezTo>
                    <a:cubicBezTo>
                      <a:pt x="566" y="5659"/>
                      <a:pt x="820" y="6479"/>
                      <a:pt x="898" y="7376"/>
                    </a:cubicBezTo>
                    <a:cubicBezTo>
                      <a:pt x="1054" y="8176"/>
                      <a:pt x="1054" y="9074"/>
                      <a:pt x="1308" y="9893"/>
                    </a:cubicBezTo>
                    <a:cubicBezTo>
                      <a:pt x="1342" y="10037"/>
                      <a:pt x="1438" y="10100"/>
                      <a:pt x="1536" y="10100"/>
                    </a:cubicBezTo>
                    <a:cubicBezTo>
                      <a:pt x="1664" y="10100"/>
                      <a:pt x="1796" y="9992"/>
                      <a:pt x="1796" y="9815"/>
                    </a:cubicBezTo>
                    <a:lnTo>
                      <a:pt x="1717" y="9562"/>
                    </a:lnTo>
                    <a:cubicBezTo>
                      <a:pt x="1542" y="8840"/>
                      <a:pt x="1542" y="8176"/>
                      <a:pt x="1386" y="7454"/>
                    </a:cubicBezTo>
                    <a:cubicBezTo>
                      <a:pt x="1230" y="6635"/>
                      <a:pt x="1054" y="5835"/>
                      <a:pt x="898" y="5015"/>
                    </a:cubicBezTo>
                    <a:cubicBezTo>
                      <a:pt x="742" y="4118"/>
                      <a:pt x="742" y="3298"/>
                      <a:pt x="664" y="2420"/>
                    </a:cubicBezTo>
                    <a:cubicBezTo>
                      <a:pt x="566" y="1601"/>
                      <a:pt x="254" y="781"/>
                      <a:pt x="176" y="59"/>
                    </a:cubicBezTo>
                    <a:cubicBezTo>
                      <a:pt x="176" y="20"/>
                      <a:pt x="152" y="1"/>
                      <a:pt x="12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8" name="Google Shape;8208;p56"/>
              <p:cNvSpPr/>
              <p:nvPr/>
            </p:nvSpPr>
            <p:spPr>
              <a:xfrm>
                <a:off x="2257658" y="444612"/>
                <a:ext cx="221000" cy="227518"/>
              </a:xfrm>
              <a:custGeom>
                <a:avLst/>
                <a:gdLst/>
                <a:ahLst/>
                <a:cxnLst/>
                <a:rect l="l" t="t" r="r" b="b"/>
                <a:pathLst>
                  <a:path w="7121" h="7331" extrusionOk="0">
                    <a:moveTo>
                      <a:pt x="6853" y="1"/>
                    </a:moveTo>
                    <a:cubicBezTo>
                      <a:pt x="6810" y="1"/>
                      <a:pt x="6767" y="18"/>
                      <a:pt x="6730" y="60"/>
                    </a:cubicBezTo>
                    <a:cubicBezTo>
                      <a:pt x="5676" y="1270"/>
                      <a:pt x="4544" y="2421"/>
                      <a:pt x="3393" y="3475"/>
                    </a:cubicBezTo>
                    <a:cubicBezTo>
                      <a:pt x="2671" y="4118"/>
                      <a:pt x="2008" y="4762"/>
                      <a:pt x="1364" y="5426"/>
                    </a:cubicBezTo>
                    <a:cubicBezTo>
                      <a:pt x="876" y="5914"/>
                      <a:pt x="154" y="6479"/>
                      <a:pt x="57" y="7201"/>
                    </a:cubicBezTo>
                    <a:cubicBezTo>
                      <a:pt x="1" y="7271"/>
                      <a:pt x="74" y="7331"/>
                      <a:pt x="150" y="7331"/>
                    </a:cubicBezTo>
                    <a:cubicBezTo>
                      <a:pt x="180" y="7331"/>
                      <a:pt x="210" y="7321"/>
                      <a:pt x="232" y="7299"/>
                    </a:cubicBezTo>
                    <a:cubicBezTo>
                      <a:pt x="1208" y="5738"/>
                      <a:pt x="2827" y="4606"/>
                      <a:pt x="4213" y="3397"/>
                    </a:cubicBezTo>
                    <a:cubicBezTo>
                      <a:pt x="4856" y="2733"/>
                      <a:pt x="5598" y="2089"/>
                      <a:pt x="6242" y="1348"/>
                    </a:cubicBezTo>
                    <a:cubicBezTo>
                      <a:pt x="6495" y="1114"/>
                      <a:pt x="7061" y="704"/>
                      <a:pt x="7061" y="294"/>
                    </a:cubicBezTo>
                    <a:cubicBezTo>
                      <a:pt x="7121" y="176"/>
                      <a:pt x="6988" y="1"/>
                      <a:pt x="68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09" name="Google Shape;8209;p56"/>
              <p:cNvSpPr/>
              <p:nvPr/>
            </p:nvSpPr>
            <p:spPr>
              <a:xfrm>
                <a:off x="2330249" y="609283"/>
                <a:ext cx="17597" cy="40439"/>
              </a:xfrm>
              <a:custGeom>
                <a:avLst/>
                <a:gdLst/>
                <a:ahLst/>
                <a:cxnLst/>
                <a:rect l="l" t="t" r="r" b="b"/>
                <a:pathLst>
                  <a:path w="567" h="1303" extrusionOk="0">
                    <a:moveTo>
                      <a:pt x="400" y="1"/>
                    </a:moveTo>
                    <a:cubicBezTo>
                      <a:pt x="379" y="1"/>
                      <a:pt x="355" y="13"/>
                      <a:pt x="332" y="42"/>
                    </a:cubicBezTo>
                    <a:cubicBezTo>
                      <a:pt x="254" y="198"/>
                      <a:pt x="157" y="432"/>
                      <a:pt x="157" y="608"/>
                    </a:cubicBezTo>
                    <a:cubicBezTo>
                      <a:pt x="78" y="842"/>
                      <a:pt x="0" y="1017"/>
                      <a:pt x="78" y="1173"/>
                    </a:cubicBezTo>
                    <a:cubicBezTo>
                      <a:pt x="78" y="1265"/>
                      <a:pt x="139" y="1303"/>
                      <a:pt x="204" y="1303"/>
                    </a:cubicBezTo>
                    <a:cubicBezTo>
                      <a:pt x="251" y="1303"/>
                      <a:pt x="300" y="1284"/>
                      <a:pt x="332" y="1251"/>
                    </a:cubicBezTo>
                    <a:cubicBezTo>
                      <a:pt x="488" y="1095"/>
                      <a:pt x="488" y="842"/>
                      <a:pt x="488" y="686"/>
                    </a:cubicBezTo>
                    <a:cubicBezTo>
                      <a:pt x="488" y="432"/>
                      <a:pt x="566" y="276"/>
                      <a:pt x="488" y="120"/>
                    </a:cubicBezTo>
                    <a:cubicBezTo>
                      <a:pt x="488" y="65"/>
                      <a:pt x="450" y="1"/>
                      <a:pt x="40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0" name="Google Shape;8210;p56"/>
              <p:cNvSpPr/>
              <p:nvPr/>
            </p:nvSpPr>
            <p:spPr>
              <a:xfrm>
                <a:off x="2330249" y="640846"/>
                <a:ext cx="12755" cy="9714"/>
              </a:xfrm>
              <a:custGeom>
                <a:avLst/>
                <a:gdLst/>
                <a:ahLst/>
                <a:cxnLst/>
                <a:rect l="l" t="t" r="r" b="b"/>
                <a:pathLst>
                  <a:path w="411" h="313" extrusionOk="0">
                    <a:moveTo>
                      <a:pt x="254" y="0"/>
                    </a:moveTo>
                    <a:cubicBezTo>
                      <a:pt x="0" y="0"/>
                      <a:pt x="0" y="312"/>
                      <a:pt x="254" y="312"/>
                    </a:cubicBezTo>
                    <a:cubicBezTo>
                      <a:pt x="410" y="312"/>
                      <a:pt x="410"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1" name="Google Shape;8211;p56"/>
              <p:cNvSpPr/>
              <p:nvPr/>
            </p:nvSpPr>
            <p:spPr>
              <a:xfrm>
                <a:off x="2384901" y="608352"/>
                <a:ext cx="31376" cy="37552"/>
              </a:xfrm>
              <a:custGeom>
                <a:avLst/>
                <a:gdLst/>
                <a:ahLst/>
                <a:cxnLst/>
                <a:rect l="l" t="t" r="r" b="b"/>
                <a:pathLst>
                  <a:path w="1011" h="1210" extrusionOk="0">
                    <a:moveTo>
                      <a:pt x="310" y="0"/>
                    </a:moveTo>
                    <a:cubicBezTo>
                      <a:pt x="169" y="0"/>
                      <a:pt x="1" y="138"/>
                      <a:pt x="113" y="306"/>
                    </a:cubicBezTo>
                    <a:cubicBezTo>
                      <a:pt x="261" y="547"/>
                      <a:pt x="497" y="1209"/>
                      <a:pt x="871" y="1209"/>
                    </a:cubicBezTo>
                    <a:cubicBezTo>
                      <a:pt x="891" y="1209"/>
                      <a:pt x="911" y="1207"/>
                      <a:pt x="932" y="1203"/>
                    </a:cubicBezTo>
                    <a:cubicBezTo>
                      <a:pt x="932" y="1203"/>
                      <a:pt x="1010" y="1125"/>
                      <a:pt x="1010" y="1047"/>
                    </a:cubicBezTo>
                    <a:cubicBezTo>
                      <a:pt x="1010" y="872"/>
                      <a:pt x="834" y="716"/>
                      <a:pt x="756" y="560"/>
                    </a:cubicBezTo>
                    <a:cubicBezTo>
                      <a:pt x="600" y="384"/>
                      <a:pt x="522" y="228"/>
                      <a:pt x="444" y="72"/>
                    </a:cubicBezTo>
                    <a:cubicBezTo>
                      <a:pt x="417" y="22"/>
                      <a:pt x="365" y="0"/>
                      <a:pt x="3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2" name="Google Shape;8212;p56"/>
              <p:cNvSpPr/>
              <p:nvPr/>
            </p:nvSpPr>
            <p:spPr>
              <a:xfrm>
                <a:off x="2347815" y="681688"/>
                <a:ext cx="75260" cy="52449"/>
              </a:xfrm>
              <a:custGeom>
                <a:avLst/>
                <a:gdLst/>
                <a:ahLst/>
                <a:cxnLst/>
                <a:rect l="l" t="t" r="r" b="b"/>
                <a:pathLst>
                  <a:path w="2425" h="1690" extrusionOk="0">
                    <a:moveTo>
                      <a:pt x="782" y="0"/>
                    </a:moveTo>
                    <a:cubicBezTo>
                      <a:pt x="720" y="0"/>
                      <a:pt x="664" y="42"/>
                      <a:pt x="664" y="148"/>
                    </a:cubicBezTo>
                    <a:cubicBezTo>
                      <a:pt x="410" y="538"/>
                      <a:pt x="0" y="1123"/>
                      <a:pt x="0" y="1689"/>
                    </a:cubicBezTo>
                    <a:lnTo>
                      <a:pt x="78" y="1689"/>
                    </a:lnTo>
                    <a:cubicBezTo>
                      <a:pt x="488" y="1435"/>
                      <a:pt x="664" y="948"/>
                      <a:pt x="898" y="538"/>
                    </a:cubicBezTo>
                    <a:cubicBezTo>
                      <a:pt x="1054" y="635"/>
                      <a:pt x="1308" y="792"/>
                      <a:pt x="1542" y="1026"/>
                    </a:cubicBezTo>
                    <a:cubicBezTo>
                      <a:pt x="1717" y="1123"/>
                      <a:pt x="1873" y="1357"/>
                      <a:pt x="2127" y="1357"/>
                    </a:cubicBezTo>
                    <a:cubicBezTo>
                      <a:pt x="2156" y="1372"/>
                      <a:pt x="2184" y="1378"/>
                      <a:pt x="2212" y="1378"/>
                    </a:cubicBezTo>
                    <a:cubicBezTo>
                      <a:pt x="2333" y="1378"/>
                      <a:pt x="2425" y="1251"/>
                      <a:pt x="2361" y="1123"/>
                    </a:cubicBezTo>
                    <a:cubicBezTo>
                      <a:pt x="2205" y="870"/>
                      <a:pt x="1873" y="714"/>
                      <a:pt x="1639" y="538"/>
                    </a:cubicBezTo>
                    <a:cubicBezTo>
                      <a:pt x="1386" y="382"/>
                      <a:pt x="1151" y="148"/>
                      <a:pt x="898" y="50"/>
                    </a:cubicBezTo>
                    <a:cubicBezTo>
                      <a:pt x="867" y="19"/>
                      <a:pt x="823" y="0"/>
                      <a:pt x="78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3" name="Google Shape;8213;p56"/>
              <p:cNvSpPr/>
              <p:nvPr/>
            </p:nvSpPr>
            <p:spPr>
              <a:xfrm>
                <a:off x="2236989" y="622660"/>
                <a:ext cx="55739" cy="53318"/>
              </a:xfrm>
              <a:custGeom>
                <a:avLst/>
                <a:gdLst/>
                <a:ahLst/>
                <a:cxnLst/>
                <a:rect l="l" t="t" r="r" b="b"/>
                <a:pathLst>
                  <a:path w="1796" h="1718" extrusionOk="0">
                    <a:moveTo>
                      <a:pt x="1464" y="1"/>
                    </a:moveTo>
                    <a:cubicBezTo>
                      <a:pt x="898" y="177"/>
                      <a:pt x="644" y="664"/>
                      <a:pt x="157" y="820"/>
                    </a:cubicBezTo>
                    <a:cubicBezTo>
                      <a:pt x="1" y="820"/>
                      <a:pt x="79" y="1074"/>
                      <a:pt x="235" y="1074"/>
                    </a:cubicBezTo>
                    <a:cubicBezTo>
                      <a:pt x="644" y="1074"/>
                      <a:pt x="898" y="742"/>
                      <a:pt x="1308" y="489"/>
                    </a:cubicBezTo>
                    <a:lnTo>
                      <a:pt x="1308" y="489"/>
                    </a:lnTo>
                    <a:cubicBezTo>
                      <a:pt x="1210" y="742"/>
                      <a:pt x="1308" y="977"/>
                      <a:pt x="1308" y="1230"/>
                    </a:cubicBezTo>
                    <a:cubicBezTo>
                      <a:pt x="1308" y="1386"/>
                      <a:pt x="1308" y="1718"/>
                      <a:pt x="1542" y="1718"/>
                    </a:cubicBezTo>
                    <a:cubicBezTo>
                      <a:pt x="1796" y="1718"/>
                      <a:pt x="1698" y="1386"/>
                      <a:pt x="1698" y="1308"/>
                    </a:cubicBezTo>
                    <a:cubicBezTo>
                      <a:pt x="1698" y="898"/>
                      <a:pt x="1620" y="586"/>
                      <a:pt x="1698" y="255"/>
                    </a:cubicBezTo>
                    <a:cubicBezTo>
                      <a:pt x="1698" y="99"/>
                      <a:pt x="1542" y="1"/>
                      <a:pt x="14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4" name="Google Shape;8214;p56"/>
              <p:cNvSpPr/>
              <p:nvPr/>
            </p:nvSpPr>
            <p:spPr>
              <a:xfrm>
                <a:off x="2425930" y="655991"/>
                <a:ext cx="12755" cy="7293"/>
              </a:xfrm>
              <a:custGeom>
                <a:avLst/>
                <a:gdLst/>
                <a:ahLst/>
                <a:cxnLst/>
                <a:rect l="l" t="t" r="r" b="b"/>
                <a:pathLst>
                  <a:path w="411" h="235" extrusionOk="0">
                    <a:moveTo>
                      <a:pt x="176" y="0"/>
                    </a:moveTo>
                    <a:cubicBezTo>
                      <a:pt x="0" y="0"/>
                      <a:pt x="0" y="234"/>
                      <a:pt x="176" y="234"/>
                    </a:cubicBezTo>
                    <a:cubicBezTo>
                      <a:pt x="410" y="234"/>
                      <a:pt x="410"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5" name="Google Shape;8215;p56"/>
              <p:cNvSpPr/>
              <p:nvPr/>
            </p:nvSpPr>
            <p:spPr>
              <a:xfrm>
                <a:off x="2322987" y="672533"/>
                <a:ext cx="9714" cy="8317"/>
              </a:xfrm>
              <a:custGeom>
                <a:avLst/>
                <a:gdLst/>
                <a:ahLst/>
                <a:cxnLst/>
                <a:rect l="l" t="t" r="r" b="b"/>
                <a:pathLst>
                  <a:path w="313" h="268" extrusionOk="0">
                    <a:moveTo>
                      <a:pt x="152" y="1"/>
                    </a:moveTo>
                    <a:cubicBezTo>
                      <a:pt x="78" y="1"/>
                      <a:pt x="0" y="56"/>
                      <a:pt x="0" y="111"/>
                    </a:cubicBezTo>
                    <a:cubicBezTo>
                      <a:pt x="0" y="189"/>
                      <a:pt x="156" y="267"/>
                      <a:pt x="234" y="267"/>
                    </a:cubicBezTo>
                    <a:cubicBezTo>
                      <a:pt x="312" y="189"/>
                      <a:pt x="312" y="33"/>
                      <a:pt x="234" y="33"/>
                    </a:cubicBezTo>
                    <a:cubicBezTo>
                      <a:pt x="212" y="10"/>
                      <a:pt x="182" y="1"/>
                      <a:pt x="15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6" name="Google Shape;8216;p56"/>
              <p:cNvSpPr/>
              <p:nvPr/>
            </p:nvSpPr>
            <p:spPr>
              <a:xfrm>
                <a:off x="2438654" y="584642"/>
                <a:ext cx="62660" cy="68339"/>
              </a:xfrm>
              <a:custGeom>
                <a:avLst/>
                <a:gdLst/>
                <a:ahLst/>
                <a:cxnLst/>
                <a:rect l="l" t="t" r="r" b="b"/>
                <a:pathLst>
                  <a:path w="2019" h="2202" extrusionOk="0">
                    <a:moveTo>
                      <a:pt x="1856" y="1"/>
                    </a:moveTo>
                    <a:cubicBezTo>
                      <a:pt x="1837" y="1"/>
                      <a:pt x="1817" y="5"/>
                      <a:pt x="1795" y="16"/>
                    </a:cubicBezTo>
                    <a:cubicBezTo>
                      <a:pt x="1229" y="250"/>
                      <a:pt x="663" y="426"/>
                      <a:pt x="176" y="660"/>
                    </a:cubicBezTo>
                    <a:cubicBezTo>
                      <a:pt x="0" y="660"/>
                      <a:pt x="0" y="836"/>
                      <a:pt x="0" y="914"/>
                    </a:cubicBezTo>
                    <a:cubicBezTo>
                      <a:pt x="78" y="1226"/>
                      <a:pt x="176" y="1480"/>
                      <a:pt x="332" y="1636"/>
                    </a:cubicBezTo>
                    <a:cubicBezTo>
                      <a:pt x="488" y="1889"/>
                      <a:pt x="566" y="2123"/>
                      <a:pt x="820" y="2202"/>
                    </a:cubicBezTo>
                    <a:cubicBezTo>
                      <a:pt x="898" y="2202"/>
                      <a:pt x="976" y="2123"/>
                      <a:pt x="976" y="2123"/>
                    </a:cubicBezTo>
                    <a:cubicBezTo>
                      <a:pt x="1054" y="1889"/>
                      <a:pt x="898" y="1714"/>
                      <a:pt x="820" y="1558"/>
                    </a:cubicBezTo>
                    <a:cubicBezTo>
                      <a:pt x="663" y="1402"/>
                      <a:pt x="566" y="1148"/>
                      <a:pt x="410" y="992"/>
                    </a:cubicBezTo>
                    <a:cubicBezTo>
                      <a:pt x="976" y="836"/>
                      <a:pt x="1639" y="660"/>
                      <a:pt x="1951" y="250"/>
                    </a:cubicBezTo>
                    <a:cubicBezTo>
                      <a:pt x="2018" y="183"/>
                      <a:pt x="1970" y="1"/>
                      <a:pt x="18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7" name="Google Shape;8217;p56"/>
              <p:cNvSpPr/>
              <p:nvPr/>
            </p:nvSpPr>
            <p:spPr>
              <a:xfrm>
                <a:off x="7648779" y="2182696"/>
                <a:ext cx="33332" cy="326612"/>
              </a:xfrm>
              <a:custGeom>
                <a:avLst/>
                <a:gdLst/>
                <a:ahLst/>
                <a:cxnLst/>
                <a:rect l="l" t="t" r="r" b="b"/>
                <a:pathLst>
                  <a:path w="1074" h="10524" extrusionOk="0">
                    <a:moveTo>
                      <a:pt x="937" y="1"/>
                    </a:moveTo>
                    <a:cubicBezTo>
                      <a:pt x="917" y="1"/>
                      <a:pt x="898" y="25"/>
                      <a:pt x="898" y="74"/>
                    </a:cubicBezTo>
                    <a:cubicBezTo>
                      <a:pt x="664" y="874"/>
                      <a:pt x="742" y="1694"/>
                      <a:pt x="586" y="2513"/>
                    </a:cubicBezTo>
                    <a:cubicBezTo>
                      <a:pt x="488" y="3313"/>
                      <a:pt x="332" y="4132"/>
                      <a:pt x="254" y="5030"/>
                    </a:cubicBezTo>
                    <a:lnTo>
                      <a:pt x="254" y="7625"/>
                    </a:lnTo>
                    <a:cubicBezTo>
                      <a:pt x="254" y="8523"/>
                      <a:pt x="0" y="9420"/>
                      <a:pt x="98" y="10318"/>
                    </a:cubicBezTo>
                    <a:cubicBezTo>
                      <a:pt x="134" y="10463"/>
                      <a:pt x="242" y="10524"/>
                      <a:pt x="347" y="10524"/>
                    </a:cubicBezTo>
                    <a:cubicBezTo>
                      <a:pt x="468" y="10524"/>
                      <a:pt x="586" y="10443"/>
                      <a:pt x="586" y="10318"/>
                    </a:cubicBezTo>
                    <a:lnTo>
                      <a:pt x="586" y="9986"/>
                    </a:lnTo>
                    <a:cubicBezTo>
                      <a:pt x="586" y="9245"/>
                      <a:pt x="664" y="8601"/>
                      <a:pt x="742" y="7879"/>
                    </a:cubicBezTo>
                    <a:cubicBezTo>
                      <a:pt x="742" y="6981"/>
                      <a:pt x="664" y="6162"/>
                      <a:pt x="664" y="5264"/>
                    </a:cubicBezTo>
                    <a:cubicBezTo>
                      <a:pt x="664" y="4367"/>
                      <a:pt x="820" y="3489"/>
                      <a:pt x="898" y="2591"/>
                    </a:cubicBezTo>
                    <a:cubicBezTo>
                      <a:pt x="1074" y="1772"/>
                      <a:pt x="898" y="874"/>
                      <a:pt x="976" y="74"/>
                    </a:cubicBezTo>
                    <a:cubicBezTo>
                      <a:pt x="976" y="25"/>
                      <a:pt x="956" y="1"/>
                      <a:pt x="93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8" name="Google Shape;8218;p56"/>
              <p:cNvSpPr/>
              <p:nvPr/>
            </p:nvSpPr>
            <p:spPr>
              <a:xfrm>
                <a:off x="7546519" y="2241011"/>
                <a:ext cx="265877" cy="187203"/>
              </a:xfrm>
              <a:custGeom>
                <a:avLst/>
                <a:gdLst/>
                <a:ahLst/>
                <a:cxnLst/>
                <a:rect l="l" t="t" r="r" b="b"/>
                <a:pathLst>
                  <a:path w="8567" h="6032" extrusionOk="0">
                    <a:moveTo>
                      <a:pt x="8369" y="1"/>
                    </a:moveTo>
                    <a:cubicBezTo>
                      <a:pt x="8338" y="1"/>
                      <a:pt x="8304" y="15"/>
                      <a:pt x="8271" y="49"/>
                    </a:cubicBezTo>
                    <a:cubicBezTo>
                      <a:pt x="6886" y="1024"/>
                      <a:pt x="5578" y="2000"/>
                      <a:pt x="4193" y="2819"/>
                    </a:cubicBezTo>
                    <a:cubicBezTo>
                      <a:pt x="3295" y="3307"/>
                      <a:pt x="2495" y="3873"/>
                      <a:pt x="1676" y="4361"/>
                    </a:cubicBezTo>
                    <a:cubicBezTo>
                      <a:pt x="1110" y="4770"/>
                      <a:pt x="291" y="5258"/>
                      <a:pt x="56" y="5902"/>
                    </a:cubicBezTo>
                    <a:cubicBezTo>
                      <a:pt x="1" y="5972"/>
                      <a:pt x="64" y="6032"/>
                      <a:pt x="134" y="6032"/>
                    </a:cubicBezTo>
                    <a:cubicBezTo>
                      <a:pt x="162" y="6032"/>
                      <a:pt x="190" y="6022"/>
                      <a:pt x="213" y="6000"/>
                    </a:cubicBezTo>
                    <a:cubicBezTo>
                      <a:pt x="1520" y="4692"/>
                      <a:pt x="3393" y="3873"/>
                      <a:pt x="5012" y="2897"/>
                    </a:cubicBezTo>
                    <a:cubicBezTo>
                      <a:pt x="5832" y="2332"/>
                      <a:pt x="6710" y="1844"/>
                      <a:pt x="7529" y="1278"/>
                    </a:cubicBezTo>
                    <a:cubicBezTo>
                      <a:pt x="7783" y="1024"/>
                      <a:pt x="8427" y="712"/>
                      <a:pt x="8505" y="380"/>
                    </a:cubicBezTo>
                    <a:cubicBezTo>
                      <a:pt x="8566" y="196"/>
                      <a:pt x="8483" y="1"/>
                      <a:pt x="836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19" name="Google Shape;8219;p56"/>
              <p:cNvSpPr/>
              <p:nvPr/>
            </p:nvSpPr>
            <p:spPr>
              <a:xfrm>
                <a:off x="7554029" y="2265311"/>
                <a:ext cx="255604" cy="175472"/>
              </a:xfrm>
              <a:custGeom>
                <a:avLst/>
                <a:gdLst/>
                <a:ahLst/>
                <a:cxnLst/>
                <a:rect l="l" t="t" r="r" b="b"/>
                <a:pathLst>
                  <a:path w="8236" h="5654" extrusionOk="0">
                    <a:moveTo>
                      <a:pt x="217" y="0"/>
                    </a:moveTo>
                    <a:cubicBezTo>
                      <a:pt x="109" y="0"/>
                      <a:pt x="0" y="67"/>
                      <a:pt x="49" y="163"/>
                    </a:cubicBezTo>
                    <a:cubicBezTo>
                      <a:pt x="127" y="651"/>
                      <a:pt x="614" y="1061"/>
                      <a:pt x="1024" y="1392"/>
                    </a:cubicBezTo>
                    <a:cubicBezTo>
                      <a:pt x="1590" y="1880"/>
                      <a:pt x="2253" y="2290"/>
                      <a:pt x="2897" y="2680"/>
                    </a:cubicBezTo>
                    <a:cubicBezTo>
                      <a:pt x="3385" y="3012"/>
                      <a:pt x="3873" y="3266"/>
                      <a:pt x="4361" y="3500"/>
                    </a:cubicBezTo>
                    <a:cubicBezTo>
                      <a:pt x="4848" y="3753"/>
                      <a:pt x="5414" y="3909"/>
                      <a:pt x="5824" y="4241"/>
                    </a:cubicBezTo>
                    <a:cubicBezTo>
                      <a:pt x="6156" y="4475"/>
                      <a:pt x="6390" y="4807"/>
                      <a:pt x="6722" y="4963"/>
                    </a:cubicBezTo>
                    <a:cubicBezTo>
                      <a:pt x="6956" y="5119"/>
                      <a:pt x="7541" y="5295"/>
                      <a:pt x="7697" y="5529"/>
                    </a:cubicBezTo>
                    <a:cubicBezTo>
                      <a:pt x="7751" y="5617"/>
                      <a:pt x="7836" y="5653"/>
                      <a:pt x="7921" y="5653"/>
                    </a:cubicBezTo>
                    <a:cubicBezTo>
                      <a:pt x="8079" y="5653"/>
                      <a:pt x="8236" y="5526"/>
                      <a:pt x="8185" y="5373"/>
                    </a:cubicBezTo>
                    <a:cubicBezTo>
                      <a:pt x="7931" y="4885"/>
                      <a:pt x="7287" y="4807"/>
                      <a:pt x="6878" y="4553"/>
                    </a:cubicBezTo>
                    <a:cubicBezTo>
                      <a:pt x="6565" y="4319"/>
                      <a:pt x="6312" y="3987"/>
                      <a:pt x="5902" y="3753"/>
                    </a:cubicBezTo>
                    <a:cubicBezTo>
                      <a:pt x="5492" y="3422"/>
                      <a:pt x="5005" y="3266"/>
                      <a:pt x="4614" y="3090"/>
                    </a:cubicBezTo>
                    <a:cubicBezTo>
                      <a:pt x="3717" y="2602"/>
                      <a:pt x="2819" y="2036"/>
                      <a:pt x="2000" y="1549"/>
                    </a:cubicBezTo>
                    <a:cubicBezTo>
                      <a:pt x="1512" y="1139"/>
                      <a:pt x="614" y="729"/>
                      <a:pt x="380" y="85"/>
                    </a:cubicBezTo>
                    <a:cubicBezTo>
                      <a:pt x="350" y="26"/>
                      <a:pt x="284" y="0"/>
                      <a:pt x="21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0" name="Google Shape;8220;p56"/>
              <p:cNvSpPr/>
              <p:nvPr/>
            </p:nvSpPr>
            <p:spPr>
              <a:xfrm>
                <a:off x="7560981" y="2337716"/>
                <a:ext cx="45435" cy="13811"/>
              </a:xfrm>
              <a:custGeom>
                <a:avLst/>
                <a:gdLst/>
                <a:ahLst/>
                <a:cxnLst/>
                <a:rect l="l" t="t" r="r" b="b"/>
                <a:pathLst>
                  <a:path w="1464" h="445" extrusionOk="0">
                    <a:moveTo>
                      <a:pt x="315" y="0"/>
                    </a:moveTo>
                    <a:cubicBezTo>
                      <a:pt x="236" y="0"/>
                      <a:pt x="156" y="9"/>
                      <a:pt x="78" y="35"/>
                    </a:cubicBezTo>
                    <a:cubicBezTo>
                      <a:pt x="78" y="35"/>
                      <a:pt x="0" y="113"/>
                      <a:pt x="78" y="191"/>
                    </a:cubicBezTo>
                    <a:cubicBezTo>
                      <a:pt x="234" y="347"/>
                      <a:pt x="566" y="347"/>
                      <a:pt x="800" y="445"/>
                    </a:cubicBezTo>
                    <a:cubicBezTo>
                      <a:pt x="976" y="445"/>
                      <a:pt x="1288" y="445"/>
                      <a:pt x="1464" y="269"/>
                    </a:cubicBezTo>
                    <a:cubicBezTo>
                      <a:pt x="1464" y="191"/>
                      <a:pt x="1464" y="113"/>
                      <a:pt x="1366" y="35"/>
                    </a:cubicBezTo>
                    <a:cubicBezTo>
                      <a:pt x="1314" y="9"/>
                      <a:pt x="1253" y="0"/>
                      <a:pt x="1186" y="0"/>
                    </a:cubicBezTo>
                    <a:cubicBezTo>
                      <a:pt x="1052" y="0"/>
                      <a:pt x="891" y="35"/>
                      <a:pt x="722" y="35"/>
                    </a:cubicBezTo>
                    <a:cubicBezTo>
                      <a:pt x="618" y="35"/>
                      <a:pt x="471" y="0"/>
                      <a:pt x="31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1" name="Google Shape;8221;p56"/>
              <p:cNvSpPr/>
              <p:nvPr/>
            </p:nvSpPr>
            <p:spPr>
              <a:xfrm>
                <a:off x="7626372" y="2382375"/>
                <a:ext cx="22438" cy="40346"/>
              </a:xfrm>
              <a:custGeom>
                <a:avLst/>
                <a:gdLst/>
                <a:ahLst/>
                <a:cxnLst/>
                <a:rect l="l" t="t" r="r" b="b"/>
                <a:pathLst>
                  <a:path w="723" h="1300" extrusionOk="0">
                    <a:moveTo>
                      <a:pt x="596" y="1"/>
                    </a:moveTo>
                    <a:cubicBezTo>
                      <a:pt x="566" y="1"/>
                      <a:pt x="527" y="20"/>
                      <a:pt x="488" y="59"/>
                    </a:cubicBezTo>
                    <a:cubicBezTo>
                      <a:pt x="410" y="215"/>
                      <a:pt x="332" y="372"/>
                      <a:pt x="157" y="547"/>
                    </a:cubicBezTo>
                    <a:cubicBezTo>
                      <a:pt x="78" y="781"/>
                      <a:pt x="0" y="957"/>
                      <a:pt x="0" y="1113"/>
                    </a:cubicBezTo>
                    <a:cubicBezTo>
                      <a:pt x="0" y="1227"/>
                      <a:pt x="84" y="1300"/>
                      <a:pt x="198" y="1300"/>
                    </a:cubicBezTo>
                    <a:cubicBezTo>
                      <a:pt x="239" y="1300"/>
                      <a:pt x="285" y="1290"/>
                      <a:pt x="332" y="1269"/>
                    </a:cubicBezTo>
                    <a:cubicBezTo>
                      <a:pt x="410" y="1113"/>
                      <a:pt x="488" y="859"/>
                      <a:pt x="566" y="625"/>
                    </a:cubicBezTo>
                    <a:cubicBezTo>
                      <a:pt x="644" y="469"/>
                      <a:pt x="722" y="294"/>
                      <a:pt x="644" y="59"/>
                    </a:cubicBezTo>
                    <a:cubicBezTo>
                      <a:pt x="644" y="20"/>
                      <a:pt x="625" y="1"/>
                      <a:pt x="59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2" name="Google Shape;8222;p56"/>
              <p:cNvSpPr/>
              <p:nvPr/>
            </p:nvSpPr>
            <p:spPr>
              <a:xfrm>
                <a:off x="7623951" y="2412045"/>
                <a:ext cx="15176" cy="9745"/>
              </a:xfrm>
              <a:custGeom>
                <a:avLst/>
                <a:gdLst/>
                <a:ahLst/>
                <a:cxnLst/>
                <a:rect l="l" t="t" r="r" b="b"/>
                <a:pathLst>
                  <a:path w="489" h="314" extrusionOk="0">
                    <a:moveTo>
                      <a:pt x="235" y="1"/>
                    </a:moveTo>
                    <a:cubicBezTo>
                      <a:pt x="78" y="1"/>
                      <a:pt x="0" y="313"/>
                      <a:pt x="235" y="313"/>
                    </a:cubicBezTo>
                    <a:cubicBezTo>
                      <a:pt x="410" y="313"/>
                      <a:pt x="488" y="79"/>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3" name="Google Shape;8223;p56"/>
              <p:cNvSpPr/>
              <p:nvPr/>
            </p:nvSpPr>
            <p:spPr>
              <a:xfrm>
                <a:off x="7606385" y="2254138"/>
                <a:ext cx="30321" cy="52015"/>
              </a:xfrm>
              <a:custGeom>
                <a:avLst/>
                <a:gdLst/>
                <a:ahLst/>
                <a:cxnLst/>
                <a:rect l="l" t="t" r="r" b="b"/>
                <a:pathLst>
                  <a:path w="977" h="1676" extrusionOk="0">
                    <a:moveTo>
                      <a:pt x="310" y="1"/>
                    </a:moveTo>
                    <a:cubicBezTo>
                      <a:pt x="287" y="1"/>
                      <a:pt x="261" y="9"/>
                      <a:pt x="235" y="35"/>
                    </a:cubicBezTo>
                    <a:cubicBezTo>
                      <a:pt x="1" y="289"/>
                      <a:pt x="157" y="601"/>
                      <a:pt x="235" y="855"/>
                    </a:cubicBezTo>
                    <a:cubicBezTo>
                      <a:pt x="391" y="1089"/>
                      <a:pt x="566" y="1343"/>
                      <a:pt x="722" y="1577"/>
                    </a:cubicBezTo>
                    <a:cubicBezTo>
                      <a:pt x="753" y="1646"/>
                      <a:pt x="799" y="1676"/>
                      <a:pt x="843" y="1676"/>
                    </a:cubicBezTo>
                    <a:cubicBezTo>
                      <a:pt x="912" y="1676"/>
                      <a:pt x="976" y="1605"/>
                      <a:pt x="976" y="1499"/>
                    </a:cubicBezTo>
                    <a:cubicBezTo>
                      <a:pt x="976" y="1265"/>
                      <a:pt x="801" y="1011"/>
                      <a:pt x="722" y="777"/>
                    </a:cubicBezTo>
                    <a:cubicBezTo>
                      <a:pt x="566" y="523"/>
                      <a:pt x="566" y="289"/>
                      <a:pt x="391" y="35"/>
                    </a:cubicBezTo>
                    <a:cubicBezTo>
                      <a:pt x="391" y="35"/>
                      <a:pt x="356" y="1"/>
                      <a:pt x="3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4" name="Google Shape;8224;p56"/>
              <p:cNvSpPr/>
              <p:nvPr/>
            </p:nvSpPr>
            <p:spPr>
              <a:xfrm>
                <a:off x="7686921" y="2244269"/>
                <a:ext cx="32742" cy="47794"/>
              </a:xfrm>
              <a:custGeom>
                <a:avLst/>
                <a:gdLst/>
                <a:ahLst/>
                <a:cxnLst/>
                <a:rect l="l" t="t" r="r" b="b"/>
                <a:pathLst>
                  <a:path w="1055" h="1540" extrusionOk="0">
                    <a:moveTo>
                      <a:pt x="966" y="0"/>
                    </a:moveTo>
                    <a:cubicBezTo>
                      <a:pt x="945" y="0"/>
                      <a:pt x="922" y="12"/>
                      <a:pt x="898" y="41"/>
                    </a:cubicBezTo>
                    <a:cubicBezTo>
                      <a:pt x="644" y="197"/>
                      <a:pt x="488" y="529"/>
                      <a:pt x="332" y="763"/>
                    </a:cubicBezTo>
                    <a:cubicBezTo>
                      <a:pt x="157" y="1017"/>
                      <a:pt x="1" y="1173"/>
                      <a:pt x="1" y="1505"/>
                    </a:cubicBezTo>
                    <a:cubicBezTo>
                      <a:pt x="1" y="1505"/>
                      <a:pt x="35" y="1539"/>
                      <a:pt x="82" y="1539"/>
                    </a:cubicBezTo>
                    <a:cubicBezTo>
                      <a:pt x="105" y="1539"/>
                      <a:pt x="131" y="1531"/>
                      <a:pt x="157" y="1505"/>
                    </a:cubicBezTo>
                    <a:cubicBezTo>
                      <a:pt x="332" y="1329"/>
                      <a:pt x="488" y="1095"/>
                      <a:pt x="723" y="841"/>
                    </a:cubicBezTo>
                    <a:cubicBezTo>
                      <a:pt x="898" y="607"/>
                      <a:pt x="1054" y="431"/>
                      <a:pt x="1054" y="119"/>
                    </a:cubicBezTo>
                    <a:cubicBezTo>
                      <a:pt x="1054" y="65"/>
                      <a:pt x="1016" y="0"/>
                      <a:pt x="9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5" name="Google Shape;8225;p56"/>
              <p:cNvSpPr/>
              <p:nvPr/>
            </p:nvSpPr>
            <p:spPr>
              <a:xfrm>
                <a:off x="7717211" y="2333340"/>
                <a:ext cx="47856" cy="16324"/>
              </a:xfrm>
              <a:custGeom>
                <a:avLst/>
                <a:gdLst/>
                <a:ahLst/>
                <a:cxnLst/>
                <a:rect l="l" t="t" r="r" b="b"/>
                <a:pathLst>
                  <a:path w="1542" h="526" extrusionOk="0">
                    <a:moveTo>
                      <a:pt x="1386" y="0"/>
                    </a:moveTo>
                    <a:cubicBezTo>
                      <a:pt x="1210" y="0"/>
                      <a:pt x="976" y="98"/>
                      <a:pt x="820" y="98"/>
                    </a:cubicBezTo>
                    <a:lnTo>
                      <a:pt x="234" y="98"/>
                    </a:lnTo>
                    <a:cubicBezTo>
                      <a:pt x="0" y="176"/>
                      <a:pt x="78" y="488"/>
                      <a:pt x="332" y="488"/>
                    </a:cubicBezTo>
                    <a:cubicBezTo>
                      <a:pt x="476" y="488"/>
                      <a:pt x="695" y="526"/>
                      <a:pt x="904" y="526"/>
                    </a:cubicBezTo>
                    <a:cubicBezTo>
                      <a:pt x="1148" y="526"/>
                      <a:pt x="1380" y="475"/>
                      <a:pt x="1464" y="254"/>
                    </a:cubicBezTo>
                    <a:cubicBezTo>
                      <a:pt x="1542" y="98"/>
                      <a:pt x="1464" y="98"/>
                      <a:pt x="13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6" name="Google Shape;8226;p56"/>
              <p:cNvSpPr/>
              <p:nvPr/>
            </p:nvSpPr>
            <p:spPr>
              <a:xfrm>
                <a:off x="7689342" y="2391468"/>
                <a:ext cx="12755" cy="10335"/>
              </a:xfrm>
              <a:custGeom>
                <a:avLst/>
                <a:gdLst/>
                <a:ahLst/>
                <a:cxnLst/>
                <a:rect l="l" t="t" r="r" b="b"/>
                <a:pathLst>
                  <a:path w="411" h="333" extrusionOk="0">
                    <a:moveTo>
                      <a:pt x="254" y="1"/>
                    </a:moveTo>
                    <a:cubicBezTo>
                      <a:pt x="1" y="1"/>
                      <a:pt x="1" y="254"/>
                      <a:pt x="157" y="332"/>
                    </a:cubicBezTo>
                    <a:cubicBezTo>
                      <a:pt x="332" y="332"/>
                      <a:pt x="410" y="79"/>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7" name="Google Shape;8227;p56"/>
              <p:cNvSpPr/>
              <p:nvPr/>
            </p:nvSpPr>
            <p:spPr>
              <a:xfrm>
                <a:off x="7687759" y="2390320"/>
                <a:ext cx="24642" cy="41742"/>
              </a:xfrm>
              <a:custGeom>
                <a:avLst/>
                <a:gdLst/>
                <a:ahLst/>
                <a:cxnLst/>
                <a:rect l="l" t="t" r="r" b="b"/>
                <a:pathLst>
                  <a:path w="794" h="1345" extrusionOk="0">
                    <a:moveTo>
                      <a:pt x="261" y="1"/>
                    </a:moveTo>
                    <a:cubicBezTo>
                      <a:pt x="125" y="1"/>
                      <a:pt x="0" y="125"/>
                      <a:pt x="52" y="291"/>
                    </a:cubicBezTo>
                    <a:cubicBezTo>
                      <a:pt x="130" y="603"/>
                      <a:pt x="208" y="1345"/>
                      <a:pt x="617" y="1345"/>
                    </a:cubicBezTo>
                    <a:cubicBezTo>
                      <a:pt x="696" y="1345"/>
                      <a:pt x="793" y="1267"/>
                      <a:pt x="793" y="1267"/>
                    </a:cubicBezTo>
                    <a:cubicBezTo>
                      <a:pt x="793" y="1013"/>
                      <a:pt x="696" y="857"/>
                      <a:pt x="617" y="701"/>
                    </a:cubicBezTo>
                    <a:cubicBezTo>
                      <a:pt x="539" y="525"/>
                      <a:pt x="461" y="369"/>
                      <a:pt x="461" y="116"/>
                    </a:cubicBezTo>
                    <a:cubicBezTo>
                      <a:pt x="408" y="35"/>
                      <a:pt x="333" y="1"/>
                      <a:pt x="26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8" name="Google Shape;8228;p56"/>
              <p:cNvSpPr/>
              <p:nvPr/>
            </p:nvSpPr>
            <p:spPr>
              <a:xfrm>
                <a:off x="7626372" y="2461701"/>
                <a:ext cx="75725" cy="51580"/>
              </a:xfrm>
              <a:custGeom>
                <a:avLst/>
                <a:gdLst/>
                <a:ahLst/>
                <a:cxnLst/>
                <a:rect l="l" t="t" r="r" b="b"/>
                <a:pathLst>
                  <a:path w="2440" h="1662" extrusionOk="0">
                    <a:moveTo>
                      <a:pt x="1054" y="1"/>
                    </a:moveTo>
                    <a:cubicBezTo>
                      <a:pt x="996" y="1"/>
                      <a:pt x="937" y="20"/>
                      <a:pt x="898" y="98"/>
                    </a:cubicBezTo>
                    <a:cubicBezTo>
                      <a:pt x="566" y="508"/>
                      <a:pt x="78" y="996"/>
                      <a:pt x="0" y="1484"/>
                    </a:cubicBezTo>
                    <a:cubicBezTo>
                      <a:pt x="0" y="1562"/>
                      <a:pt x="0" y="1562"/>
                      <a:pt x="78" y="1562"/>
                    </a:cubicBezTo>
                    <a:cubicBezTo>
                      <a:pt x="488" y="1328"/>
                      <a:pt x="722" y="918"/>
                      <a:pt x="1054" y="508"/>
                    </a:cubicBezTo>
                    <a:cubicBezTo>
                      <a:pt x="1210" y="742"/>
                      <a:pt x="1464" y="918"/>
                      <a:pt x="1620" y="1152"/>
                    </a:cubicBezTo>
                    <a:cubicBezTo>
                      <a:pt x="1796" y="1328"/>
                      <a:pt x="1952" y="1562"/>
                      <a:pt x="2186" y="1640"/>
                    </a:cubicBezTo>
                    <a:cubicBezTo>
                      <a:pt x="2204" y="1655"/>
                      <a:pt x="2225" y="1661"/>
                      <a:pt x="2247" y="1661"/>
                    </a:cubicBezTo>
                    <a:cubicBezTo>
                      <a:pt x="2337" y="1661"/>
                      <a:pt x="2439" y="1547"/>
                      <a:pt x="2439" y="1484"/>
                    </a:cubicBezTo>
                    <a:cubicBezTo>
                      <a:pt x="2283" y="1152"/>
                      <a:pt x="2030" y="918"/>
                      <a:pt x="1874" y="742"/>
                    </a:cubicBezTo>
                    <a:cubicBezTo>
                      <a:pt x="1620" y="508"/>
                      <a:pt x="1464" y="255"/>
                      <a:pt x="1210" y="20"/>
                    </a:cubicBezTo>
                    <a:cubicBezTo>
                      <a:pt x="1171" y="20"/>
                      <a:pt x="1113" y="1"/>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29" name="Google Shape;8229;p56"/>
              <p:cNvSpPr/>
              <p:nvPr/>
            </p:nvSpPr>
            <p:spPr>
              <a:xfrm>
                <a:off x="7530691" y="2384206"/>
                <a:ext cx="57570" cy="52697"/>
              </a:xfrm>
              <a:custGeom>
                <a:avLst/>
                <a:gdLst/>
                <a:ahLst/>
                <a:cxnLst/>
                <a:rect l="l" t="t" r="r" b="b"/>
                <a:pathLst>
                  <a:path w="1855" h="1698" extrusionOk="0">
                    <a:moveTo>
                      <a:pt x="1542" y="0"/>
                    </a:moveTo>
                    <a:cubicBezTo>
                      <a:pt x="1054" y="0"/>
                      <a:pt x="644" y="488"/>
                      <a:pt x="157" y="488"/>
                    </a:cubicBezTo>
                    <a:cubicBezTo>
                      <a:pt x="1" y="566"/>
                      <a:pt x="1" y="800"/>
                      <a:pt x="157" y="800"/>
                    </a:cubicBezTo>
                    <a:cubicBezTo>
                      <a:pt x="208" y="813"/>
                      <a:pt x="259" y="818"/>
                      <a:pt x="308" y="818"/>
                    </a:cubicBezTo>
                    <a:cubicBezTo>
                      <a:pt x="647" y="818"/>
                      <a:pt x="930" y="556"/>
                      <a:pt x="1288" y="488"/>
                    </a:cubicBezTo>
                    <a:lnTo>
                      <a:pt x="1288" y="488"/>
                    </a:lnTo>
                    <a:cubicBezTo>
                      <a:pt x="1210" y="722"/>
                      <a:pt x="1210" y="976"/>
                      <a:pt x="1210" y="1210"/>
                    </a:cubicBezTo>
                    <a:cubicBezTo>
                      <a:pt x="1210" y="1288"/>
                      <a:pt x="1132" y="1698"/>
                      <a:pt x="1366" y="1698"/>
                    </a:cubicBezTo>
                    <a:cubicBezTo>
                      <a:pt x="1620" y="1698"/>
                      <a:pt x="1620" y="1464"/>
                      <a:pt x="1620" y="1288"/>
                    </a:cubicBezTo>
                    <a:cubicBezTo>
                      <a:pt x="1620" y="976"/>
                      <a:pt x="1698" y="566"/>
                      <a:pt x="1776" y="235"/>
                    </a:cubicBezTo>
                    <a:cubicBezTo>
                      <a:pt x="1854" y="78"/>
                      <a:pt x="1698" y="0"/>
                      <a:pt x="15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0" name="Google Shape;8230;p56"/>
              <p:cNvSpPr/>
              <p:nvPr/>
            </p:nvSpPr>
            <p:spPr>
              <a:xfrm>
                <a:off x="7537953" y="2240700"/>
                <a:ext cx="47887" cy="67843"/>
              </a:xfrm>
              <a:custGeom>
                <a:avLst/>
                <a:gdLst/>
                <a:ahLst/>
                <a:cxnLst/>
                <a:rect l="l" t="t" r="r" b="b"/>
                <a:pathLst>
                  <a:path w="1543" h="2186" extrusionOk="0">
                    <a:moveTo>
                      <a:pt x="1106" y="0"/>
                    </a:moveTo>
                    <a:cubicBezTo>
                      <a:pt x="1074" y="0"/>
                      <a:pt x="1054" y="20"/>
                      <a:pt x="1054" y="59"/>
                    </a:cubicBezTo>
                    <a:cubicBezTo>
                      <a:pt x="898" y="312"/>
                      <a:pt x="976" y="644"/>
                      <a:pt x="1054" y="878"/>
                    </a:cubicBezTo>
                    <a:cubicBezTo>
                      <a:pt x="1054" y="1210"/>
                      <a:pt x="1132" y="1444"/>
                      <a:pt x="1054" y="1698"/>
                    </a:cubicBezTo>
                    <a:cubicBezTo>
                      <a:pt x="742" y="1620"/>
                      <a:pt x="332" y="1620"/>
                      <a:pt x="1" y="1522"/>
                    </a:cubicBezTo>
                    <a:lnTo>
                      <a:pt x="1" y="1522"/>
                    </a:lnTo>
                    <a:cubicBezTo>
                      <a:pt x="79" y="2010"/>
                      <a:pt x="820" y="2010"/>
                      <a:pt x="1230" y="2185"/>
                    </a:cubicBezTo>
                    <a:cubicBezTo>
                      <a:pt x="1308" y="2185"/>
                      <a:pt x="1464" y="2185"/>
                      <a:pt x="1464" y="2010"/>
                    </a:cubicBezTo>
                    <a:cubicBezTo>
                      <a:pt x="1542" y="1698"/>
                      <a:pt x="1542" y="1288"/>
                      <a:pt x="1464" y="956"/>
                    </a:cubicBezTo>
                    <a:cubicBezTo>
                      <a:pt x="1464" y="644"/>
                      <a:pt x="1464" y="234"/>
                      <a:pt x="1230" y="59"/>
                    </a:cubicBezTo>
                    <a:cubicBezTo>
                      <a:pt x="1181" y="20"/>
                      <a:pt x="1137" y="0"/>
                      <a:pt x="110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1" name="Google Shape;8231;p56"/>
              <p:cNvSpPr/>
              <p:nvPr/>
            </p:nvSpPr>
            <p:spPr>
              <a:xfrm>
                <a:off x="7641982" y="2206717"/>
                <a:ext cx="57694" cy="58222"/>
              </a:xfrm>
              <a:custGeom>
                <a:avLst/>
                <a:gdLst/>
                <a:ahLst/>
                <a:cxnLst/>
                <a:rect l="l" t="t" r="r" b="b"/>
                <a:pathLst>
                  <a:path w="1859" h="1876" extrusionOk="0">
                    <a:moveTo>
                      <a:pt x="168" y="1"/>
                    </a:moveTo>
                    <a:cubicBezTo>
                      <a:pt x="90" y="1"/>
                      <a:pt x="0" y="115"/>
                      <a:pt x="63" y="178"/>
                    </a:cubicBezTo>
                    <a:cubicBezTo>
                      <a:pt x="473" y="666"/>
                      <a:pt x="551" y="1329"/>
                      <a:pt x="883" y="1817"/>
                    </a:cubicBezTo>
                    <a:cubicBezTo>
                      <a:pt x="922" y="1856"/>
                      <a:pt x="980" y="1876"/>
                      <a:pt x="1039" y="1876"/>
                    </a:cubicBezTo>
                    <a:cubicBezTo>
                      <a:pt x="1097" y="1876"/>
                      <a:pt x="1156" y="1856"/>
                      <a:pt x="1195" y="1817"/>
                    </a:cubicBezTo>
                    <a:cubicBezTo>
                      <a:pt x="1371" y="1641"/>
                      <a:pt x="1527" y="1407"/>
                      <a:pt x="1605" y="1076"/>
                    </a:cubicBezTo>
                    <a:cubicBezTo>
                      <a:pt x="1683" y="841"/>
                      <a:pt x="1858" y="588"/>
                      <a:pt x="1858" y="354"/>
                    </a:cubicBezTo>
                    <a:cubicBezTo>
                      <a:pt x="1858" y="276"/>
                      <a:pt x="1780" y="276"/>
                      <a:pt x="1683" y="276"/>
                    </a:cubicBezTo>
                    <a:cubicBezTo>
                      <a:pt x="1527" y="432"/>
                      <a:pt x="1449" y="666"/>
                      <a:pt x="1371" y="841"/>
                    </a:cubicBezTo>
                    <a:cubicBezTo>
                      <a:pt x="1293" y="998"/>
                      <a:pt x="1195" y="1154"/>
                      <a:pt x="1117" y="1329"/>
                    </a:cubicBezTo>
                    <a:cubicBezTo>
                      <a:pt x="883" y="841"/>
                      <a:pt x="707" y="276"/>
                      <a:pt x="219" y="22"/>
                    </a:cubicBezTo>
                    <a:cubicBezTo>
                      <a:pt x="204" y="7"/>
                      <a:pt x="187" y="1"/>
                      <a:pt x="16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2" name="Google Shape;8232;p56"/>
              <p:cNvSpPr/>
              <p:nvPr/>
            </p:nvSpPr>
            <p:spPr>
              <a:xfrm>
                <a:off x="7749891" y="2238280"/>
                <a:ext cx="68463" cy="63994"/>
              </a:xfrm>
              <a:custGeom>
                <a:avLst/>
                <a:gdLst/>
                <a:ahLst/>
                <a:cxnLst/>
                <a:rect l="l" t="t" r="r" b="b"/>
                <a:pathLst>
                  <a:path w="2206" h="2062" extrusionOk="0">
                    <a:moveTo>
                      <a:pt x="820" y="0"/>
                    </a:moveTo>
                    <a:cubicBezTo>
                      <a:pt x="781" y="0"/>
                      <a:pt x="742" y="20"/>
                      <a:pt x="742" y="59"/>
                    </a:cubicBezTo>
                    <a:cubicBezTo>
                      <a:pt x="411" y="546"/>
                      <a:pt x="1" y="1112"/>
                      <a:pt x="1" y="1698"/>
                    </a:cubicBezTo>
                    <a:cubicBezTo>
                      <a:pt x="1" y="1776"/>
                      <a:pt x="79" y="1854"/>
                      <a:pt x="157" y="1854"/>
                    </a:cubicBezTo>
                    <a:cubicBezTo>
                      <a:pt x="681" y="1854"/>
                      <a:pt x="1145" y="2061"/>
                      <a:pt x="1634" y="2061"/>
                    </a:cubicBezTo>
                    <a:cubicBezTo>
                      <a:pt x="1764" y="2061"/>
                      <a:pt x="1895" y="2047"/>
                      <a:pt x="2030" y="2010"/>
                    </a:cubicBezTo>
                    <a:cubicBezTo>
                      <a:pt x="2206" y="1932"/>
                      <a:pt x="2108" y="1698"/>
                      <a:pt x="1952" y="1698"/>
                    </a:cubicBezTo>
                    <a:cubicBezTo>
                      <a:pt x="1464" y="1600"/>
                      <a:pt x="898" y="1522"/>
                      <a:pt x="411" y="1522"/>
                    </a:cubicBezTo>
                    <a:cubicBezTo>
                      <a:pt x="567" y="1034"/>
                      <a:pt x="898" y="546"/>
                      <a:pt x="898" y="59"/>
                    </a:cubicBezTo>
                    <a:cubicBezTo>
                      <a:pt x="898" y="20"/>
                      <a:pt x="859" y="0"/>
                      <a:pt x="82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3" name="Google Shape;8233;p56"/>
              <p:cNvSpPr/>
              <p:nvPr/>
            </p:nvSpPr>
            <p:spPr>
              <a:xfrm>
                <a:off x="7717211" y="2447176"/>
                <a:ext cx="12662" cy="7852"/>
              </a:xfrm>
              <a:custGeom>
                <a:avLst/>
                <a:gdLst/>
                <a:ahLst/>
                <a:cxnLst/>
                <a:rect l="l" t="t" r="r" b="b"/>
                <a:pathLst>
                  <a:path w="408" h="253" extrusionOk="0">
                    <a:moveTo>
                      <a:pt x="234" y="1"/>
                    </a:moveTo>
                    <a:cubicBezTo>
                      <a:pt x="78" y="1"/>
                      <a:pt x="0" y="235"/>
                      <a:pt x="234" y="235"/>
                    </a:cubicBezTo>
                    <a:cubicBezTo>
                      <a:pt x="257" y="247"/>
                      <a:pt x="276" y="253"/>
                      <a:pt x="293" y="253"/>
                    </a:cubicBezTo>
                    <a:cubicBezTo>
                      <a:pt x="407" y="253"/>
                      <a:pt x="387" y="1"/>
                      <a:pt x="23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4" name="Google Shape;8234;p56"/>
              <p:cNvSpPr/>
              <p:nvPr/>
            </p:nvSpPr>
            <p:spPr>
              <a:xfrm>
                <a:off x="7611227" y="2442335"/>
                <a:ext cx="12755" cy="9714"/>
              </a:xfrm>
              <a:custGeom>
                <a:avLst/>
                <a:gdLst/>
                <a:ahLst/>
                <a:cxnLst/>
                <a:rect l="l" t="t" r="r" b="b"/>
                <a:pathLst>
                  <a:path w="411" h="313" extrusionOk="0">
                    <a:moveTo>
                      <a:pt x="235" y="1"/>
                    </a:moveTo>
                    <a:cubicBezTo>
                      <a:pt x="157" y="1"/>
                      <a:pt x="1" y="79"/>
                      <a:pt x="1" y="157"/>
                    </a:cubicBezTo>
                    <a:cubicBezTo>
                      <a:pt x="1" y="235"/>
                      <a:pt x="79" y="313"/>
                      <a:pt x="157" y="313"/>
                    </a:cubicBezTo>
                    <a:cubicBezTo>
                      <a:pt x="332" y="235"/>
                      <a:pt x="410" y="79"/>
                      <a:pt x="235" y="79"/>
                    </a:cubicBezTo>
                    <a:lnTo>
                      <a:pt x="23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5" name="Google Shape;8235;p56"/>
              <p:cNvSpPr/>
              <p:nvPr/>
            </p:nvSpPr>
            <p:spPr>
              <a:xfrm>
                <a:off x="7777760" y="2336350"/>
                <a:ext cx="15176" cy="10738"/>
              </a:xfrm>
              <a:custGeom>
                <a:avLst/>
                <a:gdLst/>
                <a:ahLst/>
                <a:cxnLst/>
                <a:rect l="l" t="t" r="r" b="b"/>
                <a:pathLst>
                  <a:path w="489" h="346" extrusionOk="0">
                    <a:moveTo>
                      <a:pt x="332" y="1"/>
                    </a:moveTo>
                    <a:cubicBezTo>
                      <a:pt x="156" y="1"/>
                      <a:pt x="78" y="79"/>
                      <a:pt x="78" y="157"/>
                    </a:cubicBezTo>
                    <a:cubicBezTo>
                      <a:pt x="0" y="235"/>
                      <a:pt x="78" y="313"/>
                      <a:pt x="156" y="313"/>
                    </a:cubicBezTo>
                    <a:cubicBezTo>
                      <a:pt x="179" y="336"/>
                      <a:pt x="211" y="345"/>
                      <a:pt x="245" y="345"/>
                    </a:cubicBezTo>
                    <a:cubicBezTo>
                      <a:pt x="329" y="345"/>
                      <a:pt x="433" y="290"/>
                      <a:pt x="488" y="235"/>
                    </a:cubicBezTo>
                    <a:cubicBezTo>
                      <a:pt x="488" y="157"/>
                      <a:pt x="410" y="1"/>
                      <a:pt x="3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6" name="Google Shape;8236;p56"/>
              <p:cNvSpPr/>
              <p:nvPr/>
            </p:nvSpPr>
            <p:spPr>
              <a:xfrm>
                <a:off x="7530691" y="2330919"/>
                <a:ext cx="16914" cy="13035"/>
              </a:xfrm>
              <a:custGeom>
                <a:avLst/>
                <a:gdLst/>
                <a:ahLst/>
                <a:cxnLst/>
                <a:rect l="l" t="t" r="r" b="b"/>
                <a:pathLst>
                  <a:path w="545" h="420" extrusionOk="0">
                    <a:moveTo>
                      <a:pt x="313" y="0"/>
                    </a:moveTo>
                    <a:cubicBezTo>
                      <a:pt x="79" y="0"/>
                      <a:pt x="1" y="410"/>
                      <a:pt x="235" y="410"/>
                    </a:cubicBezTo>
                    <a:cubicBezTo>
                      <a:pt x="257" y="417"/>
                      <a:pt x="277" y="420"/>
                      <a:pt x="296" y="420"/>
                    </a:cubicBezTo>
                    <a:cubicBezTo>
                      <a:pt x="499" y="420"/>
                      <a:pt x="545" y="72"/>
                      <a:pt x="3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7" name="Google Shape;8237;p56"/>
              <p:cNvSpPr/>
              <p:nvPr/>
            </p:nvSpPr>
            <p:spPr>
              <a:xfrm>
                <a:off x="7606385" y="2227355"/>
                <a:ext cx="9714" cy="9497"/>
              </a:xfrm>
              <a:custGeom>
                <a:avLst/>
                <a:gdLst/>
                <a:ahLst/>
                <a:cxnLst/>
                <a:rect l="l" t="t" r="r" b="b"/>
                <a:pathLst>
                  <a:path w="313" h="306" extrusionOk="0">
                    <a:moveTo>
                      <a:pt x="235" y="1"/>
                    </a:moveTo>
                    <a:cubicBezTo>
                      <a:pt x="79" y="1"/>
                      <a:pt x="1" y="176"/>
                      <a:pt x="79" y="255"/>
                    </a:cubicBezTo>
                    <a:cubicBezTo>
                      <a:pt x="111" y="287"/>
                      <a:pt x="157" y="306"/>
                      <a:pt x="199" y="306"/>
                    </a:cubicBezTo>
                    <a:cubicBezTo>
                      <a:pt x="259" y="306"/>
                      <a:pt x="313" y="268"/>
                      <a:pt x="313" y="176"/>
                    </a:cubicBezTo>
                    <a:lnTo>
                      <a:pt x="313" y="98"/>
                    </a:lnTo>
                    <a:cubicBezTo>
                      <a:pt x="313" y="1"/>
                      <a:pt x="235"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8" name="Google Shape;8238;p56"/>
              <p:cNvSpPr/>
              <p:nvPr/>
            </p:nvSpPr>
            <p:spPr>
              <a:xfrm>
                <a:off x="7732325" y="2212241"/>
                <a:ext cx="14338" cy="10707"/>
              </a:xfrm>
              <a:custGeom>
                <a:avLst/>
                <a:gdLst/>
                <a:ahLst/>
                <a:cxnLst/>
                <a:rect l="l" t="t" r="r" b="b"/>
                <a:pathLst>
                  <a:path w="462" h="345" extrusionOk="0">
                    <a:moveTo>
                      <a:pt x="235" y="0"/>
                    </a:moveTo>
                    <a:cubicBezTo>
                      <a:pt x="79" y="0"/>
                      <a:pt x="1" y="332"/>
                      <a:pt x="235" y="332"/>
                    </a:cubicBezTo>
                    <a:cubicBezTo>
                      <a:pt x="254" y="340"/>
                      <a:pt x="272" y="344"/>
                      <a:pt x="289" y="344"/>
                    </a:cubicBezTo>
                    <a:cubicBezTo>
                      <a:pt x="424" y="344"/>
                      <a:pt x="461" y="87"/>
                      <a:pt x="23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39" name="Google Shape;8239;p56"/>
              <p:cNvSpPr/>
              <p:nvPr/>
            </p:nvSpPr>
            <p:spPr>
              <a:xfrm>
                <a:off x="7739618" y="2386627"/>
                <a:ext cx="68432" cy="63994"/>
              </a:xfrm>
              <a:custGeom>
                <a:avLst/>
                <a:gdLst/>
                <a:ahLst/>
                <a:cxnLst/>
                <a:rect l="l" t="t" r="r" b="b"/>
                <a:pathLst>
                  <a:path w="2205" h="2062" extrusionOk="0">
                    <a:moveTo>
                      <a:pt x="2049" y="0"/>
                    </a:moveTo>
                    <a:cubicBezTo>
                      <a:pt x="1464" y="157"/>
                      <a:pt x="820" y="235"/>
                      <a:pt x="254" y="332"/>
                    </a:cubicBezTo>
                    <a:cubicBezTo>
                      <a:pt x="98" y="410"/>
                      <a:pt x="0" y="488"/>
                      <a:pt x="0" y="566"/>
                    </a:cubicBezTo>
                    <a:cubicBezTo>
                      <a:pt x="0" y="898"/>
                      <a:pt x="98" y="1132"/>
                      <a:pt x="254" y="1464"/>
                    </a:cubicBezTo>
                    <a:cubicBezTo>
                      <a:pt x="332" y="1620"/>
                      <a:pt x="410" y="1874"/>
                      <a:pt x="585" y="2030"/>
                    </a:cubicBezTo>
                    <a:cubicBezTo>
                      <a:pt x="608" y="2053"/>
                      <a:pt x="631" y="2062"/>
                      <a:pt x="654" y="2062"/>
                    </a:cubicBezTo>
                    <a:cubicBezTo>
                      <a:pt x="709" y="2062"/>
                      <a:pt x="764" y="2007"/>
                      <a:pt x="820" y="1952"/>
                    </a:cubicBezTo>
                    <a:cubicBezTo>
                      <a:pt x="898" y="1796"/>
                      <a:pt x="820" y="1620"/>
                      <a:pt x="742" y="1386"/>
                    </a:cubicBezTo>
                    <a:cubicBezTo>
                      <a:pt x="664" y="1210"/>
                      <a:pt x="488" y="976"/>
                      <a:pt x="488" y="722"/>
                    </a:cubicBezTo>
                    <a:cubicBezTo>
                      <a:pt x="976" y="644"/>
                      <a:pt x="1717" y="644"/>
                      <a:pt x="2127" y="332"/>
                    </a:cubicBezTo>
                    <a:cubicBezTo>
                      <a:pt x="2205" y="235"/>
                      <a:pt x="2205" y="0"/>
                      <a:pt x="20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0" name="Google Shape;8240;p56"/>
              <p:cNvSpPr/>
              <p:nvPr/>
            </p:nvSpPr>
            <p:spPr>
              <a:xfrm>
                <a:off x="5396134" y="1557030"/>
                <a:ext cx="55149" cy="314260"/>
              </a:xfrm>
              <a:custGeom>
                <a:avLst/>
                <a:gdLst/>
                <a:ahLst/>
                <a:cxnLst/>
                <a:rect l="l" t="t" r="r" b="b"/>
                <a:pathLst>
                  <a:path w="1777" h="10126" extrusionOk="0">
                    <a:moveTo>
                      <a:pt x="118" y="0"/>
                    </a:moveTo>
                    <a:cubicBezTo>
                      <a:pt x="98" y="0"/>
                      <a:pt x="79" y="20"/>
                      <a:pt x="79" y="59"/>
                    </a:cubicBezTo>
                    <a:cubicBezTo>
                      <a:pt x="1" y="878"/>
                      <a:pt x="235" y="1600"/>
                      <a:pt x="313" y="2420"/>
                    </a:cubicBezTo>
                    <a:cubicBezTo>
                      <a:pt x="313" y="3239"/>
                      <a:pt x="313" y="4137"/>
                      <a:pt x="488" y="4937"/>
                    </a:cubicBezTo>
                    <a:cubicBezTo>
                      <a:pt x="566" y="5756"/>
                      <a:pt x="801" y="6576"/>
                      <a:pt x="976" y="7376"/>
                    </a:cubicBezTo>
                    <a:cubicBezTo>
                      <a:pt x="1054" y="8273"/>
                      <a:pt x="1054" y="9171"/>
                      <a:pt x="1288" y="9990"/>
                    </a:cubicBezTo>
                    <a:cubicBezTo>
                      <a:pt x="1319" y="10082"/>
                      <a:pt x="1399" y="10125"/>
                      <a:pt x="1486" y="10125"/>
                    </a:cubicBezTo>
                    <a:cubicBezTo>
                      <a:pt x="1623" y="10125"/>
                      <a:pt x="1776" y="10017"/>
                      <a:pt x="1776" y="9815"/>
                    </a:cubicBezTo>
                    <a:lnTo>
                      <a:pt x="1698" y="9581"/>
                    </a:lnTo>
                    <a:cubicBezTo>
                      <a:pt x="1542" y="8917"/>
                      <a:pt x="1542" y="8195"/>
                      <a:pt x="1366" y="7551"/>
                    </a:cubicBezTo>
                    <a:cubicBezTo>
                      <a:pt x="1288" y="6732"/>
                      <a:pt x="1054" y="5912"/>
                      <a:pt x="879" y="5015"/>
                    </a:cubicBezTo>
                    <a:cubicBezTo>
                      <a:pt x="722" y="4215"/>
                      <a:pt x="722" y="3317"/>
                      <a:pt x="644" y="2420"/>
                    </a:cubicBezTo>
                    <a:cubicBezTo>
                      <a:pt x="566" y="1600"/>
                      <a:pt x="235" y="878"/>
                      <a:pt x="157" y="59"/>
                    </a:cubicBezTo>
                    <a:cubicBezTo>
                      <a:pt x="157" y="20"/>
                      <a:pt x="137" y="0"/>
                      <a:pt x="11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1" name="Google Shape;8241;p56"/>
              <p:cNvSpPr/>
              <p:nvPr/>
            </p:nvSpPr>
            <p:spPr>
              <a:xfrm>
                <a:off x="5321433" y="1589555"/>
                <a:ext cx="219976" cy="225842"/>
              </a:xfrm>
              <a:custGeom>
                <a:avLst/>
                <a:gdLst/>
                <a:ahLst/>
                <a:cxnLst/>
                <a:rect l="l" t="t" r="r" b="b"/>
                <a:pathLst>
                  <a:path w="7088" h="7277" extrusionOk="0">
                    <a:moveTo>
                      <a:pt x="6858" y="0"/>
                    </a:moveTo>
                    <a:cubicBezTo>
                      <a:pt x="6807" y="0"/>
                      <a:pt x="6751" y="19"/>
                      <a:pt x="6700" y="65"/>
                    </a:cubicBezTo>
                    <a:cubicBezTo>
                      <a:pt x="5647" y="1294"/>
                      <a:pt x="4515" y="2347"/>
                      <a:pt x="3383" y="3479"/>
                    </a:cubicBezTo>
                    <a:cubicBezTo>
                      <a:pt x="2642" y="4065"/>
                      <a:pt x="1998" y="4708"/>
                      <a:pt x="1334" y="5430"/>
                    </a:cubicBezTo>
                    <a:cubicBezTo>
                      <a:pt x="847" y="5918"/>
                      <a:pt x="125" y="6503"/>
                      <a:pt x="47" y="7147"/>
                    </a:cubicBezTo>
                    <a:cubicBezTo>
                      <a:pt x="1" y="7239"/>
                      <a:pt x="36" y="7277"/>
                      <a:pt x="88" y="7277"/>
                    </a:cubicBezTo>
                    <a:cubicBezTo>
                      <a:pt x="125" y="7277"/>
                      <a:pt x="170" y="7258"/>
                      <a:pt x="203" y="7225"/>
                    </a:cubicBezTo>
                    <a:cubicBezTo>
                      <a:pt x="1178" y="5762"/>
                      <a:pt x="2798" y="4552"/>
                      <a:pt x="4183" y="3323"/>
                    </a:cubicBezTo>
                    <a:cubicBezTo>
                      <a:pt x="4925" y="2679"/>
                      <a:pt x="5568" y="2016"/>
                      <a:pt x="6212" y="1294"/>
                    </a:cubicBezTo>
                    <a:cubicBezTo>
                      <a:pt x="6466" y="1040"/>
                      <a:pt x="7032" y="650"/>
                      <a:pt x="7032" y="240"/>
                    </a:cubicBezTo>
                    <a:cubicBezTo>
                      <a:pt x="7087" y="115"/>
                      <a:pt x="6985" y="0"/>
                      <a:pt x="685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2" name="Google Shape;8242;p56"/>
              <p:cNvSpPr/>
              <p:nvPr/>
            </p:nvSpPr>
            <p:spPr>
              <a:xfrm>
                <a:off x="5298281" y="1657460"/>
                <a:ext cx="275436" cy="122805"/>
              </a:xfrm>
              <a:custGeom>
                <a:avLst/>
                <a:gdLst/>
                <a:ahLst/>
                <a:cxnLst/>
                <a:rect l="l" t="t" r="r" b="b"/>
                <a:pathLst>
                  <a:path w="8875" h="3957" extrusionOk="0">
                    <a:moveTo>
                      <a:pt x="234" y="0"/>
                    </a:moveTo>
                    <a:cubicBezTo>
                      <a:pt x="121" y="0"/>
                      <a:pt x="1" y="86"/>
                      <a:pt x="51" y="238"/>
                    </a:cubicBezTo>
                    <a:cubicBezTo>
                      <a:pt x="227" y="725"/>
                      <a:pt x="793" y="979"/>
                      <a:pt x="1202" y="1135"/>
                    </a:cubicBezTo>
                    <a:cubicBezTo>
                      <a:pt x="1846" y="1545"/>
                      <a:pt x="2568" y="1779"/>
                      <a:pt x="3310" y="2033"/>
                    </a:cubicBezTo>
                    <a:cubicBezTo>
                      <a:pt x="3797" y="2267"/>
                      <a:pt x="4285" y="2442"/>
                      <a:pt x="4773" y="2598"/>
                    </a:cubicBezTo>
                    <a:cubicBezTo>
                      <a:pt x="5339" y="2676"/>
                      <a:pt x="5827" y="2755"/>
                      <a:pt x="6314" y="3008"/>
                    </a:cubicBezTo>
                    <a:cubicBezTo>
                      <a:pt x="6646" y="3164"/>
                      <a:pt x="6958" y="3418"/>
                      <a:pt x="7290" y="3574"/>
                    </a:cubicBezTo>
                    <a:cubicBezTo>
                      <a:pt x="7622" y="3652"/>
                      <a:pt x="8188" y="3652"/>
                      <a:pt x="8422" y="3906"/>
                    </a:cubicBezTo>
                    <a:cubicBezTo>
                      <a:pt x="8461" y="3941"/>
                      <a:pt x="8507" y="3956"/>
                      <a:pt x="8553" y="3956"/>
                    </a:cubicBezTo>
                    <a:cubicBezTo>
                      <a:pt x="8714" y="3956"/>
                      <a:pt x="8875" y="3771"/>
                      <a:pt x="8753" y="3574"/>
                    </a:cubicBezTo>
                    <a:cubicBezTo>
                      <a:pt x="8519" y="3164"/>
                      <a:pt x="7856" y="3242"/>
                      <a:pt x="7446" y="3086"/>
                    </a:cubicBezTo>
                    <a:cubicBezTo>
                      <a:pt x="7056" y="2930"/>
                      <a:pt x="6724" y="2598"/>
                      <a:pt x="6314" y="2442"/>
                    </a:cubicBezTo>
                    <a:cubicBezTo>
                      <a:pt x="5905" y="2267"/>
                      <a:pt x="5417" y="2189"/>
                      <a:pt x="4929" y="2111"/>
                    </a:cubicBezTo>
                    <a:cubicBezTo>
                      <a:pt x="3954" y="1877"/>
                      <a:pt x="3056" y="1467"/>
                      <a:pt x="2178" y="1135"/>
                    </a:cubicBezTo>
                    <a:cubicBezTo>
                      <a:pt x="1593" y="901"/>
                      <a:pt x="715" y="647"/>
                      <a:pt x="383" y="81"/>
                    </a:cubicBezTo>
                    <a:cubicBezTo>
                      <a:pt x="355" y="26"/>
                      <a:pt x="296" y="0"/>
                      <a:pt x="2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3" name="Google Shape;8243;p56"/>
              <p:cNvSpPr/>
              <p:nvPr/>
            </p:nvSpPr>
            <p:spPr>
              <a:xfrm>
                <a:off x="5320440" y="1719840"/>
                <a:ext cx="42425" cy="15238"/>
              </a:xfrm>
              <a:custGeom>
                <a:avLst/>
                <a:gdLst/>
                <a:ahLst/>
                <a:cxnLst/>
                <a:rect l="l" t="t" r="r" b="b"/>
                <a:pathLst>
                  <a:path w="1367" h="491" extrusionOk="0">
                    <a:moveTo>
                      <a:pt x="1154" y="1"/>
                    </a:moveTo>
                    <a:cubicBezTo>
                      <a:pt x="982" y="1"/>
                      <a:pt x="832" y="101"/>
                      <a:pt x="644" y="101"/>
                    </a:cubicBezTo>
                    <a:cubicBezTo>
                      <a:pt x="488" y="179"/>
                      <a:pt x="235" y="101"/>
                      <a:pt x="79" y="257"/>
                    </a:cubicBezTo>
                    <a:cubicBezTo>
                      <a:pt x="1" y="257"/>
                      <a:pt x="1" y="354"/>
                      <a:pt x="79" y="432"/>
                    </a:cubicBezTo>
                    <a:cubicBezTo>
                      <a:pt x="157" y="471"/>
                      <a:pt x="259" y="491"/>
                      <a:pt x="371" y="491"/>
                    </a:cubicBezTo>
                    <a:cubicBezTo>
                      <a:pt x="483" y="491"/>
                      <a:pt x="605" y="471"/>
                      <a:pt x="723" y="432"/>
                    </a:cubicBezTo>
                    <a:cubicBezTo>
                      <a:pt x="976" y="432"/>
                      <a:pt x="1210" y="432"/>
                      <a:pt x="1366" y="179"/>
                    </a:cubicBezTo>
                    <a:cubicBezTo>
                      <a:pt x="1366" y="101"/>
                      <a:pt x="1366" y="23"/>
                      <a:pt x="1288" y="23"/>
                    </a:cubicBezTo>
                    <a:cubicBezTo>
                      <a:pt x="1242" y="7"/>
                      <a:pt x="1197" y="1"/>
                      <a:pt x="11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4" name="Google Shape;8244;p56"/>
              <p:cNvSpPr/>
              <p:nvPr/>
            </p:nvSpPr>
            <p:spPr>
              <a:xfrm>
                <a:off x="5393093" y="1753823"/>
                <a:ext cx="18218" cy="40377"/>
              </a:xfrm>
              <a:custGeom>
                <a:avLst/>
                <a:gdLst/>
                <a:ahLst/>
                <a:cxnLst/>
                <a:rect l="l" t="t" r="r" b="b"/>
                <a:pathLst>
                  <a:path w="587" h="1301" extrusionOk="0">
                    <a:moveTo>
                      <a:pt x="440" y="1"/>
                    </a:moveTo>
                    <a:cubicBezTo>
                      <a:pt x="411" y="1"/>
                      <a:pt x="372" y="20"/>
                      <a:pt x="333" y="59"/>
                    </a:cubicBezTo>
                    <a:cubicBezTo>
                      <a:pt x="255" y="235"/>
                      <a:pt x="255" y="391"/>
                      <a:pt x="177" y="625"/>
                    </a:cubicBezTo>
                    <a:cubicBezTo>
                      <a:pt x="99" y="801"/>
                      <a:pt x="1" y="957"/>
                      <a:pt x="99" y="1210"/>
                    </a:cubicBezTo>
                    <a:cubicBezTo>
                      <a:pt x="99" y="1256"/>
                      <a:pt x="151" y="1301"/>
                      <a:pt x="210" y="1301"/>
                    </a:cubicBezTo>
                    <a:cubicBezTo>
                      <a:pt x="253" y="1301"/>
                      <a:pt x="300" y="1276"/>
                      <a:pt x="333" y="1210"/>
                    </a:cubicBezTo>
                    <a:cubicBezTo>
                      <a:pt x="489" y="1035"/>
                      <a:pt x="489" y="801"/>
                      <a:pt x="489" y="625"/>
                    </a:cubicBezTo>
                    <a:cubicBezTo>
                      <a:pt x="586" y="469"/>
                      <a:pt x="586" y="235"/>
                      <a:pt x="489" y="59"/>
                    </a:cubicBezTo>
                    <a:cubicBezTo>
                      <a:pt x="489" y="20"/>
                      <a:pt x="469" y="1"/>
                      <a:pt x="44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5" name="Google Shape;8245;p56"/>
              <p:cNvSpPr/>
              <p:nvPr/>
            </p:nvSpPr>
            <p:spPr>
              <a:xfrm>
                <a:off x="5396134" y="1783493"/>
                <a:ext cx="9714" cy="10335"/>
              </a:xfrm>
              <a:custGeom>
                <a:avLst/>
                <a:gdLst/>
                <a:ahLst/>
                <a:cxnLst/>
                <a:rect l="l" t="t" r="r" b="b"/>
                <a:pathLst>
                  <a:path w="313" h="333" extrusionOk="0">
                    <a:moveTo>
                      <a:pt x="157" y="1"/>
                    </a:moveTo>
                    <a:cubicBezTo>
                      <a:pt x="1" y="1"/>
                      <a:pt x="1" y="333"/>
                      <a:pt x="157" y="333"/>
                    </a:cubicBezTo>
                    <a:cubicBezTo>
                      <a:pt x="313" y="333"/>
                      <a:pt x="313" y="1"/>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6" name="Google Shape;8246;p56"/>
              <p:cNvSpPr/>
              <p:nvPr/>
            </p:nvSpPr>
            <p:spPr>
              <a:xfrm>
                <a:off x="5347689" y="1636945"/>
                <a:ext cx="37521" cy="46677"/>
              </a:xfrm>
              <a:custGeom>
                <a:avLst/>
                <a:gdLst/>
                <a:ahLst/>
                <a:cxnLst/>
                <a:rect l="l" t="t" r="r" b="b"/>
                <a:pathLst>
                  <a:path w="1209" h="1504" extrusionOk="0">
                    <a:moveTo>
                      <a:pt x="332" y="1"/>
                    </a:moveTo>
                    <a:cubicBezTo>
                      <a:pt x="254" y="1"/>
                      <a:pt x="176" y="1"/>
                      <a:pt x="176" y="99"/>
                    </a:cubicBezTo>
                    <a:cubicBezTo>
                      <a:pt x="1" y="333"/>
                      <a:pt x="176" y="586"/>
                      <a:pt x="332" y="820"/>
                    </a:cubicBezTo>
                    <a:cubicBezTo>
                      <a:pt x="488" y="977"/>
                      <a:pt x="742" y="1230"/>
                      <a:pt x="898" y="1464"/>
                    </a:cubicBezTo>
                    <a:cubicBezTo>
                      <a:pt x="920" y="1491"/>
                      <a:pt x="955" y="1503"/>
                      <a:pt x="993" y="1503"/>
                    </a:cubicBezTo>
                    <a:cubicBezTo>
                      <a:pt x="1091" y="1503"/>
                      <a:pt x="1208" y="1421"/>
                      <a:pt x="1152" y="1308"/>
                    </a:cubicBezTo>
                    <a:cubicBezTo>
                      <a:pt x="1074" y="1074"/>
                      <a:pt x="898" y="899"/>
                      <a:pt x="742" y="664"/>
                    </a:cubicBezTo>
                    <a:cubicBezTo>
                      <a:pt x="586" y="489"/>
                      <a:pt x="488" y="177"/>
                      <a:pt x="3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7" name="Google Shape;8247;p56"/>
              <p:cNvSpPr/>
              <p:nvPr/>
            </p:nvSpPr>
            <p:spPr>
              <a:xfrm>
                <a:off x="5428845" y="1608455"/>
                <a:ext cx="24859" cy="50928"/>
              </a:xfrm>
              <a:custGeom>
                <a:avLst/>
                <a:gdLst/>
                <a:ahLst/>
                <a:cxnLst/>
                <a:rect l="l" t="t" r="r" b="b"/>
                <a:pathLst>
                  <a:path w="801" h="1641" extrusionOk="0">
                    <a:moveTo>
                      <a:pt x="636" y="0"/>
                    </a:moveTo>
                    <a:cubicBezTo>
                      <a:pt x="613" y="0"/>
                      <a:pt x="589" y="12"/>
                      <a:pt x="566" y="41"/>
                    </a:cubicBezTo>
                    <a:cubicBezTo>
                      <a:pt x="410" y="275"/>
                      <a:pt x="312" y="607"/>
                      <a:pt x="156" y="841"/>
                    </a:cubicBezTo>
                    <a:cubicBezTo>
                      <a:pt x="78" y="1095"/>
                      <a:pt x="0" y="1329"/>
                      <a:pt x="0" y="1582"/>
                    </a:cubicBezTo>
                    <a:cubicBezTo>
                      <a:pt x="0" y="1621"/>
                      <a:pt x="20" y="1641"/>
                      <a:pt x="49" y="1641"/>
                    </a:cubicBezTo>
                    <a:cubicBezTo>
                      <a:pt x="78" y="1641"/>
                      <a:pt x="117" y="1621"/>
                      <a:pt x="156" y="1582"/>
                    </a:cubicBezTo>
                    <a:cubicBezTo>
                      <a:pt x="312" y="1407"/>
                      <a:pt x="410" y="1095"/>
                      <a:pt x="566" y="841"/>
                    </a:cubicBezTo>
                    <a:cubicBezTo>
                      <a:pt x="722" y="607"/>
                      <a:pt x="800" y="353"/>
                      <a:pt x="800" y="119"/>
                    </a:cubicBezTo>
                    <a:cubicBezTo>
                      <a:pt x="745" y="64"/>
                      <a:pt x="691" y="0"/>
                      <a:pt x="63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8" name="Google Shape;8248;p56"/>
              <p:cNvSpPr/>
              <p:nvPr/>
            </p:nvSpPr>
            <p:spPr>
              <a:xfrm>
                <a:off x="5468787" y="1685391"/>
                <a:ext cx="43046" cy="20018"/>
              </a:xfrm>
              <a:custGeom>
                <a:avLst/>
                <a:gdLst/>
                <a:ahLst/>
                <a:cxnLst/>
                <a:rect l="l" t="t" r="r" b="b"/>
                <a:pathLst>
                  <a:path w="1387" h="645" extrusionOk="0">
                    <a:moveTo>
                      <a:pt x="1230" y="1"/>
                    </a:moveTo>
                    <a:cubicBezTo>
                      <a:pt x="1074" y="1"/>
                      <a:pt x="899" y="79"/>
                      <a:pt x="742" y="157"/>
                    </a:cubicBezTo>
                    <a:cubicBezTo>
                      <a:pt x="489" y="235"/>
                      <a:pt x="333" y="235"/>
                      <a:pt x="177" y="313"/>
                    </a:cubicBezTo>
                    <a:cubicBezTo>
                      <a:pt x="1" y="391"/>
                      <a:pt x="99" y="645"/>
                      <a:pt x="255" y="645"/>
                    </a:cubicBezTo>
                    <a:cubicBezTo>
                      <a:pt x="586" y="567"/>
                      <a:pt x="1308" y="567"/>
                      <a:pt x="1386" y="157"/>
                    </a:cubicBezTo>
                    <a:cubicBezTo>
                      <a:pt x="1386" y="79"/>
                      <a:pt x="1308" y="1"/>
                      <a:pt x="12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49" name="Google Shape;8249;p56"/>
              <p:cNvSpPr/>
              <p:nvPr/>
            </p:nvSpPr>
            <p:spPr>
              <a:xfrm>
                <a:off x="5451253" y="1753234"/>
                <a:ext cx="10304" cy="10304"/>
              </a:xfrm>
              <a:custGeom>
                <a:avLst/>
                <a:gdLst/>
                <a:ahLst/>
                <a:cxnLst/>
                <a:rect l="l" t="t" r="r" b="b"/>
                <a:pathLst>
                  <a:path w="332" h="332" extrusionOk="0">
                    <a:moveTo>
                      <a:pt x="176" y="0"/>
                    </a:moveTo>
                    <a:cubicBezTo>
                      <a:pt x="0" y="0"/>
                      <a:pt x="0" y="332"/>
                      <a:pt x="176" y="332"/>
                    </a:cubicBezTo>
                    <a:cubicBezTo>
                      <a:pt x="332" y="332"/>
                      <a:pt x="332"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0" name="Google Shape;8250;p56"/>
              <p:cNvSpPr/>
              <p:nvPr/>
            </p:nvSpPr>
            <p:spPr>
              <a:xfrm>
                <a:off x="5449639" y="1752085"/>
                <a:ext cx="29483" cy="36590"/>
              </a:xfrm>
              <a:custGeom>
                <a:avLst/>
                <a:gdLst/>
                <a:ahLst/>
                <a:cxnLst/>
                <a:rect l="l" t="t" r="r" b="b"/>
                <a:pathLst>
                  <a:path w="950" h="1179" extrusionOk="0">
                    <a:moveTo>
                      <a:pt x="240" y="0"/>
                    </a:moveTo>
                    <a:cubicBezTo>
                      <a:pt x="126" y="0"/>
                      <a:pt x="1" y="125"/>
                      <a:pt x="52" y="291"/>
                    </a:cubicBezTo>
                    <a:cubicBezTo>
                      <a:pt x="216" y="582"/>
                      <a:pt x="431" y="1179"/>
                      <a:pt x="791" y="1179"/>
                    </a:cubicBezTo>
                    <a:cubicBezTo>
                      <a:pt x="817" y="1179"/>
                      <a:pt x="844" y="1175"/>
                      <a:pt x="872" y="1169"/>
                    </a:cubicBezTo>
                    <a:cubicBezTo>
                      <a:pt x="872" y="1169"/>
                      <a:pt x="950" y="1091"/>
                      <a:pt x="950" y="1013"/>
                    </a:cubicBezTo>
                    <a:cubicBezTo>
                      <a:pt x="950" y="857"/>
                      <a:pt x="794" y="779"/>
                      <a:pt x="716" y="603"/>
                    </a:cubicBezTo>
                    <a:cubicBezTo>
                      <a:pt x="618" y="447"/>
                      <a:pt x="462" y="291"/>
                      <a:pt x="384" y="115"/>
                    </a:cubicBezTo>
                    <a:cubicBezTo>
                      <a:pt x="357" y="35"/>
                      <a:pt x="300" y="0"/>
                      <a:pt x="24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1" name="Google Shape;8251;p56"/>
              <p:cNvSpPr/>
              <p:nvPr/>
            </p:nvSpPr>
            <p:spPr>
              <a:xfrm>
                <a:off x="5411280" y="1826507"/>
                <a:ext cx="75725" cy="50277"/>
              </a:xfrm>
              <a:custGeom>
                <a:avLst/>
                <a:gdLst/>
                <a:ahLst/>
                <a:cxnLst/>
                <a:rect l="l" t="t" r="r" b="b"/>
                <a:pathLst>
                  <a:path w="2440" h="1620" extrusionOk="0">
                    <a:moveTo>
                      <a:pt x="878" y="0"/>
                    </a:moveTo>
                    <a:cubicBezTo>
                      <a:pt x="800" y="0"/>
                      <a:pt x="644" y="0"/>
                      <a:pt x="644" y="78"/>
                    </a:cubicBezTo>
                    <a:cubicBezTo>
                      <a:pt x="391" y="566"/>
                      <a:pt x="0" y="1132"/>
                      <a:pt x="78" y="1620"/>
                    </a:cubicBezTo>
                    <a:cubicBezTo>
                      <a:pt x="488" y="1385"/>
                      <a:pt x="644" y="898"/>
                      <a:pt x="878" y="488"/>
                    </a:cubicBezTo>
                    <a:cubicBezTo>
                      <a:pt x="1132" y="644"/>
                      <a:pt x="1288" y="820"/>
                      <a:pt x="1542" y="976"/>
                    </a:cubicBezTo>
                    <a:cubicBezTo>
                      <a:pt x="1698" y="1132"/>
                      <a:pt x="1854" y="1307"/>
                      <a:pt x="2108" y="1385"/>
                    </a:cubicBezTo>
                    <a:cubicBezTo>
                      <a:pt x="2264" y="1385"/>
                      <a:pt x="2439" y="1210"/>
                      <a:pt x="2342" y="1132"/>
                    </a:cubicBezTo>
                    <a:cubicBezTo>
                      <a:pt x="2186" y="898"/>
                      <a:pt x="1854" y="722"/>
                      <a:pt x="1620" y="488"/>
                    </a:cubicBezTo>
                    <a:cubicBezTo>
                      <a:pt x="1366" y="332"/>
                      <a:pt x="1210" y="156"/>
                      <a:pt x="87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2" name="Google Shape;8252;p56"/>
              <p:cNvSpPr/>
              <p:nvPr/>
            </p:nvSpPr>
            <p:spPr>
              <a:xfrm>
                <a:off x="5299864" y="1767417"/>
                <a:ext cx="55739" cy="51239"/>
              </a:xfrm>
              <a:custGeom>
                <a:avLst/>
                <a:gdLst/>
                <a:ahLst/>
                <a:cxnLst/>
                <a:rect l="l" t="t" r="r" b="b"/>
                <a:pathLst>
                  <a:path w="1796" h="1651" extrusionOk="0">
                    <a:moveTo>
                      <a:pt x="1542" y="0"/>
                    </a:moveTo>
                    <a:cubicBezTo>
                      <a:pt x="1512" y="0"/>
                      <a:pt x="1484" y="10"/>
                      <a:pt x="1464" y="31"/>
                    </a:cubicBezTo>
                    <a:cubicBezTo>
                      <a:pt x="898" y="109"/>
                      <a:pt x="664" y="597"/>
                      <a:pt x="176" y="772"/>
                    </a:cubicBezTo>
                    <a:cubicBezTo>
                      <a:pt x="0" y="851"/>
                      <a:pt x="78" y="1007"/>
                      <a:pt x="254" y="1007"/>
                    </a:cubicBezTo>
                    <a:cubicBezTo>
                      <a:pt x="664" y="1007"/>
                      <a:pt x="898" y="675"/>
                      <a:pt x="1307" y="519"/>
                    </a:cubicBezTo>
                    <a:lnTo>
                      <a:pt x="1307" y="1163"/>
                    </a:lnTo>
                    <a:cubicBezTo>
                      <a:pt x="1307" y="1338"/>
                      <a:pt x="1307" y="1650"/>
                      <a:pt x="1542" y="1650"/>
                    </a:cubicBezTo>
                    <a:cubicBezTo>
                      <a:pt x="1795" y="1650"/>
                      <a:pt x="1717" y="1416"/>
                      <a:pt x="1717" y="1260"/>
                    </a:cubicBezTo>
                    <a:lnTo>
                      <a:pt x="1717" y="187"/>
                    </a:lnTo>
                    <a:cubicBezTo>
                      <a:pt x="1717" y="73"/>
                      <a:pt x="1623" y="0"/>
                      <a:pt x="15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3" name="Google Shape;8253;p56"/>
              <p:cNvSpPr/>
              <p:nvPr/>
            </p:nvSpPr>
            <p:spPr>
              <a:xfrm>
                <a:off x="5284719" y="1632104"/>
                <a:ext cx="47856" cy="65453"/>
              </a:xfrm>
              <a:custGeom>
                <a:avLst/>
                <a:gdLst/>
                <a:ahLst/>
                <a:cxnLst/>
                <a:rect l="l" t="t" r="r" b="b"/>
                <a:pathLst>
                  <a:path w="1542" h="2109" extrusionOk="0">
                    <a:moveTo>
                      <a:pt x="976" y="1"/>
                    </a:moveTo>
                    <a:cubicBezTo>
                      <a:pt x="898" y="1"/>
                      <a:pt x="820" y="1"/>
                      <a:pt x="820" y="79"/>
                    </a:cubicBezTo>
                    <a:cubicBezTo>
                      <a:pt x="742" y="333"/>
                      <a:pt x="898" y="645"/>
                      <a:pt x="976" y="898"/>
                    </a:cubicBezTo>
                    <a:cubicBezTo>
                      <a:pt x="1054" y="1133"/>
                      <a:pt x="1152" y="1386"/>
                      <a:pt x="1152" y="1620"/>
                    </a:cubicBezTo>
                    <a:cubicBezTo>
                      <a:pt x="930" y="1620"/>
                      <a:pt x="675" y="1664"/>
                      <a:pt x="430" y="1664"/>
                    </a:cubicBezTo>
                    <a:cubicBezTo>
                      <a:pt x="308" y="1664"/>
                      <a:pt x="189" y="1653"/>
                      <a:pt x="78" y="1620"/>
                    </a:cubicBezTo>
                    <a:cubicBezTo>
                      <a:pt x="78" y="1620"/>
                      <a:pt x="0" y="1620"/>
                      <a:pt x="78" y="1718"/>
                    </a:cubicBezTo>
                    <a:cubicBezTo>
                      <a:pt x="254" y="2108"/>
                      <a:pt x="898" y="1952"/>
                      <a:pt x="1308" y="2030"/>
                    </a:cubicBezTo>
                    <a:cubicBezTo>
                      <a:pt x="1337" y="2045"/>
                      <a:pt x="1364" y="2051"/>
                      <a:pt x="1389" y="2051"/>
                    </a:cubicBezTo>
                    <a:cubicBezTo>
                      <a:pt x="1491" y="2051"/>
                      <a:pt x="1542" y="1937"/>
                      <a:pt x="1542" y="1874"/>
                    </a:cubicBezTo>
                    <a:cubicBezTo>
                      <a:pt x="1542" y="1464"/>
                      <a:pt x="1464" y="1133"/>
                      <a:pt x="1386" y="820"/>
                    </a:cubicBezTo>
                    <a:cubicBezTo>
                      <a:pt x="1308" y="567"/>
                      <a:pt x="1230" y="157"/>
                      <a:pt x="9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4" name="Google Shape;8254;p56"/>
              <p:cNvSpPr/>
              <p:nvPr/>
            </p:nvSpPr>
            <p:spPr>
              <a:xfrm>
                <a:off x="5371151" y="1584279"/>
                <a:ext cx="57725" cy="52108"/>
              </a:xfrm>
              <a:custGeom>
                <a:avLst/>
                <a:gdLst/>
                <a:ahLst/>
                <a:cxnLst/>
                <a:rect l="l" t="t" r="r" b="b"/>
                <a:pathLst>
                  <a:path w="1860" h="1679" extrusionOk="0">
                    <a:moveTo>
                      <a:pt x="1684" y="0"/>
                    </a:moveTo>
                    <a:cubicBezTo>
                      <a:pt x="1527" y="157"/>
                      <a:pt x="1449" y="410"/>
                      <a:pt x="1371" y="644"/>
                    </a:cubicBezTo>
                    <a:cubicBezTo>
                      <a:pt x="1371" y="820"/>
                      <a:pt x="1371" y="976"/>
                      <a:pt x="1293" y="1132"/>
                    </a:cubicBezTo>
                    <a:cubicBezTo>
                      <a:pt x="962" y="722"/>
                      <a:pt x="708" y="235"/>
                      <a:pt x="220" y="79"/>
                    </a:cubicBezTo>
                    <a:cubicBezTo>
                      <a:pt x="190" y="64"/>
                      <a:pt x="163" y="57"/>
                      <a:pt x="140" y="57"/>
                    </a:cubicBezTo>
                    <a:cubicBezTo>
                      <a:pt x="40" y="57"/>
                      <a:pt x="1" y="171"/>
                      <a:pt x="64" y="235"/>
                    </a:cubicBezTo>
                    <a:cubicBezTo>
                      <a:pt x="552" y="644"/>
                      <a:pt x="806" y="1210"/>
                      <a:pt x="1196" y="1620"/>
                    </a:cubicBezTo>
                    <a:cubicBezTo>
                      <a:pt x="1245" y="1659"/>
                      <a:pt x="1308" y="1678"/>
                      <a:pt x="1369" y="1678"/>
                    </a:cubicBezTo>
                    <a:cubicBezTo>
                      <a:pt x="1430" y="1678"/>
                      <a:pt x="1488" y="1659"/>
                      <a:pt x="1527" y="1620"/>
                    </a:cubicBezTo>
                    <a:cubicBezTo>
                      <a:pt x="1606" y="1386"/>
                      <a:pt x="1684" y="1054"/>
                      <a:pt x="1781" y="820"/>
                    </a:cubicBezTo>
                    <a:cubicBezTo>
                      <a:pt x="1781" y="566"/>
                      <a:pt x="1859" y="332"/>
                      <a:pt x="1781" y="79"/>
                    </a:cubicBezTo>
                    <a:cubicBezTo>
                      <a:pt x="1781" y="0"/>
                      <a:pt x="1684" y="0"/>
                      <a:pt x="168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5" name="Google Shape;8255;p56"/>
              <p:cNvSpPr/>
              <p:nvPr/>
            </p:nvSpPr>
            <p:spPr>
              <a:xfrm>
                <a:off x="5486974" y="1592317"/>
                <a:ext cx="67843" cy="57384"/>
              </a:xfrm>
              <a:custGeom>
                <a:avLst/>
                <a:gdLst/>
                <a:ahLst/>
                <a:cxnLst/>
                <a:rect l="l" t="t" r="r" b="b"/>
                <a:pathLst>
                  <a:path w="2186" h="1849" extrusionOk="0">
                    <a:moveTo>
                      <a:pt x="525" y="0"/>
                    </a:moveTo>
                    <a:cubicBezTo>
                      <a:pt x="483" y="0"/>
                      <a:pt x="439" y="24"/>
                      <a:pt x="391" y="73"/>
                    </a:cubicBezTo>
                    <a:cubicBezTo>
                      <a:pt x="234" y="561"/>
                      <a:pt x="0" y="1205"/>
                      <a:pt x="78" y="1771"/>
                    </a:cubicBezTo>
                    <a:cubicBezTo>
                      <a:pt x="78" y="1849"/>
                      <a:pt x="234" y="1849"/>
                      <a:pt x="313" y="1849"/>
                    </a:cubicBezTo>
                    <a:cubicBezTo>
                      <a:pt x="475" y="1823"/>
                      <a:pt x="666" y="1823"/>
                      <a:pt x="866" y="1823"/>
                    </a:cubicBezTo>
                    <a:lnTo>
                      <a:pt x="866" y="1823"/>
                    </a:lnTo>
                    <a:cubicBezTo>
                      <a:pt x="1266" y="1823"/>
                      <a:pt x="1704" y="1823"/>
                      <a:pt x="2030" y="1615"/>
                    </a:cubicBezTo>
                    <a:cubicBezTo>
                      <a:pt x="2186" y="1537"/>
                      <a:pt x="2108" y="1361"/>
                      <a:pt x="1951" y="1361"/>
                    </a:cubicBezTo>
                    <a:cubicBezTo>
                      <a:pt x="1464" y="1439"/>
                      <a:pt x="878" y="1439"/>
                      <a:pt x="391" y="1439"/>
                    </a:cubicBezTo>
                    <a:cubicBezTo>
                      <a:pt x="488" y="1049"/>
                      <a:pt x="722" y="463"/>
                      <a:pt x="644" y="73"/>
                    </a:cubicBezTo>
                    <a:cubicBezTo>
                      <a:pt x="605" y="24"/>
                      <a:pt x="566" y="0"/>
                      <a:pt x="5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6" name="Google Shape;8256;p56"/>
              <p:cNvSpPr/>
              <p:nvPr/>
            </p:nvSpPr>
            <p:spPr>
              <a:xfrm>
                <a:off x="5489395" y="1798638"/>
                <a:ext cx="12755" cy="10335"/>
              </a:xfrm>
              <a:custGeom>
                <a:avLst/>
                <a:gdLst/>
                <a:ahLst/>
                <a:cxnLst/>
                <a:rect l="l" t="t" r="r" b="b"/>
                <a:pathLst>
                  <a:path w="411" h="333" extrusionOk="0">
                    <a:moveTo>
                      <a:pt x="156" y="1"/>
                    </a:moveTo>
                    <a:cubicBezTo>
                      <a:pt x="0" y="1"/>
                      <a:pt x="0" y="332"/>
                      <a:pt x="156" y="332"/>
                    </a:cubicBezTo>
                    <a:cubicBezTo>
                      <a:pt x="410" y="332"/>
                      <a:pt x="410"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7" name="Google Shape;8257;p56"/>
              <p:cNvSpPr/>
              <p:nvPr/>
            </p:nvSpPr>
            <p:spPr>
              <a:xfrm>
                <a:off x="5385831" y="1815552"/>
                <a:ext cx="12755" cy="9559"/>
              </a:xfrm>
              <a:custGeom>
                <a:avLst/>
                <a:gdLst/>
                <a:ahLst/>
                <a:cxnLst/>
                <a:rect l="l" t="t" r="r" b="b"/>
                <a:pathLst>
                  <a:path w="411" h="308" extrusionOk="0">
                    <a:moveTo>
                      <a:pt x="184" y="0"/>
                    </a:moveTo>
                    <a:cubicBezTo>
                      <a:pt x="104" y="0"/>
                      <a:pt x="1" y="118"/>
                      <a:pt x="1" y="197"/>
                    </a:cubicBezTo>
                    <a:cubicBezTo>
                      <a:pt x="1" y="252"/>
                      <a:pt x="79" y="307"/>
                      <a:pt x="152" y="307"/>
                    </a:cubicBezTo>
                    <a:cubicBezTo>
                      <a:pt x="183" y="307"/>
                      <a:pt x="212" y="298"/>
                      <a:pt x="235" y="275"/>
                    </a:cubicBezTo>
                    <a:cubicBezTo>
                      <a:pt x="411" y="275"/>
                      <a:pt x="411" y="99"/>
                      <a:pt x="235" y="21"/>
                    </a:cubicBezTo>
                    <a:cubicBezTo>
                      <a:pt x="220" y="7"/>
                      <a:pt x="203" y="0"/>
                      <a:pt x="18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8" name="Google Shape;8258;p56"/>
              <p:cNvSpPr/>
              <p:nvPr/>
            </p:nvSpPr>
            <p:spPr>
              <a:xfrm>
                <a:off x="5524961" y="1682381"/>
                <a:ext cx="14711" cy="11266"/>
              </a:xfrm>
              <a:custGeom>
                <a:avLst/>
                <a:gdLst/>
                <a:ahLst/>
                <a:cxnLst/>
                <a:rect l="l" t="t" r="r" b="b"/>
                <a:pathLst>
                  <a:path w="474" h="363" extrusionOk="0">
                    <a:moveTo>
                      <a:pt x="240" y="0"/>
                    </a:moveTo>
                    <a:cubicBezTo>
                      <a:pt x="142" y="0"/>
                      <a:pt x="64" y="98"/>
                      <a:pt x="64" y="176"/>
                    </a:cubicBezTo>
                    <a:cubicBezTo>
                      <a:pt x="1" y="239"/>
                      <a:pt x="40" y="353"/>
                      <a:pt x="150" y="353"/>
                    </a:cubicBezTo>
                    <a:cubicBezTo>
                      <a:pt x="176" y="353"/>
                      <a:pt x="206" y="347"/>
                      <a:pt x="240" y="332"/>
                    </a:cubicBezTo>
                    <a:cubicBezTo>
                      <a:pt x="261" y="353"/>
                      <a:pt x="287" y="363"/>
                      <a:pt x="315" y="363"/>
                    </a:cubicBezTo>
                    <a:cubicBezTo>
                      <a:pt x="390" y="363"/>
                      <a:pt x="474" y="290"/>
                      <a:pt x="474" y="176"/>
                    </a:cubicBezTo>
                    <a:cubicBezTo>
                      <a:pt x="474" y="98"/>
                      <a:pt x="396" y="0"/>
                      <a:pt x="24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59" name="Google Shape;8259;p56"/>
              <p:cNvSpPr/>
              <p:nvPr/>
            </p:nvSpPr>
            <p:spPr>
              <a:xfrm>
                <a:off x="5290150" y="1725364"/>
                <a:ext cx="15176" cy="12755"/>
              </a:xfrm>
              <a:custGeom>
                <a:avLst/>
                <a:gdLst/>
                <a:ahLst/>
                <a:cxnLst/>
                <a:rect l="l" t="t" r="r" b="b"/>
                <a:pathLst>
                  <a:path w="489" h="411" extrusionOk="0">
                    <a:moveTo>
                      <a:pt x="235" y="1"/>
                    </a:moveTo>
                    <a:cubicBezTo>
                      <a:pt x="1" y="1"/>
                      <a:pt x="1" y="410"/>
                      <a:pt x="235" y="410"/>
                    </a:cubicBezTo>
                    <a:cubicBezTo>
                      <a:pt x="489" y="410"/>
                      <a:pt x="489"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0" name="Google Shape;8260;p56"/>
              <p:cNvSpPr/>
              <p:nvPr/>
            </p:nvSpPr>
            <p:spPr>
              <a:xfrm>
                <a:off x="5340427" y="1612148"/>
                <a:ext cx="10335" cy="8286"/>
              </a:xfrm>
              <a:custGeom>
                <a:avLst/>
                <a:gdLst/>
                <a:ahLst/>
                <a:cxnLst/>
                <a:rect l="l" t="t" r="r" b="b"/>
                <a:pathLst>
                  <a:path w="333" h="267" extrusionOk="0">
                    <a:moveTo>
                      <a:pt x="235" y="0"/>
                    </a:moveTo>
                    <a:cubicBezTo>
                      <a:pt x="79" y="0"/>
                      <a:pt x="0" y="156"/>
                      <a:pt x="79" y="234"/>
                    </a:cubicBezTo>
                    <a:cubicBezTo>
                      <a:pt x="101" y="257"/>
                      <a:pt x="133" y="266"/>
                      <a:pt x="165" y="266"/>
                    </a:cubicBezTo>
                    <a:cubicBezTo>
                      <a:pt x="244" y="266"/>
                      <a:pt x="332" y="211"/>
                      <a:pt x="332" y="156"/>
                    </a:cubicBezTo>
                    <a:lnTo>
                      <a:pt x="332"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1" name="Google Shape;8261;p56"/>
              <p:cNvSpPr/>
              <p:nvPr/>
            </p:nvSpPr>
            <p:spPr>
              <a:xfrm>
                <a:off x="5459104" y="1573975"/>
                <a:ext cx="12755" cy="10335"/>
              </a:xfrm>
              <a:custGeom>
                <a:avLst/>
                <a:gdLst/>
                <a:ahLst/>
                <a:cxnLst/>
                <a:rect l="l" t="t" r="r" b="b"/>
                <a:pathLst>
                  <a:path w="411" h="333" extrusionOk="0">
                    <a:moveTo>
                      <a:pt x="235" y="1"/>
                    </a:moveTo>
                    <a:cubicBezTo>
                      <a:pt x="1" y="1"/>
                      <a:pt x="1" y="332"/>
                      <a:pt x="235" y="332"/>
                    </a:cubicBezTo>
                    <a:cubicBezTo>
                      <a:pt x="411" y="332"/>
                      <a:pt x="411"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2" name="Google Shape;8262;p56"/>
              <p:cNvSpPr/>
              <p:nvPr/>
            </p:nvSpPr>
            <p:spPr>
              <a:xfrm>
                <a:off x="5502119" y="1727785"/>
                <a:ext cx="63001" cy="68463"/>
              </a:xfrm>
              <a:custGeom>
                <a:avLst/>
                <a:gdLst/>
                <a:ahLst/>
                <a:cxnLst/>
                <a:rect l="l" t="t" r="r" b="b"/>
                <a:pathLst>
                  <a:path w="2030" h="2206" extrusionOk="0">
                    <a:moveTo>
                      <a:pt x="1776" y="1"/>
                    </a:moveTo>
                    <a:cubicBezTo>
                      <a:pt x="1288" y="254"/>
                      <a:pt x="722" y="410"/>
                      <a:pt x="156" y="664"/>
                    </a:cubicBezTo>
                    <a:cubicBezTo>
                      <a:pt x="0" y="742"/>
                      <a:pt x="0" y="820"/>
                      <a:pt x="0" y="898"/>
                    </a:cubicBezTo>
                    <a:cubicBezTo>
                      <a:pt x="78" y="1230"/>
                      <a:pt x="156" y="1464"/>
                      <a:pt x="312" y="1718"/>
                    </a:cubicBezTo>
                    <a:cubicBezTo>
                      <a:pt x="488" y="1874"/>
                      <a:pt x="566" y="2128"/>
                      <a:pt x="800" y="2206"/>
                    </a:cubicBezTo>
                    <a:cubicBezTo>
                      <a:pt x="878" y="2206"/>
                      <a:pt x="976" y="2206"/>
                      <a:pt x="976" y="2128"/>
                    </a:cubicBezTo>
                    <a:cubicBezTo>
                      <a:pt x="1054" y="1874"/>
                      <a:pt x="878" y="1796"/>
                      <a:pt x="800" y="1562"/>
                    </a:cubicBezTo>
                    <a:cubicBezTo>
                      <a:pt x="644" y="1386"/>
                      <a:pt x="566" y="1230"/>
                      <a:pt x="488" y="976"/>
                    </a:cubicBezTo>
                    <a:cubicBezTo>
                      <a:pt x="976" y="820"/>
                      <a:pt x="1620" y="664"/>
                      <a:pt x="1951" y="254"/>
                    </a:cubicBezTo>
                    <a:cubicBezTo>
                      <a:pt x="2029" y="176"/>
                      <a:pt x="1951" y="1"/>
                      <a:pt x="17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3" name="Google Shape;8263;p56"/>
              <p:cNvSpPr/>
              <p:nvPr/>
            </p:nvSpPr>
            <p:spPr>
              <a:xfrm>
                <a:off x="6783461" y="436760"/>
                <a:ext cx="45435" cy="268236"/>
              </a:xfrm>
              <a:custGeom>
                <a:avLst/>
                <a:gdLst/>
                <a:ahLst/>
                <a:cxnLst/>
                <a:rect l="l" t="t" r="r" b="b"/>
                <a:pathLst>
                  <a:path w="1464" h="8643" extrusionOk="0">
                    <a:moveTo>
                      <a:pt x="39" y="1"/>
                    </a:moveTo>
                    <a:cubicBezTo>
                      <a:pt x="20" y="1"/>
                      <a:pt x="0" y="20"/>
                      <a:pt x="0" y="59"/>
                    </a:cubicBezTo>
                    <a:cubicBezTo>
                      <a:pt x="0" y="723"/>
                      <a:pt x="176" y="1367"/>
                      <a:pt x="176" y="2089"/>
                    </a:cubicBezTo>
                    <a:cubicBezTo>
                      <a:pt x="254" y="2752"/>
                      <a:pt x="254" y="3474"/>
                      <a:pt x="332" y="4137"/>
                    </a:cubicBezTo>
                    <a:cubicBezTo>
                      <a:pt x="410" y="4859"/>
                      <a:pt x="566" y="5601"/>
                      <a:pt x="741" y="6245"/>
                    </a:cubicBezTo>
                    <a:cubicBezTo>
                      <a:pt x="898" y="6967"/>
                      <a:pt x="820" y="7786"/>
                      <a:pt x="1054" y="8527"/>
                    </a:cubicBezTo>
                    <a:cubicBezTo>
                      <a:pt x="1087" y="8608"/>
                      <a:pt x="1146" y="8642"/>
                      <a:pt x="1209" y="8642"/>
                    </a:cubicBezTo>
                    <a:cubicBezTo>
                      <a:pt x="1329" y="8642"/>
                      <a:pt x="1463" y="8518"/>
                      <a:pt x="1463" y="8352"/>
                    </a:cubicBezTo>
                    <a:lnTo>
                      <a:pt x="1385" y="8196"/>
                    </a:lnTo>
                    <a:lnTo>
                      <a:pt x="1385" y="8118"/>
                    </a:lnTo>
                    <a:cubicBezTo>
                      <a:pt x="1229" y="7552"/>
                      <a:pt x="1229" y="6967"/>
                      <a:pt x="1151" y="6401"/>
                    </a:cubicBezTo>
                    <a:cubicBezTo>
                      <a:pt x="976" y="5679"/>
                      <a:pt x="820" y="5015"/>
                      <a:pt x="741" y="4293"/>
                    </a:cubicBezTo>
                    <a:cubicBezTo>
                      <a:pt x="566" y="3552"/>
                      <a:pt x="566" y="2830"/>
                      <a:pt x="488" y="2089"/>
                    </a:cubicBezTo>
                    <a:cubicBezTo>
                      <a:pt x="410" y="1367"/>
                      <a:pt x="176" y="723"/>
                      <a:pt x="78" y="59"/>
                    </a:cubicBezTo>
                    <a:cubicBezTo>
                      <a:pt x="78" y="20"/>
                      <a:pt x="59" y="1"/>
                      <a:pt x="3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4" name="Google Shape;8264;p56"/>
              <p:cNvSpPr/>
              <p:nvPr/>
            </p:nvSpPr>
            <p:spPr>
              <a:xfrm>
                <a:off x="6718039" y="463388"/>
                <a:ext cx="186551" cy="193596"/>
              </a:xfrm>
              <a:custGeom>
                <a:avLst/>
                <a:gdLst/>
                <a:ahLst/>
                <a:cxnLst/>
                <a:rect l="l" t="t" r="r" b="b"/>
                <a:pathLst>
                  <a:path w="6011" h="6238" extrusionOk="0">
                    <a:moveTo>
                      <a:pt x="5783" y="0"/>
                    </a:moveTo>
                    <a:cubicBezTo>
                      <a:pt x="5755" y="0"/>
                      <a:pt x="5727" y="7"/>
                      <a:pt x="5698" y="21"/>
                    </a:cubicBezTo>
                    <a:cubicBezTo>
                      <a:pt x="4801" y="1075"/>
                      <a:pt x="3903" y="2050"/>
                      <a:pt x="2849" y="2948"/>
                    </a:cubicBezTo>
                    <a:cubicBezTo>
                      <a:pt x="2284" y="3513"/>
                      <a:pt x="1698" y="4001"/>
                      <a:pt x="1132" y="4645"/>
                    </a:cubicBezTo>
                    <a:cubicBezTo>
                      <a:pt x="723" y="5055"/>
                      <a:pt x="157" y="5543"/>
                      <a:pt x="1" y="6109"/>
                    </a:cubicBezTo>
                    <a:cubicBezTo>
                      <a:pt x="1" y="6178"/>
                      <a:pt x="41" y="6238"/>
                      <a:pt x="92" y="6238"/>
                    </a:cubicBezTo>
                    <a:cubicBezTo>
                      <a:pt x="112" y="6238"/>
                      <a:pt x="135" y="6228"/>
                      <a:pt x="157" y="6206"/>
                    </a:cubicBezTo>
                    <a:cubicBezTo>
                      <a:pt x="1054" y="4899"/>
                      <a:pt x="2440" y="3923"/>
                      <a:pt x="3571" y="2870"/>
                    </a:cubicBezTo>
                    <a:cubicBezTo>
                      <a:pt x="4137" y="2304"/>
                      <a:pt x="4801" y="1718"/>
                      <a:pt x="5366" y="1153"/>
                    </a:cubicBezTo>
                    <a:cubicBezTo>
                      <a:pt x="5523" y="918"/>
                      <a:pt x="6010" y="587"/>
                      <a:pt x="6010" y="255"/>
                    </a:cubicBezTo>
                    <a:cubicBezTo>
                      <a:pt x="6010" y="128"/>
                      <a:pt x="5906" y="0"/>
                      <a:pt x="578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5" name="Google Shape;8265;p56"/>
              <p:cNvSpPr/>
              <p:nvPr/>
            </p:nvSpPr>
            <p:spPr>
              <a:xfrm>
                <a:off x="6698984" y="521920"/>
                <a:ext cx="234811" cy="105333"/>
              </a:xfrm>
              <a:custGeom>
                <a:avLst/>
                <a:gdLst/>
                <a:ahLst/>
                <a:cxnLst/>
                <a:rect l="l" t="t" r="r" b="b"/>
                <a:pathLst>
                  <a:path w="7566" h="3394" extrusionOk="0">
                    <a:moveTo>
                      <a:pt x="151" y="1"/>
                    </a:moveTo>
                    <a:cubicBezTo>
                      <a:pt x="72" y="1"/>
                      <a:pt x="1" y="68"/>
                      <a:pt x="49" y="164"/>
                    </a:cubicBezTo>
                    <a:cubicBezTo>
                      <a:pt x="205" y="574"/>
                      <a:pt x="615" y="808"/>
                      <a:pt x="1025" y="984"/>
                    </a:cubicBezTo>
                    <a:cubicBezTo>
                      <a:pt x="1590" y="1296"/>
                      <a:pt x="2156" y="1549"/>
                      <a:pt x="2800" y="1706"/>
                    </a:cubicBezTo>
                    <a:cubicBezTo>
                      <a:pt x="3210" y="1881"/>
                      <a:pt x="3620" y="2115"/>
                      <a:pt x="4107" y="2193"/>
                    </a:cubicBezTo>
                    <a:cubicBezTo>
                      <a:pt x="4517" y="2271"/>
                      <a:pt x="5005" y="2369"/>
                      <a:pt x="5415" y="2603"/>
                    </a:cubicBezTo>
                    <a:cubicBezTo>
                      <a:pt x="5649" y="2681"/>
                      <a:pt x="5902" y="2935"/>
                      <a:pt x="6215" y="3013"/>
                    </a:cubicBezTo>
                    <a:cubicBezTo>
                      <a:pt x="6468" y="3091"/>
                      <a:pt x="6956" y="3091"/>
                      <a:pt x="7112" y="3345"/>
                    </a:cubicBezTo>
                    <a:cubicBezTo>
                      <a:pt x="7151" y="3379"/>
                      <a:pt x="7196" y="3393"/>
                      <a:pt x="7242" y="3393"/>
                    </a:cubicBezTo>
                    <a:cubicBezTo>
                      <a:pt x="7403" y="3393"/>
                      <a:pt x="7566" y="3213"/>
                      <a:pt x="7444" y="3091"/>
                    </a:cubicBezTo>
                    <a:cubicBezTo>
                      <a:pt x="7190" y="2681"/>
                      <a:pt x="6702" y="2759"/>
                      <a:pt x="6312" y="2603"/>
                    </a:cubicBezTo>
                    <a:cubicBezTo>
                      <a:pt x="5980" y="2525"/>
                      <a:pt x="5727" y="2193"/>
                      <a:pt x="5415" y="2115"/>
                    </a:cubicBezTo>
                    <a:cubicBezTo>
                      <a:pt x="5005" y="1959"/>
                      <a:pt x="4595" y="1881"/>
                      <a:pt x="4185" y="1784"/>
                    </a:cubicBezTo>
                    <a:cubicBezTo>
                      <a:pt x="3385" y="1627"/>
                      <a:pt x="2644" y="1218"/>
                      <a:pt x="1824" y="984"/>
                    </a:cubicBezTo>
                    <a:cubicBezTo>
                      <a:pt x="1337" y="730"/>
                      <a:pt x="615" y="496"/>
                      <a:pt x="283" y="86"/>
                    </a:cubicBezTo>
                    <a:cubicBezTo>
                      <a:pt x="253" y="26"/>
                      <a:pt x="201" y="1"/>
                      <a:pt x="15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6" name="Google Shape;8266;p56"/>
              <p:cNvSpPr/>
              <p:nvPr/>
            </p:nvSpPr>
            <p:spPr>
              <a:xfrm>
                <a:off x="6718039" y="574835"/>
                <a:ext cx="35163" cy="12755"/>
              </a:xfrm>
              <a:custGeom>
                <a:avLst/>
                <a:gdLst/>
                <a:ahLst/>
                <a:cxnLst/>
                <a:rect l="l" t="t" r="r" b="b"/>
                <a:pathLst>
                  <a:path w="1133" h="411" extrusionOk="0">
                    <a:moveTo>
                      <a:pt x="1054" y="1"/>
                    </a:moveTo>
                    <a:cubicBezTo>
                      <a:pt x="898" y="1"/>
                      <a:pt x="723" y="79"/>
                      <a:pt x="567" y="79"/>
                    </a:cubicBezTo>
                    <a:cubicBezTo>
                      <a:pt x="411" y="79"/>
                      <a:pt x="157" y="79"/>
                      <a:pt x="1" y="254"/>
                    </a:cubicBezTo>
                    <a:lnTo>
                      <a:pt x="1" y="332"/>
                    </a:lnTo>
                    <a:cubicBezTo>
                      <a:pt x="157" y="410"/>
                      <a:pt x="411" y="410"/>
                      <a:pt x="567" y="410"/>
                    </a:cubicBezTo>
                    <a:cubicBezTo>
                      <a:pt x="820" y="410"/>
                      <a:pt x="1054" y="332"/>
                      <a:pt x="1132" y="176"/>
                    </a:cubicBezTo>
                    <a:cubicBezTo>
                      <a:pt x="1132" y="79"/>
                      <a:pt x="1132" y="1"/>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7" name="Google Shape;8267;p56"/>
              <p:cNvSpPr/>
              <p:nvPr/>
            </p:nvSpPr>
            <p:spPr>
              <a:xfrm>
                <a:off x="6778588" y="603294"/>
                <a:ext cx="15176" cy="33952"/>
              </a:xfrm>
              <a:custGeom>
                <a:avLst/>
                <a:gdLst/>
                <a:ahLst/>
                <a:cxnLst/>
                <a:rect l="l" t="t" r="r" b="b"/>
                <a:pathLst>
                  <a:path w="489" h="1094" extrusionOk="0">
                    <a:moveTo>
                      <a:pt x="381" y="1"/>
                    </a:moveTo>
                    <a:cubicBezTo>
                      <a:pt x="352" y="1"/>
                      <a:pt x="333" y="20"/>
                      <a:pt x="333" y="59"/>
                    </a:cubicBezTo>
                    <a:cubicBezTo>
                      <a:pt x="235" y="235"/>
                      <a:pt x="235" y="391"/>
                      <a:pt x="157" y="547"/>
                    </a:cubicBezTo>
                    <a:cubicBezTo>
                      <a:pt x="79" y="723"/>
                      <a:pt x="1" y="879"/>
                      <a:pt x="79" y="1035"/>
                    </a:cubicBezTo>
                    <a:cubicBezTo>
                      <a:pt x="118" y="1074"/>
                      <a:pt x="157" y="1093"/>
                      <a:pt x="198" y="1093"/>
                    </a:cubicBezTo>
                    <a:cubicBezTo>
                      <a:pt x="240" y="1093"/>
                      <a:pt x="284" y="1074"/>
                      <a:pt x="333" y="1035"/>
                    </a:cubicBezTo>
                    <a:cubicBezTo>
                      <a:pt x="411" y="957"/>
                      <a:pt x="411" y="723"/>
                      <a:pt x="489" y="547"/>
                    </a:cubicBezTo>
                    <a:lnTo>
                      <a:pt x="489" y="59"/>
                    </a:lnTo>
                    <a:cubicBezTo>
                      <a:pt x="450" y="20"/>
                      <a:pt x="411" y="1"/>
                      <a:pt x="38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8" name="Google Shape;8268;p56"/>
              <p:cNvSpPr/>
              <p:nvPr/>
            </p:nvSpPr>
            <p:spPr>
              <a:xfrm>
                <a:off x="6781009" y="630542"/>
                <a:ext cx="10335" cy="7293"/>
              </a:xfrm>
              <a:custGeom>
                <a:avLst/>
                <a:gdLst/>
                <a:ahLst/>
                <a:cxnLst/>
                <a:rect l="l" t="t" r="r" b="b"/>
                <a:pathLst>
                  <a:path w="333" h="235" extrusionOk="0">
                    <a:moveTo>
                      <a:pt x="157" y="1"/>
                    </a:moveTo>
                    <a:cubicBezTo>
                      <a:pt x="1" y="1"/>
                      <a:pt x="1" y="235"/>
                      <a:pt x="157" y="235"/>
                    </a:cubicBezTo>
                    <a:cubicBezTo>
                      <a:pt x="333" y="235"/>
                      <a:pt x="333" y="1"/>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69" name="Google Shape;8269;p56"/>
              <p:cNvSpPr/>
              <p:nvPr/>
            </p:nvSpPr>
            <p:spPr>
              <a:xfrm>
                <a:off x="6740446" y="504602"/>
                <a:ext cx="30321" cy="38577"/>
              </a:xfrm>
              <a:custGeom>
                <a:avLst/>
                <a:gdLst/>
                <a:ahLst/>
                <a:cxnLst/>
                <a:rect l="l" t="t" r="r" b="b"/>
                <a:pathLst>
                  <a:path w="977" h="1243" extrusionOk="0">
                    <a:moveTo>
                      <a:pt x="254" y="0"/>
                    </a:moveTo>
                    <a:cubicBezTo>
                      <a:pt x="254" y="0"/>
                      <a:pt x="176" y="0"/>
                      <a:pt x="176" y="78"/>
                    </a:cubicBezTo>
                    <a:cubicBezTo>
                      <a:pt x="1" y="234"/>
                      <a:pt x="176" y="488"/>
                      <a:pt x="254" y="644"/>
                    </a:cubicBezTo>
                    <a:cubicBezTo>
                      <a:pt x="410" y="878"/>
                      <a:pt x="586" y="1054"/>
                      <a:pt x="820" y="1210"/>
                    </a:cubicBezTo>
                    <a:cubicBezTo>
                      <a:pt x="843" y="1233"/>
                      <a:pt x="866" y="1242"/>
                      <a:pt x="887" y="1242"/>
                    </a:cubicBezTo>
                    <a:cubicBezTo>
                      <a:pt x="937" y="1242"/>
                      <a:pt x="976" y="1187"/>
                      <a:pt x="976" y="1132"/>
                    </a:cubicBezTo>
                    <a:cubicBezTo>
                      <a:pt x="898" y="878"/>
                      <a:pt x="742" y="722"/>
                      <a:pt x="664" y="566"/>
                    </a:cubicBezTo>
                    <a:cubicBezTo>
                      <a:pt x="488" y="390"/>
                      <a:pt x="410" y="156"/>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0" name="Google Shape;8270;p56"/>
              <p:cNvSpPr/>
              <p:nvPr/>
            </p:nvSpPr>
            <p:spPr>
              <a:xfrm>
                <a:off x="6808879" y="479774"/>
                <a:ext cx="22438" cy="43480"/>
              </a:xfrm>
              <a:custGeom>
                <a:avLst/>
                <a:gdLst/>
                <a:ahLst/>
                <a:cxnLst/>
                <a:rect l="l" t="t" r="r" b="b"/>
                <a:pathLst>
                  <a:path w="723" h="1401" extrusionOk="0">
                    <a:moveTo>
                      <a:pt x="596" y="0"/>
                    </a:moveTo>
                    <a:cubicBezTo>
                      <a:pt x="566" y="0"/>
                      <a:pt x="527" y="20"/>
                      <a:pt x="488" y="59"/>
                    </a:cubicBezTo>
                    <a:cubicBezTo>
                      <a:pt x="332" y="215"/>
                      <a:pt x="235" y="468"/>
                      <a:pt x="157" y="703"/>
                    </a:cubicBezTo>
                    <a:cubicBezTo>
                      <a:pt x="79" y="956"/>
                      <a:pt x="1" y="1112"/>
                      <a:pt x="79" y="1366"/>
                    </a:cubicBezTo>
                    <a:cubicBezTo>
                      <a:pt x="79" y="1366"/>
                      <a:pt x="79" y="1401"/>
                      <a:pt x="102" y="1401"/>
                    </a:cubicBezTo>
                    <a:cubicBezTo>
                      <a:pt x="113" y="1401"/>
                      <a:pt x="131" y="1392"/>
                      <a:pt x="157" y="1366"/>
                    </a:cubicBezTo>
                    <a:cubicBezTo>
                      <a:pt x="332" y="1190"/>
                      <a:pt x="410" y="956"/>
                      <a:pt x="488" y="703"/>
                    </a:cubicBezTo>
                    <a:cubicBezTo>
                      <a:pt x="644" y="547"/>
                      <a:pt x="722" y="312"/>
                      <a:pt x="644" y="59"/>
                    </a:cubicBezTo>
                    <a:cubicBezTo>
                      <a:pt x="644" y="20"/>
                      <a:pt x="625" y="0"/>
                      <a:pt x="59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1" name="Google Shape;8271;p56"/>
              <p:cNvSpPr/>
              <p:nvPr/>
            </p:nvSpPr>
            <p:spPr>
              <a:xfrm>
                <a:off x="6844010" y="544544"/>
                <a:ext cx="35752" cy="17597"/>
              </a:xfrm>
              <a:custGeom>
                <a:avLst/>
                <a:gdLst/>
                <a:ahLst/>
                <a:cxnLst/>
                <a:rect l="l" t="t" r="r" b="b"/>
                <a:pathLst>
                  <a:path w="1152" h="567" extrusionOk="0">
                    <a:moveTo>
                      <a:pt x="1054" y="1"/>
                    </a:moveTo>
                    <a:cubicBezTo>
                      <a:pt x="898" y="1"/>
                      <a:pt x="742" y="79"/>
                      <a:pt x="566" y="177"/>
                    </a:cubicBezTo>
                    <a:cubicBezTo>
                      <a:pt x="410" y="177"/>
                      <a:pt x="254" y="255"/>
                      <a:pt x="78" y="333"/>
                    </a:cubicBezTo>
                    <a:cubicBezTo>
                      <a:pt x="0" y="411"/>
                      <a:pt x="78" y="567"/>
                      <a:pt x="254" y="567"/>
                    </a:cubicBezTo>
                    <a:cubicBezTo>
                      <a:pt x="488" y="489"/>
                      <a:pt x="1054" y="489"/>
                      <a:pt x="1151" y="177"/>
                    </a:cubicBezTo>
                    <a:cubicBezTo>
                      <a:pt x="1151" y="79"/>
                      <a:pt x="1151" y="79"/>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2" name="Google Shape;8272;p56"/>
              <p:cNvSpPr/>
              <p:nvPr/>
            </p:nvSpPr>
            <p:spPr>
              <a:xfrm>
                <a:off x="6828865" y="602704"/>
                <a:ext cx="10335" cy="7883"/>
              </a:xfrm>
              <a:custGeom>
                <a:avLst/>
                <a:gdLst/>
                <a:ahLst/>
                <a:cxnLst/>
                <a:rect l="l" t="t" r="r" b="b"/>
                <a:pathLst>
                  <a:path w="333" h="254" extrusionOk="0">
                    <a:moveTo>
                      <a:pt x="176" y="0"/>
                    </a:moveTo>
                    <a:cubicBezTo>
                      <a:pt x="0" y="0"/>
                      <a:pt x="0" y="254"/>
                      <a:pt x="176" y="254"/>
                    </a:cubicBezTo>
                    <a:cubicBezTo>
                      <a:pt x="332" y="254"/>
                      <a:pt x="332"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3" name="Google Shape;8273;p56"/>
              <p:cNvSpPr/>
              <p:nvPr/>
            </p:nvSpPr>
            <p:spPr>
              <a:xfrm>
                <a:off x="6827158" y="602052"/>
                <a:ext cx="24735" cy="31159"/>
              </a:xfrm>
              <a:custGeom>
                <a:avLst/>
                <a:gdLst/>
                <a:ahLst/>
                <a:cxnLst/>
                <a:rect l="l" t="t" r="r" b="b"/>
                <a:pathLst>
                  <a:path w="797" h="1004" extrusionOk="0">
                    <a:moveTo>
                      <a:pt x="231" y="1"/>
                    </a:moveTo>
                    <a:cubicBezTo>
                      <a:pt x="108" y="1"/>
                      <a:pt x="1" y="152"/>
                      <a:pt x="55" y="275"/>
                    </a:cubicBezTo>
                    <a:cubicBezTo>
                      <a:pt x="220" y="494"/>
                      <a:pt x="367" y="1004"/>
                      <a:pt x="658" y="1004"/>
                    </a:cubicBezTo>
                    <a:cubicBezTo>
                      <a:pt x="677" y="1004"/>
                      <a:pt x="698" y="1002"/>
                      <a:pt x="719" y="997"/>
                    </a:cubicBezTo>
                    <a:cubicBezTo>
                      <a:pt x="797" y="997"/>
                      <a:pt x="797" y="997"/>
                      <a:pt x="797" y="919"/>
                    </a:cubicBezTo>
                    <a:cubicBezTo>
                      <a:pt x="797" y="763"/>
                      <a:pt x="719" y="665"/>
                      <a:pt x="621" y="509"/>
                    </a:cubicBezTo>
                    <a:cubicBezTo>
                      <a:pt x="543" y="353"/>
                      <a:pt x="465" y="275"/>
                      <a:pt x="387" y="99"/>
                    </a:cubicBezTo>
                    <a:cubicBezTo>
                      <a:pt x="340" y="29"/>
                      <a:pt x="284" y="1"/>
                      <a:pt x="23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4" name="Google Shape;8274;p56"/>
              <p:cNvSpPr/>
              <p:nvPr/>
            </p:nvSpPr>
            <p:spPr>
              <a:xfrm>
                <a:off x="6796154" y="665674"/>
                <a:ext cx="63001" cy="44846"/>
              </a:xfrm>
              <a:custGeom>
                <a:avLst/>
                <a:gdLst/>
                <a:ahLst/>
                <a:cxnLst/>
                <a:rect l="l" t="t" r="r" b="b"/>
                <a:pathLst>
                  <a:path w="2030" h="1445" extrusionOk="0">
                    <a:moveTo>
                      <a:pt x="742" y="0"/>
                    </a:moveTo>
                    <a:cubicBezTo>
                      <a:pt x="645" y="0"/>
                      <a:pt x="489" y="0"/>
                      <a:pt x="489" y="78"/>
                    </a:cubicBezTo>
                    <a:cubicBezTo>
                      <a:pt x="332" y="488"/>
                      <a:pt x="1" y="976"/>
                      <a:pt x="1" y="1386"/>
                    </a:cubicBezTo>
                    <a:cubicBezTo>
                      <a:pt x="1" y="1425"/>
                      <a:pt x="1" y="1444"/>
                      <a:pt x="11" y="1444"/>
                    </a:cubicBezTo>
                    <a:cubicBezTo>
                      <a:pt x="20" y="1444"/>
                      <a:pt x="40" y="1425"/>
                      <a:pt x="79" y="1386"/>
                    </a:cubicBezTo>
                    <a:cubicBezTo>
                      <a:pt x="332" y="1230"/>
                      <a:pt x="489" y="742"/>
                      <a:pt x="742" y="410"/>
                    </a:cubicBezTo>
                    <a:cubicBezTo>
                      <a:pt x="898" y="566"/>
                      <a:pt x="1054" y="664"/>
                      <a:pt x="1230" y="820"/>
                    </a:cubicBezTo>
                    <a:cubicBezTo>
                      <a:pt x="1386" y="976"/>
                      <a:pt x="1542" y="1151"/>
                      <a:pt x="1796" y="1151"/>
                    </a:cubicBezTo>
                    <a:cubicBezTo>
                      <a:pt x="1874" y="1151"/>
                      <a:pt x="2030" y="1054"/>
                      <a:pt x="1952" y="976"/>
                    </a:cubicBezTo>
                    <a:cubicBezTo>
                      <a:pt x="1796" y="742"/>
                      <a:pt x="1542" y="664"/>
                      <a:pt x="1386" y="488"/>
                    </a:cubicBezTo>
                    <a:cubicBezTo>
                      <a:pt x="1132" y="332"/>
                      <a:pt x="976" y="176"/>
                      <a:pt x="7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5" name="Google Shape;8275;p56"/>
              <p:cNvSpPr/>
              <p:nvPr/>
            </p:nvSpPr>
            <p:spPr>
              <a:xfrm>
                <a:off x="6700473" y="615397"/>
                <a:ext cx="45466" cy="45466"/>
              </a:xfrm>
              <a:custGeom>
                <a:avLst/>
                <a:gdLst/>
                <a:ahLst/>
                <a:cxnLst/>
                <a:rect l="l" t="t" r="r" b="b"/>
                <a:pathLst>
                  <a:path w="1465" h="1465" extrusionOk="0">
                    <a:moveTo>
                      <a:pt x="1211" y="1"/>
                    </a:moveTo>
                    <a:cubicBezTo>
                      <a:pt x="801" y="79"/>
                      <a:pt x="567" y="489"/>
                      <a:pt x="157" y="645"/>
                    </a:cubicBezTo>
                    <a:cubicBezTo>
                      <a:pt x="1" y="723"/>
                      <a:pt x="1" y="898"/>
                      <a:pt x="157" y="898"/>
                    </a:cubicBezTo>
                    <a:cubicBezTo>
                      <a:pt x="567" y="898"/>
                      <a:pt x="723" y="567"/>
                      <a:pt x="1055" y="411"/>
                    </a:cubicBezTo>
                    <a:lnTo>
                      <a:pt x="1055" y="1054"/>
                    </a:lnTo>
                    <a:cubicBezTo>
                      <a:pt x="1133" y="1132"/>
                      <a:pt x="1133" y="1464"/>
                      <a:pt x="1289" y="1464"/>
                    </a:cubicBezTo>
                    <a:cubicBezTo>
                      <a:pt x="1464" y="1386"/>
                      <a:pt x="1464" y="1211"/>
                      <a:pt x="1464" y="1054"/>
                    </a:cubicBezTo>
                    <a:cubicBezTo>
                      <a:pt x="1464" y="723"/>
                      <a:pt x="1386" y="489"/>
                      <a:pt x="1464" y="157"/>
                    </a:cubicBezTo>
                    <a:cubicBezTo>
                      <a:pt x="1464" y="79"/>
                      <a:pt x="1289" y="1"/>
                      <a:pt x="121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6" name="Google Shape;8276;p56"/>
              <p:cNvSpPr/>
              <p:nvPr/>
            </p:nvSpPr>
            <p:spPr>
              <a:xfrm>
                <a:off x="6687780" y="500475"/>
                <a:ext cx="40594" cy="56825"/>
              </a:xfrm>
              <a:custGeom>
                <a:avLst/>
                <a:gdLst/>
                <a:ahLst/>
                <a:cxnLst/>
                <a:rect l="l" t="t" r="r" b="b"/>
                <a:pathLst>
                  <a:path w="1308" h="1831" extrusionOk="0">
                    <a:moveTo>
                      <a:pt x="731" y="1"/>
                    </a:moveTo>
                    <a:cubicBezTo>
                      <a:pt x="679" y="1"/>
                      <a:pt x="644" y="36"/>
                      <a:pt x="644" y="36"/>
                    </a:cubicBezTo>
                    <a:cubicBezTo>
                      <a:pt x="566" y="289"/>
                      <a:pt x="722" y="523"/>
                      <a:pt x="820" y="699"/>
                    </a:cubicBezTo>
                    <a:cubicBezTo>
                      <a:pt x="820" y="933"/>
                      <a:pt x="898" y="1187"/>
                      <a:pt x="976" y="1343"/>
                    </a:cubicBezTo>
                    <a:cubicBezTo>
                      <a:pt x="755" y="1343"/>
                      <a:pt x="542" y="1378"/>
                      <a:pt x="350" y="1378"/>
                    </a:cubicBezTo>
                    <a:cubicBezTo>
                      <a:pt x="254" y="1378"/>
                      <a:pt x="163" y="1369"/>
                      <a:pt x="78" y="1343"/>
                    </a:cubicBezTo>
                    <a:lnTo>
                      <a:pt x="0" y="1421"/>
                    </a:lnTo>
                    <a:cubicBezTo>
                      <a:pt x="156" y="1831"/>
                      <a:pt x="722" y="1675"/>
                      <a:pt x="1054" y="1753"/>
                    </a:cubicBezTo>
                    <a:cubicBezTo>
                      <a:pt x="1210" y="1753"/>
                      <a:pt x="1307" y="1675"/>
                      <a:pt x="1307" y="1597"/>
                    </a:cubicBezTo>
                    <a:cubicBezTo>
                      <a:pt x="1307" y="1265"/>
                      <a:pt x="1210" y="933"/>
                      <a:pt x="1132" y="699"/>
                    </a:cubicBezTo>
                    <a:cubicBezTo>
                      <a:pt x="1054" y="445"/>
                      <a:pt x="976" y="133"/>
                      <a:pt x="820" y="36"/>
                    </a:cubicBezTo>
                    <a:cubicBezTo>
                      <a:pt x="787" y="10"/>
                      <a:pt x="757" y="1"/>
                      <a:pt x="73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7" name="Google Shape;8277;p56"/>
              <p:cNvSpPr/>
              <p:nvPr/>
            </p:nvSpPr>
            <p:spPr>
              <a:xfrm>
                <a:off x="6761519" y="459167"/>
                <a:ext cx="47390" cy="44690"/>
              </a:xfrm>
              <a:custGeom>
                <a:avLst/>
                <a:gdLst/>
                <a:ahLst/>
                <a:cxnLst/>
                <a:rect l="l" t="t" r="r" b="b"/>
                <a:pathLst>
                  <a:path w="1527" h="1440" extrusionOk="0">
                    <a:moveTo>
                      <a:pt x="1370" y="1"/>
                    </a:moveTo>
                    <a:cubicBezTo>
                      <a:pt x="1195" y="157"/>
                      <a:pt x="1195" y="391"/>
                      <a:pt x="1195" y="567"/>
                    </a:cubicBezTo>
                    <a:cubicBezTo>
                      <a:pt x="1117" y="723"/>
                      <a:pt x="1117" y="801"/>
                      <a:pt x="1039" y="976"/>
                    </a:cubicBezTo>
                    <a:cubicBezTo>
                      <a:pt x="785" y="645"/>
                      <a:pt x="551" y="235"/>
                      <a:pt x="141" y="79"/>
                    </a:cubicBezTo>
                    <a:cubicBezTo>
                      <a:pt x="126" y="64"/>
                      <a:pt x="111" y="58"/>
                      <a:pt x="98" y="58"/>
                    </a:cubicBezTo>
                    <a:cubicBezTo>
                      <a:pt x="39" y="58"/>
                      <a:pt x="0" y="172"/>
                      <a:pt x="63" y="235"/>
                    </a:cubicBezTo>
                    <a:cubicBezTo>
                      <a:pt x="473" y="567"/>
                      <a:pt x="629" y="1054"/>
                      <a:pt x="961" y="1367"/>
                    </a:cubicBezTo>
                    <a:cubicBezTo>
                      <a:pt x="1000" y="1415"/>
                      <a:pt x="1058" y="1440"/>
                      <a:pt x="1107" y="1440"/>
                    </a:cubicBezTo>
                    <a:cubicBezTo>
                      <a:pt x="1156" y="1440"/>
                      <a:pt x="1195" y="1415"/>
                      <a:pt x="1195" y="1367"/>
                    </a:cubicBezTo>
                    <a:cubicBezTo>
                      <a:pt x="1370" y="1132"/>
                      <a:pt x="1448" y="976"/>
                      <a:pt x="1448" y="723"/>
                    </a:cubicBezTo>
                    <a:cubicBezTo>
                      <a:pt x="1527" y="489"/>
                      <a:pt x="1527" y="235"/>
                      <a:pt x="1527" y="79"/>
                    </a:cubicBezTo>
                    <a:cubicBezTo>
                      <a:pt x="1448" y="1"/>
                      <a:pt x="1448" y="1"/>
                      <a:pt x="137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8" name="Google Shape;8278;p56"/>
              <p:cNvSpPr/>
              <p:nvPr/>
            </p:nvSpPr>
            <p:spPr>
              <a:xfrm>
                <a:off x="6859155" y="464629"/>
                <a:ext cx="58160" cy="50680"/>
              </a:xfrm>
              <a:custGeom>
                <a:avLst/>
                <a:gdLst/>
                <a:ahLst/>
                <a:cxnLst/>
                <a:rect l="l" t="t" r="r" b="b"/>
                <a:pathLst>
                  <a:path w="1874" h="1633" extrusionOk="0">
                    <a:moveTo>
                      <a:pt x="439" y="0"/>
                    </a:moveTo>
                    <a:cubicBezTo>
                      <a:pt x="410" y="0"/>
                      <a:pt x="371" y="20"/>
                      <a:pt x="332" y="59"/>
                    </a:cubicBezTo>
                    <a:cubicBezTo>
                      <a:pt x="254" y="547"/>
                      <a:pt x="0" y="1035"/>
                      <a:pt x="78" y="1522"/>
                    </a:cubicBezTo>
                    <a:cubicBezTo>
                      <a:pt x="78" y="1578"/>
                      <a:pt x="127" y="1633"/>
                      <a:pt x="183" y="1633"/>
                    </a:cubicBezTo>
                    <a:cubicBezTo>
                      <a:pt x="206" y="1633"/>
                      <a:pt x="231" y="1623"/>
                      <a:pt x="254" y="1600"/>
                    </a:cubicBezTo>
                    <a:cubicBezTo>
                      <a:pt x="376" y="1581"/>
                      <a:pt x="502" y="1576"/>
                      <a:pt x="630" y="1576"/>
                    </a:cubicBezTo>
                    <a:cubicBezTo>
                      <a:pt x="759" y="1576"/>
                      <a:pt x="888" y="1581"/>
                      <a:pt x="1015" y="1581"/>
                    </a:cubicBezTo>
                    <a:cubicBezTo>
                      <a:pt x="1268" y="1581"/>
                      <a:pt x="1512" y="1561"/>
                      <a:pt x="1717" y="1444"/>
                    </a:cubicBezTo>
                    <a:cubicBezTo>
                      <a:pt x="1873" y="1366"/>
                      <a:pt x="1795" y="1191"/>
                      <a:pt x="1639" y="1191"/>
                    </a:cubicBezTo>
                    <a:cubicBezTo>
                      <a:pt x="1229" y="1288"/>
                      <a:pt x="819" y="1288"/>
                      <a:pt x="410" y="1288"/>
                    </a:cubicBezTo>
                    <a:cubicBezTo>
                      <a:pt x="410" y="878"/>
                      <a:pt x="663" y="469"/>
                      <a:pt x="488" y="59"/>
                    </a:cubicBezTo>
                    <a:cubicBezTo>
                      <a:pt x="488" y="20"/>
                      <a:pt x="468" y="0"/>
                      <a:pt x="43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79" name="Google Shape;8279;p56"/>
              <p:cNvSpPr/>
              <p:nvPr/>
            </p:nvSpPr>
            <p:spPr>
              <a:xfrm>
                <a:off x="6861576" y="643267"/>
                <a:ext cx="10304" cy="7293"/>
              </a:xfrm>
              <a:custGeom>
                <a:avLst/>
                <a:gdLst/>
                <a:ahLst/>
                <a:cxnLst/>
                <a:rect l="l" t="t" r="r" b="b"/>
                <a:pathLst>
                  <a:path w="332" h="235" extrusionOk="0">
                    <a:moveTo>
                      <a:pt x="176" y="0"/>
                    </a:moveTo>
                    <a:cubicBezTo>
                      <a:pt x="0" y="0"/>
                      <a:pt x="0" y="234"/>
                      <a:pt x="176" y="234"/>
                    </a:cubicBezTo>
                    <a:cubicBezTo>
                      <a:pt x="332" y="234"/>
                      <a:pt x="332"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0" name="Google Shape;8280;p56"/>
              <p:cNvSpPr/>
              <p:nvPr/>
            </p:nvSpPr>
            <p:spPr>
              <a:xfrm>
                <a:off x="6773747" y="657388"/>
                <a:ext cx="9745" cy="6890"/>
              </a:xfrm>
              <a:custGeom>
                <a:avLst/>
                <a:gdLst/>
                <a:ahLst/>
                <a:cxnLst/>
                <a:rect l="l" t="t" r="r" b="b"/>
                <a:pathLst>
                  <a:path w="314" h="222" extrusionOk="0">
                    <a:moveTo>
                      <a:pt x="90" y="1"/>
                    </a:moveTo>
                    <a:cubicBezTo>
                      <a:pt x="40" y="1"/>
                      <a:pt x="1" y="56"/>
                      <a:pt x="1" y="111"/>
                    </a:cubicBezTo>
                    <a:cubicBezTo>
                      <a:pt x="1" y="166"/>
                      <a:pt x="40" y="222"/>
                      <a:pt x="90" y="222"/>
                    </a:cubicBezTo>
                    <a:cubicBezTo>
                      <a:pt x="111" y="222"/>
                      <a:pt x="134" y="212"/>
                      <a:pt x="157" y="189"/>
                    </a:cubicBezTo>
                    <a:cubicBezTo>
                      <a:pt x="313" y="189"/>
                      <a:pt x="313" y="33"/>
                      <a:pt x="157" y="33"/>
                    </a:cubicBezTo>
                    <a:cubicBezTo>
                      <a:pt x="134" y="10"/>
                      <a:pt x="111" y="1"/>
                      <a:pt x="9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1" name="Google Shape;8281;p56"/>
              <p:cNvSpPr/>
              <p:nvPr/>
            </p:nvSpPr>
            <p:spPr>
              <a:xfrm>
                <a:off x="6891835" y="543551"/>
                <a:ext cx="12755" cy="8907"/>
              </a:xfrm>
              <a:custGeom>
                <a:avLst/>
                <a:gdLst/>
                <a:ahLst/>
                <a:cxnLst/>
                <a:rect l="l" t="t" r="r" b="b"/>
                <a:pathLst>
                  <a:path w="411" h="287" extrusionOk="0">
                    <a:moveTo>
                      <a:pt x="321" y="1"/>
                    </a:moveTo>
                    <a:cubicBezTo>
                      <a:pt x="300" y="1"/>
                      <a:pt x="277" y="10"/>
                      <a:pt x="254" y="33"/>
                    </a:cubicBezTo>
                    <a:cubicBezTo>
                      <a:pt x="176" y="33"/>
                      <a:pt x="98" y="33"/>
                      <a:pt x="1" y="111"/>
                    </a:cubicBezTo>
                    <a:cubicBezTo>
                      <a:pt x="1" y="209"/>
                      <a:pt x="98" y="287"/>
                      <a:pt x="176" y="287"/>
                    </a:cubicBezTo>
                    <a:cubicBezTo>
                      <a:pt x="254" y="287"/>
                      <a:pt x="410" y="287"/>
                      <a:pt x="410" y="111"/>
                    </a:cubicBezTo>
                    <a:cubicBezTo>
                      <a:pt x="410" y="56"/>
                      <a:pt x="371" y="1"/>
                      <a:pt x="3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2" name="Google Shape;8282;p56"/>
              <p:cNvSpPr/>
              <p:nvPr/>
            </p:nvSpPr>
            <p:spPr>
              <a:xfrm>
                <a:off x="6735605" y="482195"/>
                <a:ext cx="7914" cy="8286"/>
              </a:xfrm>
              <a:custGeom>
                <a:avLst/>
                <a:gdLst/>
                <a:ahLst/>
                <a:cxnLst/>
                <a:rect l="l" t="t" r="r" b="b"/>
                <a:pathLst>
                  <a:path w="255" h="267" extrusionOk="0">
                    <a:moveTo>
                      <a:pt x="205" y="0"/>
                    </a:moveTo>
                    <a:cubicBezTo>
                      <a:pt x="181" y="0"/>
                      <a:pt x="157" y="20"/>
                      <a:pt x="157" y="59"/>
                    </a:cubicBezTo>
                    <a:cubicBezTo>
                      <a:pt x="1" y="59"/>
                      <a:pt x="1" y="137"/>
                      <a:pt x="79" y="234"/>
                    </a:cubicBezTo>
                    <a:cubicBezTo>
                      <a:pt x="101" y="257"/>
                      <a:pt x="125" y="266"/>
                      <a:pt x="148" y="266"/>
                    </a:cubicBezTo>
                    <a:cubicBezTo>
                      <a:pt x="204" y="266"/>
                      <a:pt x="254" y="207"/>
                      <a:pt x="254" y="137"/>
                    </a:cubicBezTo>
                    <a:lnTo>
                      <a:pt x="254" y="59"/>
                    </a:lnTo>
                    <a:cubicBezTo>
                      <a:pt x="254" y="20"/>
                      <a:pt x="230" y="0"/>
                      <a:pt x="20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3" name="Google Shape;8283;p56"/>
              <p:cNvSpPr/>
              <p:nvPr/>
            </p:nvSpPr>
            <p:spPr>
              <a:xfrm>
                <a:off x="6871849" y="582035"/>
                <a:ext cx="53318" cy="58842"/>
              </a:xfrm>
              <a:custGeom>
                <a:avLst/>
                <a:gdLst/>
                <a:ahLst/>
                <a:cxnLst/>
                <a:rect l="l" t="t" r="r" b="b"/>
                <a:pathLst>
                  <a:path w="1718" h="1896" extrusionOk="0">
                    <a:moveTo>
                      <a:pt x="1625" y="1"/>
                    </a:moveTo>
                    <a:cubicBezTo>
                      <a:pt x="1603" y="1"/>
                      <a:pt x="1576" y="7"/>
                      <a:pt x="1542" y="22"/>
                    </a:cubicBezTo>
                    <a:cubicBezTo>
                      <a:pt x="1054" y="178"/>
                      <a:pt x="567" y="334"/>
                      <a:pt x="79" y="588"/>
                    </a:cubicBezTo>
                    <a:cubicBezTo>
                      <a:pt x="1" y="588"/>
                      <a:pt x="1" y="666"/>
                      <a:pt x="1" y="822"/>
                    </a:cubicBezTo>
                    <a:cubicBezTo>
                      <a:pt x="79" y="1076"/>
                      <a:pt x="157" y="1232"/>
                      <a:pt x="332" y="1486"/>
                    </a:cubicBezTo>
                    <a:cubicBezTo>
                      <a:pt x="410" y="1642"/>
                      <a:pt x="489" y="1798"/>
                      <a:pt x="742" y="1895"/>
                    </a:cubicBezTo>
                    <a:cubicBezTo>
                      <a:pt x="742" y="1895"/>
                      <a:pt x="820" y="1895"/>
                      <a:pt x="820" y="1798"/>
                    </a:cubicBezTo>
                    <a:cubicBezTo>
                      <a:pt x="898" y="1642"/>
                      <a:pt x="820" y="1486"/>
                      <a:pt x="645" y="1310"/>
                    </a:cubicBezTo>
                    <a:cubicBezTo>
                      <a:pt x="567" y="1154"/>
                      <a:pt x="489" y="998"/>
                      <a:pt x="410" y="822"/>
                    </a:cubicBezTo>
                    <a:cubicBezTo>
                      <a:pt x="820" y="666"/>
                      <a:pt x="1386" y="588"/>
                      <a:pt x="1718" y="178"/>
                    </a:cubicBezTo>
                    <a:cubicBezTo>
                      <a:pt x="1718" y="115"/>
                      <a:pt x="1718" y="1"/>
                      <a:pt x="162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4" name="Google Shape;8284;p56"/>
              <p:cNvSpPr/>
              <p:nvPr/>
            </p:nvSpPr>
            <p:spPr>
              <a:xfrm>
                <a:off x="1104025" y="2946747"/>
                <a:ext cx="46832" cy="267056"/>
              </a:xfrm>
              <a:custGeom>
                <a:avLst/>
                <a:gdLst/>
                <a:ahLst/>
                <a:cxnLst/>
                <a:rect l="l" t="t" r="r" b="b"/>
                <a:pathLst>
                  <a:path w="1509" h="8605" extrusionOk="0">
                    <a:moveTo>
                      <a:pt x="0" y="1"/>
                    </a:moveTo>
                    <a:cubicBezTo>
                      <a:pt x="0" y="723"/>
                      <a:pt x="156" y="1386"/>
                      <a:pt x="156" y="2108"/>
                    </a:cubicBezTo>
                    <a:cubicBezTo>
                      <a:pt x="254" y="2771"/>
                      <a:pt x="254" y="3493"/>
                      <a:pt x="332" y="4137"/>
                    </a:cubicBezTo>
                    <a:cubicBezTo>
                      <a:pt x="410" y="4879"/>
                      <a:pt x="644" y="5601"/>
                      <a:pt x="742" y="6264"/>
                    </a:cubicBezTo>
                    <a:cubicBezTo>
                      <a:pt x="898" y="6986"/>
                      <a:pt x="898" y="7805"/>
                      <a:pt x="1054" y="8449"/>
                    </a:cubicBezTo>
                    <a:cubicBezTo>
                      <a:pt x="1087" y="8557"/>
                      <a:pt x="1180" y="8605"/>
                      <a:pt x="1270" y="8605"/>
                    </a:cubicBezTo>
                    <a:cubicBezTo>
                      <a:pt x="1392" y="8605"/>
                      <a:pt x="1508" y="8517"/>
                      <a:pt x="1463" y="8371"/>
                    </a:cubicBezTo>
                    <a:lnTo>
                      <a:pt x="1385" y="8215"/>
                    </a:lnTo>
                    <a:lnTo>
                      <a:pt x="1385" y="8137"/>
                    </a:lnTo>
                    <a:cubicBezTo>
                      <a:pt x="1229" y="7552"/>
                      <a:pt x="1229" y="6986"/>
                      <a:pt x="1132" y="6420"/>
                    </a:cubicBezTo>
                    <a:cubicBezTo>
                      <a:pt x="1054" y="5698"/>
                      <a:pt x="820" y="5035"/>
                      <a:pt x="742" y="4313"/>
                    </a:cubicBezTo>
                    <a:cubicBezTo>
                      <a:pt x="566" y="3571"/>
                      <a:pt x="566" y="2849"/>
                      <a:pt x="488" y="2108"/>
                    </a:cubicBezTo>
                    <a:cubicBezTo>
                      <a:pt x="410" y="1386"/>
                      <a:pt x="156" y="723"/>
                      <a:pt x="7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5" name="Google Shape;8285;p56"/>
              <p:cNvSpPr/>
              <p:nvPr/>
            </p:nvSpPr>
            <p:spPr>
              <a:xfrm>
                <a:off x="1038603" y="2973964"/>
                <a:ext cx="188538" cy="193286"/>
              </a:xfrm>
              <a:custGeom>
                <a:avLst/>
                <a:gdLst/>
                <a:ahLst/>
                <a:cxnLst/>
                <a:rect l="l" t="t" r="r" b="b"/>
                <a:pathLst>
                  <a:path w="6075" h="6228" extrusionOk="0">
                    <a:moveTo>
                      <a:pt x="5832" y="1"/>
                    </a:moveTo>
                    <a:cubicBezTo>
                      <a:pt x="5810" y="1"/>
                      <a:pt x="5791" y="7"/>
                      <a:pt x="5776" y="21"/>
                    </a:cubicBezTo>
                    <a:cubicBezTo>
                      <a:pt x="4801" y="1075"/>
                      <a:pt x="3903" y="2050"/>
                      <a:pt x="2850" y="2948"/>
                    </a:cubicBezTo>
                    <a:cubicBezTo>
                      <a:pt x="2264" y="3514"/>
                      <a:pt x="1698" y="4002"/>
                      <a:pt x="1132" y="4567"/>
                    </a:cubicBezTo>
                    <a:cubicBezTo>
                      <a:pt x="723" y="5055"/>
                      <a:pt x="157" y="5543"/>
                      <a:pt x="1" y="6109"/>
                    </a:cubicBezTo>
                    <a:cubicBezTo>
                      <a:pt x="1" y="6164"/>
                      <a:pt x="39" y="6228"/>
                      <a:pt x="89" y="6228"/>
                    </a:cubicBezTo>
                    <a:cubicBezTo>
                      <a:pt x="110" y="6228"/>
                      <a:pt x="134" y="6216"/>
                      <a:pt x="157" y="6187"/>
                    </a:cubicBezTo>
                    <a:cubicBezTo>
                      <a:pt x="1054" y="4899"/>
                      <a:pt x="2440" y="3924"/>
                      <a:pt x="3571" y="2870"/>
                    </a:cubicBezTo>
                    <a:cubicBezTo>
                      <a:pt x="4137" y="2285"/>
                      <a:pt x="4801" y="1719"/>
                      <a:pt x="5367" y="1153"/>
                    </a:cubicBezTo>
                    <a:cubicBezTo>
                      <a:pt x="5523" y="919"/>
                      <a:pt x="6010" y="509"/>
                      <a:pt x="6010" y="255"/>
                    </a:cubicBezTo>
                    <a:cubicBezTo>
                      <a:pt x="6074" y="128"/>
                      <a:pt x="5930" y="1"/>
                      <a:pt x="58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6" name="Google Shape;8286;p56"/>
              <p:cNvSpPr/>
              <p:nvPr/>
            </p:nvSpPr>
            <p:spPr>
              <a:xfrm>
                <a:off x="1019175" y="3032248"/>
                <a:ext cx="235276" cy="104340"/>
              </a:xfrm>
              <a:custGeom>
                <a:avLst/>
                <a:gdLst/>
                <a:ahLst/>
                <a:cxnLst/>
                <a:rect l="l" t="t" r="r" b="b"/>
                <a:pathLst>
                  <a:path w="7581" h="3362" extrusionOk="0">
                    <a:moveTo>
                      <a:pt x="160" y="1"/>
                    </a:moveTo>
                    <a:cubicBezTo>
                      <a:pt x="76" y="1"/>
                      <a:pt x="0" y="75"/>
                      <a:pt x="61" y="172"/>
                    </a:cubicBezTo>
                    <a:cubicBezTo>
                      <a:pt x="217" y="582"/>
                      <a:pt x="627" y="816"/>
                      <a:pt x="1037" y="992"/>
                    </a:cubicBezTo>
                    <a:cubicBezTo>
                      <a:pt x="1602" y="1304"/>
                      <a:pt x="2168" y="1480"/>
                      <a:pt x="2812" y="1714"/>
                    </a:cubicBezTo>
                    <a:cubicBezTo>
                      <a:pt x="3222" y="1870"/>
                      <a:pt x="3632" y="2046"/>
                      <a:pt x="4119" y="2202"/>
                    </a:cubicBezTo>
                    <a:cubicBezTo>
                      <a:pt x="4529" y="2280"/>
                      <a:pt x="5017" y="2358"/>
                      <a:pt x="5427" y="2533"/>
                    </a:cubicBezTo>
                    <a:cubicBezTo>
                      <a:pt x="5661" y="2689"/>
                      <a:pt x="5914" y="2943"/>
                      <a:pt x="6227" y="3021"/>
                    </a:cubicBezTo>
                    <a:cubicBezTo>
                      <a:pt x="6480" y="3099"/>
                      <a:pt x="6968" y="3099"/>
                      <a:pt x="7124" y="3333"/>
                    </a:cubicBezTo>
                    <a:cubicBezTo>
                      <a:pt x="7155" y="3353"/>
                      <a:pt x="7194" y="3361"/>
                      <a:pt x="7234" y="3361"/>
                    </a:cubicBezTo>
                    <a:cubicBezTo>
                      <a:pt x="7393" y="3361"/>
                      <a:pt x="7581" y="3224"/>
                      <a:pt x="7456" y="3099"/>
                    </a:cubicBezTo>
                    <a:cubicBezTo>
                      <a:pt x="7280" y="2689"/>
                      <a:pt x="6714" y="2768"/>
                      <a:pt x="6305" y="2611"/>
                    </a:cubicBezTo>
                    <a:cubicBezTo>
                      <a:pt x="5993" y="2455"/>
                      <a:pt x="5739" y="2202"/>
                      <a:pt x="5427" y="2124"/>
                    </a:cubicBezTo>
                    <a:cubicBezTo>
                      <a:pt x="5017" y="1968"/>
                      <a:pt x="4607" y="1870"/>
                      <a:pt x="4197" y="1792"/>
                    </a:cubicBezTo>
                    <a:cubicBezTo>
                      <a:pt x="3378" y="1558"/>
                      <a:pt x="2656" y="1226"/>
                      <a:pt x="1837" y="894"/>
                    </a:cubicBezTo>
                    <a:cubicBezTo>
                      <a:pt x="1349" y="738"/>
                      <a:pt x="627" y="504"/>
                      <a:pt x="295" y="94"/>
                    </a:cubicBezTo>
                    <a:cubicBezTo>
                      <a:pt x="266" y="28"/>
                      <a:pt x="211" y="1"/>
                      <a:pt x="16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7" name="Google Shape;8287;p56"/>
              <p:cNvSpPr/>
              <p:nvPr/>
            </p:nvSpPr>
            <p:spPr>
              <a:xfrm>
                <a:off x="1038603" y="3084759"/>
                <a:ext cx="35163" cy="13407"/>
              </a:xfrm>
              <a:custGeom>
                <a:avLst/>
                <a:gdLst/>
                <a:ahLst/>
                <a:cxnLst/>
                <a:rect l="l" t="t" r="r" b="b"/>
                <a:pathLst>
                  <a:path w="1133" h="432" extrusionOk="0">
                    <a:moveTo>
                      <a:pt x="959" y="0"/>
                    </a:moveTo>
                    <a:cubicBezTo>
                      <a:pt x="829" y="0"/>
                      <a:pt x="691" y="100"/>
                      <a:pt x="567" y="100"/>
                    </a:cubicBezTo>
                    <a:cubicBezTo>
                      <a:pt x="411" y="100"/>
                      <a:pt x="157" y="100"/>
                      <a:pt x="1" y="178"/>
                    </a:cubicBezTo>
                    <a:lnTo>
                      <a:pt x="1" y="354"/>
                    </a:lnTo>
                    <a:cubicBezTo>
                      <a:pt x="157" y="432"/>
                      <a:pt x="411" y="432"/>
                      <a:pt x="645" y="432"/>
                    </a:cubicBezTo>
                    <a:cubicBezTo>
                      <a:pt x="801" y="354"/>
                      <a:pt x="1054" y="354"/>
                      <a:pt x="1132" y="178"/>
                    </a:cubicBezTo>
                    <a:cubicBezTo>
                      <a:pt x="1132" y="100"/>
                      <a:pt x="1132" y="22"/>
                      <a:pt x="1054" y="22"/>
                    </a:cubicBezTo>
                    <a:cubicBezTo>
                      <a:pt x="1023" y="6"/>
                      <a:pt x="991" y="0"/>
                      <a:pt x="9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8" name="Google Shape;8288;p56"/>
              <p:cNvSpPr/>
              <p:nvPr/>
            </p:nvSpPr>
            <p:spPr>
              <a:xfrm>
                <a:off x="1101604" y="3113870"/>
                <a:ext cx="12724" cy="33952"/>
              </a:xfrm>
              <a:custGeom>
                <a:avLst/>
                <a:gdLst/>
                <a:ahLst/>
                <a:cxnLst/>
                <a:rect l="l" t="t" r="r" b="b"/>
                <a:pathLst>
                  <a:path w="410" h="1094" extrusionOk="0">
                    <a:moveTo>
                      <a:pt x="322" y="1"/>
                    </a:moveTo>
                    <a:cubicBezTo>
                      <a:pt x="278" y="1"/>
                      <a:pt x="234" y="20"/>
                      <a:pt x="234" y="59"/>
                    </a:cubicBezTo>
                    <a:cubicBezTo>
                      <a:pt x="156" y="216"/>
                      <a:pt x="156" y="391"/>
                      <a:pt x="78" y="547"/>
                    </a:cubicBezTo>
                    <a:cubicBezTo>
                      <a:pt x="78" y="703"/>
                      <a:pt x="0" y="879"/>
                      <a:pt x="0" y="1035"/>
                    </a:cubicBezTo>
                    <a:cubicBezTo>
                      <a:pt x="39" y="1074"/>
                      <a:pt x="78" y="1094"/>
                      <a:pt x="117" y="1094"/>
                    </a:cubicBezTo>
                    <a:cubicBezTo>
                      <a:pt x="156" y="1094"/>
                      <a:pt x="195" y="1074"/>
                      <a:pt x="234" y="1035"/>
                    </a:cubicBezTo>
                    <a:cubicBezTo>
                      <a:pt x="410" y="957"/>
                      <a:pt x="332" y="703"/>
                      <a:pt x="410" y="547"/>
                    </a:cubicBezTo>
                    <a:lnTo>
                      <a:pt x="410" y="59"/>
                    </a:lnTo>
                    <a:cubicBezTo>
                      <a:pt x="410" y="20"/>
                      <a:pt x="366" y="1"/>
                      <a:pt x="32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89" name="Google Shape;8289;p56"/>
              <p:cNvSpPr/>
              <p:nvPr/>
            </p:nvSpPr>
            <p:spPr>
              <a:xfrm>
                <a:off x="1101604" y="3141119"/>
                <a:ext cx="10304" cy="7324"/>
              </a:xfrm>
              <a:custGeom>
                <a:avLst/>
                <a:gdLst/>
                <a:ahLst/>
                <a:cxnLst/>
                <a:rect l="l" t="t" r="r" b="b"/>
                <a:pathLst>
                  <a:path w="332" h="236" extrusionOk="0">
                    <a:moveTo>
                      <a:pt x="156" y="1"/>
                    </a:moveTo>
                    <a:cubicBezTo>
                      <a:pt x="0" y="1"/>
                      <a:pt x="0" y="235"/>
                      <a:pt x="156" y="235"/>
                    </a:cubicBezTo>
                    <a:cubicBezTo>
                      <a:pt x="332" y="235"/>
                      <a:pt x="332"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0" name="Google Shape;8290;p56"/>
              <p:cNvSpPr/>
              <p:nvPr/>
            </p:nvSpPr>
            <p:spPr>
              <a:xfrm>
                <a:off x="1061010" y="3014589"/>
                <a:ext cx="32028" cy="39166"/>
              </a:xfrm>
              <a:custGeom>
                <a:avLst/>
                <a:gdLst/>
                <a:ahLst/>
                <a:cxnLst/>
                <a:rect l="l" t="t" r="r" b="b"/>
                <a:pathLst>
                  <a:path w="1032" h="1262" extrusionOk="0">
                    <a:moveTo>
                      <a:pt x="176" y="0"/>
                    </a:moveTo>
                    <a:cubicBezTo>
                      <a:pt x="1" y="254"/>
                      <a:pt x="176" y="488"/>
                      <a:pt x="332" y="663"/>
                    </a:cubicBezTo>
                    <a:cubicBezTo>
                      <a:pt x="410" y="820"/>
                      <a:pt x="664" y="1073"/>
                      <a:pt x="820" y="1229"/>
                    </a:cubicBezTo>
                    <a:cubicBezTo>
                      <a:pt x="843" y="1252"/>
                      <a:pt x="873" y="1262"/>
                      <a:pt x="901" y="1262"/>
                    </a:cubicBezTo>
                    <a:cubicBezTo>
                      <a:pt x="970" y="1262"/>
                      <a:pt x="1031" y="1206"/>
                      <a:pt x="976" y="1151"/>
                    </a:cubicBezTo>
                    <a:cubicBezTo>
                      <a:pt x="976" y="898"/>
                      <a:pt x="820" y="741"/>
                      <a:pt x="664" y="585"/>
                    </a:cubicBezTo>
                    <a:cubicBezTo>
                      <a:pt x="489" y="410"/>
                      <a:pt x="489" y="176"/>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1" name="Google Shape;8291;p56"/>
              <p:cNvSpPr/>
              <p:nvPr/>
            </p:nvSpPr>
            <p:spPr>
              <a:xfrm>
                <a:off x="1129443" y="2990351"/>
                <a:ext cx="22438" cy="43511"/>
              </a:xfrm>
              <a:custGeom>
                <a:avLst/>
                <a:gdLst/>
                <a:ahLst/>
                <a:cxnLst/>
                <a:rect l="l" t="t" r="r" b="b"/>
                <a:pathLst>
                  <a:path w="723" h="1402" extrusionOk="0">
                    <a:moveTo>
                      <a:pt x="615" y="1"/>
                    </a:moveTo>
                    <a:cubicBezTo>
                      <a:pt x="586" y="1"/>
                      <a:pt x="566" y="20"/>
                      <a:pt x="566" y="59"/>
                    </a:cubicBezTo>
                    <a:cubicBezTo>
                      <a:pt x="313" y="215"/>
                      <a:pt x="313" y="469"/>
                      <a:pt x="157" y="703"/>
                    </a:cubicBezTo>
                    <a:cubicBezTo>
                      <a:pt x="79" y="957"/>
                      <a:pt x="1" y="1113"/>
                      <a:pt x="79" y="1366"/>
                    </a:cubicBezTo>
                    <a:cubicBezTo>
                      <a:pt x="79" y="1366"/>
                      <a:pt x="113" y="1401"/>
                      <a:pt x="136" y="1401"/>
                    </a:cubicBezTo>
                    <a:cubicBezTo>
                      <a:pt x="148" y="1401"/>
                      <a:pt x="157" y="1392"/>
                      <a:pt x="157" y="1366"/>
                    </a:cubicBezTo>
                    <a:cubicBezTo>
                      <a:pt x="313" y="1191"/>
                      <a:pt x="410" y="957"/>
                      <a:pt x="488" y="703"/>
                    </a:cubicBezTo>
                    <a:cubicBezTo>
                      <a:pt x="644" y="547"/>
                      <a:pt x="722" y="293"/>
                      <a:pt x="722" y="59"/>
                    </a:cubicBezTo>
                    <a:cubicBezTo>
                      <a:pt x="683" y="20"/>
                      <a:pt x="644" y="1"/>
                      <a:pt x="61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2" name="Google Shape;8292;p56"/>
              <p:cNvSpPr/>
              <p:nvPr/>
            </p:nvSpPr>
            <p:spPr>
              <a:xfrm>
                <a:off x="1164574" y="3055152"/>
                <a:ext cx="35132" cy="17597"/>
              </a:xfrm>
              <a:custGeom>
                <a:avLst/>
                <a:gdLst/>
                <a:ahLst/>
                <a:cxnLst/>
                <a:rect l="l" t="t" r="r" b="b"/>
                <a:pathLst>
                  <a:path w="1132" h="567" extrusionOk="0">
                    <a:moveTo>
                      <a:pt x="1054" y="0"/>
                    </a:moveTo>
                    <a:cubicBezTo>
                      <a:pt x="898" y="0"/>
                      <a:pt x="742" y="78"/>
                      <a:pt x="566" y="156"/>
                    </a:cubicBezTo>
                    <a:cubicBezTo>
                      <a:pt x="410" y="156"/>
                      <a:pt x="254" y="254"/>
                      <a:pt x="156" y="332"/>
                    </a:cubicBezTo>
                    <a:cubicBezTo>
                      <a:pt x="0" y="410"/>
                      <a:pt x="78" y="566"/>
                      <a:pt x="254" y="566"/>
                    </a:cubicBezTo>
                    <a:cubicBezTo>
                      <a:pt x="488" y="488"/>
                      <a:pt x="1132" y="488"/>
                      <a:pt x="1132" y="156"/>
                    </a:cubicBezTo>
                    <a:cubicBezTo>
                      <a:pt x="1132" y="78"/>
                      <a:pt x="1132" y="0"/>
                      <a:pt x="10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3" name="Google Shape;8293;p56"/>
              <p:cNvSpPr/>
              <p:nvPr/>
            </p:nvSpPr>
            <p:spPr>
              <a:xfrm>
                <a:off x="1149429" y="3113280"/>
                <a:ext cx="10335" cy="7293"/>
              </a:xfrm>
              <a:custGeom>
                <a:avLst/>
                <a:gdLst/>
                <a:ahLst/>
                <a:cxnLst/>
                <a:rect l="l" t="t" r="r" b="b"/>
                <a:pathLst>
                  <a:path w="333" h="235" extrusionOk="0">
                    <a:moveTo>
                      <a:pt x="157" y="0"/>
                    </a:moveTo>
                    <a:cubicBezTo>
                      <a:pt x="0" y="0"/>
                      <a:pt x="0" y="235"/>
                      <a:pt x="157" y="235"/>
                    </a:cubicBezTo>
                    <a:cubicBezTo>
                      <a:pt x="332" y="235"/>
                      <a:pt x="332" y="0"/>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4" name="Google Shape;8294;p56"/>
              <p:cNvSpPr/>
              <p:nvPr/>
            </p:nvSpPr>
            <p:spPr>
              <a:xfrm>
                <a:off x="1147846" y="3112101"/>
                <a:ext cx="24611" cy="31718"/>
              </a:xfrm>
              <a:custGeom>
                <a:avLst/>
                <a:gdLst/>
                <a:ahLst/>
                <a:cxnLst/>
                <a:rect l="l" t="t" r="r" b="b"/>
                <a:pathLst>
                  <a:path w="793" h="1022" extrusionOk="0">
                    <a:moveTo>
                      <a:pt x="194" y="1"/>
                    </a:moveTo>
                    <a:cubicBezTo>
                      <a:pt x="82" y="1"/>
                      <a:pt x="1" y="120"/>
                      <a:pt x="51" y="273"/>
                    </a:cubicBezTo>
                    <a:cubicBezTo>
                      <a:pt x="198" y="510"/>
                      <a:pt x="361" y="1021"/>
                      <a:pt x="637" y="1021"/>
                    </a:cubicBezTo>
                    <a:cubicBezTo>
                      <a:pt x="656" y="1021"/>
                      <a:pt x="675" y="1019"/>
                      <a:pt x="695" y="1014"/>
                    </a:cubicBezTo>
                    <a:cubicBezTo>
                      <a:pt x="793" y="1014"/>
                      <a:pt x="793" y="936"/>
                      <a:pt x="793" y="936"/>
                    </a:cubicBezTo>
                    <a:cubicBezTo>
                      <a:pt x="793" y="760"/>
                      <a:pt x="695" y="682"/>
                      <a:pt x="617" y="526"/>
                    </a:cubicBezTo>
                    <a:cubicBezTo>
                      <a:pt x="539" y="370"/>
                      <a:pt x="461" y="195"/>
                      <a:pt x="383" y="116"/>
                    </a:cubicBezTo>
                    <a:cubicBezTo>
                      <a:pt x="322" y="35"/>
                      <a:pt x="254" y="1"/>
                      <a:pt x="19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5" name="Google Shape;8295;p56"/>
              <p:cNvSpPr/>
              <p:nvPr/>
            </p:nvSpPr>
            <p:spPr>
              <a:xfrm>
                <a:off x="1116718" y="3176250"/>
                <a:ext cx="63032" cy="44101"/>
              </a:xfrm>
              <a:custGeom>
                <a:avLst/>
                <a:gdLst/>
                <a:ahLst/>
                <a:cxnLst/>
                <a:rect l="l" t="t" r="r" b="b"/>
                <a:pathLst>
                  <a:path w="2031" h="1421" extrusionOk="0">
                    <a:moveTo>
                      <a:pt x="723" y="1"/>
                    </a:moveTo>
                    <a:cubicBezTo>
                      <a:pt x="645" y="1"/>
                      <a:pt x="567" y="1"/>
                      <a:pt x="489" y="79"/>
                    </a:cubicBezTo>
                    <a:cubicBezTo>
                      <a:pt x="333" y="488"/>
                      <a:pt x="1" y="976"/>
                      <a:pt x="1" y="1386"/>
                    </a:cubicBezTo>
                    <a:cubicBezTo>
                      <a:pt x="1" y="1386"/>
                      <a:pt x="1" y="1421"/>
                      <a:pt x="24" y="1421"/>
                    </a:cubicBezTo>
                    <a:cubicBezTo>
                      <a:pt x="35" y="1421"/>
                      <a:pt x="53" y="1412"/>
                      <a:pt x="79" y="1386"/>
                    </a:cubicBezTo>
                    <a:cubicBezTo>
                      <a:pt x="333" y="1132"/>
                      <a:pt x="489" y="742"/>
                      <a:pt x="723" y="410"/>
                    </a:cubicBezTo>
                    <a:cubicBezTo>
                      <a:pt x="898" y="566"/>
                      <a:pt x="1054" y="645"/>
                      <a:pt x="1211" y="820"/>
                    </a:cubicBezTo>
                    <a:cubicBezTo>
                      <a:pt x="1386" y="976"/>
                      <a:pt x="1542" y="1132"/>
                      <a:pt x="1796" y="1132"/>
                    </a:cubicBezTo>
                    <a:cubicBezTo>
                      <a:pt x="1874" y="1132"/>
                      <a:pt x="2030" y="1054"/>
                      <a:pt x="1952" y="976"/>
                    </a:cubicBezTo>
                    <a:cubicBezTo>
                      <a:pt x="1796" y="742"/>
                      <a:pt x="1542" y="566"/>
                      <a:pt x="1386" y="410"/>
                    </a:cubicBezTo>
                    <a:cubicBezTo>
                      <a:pt x="1132" y="254"/>
                      <a:pt x="976" y="79"/>
                      <a:pt x="72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6" name="Google Shape;8296;p56"/>
              <p:cNvSpPr/>
              <p:nvPr/>
            </p:nvSpPr>
            <p:spPr>
              <a:xfrm>
                <a:off x="1021037" y="3126005"/>
                <a:ext cx="47887" cy="45435"/>
              </a:xfrm>
              <a:custGeom>
                <a:avLst/>
                <a:gdLst/>
                <a:ahLst/>
                <a:cxnLst/>
                <a:rect l="l" t="t" r="r" b="b"/>
                <a:pathLst>
                  <a:path w="1543" h="1464" extrusionOk="0">
                    <a:moveTo>
                      <a:pt x="1211" y="0"/>
                    </a:moveTo>
                    <a:cubicBezTo>
                      <a:pt x="801" y="78"/>
                      <a:pt x="567" y="488"/>
                      <a:pt x="157" y="644"/>
                    </a:cubicBezTo>
                    <a:cubicBezTo>
                      <a:pt x="1" y="644"/>
                      <a:pt x="1" y="898"/>
                      <a:pt x="157" y="898"/>
                    </a:cubicBezTo>
                    <a:cubicBezTo>
                      <a:pt x="567" y="898"/>
                      <a:pt x="801" y="566"/>
                      <a:pt x="1055" y="410"/>
                    </a:cubicBezTo>
                    <a:cubicBezTo>
                      <a:pt x="1055" y="644"/>
                      <a:pt x="1055" y="800"/>
                      <a:pt x="1133" y="1054"/>
                    </a:cubicBezTo>
                    <a:cubicBezTo>
                      <a:pt x="1133" y="1132"/>
                      <a:pt x="1133" y="1464"/>
                      <a:pt x="1289" y="1464"/>
                    </a:cubicBezTo>
                    <a:cubicBezTo>
                      <a:pt x="1542" y="1386"/>
                      <a:pt x="1464" y="1210"/>
                      <a:pt x="1464" y="1054"/>
                    </a:cubicBezTo>
                    <a:cubicBezTo>
                      <a:pt x="1464" y="722"/>
                      <a:pt x="1367" y="488"/>
                      <a:pt x="1464" y="156"/>
                    </a:cubicBezTo>
                    <a:cubicBezTo>
                      <a:pt x="1464" y="78"/>
                      <a:pt x="1289" y="0"/>
                      <a:pt x="121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7" name="Google Shape;8297;p56"/>
              <p:cNvSpPr/>
              <p:nvPr/>
            </p:nvSpPr>
            <p:spPr>
              <a:xfrm>
                <a:off x="1008344" y="3011082"/>
                <a:ext cx="39973" cy="56825"/>
              </a:xfrm>
              <a:custGeom>
                <a:avLst/>
                <a:gdLst/>
                <a:ahLst/>
                <a:cxnLst/>
                <a:rect l="l" t="t" r="r" b="b"/>
                <a:pathLst>
                  <a:path w="1288" h="1831" extrusionOk="0">
                    <a:moveTo>
                      <a:pt x="725" y="0"/>
                    </a:moveTo>
                    <a:cubicBezTo>
                      <a:pt x="679" y="0"/>
                      <a:pt x="644" y="35"/>
                      <a:pt x="644" y="35"/>
                    </a:cubicBezTo>
                    <a:cubicBezTo>
                      <a:pt x="566" y="289"/>
                      <a:pt x="722" y="523"/>
                      <a:pt x="800" y="698"/>
                    </a:cubicBezTo>
                    <a:cubicBezTo>
                      <a:pt x="898" y="933"/>
                      <a:pt x="898" y="1186"/>
                      <a:pt x="976" y="1342"/>
                    </a:cubicBezTo>
                    <a:cubicBezTo>
                      <a:pt x="755" y="1342"/>
                      <a:pt x="534" y="1377"/>
                      <a:pt x="341" y="1377"/>
                    </a:cubicBezTo>
                    <a:cubicBezTo>
                      <a:pt x="245" y="1377"/>
                      <a:pt x="156" y="1368"/>
                      <a:pt x="78" y="1342"/>
                    </a:cubicBezTo>
                    <a:lnTo>
                      <a:pt x="0" y="1420"/>
                    </a:lnTo>
                    <a:cubicBezTo>
                      <a:pt x="156" y="1830"/>
                      <a:pt x="722" y="1674"/>
                      <a:pt x="1132" y="1752"/>
                    </a:cubicBezTo>
                    <a:cubicBezTo>
                      <a:pt x="1210" y="1752"/>
                      <a:pt x="1288" y="1674"/>
                      <a:pt x="1288" y="1576"/>
                    </a:cubicBezTo>
                    <a:cubicBezTo>
                      <a:pt x="1288" y="1264"/>
                      <a:pt x="1210" y="933"/>
                      <a:pt x="1132" y="698"/>
                    </a:cubicBezTo>
                    <a:cubicBezTo>
                      <a:pt x="1054" y="445"/>
                      <a:pt x="976" y="113"/>
                      <a:pt x="800" y="35"/>
                    </a:cubicBezTo>
                    <a:cubicBezTo>
                      <a:pt x="774" y="9"/>
                      <a:pt x="748" y="0"/>
                      <a:pt x="7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8" name="Google Shape;8298;p56"/>
              <p:cNvSpPr/>
              <p:nvPr/>
            </p:nvSpPr>
            <p:spPr>
              <a:xfrm>
                <a:off x="1082114" y="2969154"/>
                <a:ext cx="49780" cy="44846"/>
              </a:xfrm>
              <a:custGeom>
                <a:avLst/>
                <a:gdLst/>
                <a:ahLst/>
                <a:cxnLst/>
                <a:rect l="l" t="t" r="r" b="b"/>
                <a:pathLst>
                  <a:path w="1604" h="1445" extrusionOk="0">
                    <a:moveTo>
                      <a:pt x="1350" y="1"/>
                    </a:moveTo>
                    <a:cubicBezTo>
                      <a:pt x="1272" y="176"/>
                      <a:pt x="1194" y="332"/>
                      <a:pt x="1194" y="586"/>
                    </a:cubicBezTo>
                    <a:cubicBezTo>
                      <a:pt x="1116" y="664"/>
                      <a:pt x="1116" y="820"/>
                      <a:pt x="1038" y="976"/>
                    </a:cubicBezTo>
                    <a:cubicBezTo>
                      <a:pt x="784" y="664"/>
                      <a:pt x="550" y="176"/>
                      <a:pt x="140" y="98"/>
                    </a:cubicBezTo>
                    <a:cubicBezTo>
                      <a:pt x="124" y="78"/>
                      <a:pt x="108" y="69"/>
                      <a:pt x="93" y="69"/>
                    </a:cubicBezTo>
                    <a:cubicBezTo>
                      <a:pt x="36" y="69"/>
                      <a:pt x="0" y="192"/>
                      <a:pt x="62" y="254"/>
                    </a:cubicBezTo>
                    <a:cubicBezTo>
                      <a:pt x="472" y="488"/>
                      <a:pt x="628" y="1074"/>
                      <a:pt x="960" y="1386"/>
                    </a:cubicBezTo>
                    <a:cubicBezTo>
                      <a:pt x="999" y="1425"/>
                      <a:pt x="1057" y="1445"/>
                      <a:pt x="1116" y="1445"/>
                    </a:cubicBezTo>
                    <a:cubicBezTo>
                      <a:pt x="1174" y="1445"/>
                      <a:pt x="1233" y="1425"/>
                      <a:pt x="1272" y="1386"/>
                    </a:cubicBezTo>
                    <a:cubicBezTo>
                      <a:pt x="1350" y="1152"/>
                      <a:pt x="1448" y="898"/>
                      <a:pt x="1448" y="742"/>
                    </a:cubicBezTo>
                    <a:cubicBezTo>
                      <a:pt x="1526" y="488"/>
                      <a:pt x="1604" y="254"/>
                      <a:pt x="1526" y="98"/>
                    </a:cubicBezTo>
                    <a:cubicBezTo>
                      <a:pt x="1526" y="1"/>
                      <a:pt x="1448" y="1"/>
                      <a:pt x="135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299" name="Google Shape;8299;p56"/>
              <p:cNvSpPr/>
              <p:nvPr/>
            </p:nvSpPr>
            <p:spPr>
              <a:xfrm>
                <a:off x="1179719" y="2975206"/>
                <a:ext cx="58160" cy="50711"/>
              </a:xfrm>
              <a:custGeom>
                <a:avLst/>
                <a:gdLst/>
                <a:ahLst/>
                <a:cxnLst/>
                <a:rect l="l" t="t" r="r" b="b"/>
                <a:pathLst>
                  <a:path w="1874" h="1634" extrusionOk="0">
                    <a:moveTo>
                      <a:pt x="459" y="1"/>
                    </a:moveTo>
                    <a:cubicBezTo>
                      <a:pt x="429" y="1"/>
                      <a:pt x="410" y="20"/>
                      <a:pt x="410" y="59"/>
                    </a:cubicBezTo>
                    <a:cubicBezTo>
                      <a:pt x="254" y="547"/>
                      <a:pt x="0" y="1035"/>
                      <a:pt x="78" y="1523"/>
                    </a:cubicBezTo>
                    <a:cubicBezTo>
                      <a:pt x="78" y="1578"/>
                      <a:pt x="117" y="1633"/>
                      <a:pt x="174" y="1633"/>
                    </a:cubicBezTo>
                    <a:cubicBezTo>
                      <a:pt x="198" y="1633"/>
                      <a:pt x="225" y="1624"/>
                      <a:pt x="254" y="1601"/>
                    </a:cubicBezTo>
                    <a:cubicBezTo>
                      <a:pt x="376" y="1581"/>
                      <a:pt x="502" y="1576"/>
                      <a:pt x="631" y="1576"/>
                    </a:cubicBezTo>
                    <a:cubicBezTo>
                      <a:pt x="759" y="1576"/>
                      <a:pt x="888" y="1581"/>
                      <a:pt x="1015" y="1581"/>
                    </a:cubicBezTo>
                    <a:cubicBezTo>
                      <a:pt x="1268" y="1581"/>
                      <a:pt x="1512" y="1562"/>
                      <a:pt x="1717" y="1445"/>
                    </a:cubicBezTo>
                    <a:cubicBezTo>
                      <a:pt x="1873" y="1367"/>
                      <a:pt x="1795" y="1191"/>
                      <a:pt x="1620" y="1191"/>
                    </a:cubicBezTo>
                    <a:cubicBezTo>
                      <a:pt x="1229" y="1269"/>
                      <a:pt x="820" y="1269"/>
                      <a:pt x="410" y="1269"/>
                    </a:cubicBezTo>
                    <a:cubicBezTo>
                      <a:pt x="410" y="879"/>
                      <a:pt x="644" y="469"/>
                      <a:pt x="566" y="59"/>
                    </a:cubicBezTo>
                    <a:cubicBezTo>
                      <a:pt x="527" y="20"/>
                      <a:pt x="488" y="1"/>
                      <a:pt x="4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0" name="Google Shape;8300;p56"/>
              <p:cNvSpPr/>
              <p:nvPr/>
            </p:nvSpPr>
            <p:spPr>
              <a:xfrm>
                <a:off x="1182140" y="3153843"/>
                <a:ext cx="10304" cy="7293"/>
              </a:xfrm>
              <a:custGeom>
                <a:avLst/>
                <a:gdLst/>
                <a:ahLst/>
                <a:cxnLst/>
                <a:rect l="l" t="t" r="r" b="b"/>
                <a:pathLst>
                  <a:path w="332" h="235" extrusionOk="0">
                    <a:moveTo>
                      <a:pt x="176" y="1"/>
                    </a:moveTo>
                    <a:cubicBezTo>
                      <a:pt x="0" y="1"/>
                      <a:pt x="0" y="235"/>
                      <a:pt x="176" y="235"/>
                    </a:cubicBezTo>
                    <a:cubicBezTo>
                      <a:pt x="332" y="235"/>
                      <a:pt x="332" y="1"/>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1" name="Google Shape;8301;p56"/>
              <p:cNvSpPr/>
              <p:nvPr/>
            </p:nvSpPr>
            <p:spPr>
              <a:xfrm>
                <a:off x="1093721" y="3165947"/>
                <a:ext cx="10335" cy="8907"/>
              </a:xfrm>
              <a:custGeom>
                <a:avLst/>
                <a:gdLst/>
                <a:ahLst/>
                <a:cxnLst/>
                <a:rect l="l" t="t" r="r" b="b"/>
                <a:pathLst>
                  <a:path w="333" h="287" extrusionOk="0">
                    <a:moveTo>
                      <a:pt x="176" y="1"/>
                    </a:moveTo>
                    <a:cubicBezTo>
                      <a:pt x="98" y="1"/>
                      <a:pt x="0" y="99"/>
                      <a:pt x="0" y="177"/>
                    </a:cubicBezTo>
                    <a:cubicBezTo>
                      <a:pt x="0" y="232"/>
                      <a:pt x="49" y="287"/>
                      <a:pt x="105" y="287"/>
                    </a:cubicBezTo>
                    <a:cubicBezTo>
                      <a:pt x="129" y="287"/>
                      <a:pt x="153" y="277"/>
                      <a:pt x="176" y="255"/>
                    </a:cubicBezTo>
                    <a:cubicBezTo>
                      <a:pt x="332" y="255"/>
                      <a:pt x="332" y="99"/>
                      <a:pt x="176" y="99"/>
                    </a:cubicBezTo>
                    <a:lnTo>
                      <a:pt x="176"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2" name="Google Shape;8302;p56"/>
              <p:cNvSpPr/>
              <p:nvPr/>
            </p:nvSpPr>
            <p:spPr>
              <a:xfrm>
                <a:off x="1212399" y="3052731"/>
                <a:ext cx="12755" cy="10304"/>
              </a:xfrm>
              <a:custGeom>
                <a:avLst/>
                <a:gdLst/>
                <a:ahLst/>
                <a:cxnLst/>
                <a:rect l="l" t="t" r="r" b="b"/>
                <a:pathLst>
                  <a:path w="411" h="332" extrusionOk="0">
                    <a:moveTo>
                      <a:pt x="254" y="0"/>
                    </a:moveTo>
                    <a:cubicBezTo>
                      <a:pt x="176" y="78"/>
                      <a:pt x="79" y="78"/>
                      <a:pt x="79" y="156"/>
                    </a:cubicBezTo>
                    <a:cubicBezTo>
                      <a:pt x="1" y="234"/>
                      <a:pt x="79" y="332"/>
                      <a:pt x="176" y="332"/>
                    </a:cubicBezTo>
                    <a:cubicBezTo>
                      <a:pt x="254" y="332"/>
                      <a:pt x="410" y="332"/>
                      <a:pt x="410" y="156"/>
                    </a:cubicBezTo>
                    <a:cubicBezTo>
                      <a:pt x="410" y="78"/>
                      <a:pt x="332"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3" name="Google Shape;8303;p56"/>
              <p:cNvSpPr/>
              <p:nvPr/>
            </p:nvSpPr>
            <p:spPr>
              <a:xfrm>
                <a:off x="1013186" y="3090252"/>
                <a:ext cx="12755" cy="10335"/>
              </a:xfrm>
              <a:custGeom>
                <a:avLst/>
                <a:gdLst/>
                <a:ahLst/>
                <a:cxnLst/>
                <a:rect l="l" t="t" r="r" b="b"/>
                <a:pathLst>
                  <a:path w="411" h="333" extrusionOk="0">
                    <a:moveTo>
                      <a:pt x="156" y="1"/>
                    </a:moveTo>
                    <a:cubicBezTo>
                      <a:pt x="0" y="1"/>
                      <a:pt x="0" y="333"/>
                      <a:pt x="156" y="333"/>
                    </a:cubicBezTo>
                    <a:cubicBezTo>
                      <a:pt x="410" y="333"/>
                      <a:pt x="410"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4" name="Google Shape;8304;p56"/>
              <p:cNvSpPr/>
              <p:nvPr/>
            </p:nvSpPr>
            <p:spPr>
              <a:xfrm>
                <a:off x="1056169" y="2992771"/>
                <a:ext cx="7293" cy="7976"/>
              </a:xfrm>
              <a:custGeom>
                <a:avLst/>
                <a:gdLst/>
                <a:ahLst/>
                <a:cxnLst/>
                <a:rect l="l" t="t" r="r" b="b"/>
                <a:pathLst>
                  <a:path w="235" h="257" extrusionOk="0">
                    <a:moveTo>
                      <a:pt x="196" y="1"/>
                    </a:moveTo>
                    <a:cubicBezTo>
                      <a:pt x="176" y="1"/>
                      <a:pt x="157" y="20"/>
                      <a:pt x="157" y="59"/>
                    </a:cubicBezTo>
                    <a:cubicBezTo>
                      <a:pt x="1" y="59"/>
                      <a:pt x="1" y="137"/>
                      <a:pt x="79" y="215"/>
                    </a:cubicBezTo>
                    <a:cubicBezTo>
                      <a:pt x="102" y="244"/>
                      <a:pt x="125" y="256"/>
                      <a:pt x="147" y="256"/>
                    </a:cubicBezTo>
                    <a:cubicBezTo>
                      <a:pt x="196" y="256"/>
                      <a:pt x="235" y="192"/>
                      <a:pt x="235" y="137"/>
                    </a:cubicBezTo>
                    <a:lnTo>
                      <a:pt x="235" y="59"/>
                    </a:lnTo>
                    <a:cubicBezTo>
                      <a:pt x="235" y="20"/>
                      <a:pt x="215" y="1"/>
                      <a:pt x="19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5" name="Google Shape;8305;p56"/>
              <p:cNvSpPr/>
              <p:nvPr/>
            </p:nvSpPr>
            <p:spPr>
              <a:xfrm>
                <a:off x="1157312" y="2961892"/>
                <a:ext cx="9714" cy="7293"/>
              </a:xfrm>
              <a:custGeom>
                <a:avLst/>
                <a:gdLst/>
                <a:ahLst/>
                <a:cxnLst/>
                <a:rect l="l" t="t" r="r" b="b"/>
                <a:pathLst>
                  <a:path w="313" h="235" extrusionOk="0">
                    <a:moveTo>
                      <a:pt x="156" y="1"/>
                    </a:moveTo>
                    <a:cubicBezTo>
                      <a:pt x="0" y="1"/>
                      <a:pt x="0" y="235"/>
                      <a:pt x="156" y="235"/>
                    </a:cubicBezTo>
                    <a:cubicBezTo>
                      <a:pt x="312" y="235"/>
                      <a:pt x="312"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6" name="Google Shape;8306;p56"/>
              <p:cNvSpPr/>
              <p:nvPr/>
            </p:nvSpPr>
            <p:spPr>
              <a:xfrm>
                <a:off x="1192413" y="3092394"/>
                <a:ext cx="52728" cy="58470"/>
              </a:xfrm>
              <a:custGeom>
                <a:avLst/>
                <a:gdLst/>
                <a:ahLst/>
                <a:cxnLst/>
                <a:rect l="l" t="t" r="r" b="b"/>
                <a:pathLst>
                  <a:path w="1699" h="1884" extrusionOk="0">
                    <a:moveTo>
                      <a:pt x="1621" y="1"/>
                    </a:moveTo>
                    <a:cubicBezTo>
                      <a:pt x="1600" y="1"/>
                      <a:pt x="1575" y="9"/>
                      <a:pt x="1542" y="30"/>
                    </a:cubicBezTo>
                    <a:cubicBezTo>
                      <a:pt x="1054" y="186"/>
                      <a:pt x="567" y="342"/>
                      <a:pt x="157" y="595"/>
                    </a:cubicBezTo>
                    <a:cubicBezTo>
                      <a:pt x="1" y="595"/>
                      <a:pt x="1" y="673"/>
                      <a:pt x="1" y="751"/>
                    </a:cubicBezTo>
                    <a:cubicBezTo>
                      <a:pt x="79" y="1005"/>
                      <a:pt x="157" y="1239"/>
                      <a:pt x="332" y="1395"/>
                    </a:cubicBezTo>
                    <a:cubicBezTo>
                      <a:pt x="411" y="1571"/>
                      <a:pt x="489" y="1805"/>
                      <a:pt x="723" y="1883"/>
                    </a:cubicBezTo>
                    <a:lnTo>
                      <a:pt x="820" y="1805"/>
                    </a:lnTo>
                    <a:cubicBezTo>
                      <a:pt x="898" y="1571"/>
                      <a:pt x="820" y="1493"/>
                      <a:pt x="723" y="1317"/>
                    </a:cubicBezTo>
                    <a:cubicBezTo>
                      <a:pt x="567" y="1161"/>
                      <a:pt x="489" y="1005"/>
                      <a:pt x="411" y="830"/>
                    </a:cubicBezTo>
                    <a:cubicBezTo>
                      <a:pt x="820" y="673"/>
                      <a:pt x="1386" y="595"/>
                      <a:pt x="1698" y="186"/>
                    </a:cubicBezTo>
                    <a:cubicBezTo>
                      <a:pt x="1698" y="124"/>
                      <a:pt x="1698" y="1"/>
                      <a:pt x="16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7" name="Google Shape;8307;p56"/>
              <p:cNvSpPr/>
              <p:nvPr/>
            </p:nvSpPr>
            <p:spPr>
              <a:xfrm>
                <a:off x="2827399" y="628122"/>
                <a:ext cx="12755" cy="317954"/>
              </a:xfrm>
              <a:custGeom>
                <a:avLst/>
                <a:gdLst/>
                <a:ahLst/>
                <a:cxnLst/>
                <a:rect l="l" t="t" r="r" b="b"/>
                <a:pathLst>
                  <a:path w="411" h="10245" extrusionOk="0">
                    <a:moveTo>
                      <a:pt x="157" y="1"/>
                    </a:moveTo>
                    <a:cubicBezTo>
                      <a:pt x="79" y="1"/>
                      <a:pt x="79" y="1"/>
                      <a:pt x="79" y="79"/>
                    </a:cubicBezTo>
                    <a:lnTo>
                      <a:pt x="79" y="488"/>
                    </a:lnTo>
                    <a:cubicBezTo>
                      <a:pt x="1" y="801"/>
                      <a:pt x="1" y="1132"/>
                      <a:pt x="1" y="1620"/>
                    </a:cubicBezTo>
                    <a:lnTo>
                      <a:pt x="1" y="2440"/>
                    </a:lnTo>
                    <a:lnTo>
                      <a:pt x="1" y="3240"/>
                    </a:lnTo>
                    <a:lnTo>
                      <a:pt x="1" y="5113"/>
                    </a:lnTo>
                    <a:lnTo>
                      <a:pt x="1" y="6908"/>
                    </a:lnTo>
                    <a:lnTo>
                      <a:pt x="1" y="8527"/>
                    </a:lnTo>
                    <a:cubicBezTo>
                      <a:pt x="1" y="9503"/>
                      <a:pt x="79" y="10069"/>
                      <a:pt x="79" y="10069"/>
                    </a:cubicBezTo>
                    <a:cubicBezTo>
                      <a:pt x="79" y="10166"/>
                      <a:pt x="79" y="10244"/>
                      <a:pt x="157" y="10244"/>
                    </a:cubicBezTo>
                    <a:cubicBezTo>
                      <a:pt x="235" y="10244"/>
                      <a:pt x="235" y="10166"/>
                      <a:pt x="235" y="10069"/>
                    </a:cubicBezTo>
                    <a:cubicBezTo>
                      <a:pt x="235" y="10069"/>
                      <a:pt x="332" y="9503"/>
                      <a:pt x="332" y="8527"/>
                    </a:cubicBezTo>
                    <a:cubicBezTo>
                      <a:pt x="332" y="8039"/>
                      <a:pt x="332" y="7474"/>
                      <a:pt x="410" y="6908"/>
                    </a:cubicBezTo>
                    <a:lnTo>
                      <a:pt x="410" y="5113"/>
                    </a:lnTo>
                    <a:cubicBezTo>
                      <a:pt x="410" y="4469"/>
                      <a:pt x="410" y="3825"/>
                      <a:pt x="332" y="3240"/>
                    </a:cubicBezTo>
                    <a:lnTo>
                      <a:pt x="332" y="2440"/>
                    </a:lnTo>
                    <a:lnTo>
                      <a:pt x="332" y="1620"/>
                    </a:lnTo>
                    <a:lnTo>
                      <a:pt x="332" y="488"/>
                    </a:lnTo>
                    <a:cubicBezTo>
                      <a:pt x="235" y="235"/>
                      <a:pt x="235" y="79"/>
                      <a:pt x="235" y="79"/>
                    </a:cubicBezTo>
                    <a:cubicBezTo>
                      <a:pt x="235" y="1"/>
                      <a:pt x="235" y="1"/>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8" name="Google Shape;8308;p56"/>
              <p:cNvSpPr/>
              <p:nvPr/>
            </p:nvSpPr>
            <p:spPr>
              <a:xfrm>
                <a:off x="2799560" y="643267"/>
                <a:ext cx="65422" cy="39383"/>
              </a:xfrm>
              <a:custGeom>
                <a:avLst/>
                <a:gdLst/>
                <a:ahLst/>
                <a:cxnLst/>
                <a:rect l="l" t="t" r="r" b="b"/>
                <a:pathLst>
                  <a:path w="2108" h="1269" extrusionOk="0">
                    <a:moveTo>
                      <a:pt x="78" y="0"/>
                    </a:moveTo>
                    <a:cubicBezTo>
                      <a:pt x="0" y="78"/>
                      <a:pt x="0" y="156"/>
                      <a:pt x="78" y="156"/>
                    </a:cubicBezTo>
                    <a:cubicBezTo>
                      <a:pt x="156" y="410"/>
                      <a:pt x="332" y="566"/>
                      <a:pt x="488" y="722"/>
                    </a:cubicBezTo>
                    <a:cubicBezTo>
                      <a:pt x="566" y="898"/>
                      <a:pt x="741" y="1054"/>
                      <a:pt x="898" y="1210"/>
                    </a:cubicBezTo>
                    <a:cubicBezTo>
                      <a:pt x="937" y="1249"/>
                      <a:pt x="995" y="1269"/>
                      <a:pt x="1056" y="1269"/>
                    </a:cubicBezTo>
                    <a:cubicBezTo>
                      <a:pt x="1117" y="1269"/>
                      <a:pt x="1180" y="1249"/>
                      <a:pt x="1229" y="1210"/>
                    </a:cubicBezTo>
                    <a:cubicBezTo>
                      <a:pt x="1385" y="1054"/>
                      <a:pt x="1541" y="898"/>
                      <a:pt x="1717" y="722"/>
                    </a:cubicBezTo>
                    <a:cubicBezTo>
                      <a:pt x="1873" y="566"/>
                      <a:pt x="1951" y="410"/>
                      <a:pt x="2107" y="156"/>
                    </a:cubicBezTo>
                    <a:lnTo>
                      <a:pt x="2107" y="78"/>
                    </a:lnTo>
                    <a:cubicBezTo>
                      <a:pt x="2107" y="0"/>
                      <a:pt x="2029" y="0"/>
                      <a:pt x="1951" y="0"/>
                    </a:cubicBezTo>
                    <a:cubicBezTo>
                      <a:pt x="1795" y="156"/>
                      <a:pt x="1620" y="313"/>
                      <a:pt x="1463" y="410"/>
                    </a:cubicBezTo>
                    <a:cubicBezTo>
                      <a:pt x="1307" y="514"/>
                      <a:pt x="1176" y="619"/>
                      <a:pt x="1061" y="729"/>
                    </a:cubicBezTo>
                    <a:lnTo>
                      <a:pt x="1061" y="729"/>
                    </a:lnTo>
                    <a:lnTo>
                      <a:pt x="741" y="410"/>
                    </a:lnTo>
                    <a:cubicBezTo>
                      <a:pt x="566" y="313"/>
                      <a:pt x="410" y="156"/>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09" name="Google Shape;8309;p56"/>
              <p:cNvSpPr/>
              <p:nvPr/>
            </p:nvSpPr>
            <p:spPr>
              <a:xfrm>
                <a:off x="2718993" y="671726"/>
                <a:ext cx="227114" cy="226493"/>
              </a:xfrm>
              <a:custGeom>
                <a:avLst/>
                <a:gdLst/>
                <a:ahLst/>
                <a:cxnLst/>
                <a:rect l="l" t="t" r="r" b="b"/>
                <a:pathLst>
                  <a:path w="7318" h="7298" extrusionOk="0">
                    <a:moveTo>
                      <a:pt x="7201" y="0"/>
                    </a:moveTo>
                    <a:cubicBezTo>
                      <a:pt x="7167" y="0"/>
                      <a:pt x="7142" y="20"/>
                      <a:pt x="7142" y="59"/>
                    </a:cubicBezTo>
                    <a:cubicBezTo>
                      <a:pt x="7142" y="59"/>
                      <a:pt x="6986" y="137"/>
                      <a:pt x="6830" y="293"/>
                    </a:cubicBezTo>
                    <a:cubicBezTo>
                      <a:pt x="6654" y="547"/>
                      <a:pt x="6342" y="781"/>
                      <a:pt x="6011" y="1113"/>
                    </a:cubicBezTo>
                    <a:cubicBezTo>
                      <a:pt x="5855" y="1269"/>
                      <a:pt x="5601" y="1444"/>
                      <a:pt x="5445" y="1600"/>
                    </a:cubicBezTo>
                    <a:cubicBezTo>
                      <a:pt x="5289" y="1835"/>
                      <a:pt x="5035" y="2010"/>
                      <a:pt x="4879" y="2244"/>
                    </a:cubicBezTo>
                    <a:cubicBezTo>
                      <a:pt x="4391" y="2654"/>
                      <a:pt x="3981" y="3064"/>
                      <a:pt x="3494" y="3552"/>
                    </a:cubicBezTo>
                    <a:cubicBezTo>
                      <a:pt x="3084" y="3961"/>
                      <a:pt x="2674" y="4449"/>
                      <a:pt x="2186" y="4859"/>
                    </a:cubicBezTo>
                    <a:cubicBezTo>
                      <a:pt x="1777" y="5249"/>
                      <a:pt x="1464" y="5659"/>
                      <a:pt x="1133" y="5990"/>
                    </a:cubicBezTo>
                    <a:cubicBezTo>
                      <a:pt x="489" y="6634"/>
                      <a:pt x="79" y="7122"/>
                      <a:pt x="79" y="7122"/>
                    </a:cubicBezTo>
                    <a:cubicBezTo>
                      <a:pt x="1" y="7200"/>
                      <a:pt x="1" y="7200"/>
                      <a:pt x="79" y="7298"/>
                    </a:cubicBezTo>
                    <a:lnTo>
                      <a:pt x="157" y="7298"/>
                    </a:lnTo>
                    <a:cubicBezTo>
                      <a:pt x="157" y="7298"/>
                      <a:pt x="645" y="6888"/>
                      <a:pt x="1386" y="6225"/>
                    </a:cubicBezTo>
                    <a:cubicBezTo>
                      <a:pt x="1698" y="5912"/>
                      <a:pt x="2108" y="5503"/>
                      <a:pt x="2518" y="5093"/>
                    </a:cubicBezTo>
                    <a:cubicBezTo>
                      <a:pt x="2928" y="4683"/>
                      <a:pt x="3416" y="4273"/>
                      <a:pt x="3825" y="3786"/>
                    </a:cubicBezTo>
                    <a:cubicBezTo>
                      <a:pt x="4216" y="3395"/>
                      <a:pt x="4703" y="2908"/>
                      <a:pt x="5113" y="2498"/>
                    </a:cubicBezTo>
                    <a:cubicBezTo>
                      <a:pt x="5289" y="2244"/>
                      <a:pt x="5523" y="2088"/>
                      <a:pt x="5679" y="1932"/>
                    </a:cubicBezTo>
                    <a:cubicBezTo>
                      <a:pt x="5855" y="1678"/>
                      <a:pt x="6089" y="1522"/>
                      <a:pt x="6264" y="1347"/>
                    </a:cubicBezTo>
                    <a:cubicBezTo>
                      <a:pt x="6576" y="1035"/>
                      <a:pt x="6830" y="703"/>
                      <a:pt x="6986" y="547"/>
                    </a:cubicBezTo>
                    <a:cubicBezTo>
                      <a:pt x="7142" y="293"/>
                      <a:pt x="7318" y="215"/>
                      <a:pt x="7318" y="215"/>
                    </a:cubicBezTo>
                    <a:lnTo>
                      <a:pt x="7318" y="59"/>
                    </a:lnTo>
                    <a:cubicBezTo>
                      <a:pt x="7279" y="20"/>
                      <a:pt x="7235" y="0"/>
                      <a:pt x="720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0" name="Google Shape;8310;p56"/>
              <p:cNvSpPr/>
              <p:nvPr/>
            </p:nvSpPr>
            <p:spPr>
              <a:xfrm>
                <a:off x="2905514" y="663253"/>
                <a:ext cx="50308" cy="50277"/>
              </a:xfrm>
              <a:custGeom>
                <a:avLst/>
                <a:gdLst/>
                <a:ahLst/>
                <a:cxnLst/>
                <a:rect l="l" t="t" r="r" b="b"/>
                <a:pathLst>
                  <a:path w="1621" h="1620" extrusionOk="0">
                    <a:moveTo>
                      <a:pt x="157" y="0"/>
                    </a:moveTo>
                    <a:cubicBezTo>
                      <a:pt x="157" y="0"/>
                      <a:pt x="79" y="0"/>
                      <a:pt x="79" y="78"/>
                    </a:cubicBezTo>
                    <a:cubicBezTo>
                      <a:pt x="1" y="332"/>
                      <a:pt x="1" y="566"/>
                      <a:pt x="1" y="742"/>
                    </a:cubicBezTo>
                    <a:lnTo>
                      <a:pt x="1" y="1386"/>
                    </a:lnTo>
                    <a:cubicBezTo>
                      <a:pt x="1" y="1542"/>
                      <a:pt x="79" y="1620"/>
                      <a:pt x="157" y="1620"/>
                    </a:cubicBezTo>
                    <a:lnTo>
                      <a:pt x="820" y="1620"/>
                    </a:lnTo>
                    <a:cubicBezTo>
                      <a:pt x="1054" y="1620"/>
                      <a:pt x="1308" y="1620"/>
                      <a:pt x="1542" y="1542"/>
                    </a:cubicBezTo>
                    <a:cubicBezTo>
                      <a:pt x="1542" y="1542"/>
                      <a:pt x="1620" y="1542"/>
                      <a:pt x="1620" y="1464"/>
                    </a:cubicBezTo>
                    <a:cubicBezTo>
                      <a:pt x="1620" y="1386"/>
                      <a:pt x="1620" y="1386"/>
                      <a:pt x="1542" y="1386"/>
                    </a:cubicBezTo>
                    <a:cubicBezTo>
                      <a:pt x="1308" y="1308"/>
                      <a:pt x="1054" y="1308"/>
                      <a:pt x="898" y="1229"/>
                    </a:cubicBezTo>
                    <a:lnTo>
                      <a:pt x="408" y="1229"/>
                    </a:lnTo>
                    <a:cubicBezTo>
                      <a:pt x="404" y="1085"/>
                      <a:pt x="388" y="908"/>
                      <a:pt x="332" y="742"/>
                    </a:cubicBezTo>
                    <a:cubicBezTo>
                      <a:pt x="332" y="566"/>
                      <a:pt x="332" y="332"/>
                      <a:pt x="254" y="78"/>
                    </a:cubicBezTo>
                    <a:cubicBezTo>
                      <a:pt x="254" y="78"/>
                      <a:pt x="254" y="0"/>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1" name="Google Shape;8311;p56"/>
              <p:cNvSpPr/>
              <p:nvPr/>
            </p:nvSpPr>
            <p:spPr>
              <a:xfrm>
                <a:off x="2708721" y="857626"/>
                <a:ext cx="53318" cy="52697"/>
              </a:xfrm>
              <a:custGeom>
                <a:avLst/>
                <a:gdLst/>
                <a:ahLst/>
                <a:cxnLst/>
                <a:rect l="l" t="t" r="r" b="b"/>
                <a:pathLst>
                  <a:path w="1718" h="1698" extrusionOk="0">
                    <a:moveTo>
                      <a:pt x="1464" y="0"/>
                    </a:moveTo>
                    <a:cubicBezTo>
                      <a:pt x="1054" y="0"/>
                      <a:pt x="566" y="0"/>
                      <a:pt x="78" y="157"/>
                    </a:cubicBezTo>
                    <a:cubicBezTo>
                      <a:pt x="78" y="157"/>
                      <a:pt x="0" y="157"/>
                      <a:pt x="0" y="235"/>
                    </a:cubicBezTo>
                    <a:cubicBezTo>
                      <a:pt x="0" y="235"/>
                      <a:pt x="78" y="332"/>
                      <a:pt x="156" y="332"/>
                    </a:cubicBezTo>
                    <a:cubicBezTo>
                      <a:pt x="515" y="401"/>
                      <a:pt x="934" y="409"/>
                      <a:pt x="1308" y="410"/>
                    </a:cubicBezTo>
                    <a:lnTo>
                      <a:pt x="1308" y="410"/>
                    </a:lnTo>
                    <a:cubicBezTo>
                      <a:pt x="1310" y="813"/>
                      <a:pt x="1321" y="1217"/>
                      <a:pt x="1386" y="1620"/>
                    </a:cubicBezTo>
                    <a:cubicBezTo>
                      <a:pt x="1386" y="1620"/>
                      <a:pt x="1386" y="1698"/>
                      <a:pt x="1464" y="1698"/>
                    </a:cubicBezTo>
                    <a:cubicBezTo>
                      <a:pt x="1542" y="1698"/>
                      <a:pt x="1542" y="1620"/>
                      <a:pt x="1542" y="1620"/>
                    </a:cubicBezTo>
                    <a:cubicBezTo>
                      <a:pt x="1620" y="1132"/>
                      <a:pt x="1717" y="644"/>
                      <a:pt x="1717" y="157"/>
                    </a:cubicBezTo>
                    <a:cubicBezTo>
                      <a:pt x="1717" y="79"/>
                      <a:pt x="1620" y="0"/>
                      <a:pt x="14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2" name="Google Shape;8312;p56"/>
              <p:cNvSpPr/>
              <p:nvPr/>
            </p:nvSpPr>
            <p:spPr>
              <a:xfrm>
                <a:off x="2676010" y="779510"/>
                <a:ext cx="317954" cy="12755"/>
              </a:xfrm>
              <a:custGeom>
                <a:avLst/>
                <a:gdLst/>
                <a:ahLst/>
                <a:cxnLst/>
                <a:rect l="l" t="t" r="r" b="b"/>
                <a:pathLst>
                  <a:path w="10245" h="411" extrusionOk="0">
                    <a:moveTo>
                      <a:pt x="3259" y="0"/>
                    </a:moveTo>
                    <a:cubicBezTo>
                      <a:pt x="2674" y="0"/>
                      <a:pt x="2108" y="0"/>
                      <a:pt x="1620" y="79"/>
                    </a:cubicBezTo>
                    <a:lnTo>
                      <a:pt x="79" y="79"/>
                    </a:lnTo>
                    <a:cubicBezTo>
                      <a:pt x="1" y="79"/>
                      <a:pt x="1" y="157"/>
                      <a:pt x="1" y="157"/>
                    </a:cubicBezTo>
                    <a:cubicBezTo>
                      <a:pt x="1" y="235"/>
                      <a:pt x="1" y="313"/>
                      <a:pt x="79" y="313"/>
                    </a:cubicBezTo>
                    <a:cubicBezTo>
                      <a:pt x="79" y="313"/>
                      <a:pt x="723" y="313"/>
                      <a:pt x="1620" y="410"/>
                    </a:cubicBezTo>
                    <a:lnTo>
                      <a:pt x="8527" y="410"/>
                    </a:lnTo>
                    <a:cubicBezTo>
                      <a:pt x="9015" y="313"/>
                      <a:pt x="9425" y="313"/>
                      <a:pt x="9678" y="313"/>
                    </a:cubicBezTo>
                    <a:lnTo>
                      <a:pt x="10088" y="313"/>
                    </a:lnTo>
                    <a:cubicBezTo>
                      <a:pt x="10166" y="313"/>
                      <a:pt x="10166" y="235"/>
                      <a:pt x="10166" y="235"/>
                    </a:cubicBezTo>
                    <a:cubicBezTo>
                      <a:pt x="10244" y="157"/>
                      <a:pt x="10166" y="79"/>
                      <a:pt x="10088" y="79"/>
                    </a:cubicBezTo>
                    <a:lnTo>
                      <a:pt x="8527" y="79"/>
                    </a:lnTo>
                    <a:cubicBezTo>
                      <a:pt x="8293" y="0"/>
                      <a:pt x="8039" y="0"/>
                      <a:pt x="780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3" name="Google Shape;8313;p56"/>
              <p:cNvSpPr/>
              <p:nvPr/>
            </p:nvSpPr>
            <p:spPr>
              <a:xfrm>
                <a:off x="2938224" y="754062"/>
                <a:ext cx="38173" cy="62411"/>
              </a:xfrm>
              <a:custGeom>
                <a:avLst/>
                <a:gdLst/>
                <a:ahLst/>
                <a:cxnLst/>
                <a:rect l="l" t="t" r="r" b="b"/>
                <a:pathLst>
                  <a:path w="1230" h="2011" extrusionOk="0">
                    <a:moveTo>
                      <a:pt x="1054" y="1"/>
                    </a:moveTo>
                    <a:cubicBezTo>
                      <a:pt x="664" y="255"/>
                      <a:pt x="332" y="567"/>
                      <a:pt x="78" y="899"/>
                    </a:cubicBezTo>
                    <a:cubicBezTo>
                      <a:pt x="0" y="977"/>
                      <a:pt x="0" y="1055"/>
                      <a:pt x="78" y="1133"/>
                    </a:cubicBezTo>
                    <a:cubicBezTo>
                      <a:pt x="254" y="1308"/>
                      <a:pt x="332" y="1464"/>
                      <a:pt x="488" y="1620"/>
                    </a:cubicBezTo>
                    <a:cubicBezTo>
                      <a:pt x="742" y="1718"/>
                      <a:pt x="898" y="1874"/>
                      <a:pt x="1054" y="1952"/>
                    </a:cubicBezTo>
                    <a:cubicBezTo>
                      <a:pt x="1054" y="1991"/>
                      <a:pt x="1078" y="2011"/>
                      <a:pt x="1103" y="2011"/>
                    </a:cubicBezTo>
                    <a:cubicBezTo>
                      <a:pt x="1127" y="2011"/>
                      <a:pt x="1151" y="1991"/>
                      <a:pt x="1151" y="1952"/>
                    </a:cubicBezTo>
                    <a:cubicBezTo>
                      <a:pt x="1229" y="1952"/>
                      <a:pt x="1229" y="1874"/>
                      <a:pt x="1229" y="1874"/>
                    </a:cubicBezTo>
                    <a:cubicBezTo>
                      <a:pt x="1054" y="1620"/>
                      <a:pt x="898" y="1464"/>
                      <a:pt x="820" y="1308"/>
                    </a:cubicBezTo>
                    <a:cubicBezTo>
                      <a:pt x="712" y="1187"/>
                      <a:pt x="594" y="1074"/>
                      <a:pt x="480" y="991"/>
                    </a:cubicBezTo>
                    <a:lnTo>
                      <a:pt x="480" y="991"/>
                    </a:lnTo>
                    <a:cubicBezTo>
                      <a:pt x="756" y="721"/>
                      <a:pt x="1014" y="439"/>
                      <a:pt x="1229" y="157"/>
                    </a:cubicBezTo>
                    <a:lnTo>
                      <a:pt x="1229" y="79"/>
                    </a:lnTo>
                    <a:cubicBezTo>
                      <a:pt x="1151" y="1"/>
                      <a:pt x="1054" y="1"/>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4" name="Google Shape;8314;p56"/>
              <p:cNvSpPr/>
              <p:nvPr/>
            </p:nvSpPr>
            <p:spPr>
              <a:xfrm>
                <a:off x="2688734" y="754062"/>
                <a:ext cx="43015" cy="65453"/>
              </a:xfrm>
              <a:custGeom>
                <a:avLst/>
                <a:gdLst/>
                <a:ahLst/>
                <a:cxnLst/>
                <a:rect l="l" t="t" r="r" b="b"/>
                <a:pathLst>
                  <a:path w="1386" h="2109" extrusionOk="0">
                    <a:moveTo>
                      <a:pt x="78" y="1"/>
                    </a:moveTo>
                    <a:cubicBezTo>
                      <a:pt x="0" y="79"/>
                      <a:pt x="0" y="79"/>
                      <a:pt x="78" y="157"/>
                    </a:cubicBezTo>
                    <a:cubicBezTo>
                      <a:pt x="281" y="511"/>
                      <a:pt x="556" y="807"/>
                      <a:pt x="842" y="1032"/>
                    </a:cubicBezTo>
                    <a:lnTo>
                      <a:pt x="842" y="1032"/>
                    </a:lnTo>
                    <a:cubicBezTo>
                      <a:pt x="556" y="1316"/>
                      <a:pt x="281" y="1598"/>
                      <a:pt x="78" y="1952"/>
                    </a:cubicBezTo>
                    <a:cubicBezTo>
                      <a:pt x="0" y="1952"/>
                      <a:pt x="0" y="2030"/>
                      <a:pt x="78" y="2030"/>
                    </a:cubicBezTo>
                    <a:cubicBezTo>
                      <a:pt x="78" y="2108"/>
                      <a:pt x="156" y="2108"/>
                      <a:pt x="156" y="2108"/>
                    </a:cubicBezTo>
                    <a:cubicBezTo>
                      <a:pt x="566" y="1796"/>
                      <a:pt x="898" y="1464"/>
                      <a:pt x="1210" y="1133"/>
                    </a:cubicBezTo>
                    <a:lnTo>
                      <a:pt x="1288" y="1133"/>
                    </a:lnTo>
                    <a:cubicBezTo>
                      <a:pt x="1386" y="1055"/>
                      <a:pt x="1288" y="977"/>
                      <a:pt x="1210" y="899"/>
                    </a:cubicBezTo>
                    <a:cubicBezTo>
                      <a:pt x="898" y="567"/>
                      <a:pt x="566" y="255"/>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5" name="Google Shape;8315;p56"/>
              <p:cNvSpPr/>
              <p:nvPr/>
            </p:nvSpPr>
            <p:spPr>
              <a:xfrm>
                <a:off x="2721445" y="673526"/>
                <a:ext cx="227083" cy="226524"/>
              </a:xfrm>
              <a:custGeom>
                <a:avLst/>
                <a:gdLst/>
                <a:ahLst/>
                <a:cxnLst/>
                <a:rect l="l" t="t" r="r" b="b"/>
                <a:pathLst>
                  <a:path w="7317" h="7299" extrusionOk="0">
                    <a:moveTo>
                      <a:pt x="0" y="1"/>
                    </a:moveTo>
                    <a:lnTo>
                      <a:pt x="0" y="157"/>
                    </a:lnTo>
                    <a:cubicBezTo>
                      <a:pt x="0" y="157"/>
                      <a:pt x="410" y="645"/>
                      <a:pt x="1054" y="1289"/>
                    </a:cubicBezTo>
                    <a:cubicBezTo>
                      <a:pt x="1385" y="1620"/>
                      <a:pt x="1795" y="2030"/>
                      <a:pt x="2185" y="2440"/>
                    </a:cubicBezTo>
                    <a:cubicBezTo>
                      <a:pt x="2595" y="2850"/>
                      <a:pt x="3083" y="3337"/>
                      <a:pt x="3493" y="3728"/>
                    </a:cubicBezTo>
                    <a:cubicBezTo>
                      <a:pt x="3902" y="4215"/>
                      <a:pt x="4390" y="4625"/>
                      <a:pt x="4800" y="5035"/>
                    </a:cubicBezTo>
                    <a:lnTo>
                      <a:pt x="5444" y="5679"/>
                    </a:lnTo>
                    <a:cubicBezTo>
                      <a:pt x="5600" y="5854"/>
                      <a:pt x="5776" y="6011"/>
                      <a:pt x="5932" y="6167"/>
                    </a:cubicBezTo>
                    <a:cubicBezTo>
                      <a:pt x="6341" y="6498"/>
                      <a:pt x="6575" y="6752"/>
                      <a:pt x="6829" y="6986"/>
                    </a:cubicBezTo>
                    <a:cubicBezTo>
                      <a:pt x="6985" y="7142"/>
                      <a:pt x="7063" y="7240"/>
                      <a:pt x="7063" y="7240"/>
                    </a:cubicBezTo>
                    <a:cubicBezTo>
                      <a:pt x="7112" y="7279"/>
                      <a:pt x="7156" y="7298"/>
                      <a:pt x="7188" y="7298"/>
                    </a:cubicBezTo>
                    <a:cubicBezTo>
                      <a:pt x="7219" y="7298"/>
                      <a:pt x="7239" y="7279"/>
                      <a:pt x="7239" y="7240"/>
                    </a:cubicBezTo>
                    <a:cubicBezTo>
                      <a:pt x="7317" y="7240"/>
                      <a:pt x="7317" y="7142"/>
                      <a:pt x="7239" y="7064"/>
                    </a:cubicBezTo>
                    <a:cubicBezTo>
                      <a:pt x="7239" y="7064"/>
                      <a:pt x="7161" y="6986"/>
                      <a:pt x="6985" y="6752"/>
                    </a:cubicBezTo>
                    <a:cubicBezTo>
                      <a:pt x="6751" y="6576"/>
                      <a:pt x="6497" y="6264"/>
                      <a:pt x="6185" y="5932"/>
                    </a:cubicBezTo>
                    <a:cubicBezTo>
                      <a:pt x="6010" y="5776"/>
                      <a:pt x="5854" y="5601"/>
                      <a:pt x="5697" y="5367"/>
                    </a:cubicBezTo>
                    <a:cubicBezTo>
                      <a:pt x="5444" y="5191"/>
                      <a:pt x="5288" y="5035"/>
                      <a:pt x="5034" y="4801"/>
                    </a:cubicBezTo>
                    <a:cubicBezTo>
                      <a:pt x="4624" y="4391"/>
                      <a:pt x="4234" y="3903"/>
                      <a:pt x="3824" y="3494"/>
                    </a:cubicBezTo>
                    <a:cubicBezTo>
                      <a:pt x="3337" y="3006"/>
                      <a:pt x="2927" y="2596"/>
                      <a:pt x="2439" y="2186"/>
                    </a:cubicBezTo>
                    <a:cubicBezTo>
                      <a:pt x="2029" y="1777"/>
                      <a:pt x="1619" y="1386"/>
                      <a:pt x="1307" y="1055"/>
                    </a:cubicBezTo>
                    <a:cubicBezTo>
                      <a:pt x="644" y="411"/>
                      <a:pt x="156"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6" name="Google Shape;8316;p56"/>
              <p:cNvSpPr/>
              <p:nvPr/>
            </p:nvSpPr>
            <p:spPr>
              <a:xfrm>
                <a:off x="2905514" y="857626"/>
                <a:ext cx="50308" cy="50277"/>
              </a:xfrm>
              <a:custGeom>
                <a:avLst/>
                <a:gdLst/>
                <a:ahLst/>
                <a:cxnLst/>
                <a:rect l="l" t="t" r="r" b="b"/>
                <a:pathLst>
                  <a:path w="1621" h="1620" extrusionOk="0">
                    <a:moveTo>
                      <a:pt x="157" y="0"/>
                    </a:moveTo>
                    <a:cubicBezTo>
                      <a:pt x="79" y="0"/>
                      <a:pt x="1" y="79"/>
                      <a:pt x="1" y="235"/>
                    </a:cubicBezTo>
                    <a:lnTo>
                      <a:pt x="1" y="898"/>
                    </a:lnTo>
                    <a:cubicBezTo>
                      <a:pt x="1" y="1132"/>
                      <a:pt x="1" y="1386"/>
                      <a:pt x="79" y="1542"/>
                    </a:cubicBezTo>
                    <a:cubicBezTo>
                      <a:pt x="79" y="1620"/>
                      <a:pt x="79" y="1620"/>
                      <a:pt x="157" y="1620"/>
                    </a:cubicBezTo>
                    <a:cubicBezTo>
                      <a:pt x="254" y="1620"/>
                      <a:pt x="254" y="1620"/>
                      <a:pt x="332" y="1542"/>
                    </a:cubicBezTo>
                    <a:cubicBezTo>
                      <a:pt x="332" y="1308"/>
                      <a:pt x="332" y="1132"/>
                      <a:pt x="410" y="898"/>
                    </a:cubicBezTo>
                    <a:lnTo>
                      <a:pt x="410" y="410"/>
                    </a:lnTo>
                    <a:lnTo>
                      <a:pt x="898" y="410"/>
                    </a:lnTo>
                    <a:cubicBezTo>
                      <a:pt x="1054" y="410"/>
                      <a:pt x="1308" y="332"/>
                      <a:pt x="1542" y="332"/>
                    </a:cubicBezTo>
                    <a:lnTo>
                      <a:pt x="1620" y="235"/>
                    </a:lnTo>
                    <a:cubicBezTo>
                      <a:pt x="1620" y="157"/>
                      <a:pt x="1620" y="79"/>
                      <a:pt x="1542" y="79"/>
                    </a:cubicBezTo>
                    <a:cubicBezTo>
                      <a:pt x="1308" y="79"/>
                      <a:pt x="1054" y="79"/>
                      <a:pt x="8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7" name="Google Shape;8317;p56"/>
              <p:cNvSpPr/>
              <p:nvPr/>
            </p:nvSpPr>
            <p:spPr>
              <a:xfrm>
                <a:off x="2708721" y="663253"/>
                <a:ext cx="53318" cy="50277"/>
              </a:xfrm>
              <a:custGeom>
                <a:avLst/>
                <a:gdLst/>
                <a:ahLst/>
                <a:cxnLst/>
                <a:rect l="l" t="t" r="r" b="b"/>
                <a:pathLst>
                  <a:path w="1718" h="1620" extrusionOk="0">
                    <a:moveTo>
                      <a:pt x="1464" y="0"/>
                    </a:moveTo>
                    <a:cubicBezTo>
                      <a:pt x="1464" y="0"/>
                      <a:pt x="1386" y="0"/>
                      <a:pt x="1386" y="78"/>
                    </a:cubicBezTo>
                    <a:cubicBezTo>
                      <a:pt x="1320" y="486"/>
                      <a:pt x="1310" y="840"/>
                      <a:pt x="1308" y="1230"/>
                    </a:cubicBezTo>
                    <a:lnTo>
                      <a:pt x="1308" y="1230"/>
                    </a:lnTo>
                    <a:cubicBezTo>
                      <a:pt x="900" y="1231"/>
                      <a:pt x="501" y="1242"/>
                      <a:pt x="156" y="1308"/>
                    </a:cubicBezTo>
                    <a:cubicBezTo>
                      <a:pt x="78" y="1308"/>
                      <a:pt x="78" y="1386"/>
                      <a:pt x="78" y="1386"/>
                    </a:cubicBezTo>
                    <a:cubicBezTo>
                      <a:pt x="0" y="1464"/>
                      <a:pt x="78" y="1542"/>
                      <a:pt x="156" y="1542"/>
                    </a:cubicBezTo>
                    <a:cubicBezTo>
                      <a:pt x="566" y="1620"/>
                      <a:pt x="1054" y="1620"/>
                      <a:pt x="1542" y="1620"/>
                    </a:cubicBezTo>
                    <a:cubicBezTo>
                      <a:pt x="1620" y="1620"/>
                      <a:pt x="1717" y="1542"/>
                      <a:pt x="1717" y="1464"/>
                    </a:cubicBezTo>
                    <a:cubicBezTo>
                      <a:pt x="1717" y="976"/>
                      <a:pt x="1717" y="488"/>
                      <a:pt x="1620" y="78"/>
                    </a:cubicBezTo>
                    <a:cubicBezTo>
                      <a:pt x="1542" y="0"/>
                      <a:pt x="1542" y="0"/>
                      <a:pt x="14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8" name="Google Shape;8318;p56"/>
              <p:cNvSpPr/>
              <p:nvPr/>
            </p:nvSpPr>
            <p:spPr>
              <a:xfrm>
                <a:off x="2764428" y="716540"/>
                <a:ext cx="136275" cy="137206"/>
              </a:xfrm>
              <a:custGeom>
                <a:avLst/>
                <a:gdLst/>
                <a:ahLst/>
                <a:cxnLst/>
                <a:rect l="l" t="t" r="r" b="b"/>
                <a:pathLst>
                  <a:path w="4391" h="4421" extrusionOk="0">
                    <a:moveTo>
                      <a:pt x="1501" y="325"/>
                    </a:moveTo>
                    <a:lnTo>
                      <a:pt x="2108" y="800"/>
                    </a:lnTo>
                    <a:lnTo>
                      <a:pt x="2264" y="800"/>
                    </a:lnTo>
                    <a:lnTo>
                      <a:pt x="3027" y="480"/>
                    </a:lnTo>
                    <a:lnTo>
                      <a:pt x="3027" y="480"/>
                    </a:lnTo>
                    <a:lnTo>
                      <a:pt x="3083" y="1132"/>
                    </a:lnTo>
                    <a:cubicBezTo>
                      <a:pt x="3161" y="1210"/>
                      <a:pt x="3161" y="1288"/>
                      <a:pt x="3239" y="1288"/>
                    </a:cubicBezTo>
                    <a:lnTo>
                      <a:pt x="3858" y="1517"/>
                    </a:lnTo>
                    <a:lnTo>
                      <a:pt x="3858" y="1517"/>
                    </a:lnTo>
                    <a:lnTo>
                      <a:pt x="3337" y="2108"/>
                    </a:lnTo>
                    <a:cubicBezTo>
                      <a:pt x="3239" y="2186"/>
                      <a:pt x="3239" y="2342"/>
                      <a:pt x="3337" y="2439"/>
                    </a:cubicBezTo>
                    <a:lnTo>
                      <a:pt x="3748" y="2806"/>
                    </a:lnTo>
                    <a:lnTo>
                      <a:pt x="3161" y="3005"/>
                    </a:lnTo>
                    <a:cubicBezTo>
                      <a:pt x="3083" y="3005"/>
                      <a:pt x="3005" y="3083"/>
                      <a:pt x="3005" y="3161"/>
                    </a:cubicBezTo>
                    <a:cubicBezTo>
                      <a:pt x="2951" y="3392"/>
                      <a:pt x="2897" y="3613"/>
                      <a:pt x="2836" y="3838"/>
                    </a:cubicBezTo>
                    <a:lnTo>
                      <a:pt x="2836" y="3838"/>
                    </a:lnTo>
                    <a:lnTo>
                      <a:pt x="2361" y="3415"/>
                    </a:lnTo>
                    <a:lnTo>
                      <a:pt x="2108" y="3415"/>
                    </a:lnTo>
                    <a:lnTo>
                      <a:pt x="1542" y="3821"/>
                    </a:lnTo>
                    <a:lnTo>
                      <a:pt x="1542" y="3083"/>
                    </a:lnTo>
                    <a:lnTo>
                      <a:pt x="1542" y="3005"/>
                    </a:lnTo>
                    <a:cubicBezTo>
                      <a:pt x="1542" y="2927"/>
                      <a:pt x="1464" y="2829"/>
                      <a:pt x="1386" y="2829"/>
                    </a:cubicBezTo>
                    <a:lnTo>
                      <a:pt x="628" y="2894"/>
                    </a:lnTo>
                    <a:lnTo>
                      <a:pt x="628" y="2894"/>
                    </a:lnTo>
                    <a:lnTo>
                      <a:pt x="976" y="2342"/>
                    </a:lnTo>
                    <a:lnTo>
                      <a:pt x="976" y="2108"/>
                    </a:lnTo>
                    <a:lnTo>
                      <a:pt x="416" y="1416"/>
                    </a:lnTo>
                    <a:lnTo>
                      <a:pt x="416" y="1416"/>
                    </a:lnTo>
                    <a:lnTo>
                      <a:pt x="1210" y="1210"/>
                    </a:lnTo>
                    <a:lnTo>
                      <a:pt x="1288" y="1210"/>
                    </a:lnTo>
                    <a:lnTo>
                      <a:pt x="1501" y="325"/>
                    </a:lnTo>
                    <a:close/>
                    <a:moveTo>
                      <a:pt x="1464" y="0"/>
                    </a:moveTo>
                    <a:cubicBezTo>
                      <a:pt x="1386" y="0"/>
                      <a:pt x="1288" y="78"/>
                      <a:pt x="1288" y="156"/>
                    </a:cubicBezTo>
                    <a:lnTo>
                      <a:pt x="1054" y="1054"/>
                    </a:lnTo>
                    <a:lnTo>
                      <a:pt x="156" y="1210"/>
                    </a:lnTo>
                    <a:lnTo>
                      <a:pt x="78" y="1210"/>
                    </a:lnTo>
                    <a:cubicBezTo>
                      <a:pt x="78" y="1288"/>
                      <a:pt x="0" y="1366"/>
                      <a:pt x="78" y="1464"/>
                    </a:cubicBezTo>
                    <a:lnTo>
                      <a:pt x="637" y="2226"/>
                    </a:lnTo>
                    <a:lnTo>
                      <a:pt x="637" y="2226"/>
                    </a:lnTo>
                    <a:lnTo>
                      <a:pt x="78" y="3005"/>
                    </a:lnTo>
                    <a:lnTo>
                      <a:pt x="78" y="3161"/>
                    </a:lnTo>
                    <a:cubicBezTo>
                      <a:pt x="78" y="3239"/>
                      <a:pt x="156" y="3317"/>
                      <a:pt x="234" y="3317"/>
                    </a:cubicBezTo>
                    <a:lnTo>
                      <a:pt x="1198" y="3252"/>
                    </a:lnTo>
                    <a:lnTo>
                      <a:pt x="1198" y="3252"/>
                    </a:lnTo>
                    <a:lnTo>
                      <a:pt x="1132" y="4215"/>
                    </a:lnTo>
                    <a:cubicBezTo>
                      <a:pt x="1132" y="4215"/>
                      <a:pt x="1132" y="4293"/>
                      <a:pt x="1210" y="4293"/>
                    </a:cubicBezTo>
                    <a:cubicBezTo>
                      <a:pt x="1210" y="4390"/>
                      <a:pt x="1386" y="4390"/>
                      <a:pt x="1464" y="4390"/>
                    </a:cubicBezTo>
                    <a:lnTo>
                      <a:pt x="2222" y="3830"/>
                    </a:lnTo>
                    <a:lnTo>
                      <a:pt x="2849" y="4390"/>
                    </a:lnTo>
                    <a:lnTo>
                      <a:pt x="2927" y="4390"/>
                    </a:lnTo>
                    <a:cubicBezTo>
                      <a:pt x="2968" y="4411"/>
                      <a:pt x="3004" y="4421"/>
                      <a:pt x="3034" y="4421"/>
                    </a:cubicBezTo>
                    <a:cubicBezTo>
                      <a:pt x="3119" y="4421"/>
                      <a:pt x="3161" y="4344"/>
                      <a:pt x="3161" y="4215"/>
                    </a:cubicBezTo>
                    <a:cubicBezTo>
                      <a:pt x="3229" y="3942"/>
                      <a:pt x="3312" y="3655"/>
                      <a:pt x="3384" y="3366"/>
                    </a:cubicBezTo>
                    <a:lnTo>
                      <a:pt x="3384" y="3366"/>
                    </a:lnTo>
                    <a:lnTo>
                      <a:pt x="4215" y="3083"/>
                    </a:lnTo>
                    <a:lnTo>
                      <a:pt x="4312" y="3083"/>
                    </a:lnTo>
                    <a:cubicBezTo>
                      <a:pt x="4391" y="3005"/>
                      <a:pt x="4391" y="2829"/>
                      <a:pt x="4312" y="2751"/>
                    </a:cubicBezTo>
                    <a:lnTo>
                      <a:pt x="3729" y="2245"/>
                    </a:lnTo>
                    <a:lnTo>
                      <a:pt x="3729" y="2245"/>
                    </a:lnTo>
                    <a:lnTo>
                      <a:pt x="4312" y="1542"/>
                    </a:lnTo>
                    <a:lnTo>
                      <a:pt x="4391" y="1464"/>
                    </a:lnTo>
                    <a:cubicBezTo>
                      <a:pt x="4391" y="1366"/>
                      <a:pt x="4312" y="1288"/>
                      <a:pt x="4215" y="1210"/>
                    </a:cubicBezTo>
                    <a:lnTo>
                      <a:pt x="3472" y="1012"/>
                    </a:lnTo>
                    <a:lnTo>
                      <a:pt x="3337" y="234"/>
                    </a:lnTo>
                    <a:lnTo>
                      <a:pt x="3337" y="156"/>
                    </a:lnTo>
                    <a:cubicBezTo>
                      <a:pt x="3337" y="101"/>
                      <a:pt x="3249" y="46"/>
                      <a:pt x="3170" y="46"/>
                    </a:cubicBezTo>
                    <a:cubicBezTo>
                      <a:pt x="3137" y="46"/>
                      <a:pt x="3106" y="55"/>
                      <a:pt x="3083" y="78"/>
                    </a:cubicBezTo>
                    <a:lnTo>
                      <a:pt x="2193" y="523"/>
                    </a:lnTo>
                    <a:lnTo>
                      <a:pt x="2193" y="523"/>
                    </a:lnTo>
                    <a:lnTo>
                      <a:pt x="1464" y="78"/>
                    </a:lnTo>
                    <a:lnTo>
                      <a:pt x="1464"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19" name="Google Shape;8319;p56"/>
              <p:cNvSpPr/>
              <p:nvPr/>
            </p:nvSpPr>
            <p:spPr>
              <a:xfrm>
                <a:off x="5375558" y="416184"/>
                <a:ext cx="15145" cy="353054"/>
              </a:xfrm>
              <a:custGeom>
                <a:avLst/>
                <a:gdLst/>
                <a:ahLst/>
                <a:cxnLst/>
                <a:rect l="l" t="t" r="r" b="b"/>
                <a:pathLst>
                  <a:path w="488" h="11376" extrusionOk="0">
                    <a:moveTo>
                      <a:pt x="254" y="0"/>
                    </a:moveTo>
                    <a:cubicBezTo>
                      <a:pt x="176" y="0"/>
                      <a:pt x="78" y="79"/>
                      <a:pt x="78" y="157"/>
                    </a:cubicBezTo>
                    <a:lnTo>
                      <a:pt x="78" y="566"/>
                    </a:lnTo>
                    <a:lnTo>
                      <a:pt x="78" y="1874"/>
                    </a:lnTo>
                    <a:cubicBezTo>
                      <a:pt x="0" y="2108"/>
                      <a:pt x="0" y="2439"/>
                      <a:pt x="0" y="2674"/>
                    </a:cubicBezTo>
                    <a:lnTo>
                      <a:pt x="0" y="3649"/>
                    </a:lnTo>
                    <a:lnTo>
                      <a:pt x="0" y="5678"/>
                    </a:lnTo>
                    <a:lnTo>
                      <a:pt x="0" y="7727"/>
                    </a:lnTo>
                    <a:lnTo>
                      <a:pt x="0" y="9503"/>
                    </a:lnTo>
                    <a:cubicBezTo>
                      <a:pt x="78" y="10556"/>
                      <a:pt x="78" y="11298"/>
                      <a:pt x="78" y="11298"/>
                    </a:cubicBezTo>
                    <a:cubicBezTo>
                      <a:pt x="78" y="11298"/>
                      <a:pt x="176" y="11376"/>
                      <a:pt x="254" y="11376"/>
                    </a:cubicBezTo>
                    <a:lnTo>
                      <a:pt x="332" y="11298"/>
                    </a:lnTo>
                    <a:cubicBezTo>
                      <a:pt x="332" y="11298"/>
                      <a:pt x="410" y="10556"/>
                      <a:pt x="410" y="9503"/>
                    </a:cubicBezTo>
                    <a:lnTo>
                      <a:pt x="410" y="7727"/>
                    </a:lnTo>
                    <a:cubicBezTo>
                      <a:pt x="410" y="7064"/>
                      <a:pt x="488" y="6420"/>
                      <a:pt x="488" y="5678"/>
                    </a:cubicBezTo>
                    <a:cubicBezTo>
                      <a:pt x="488" y="5034"/>
                      <a:pt x="410" y="4313"/>
                      <a:pt x="410" y="3649"/>
                    </a:cubicBezTo>
                    <a:lnTo>
                      <a:pt x="410" y="2674"/>
                    </a:lnTo>
                    <a:lnTo>
                      <a:pt x="410" y="1874"/>
                    </a:lnTo>
                    <a:cubicBezTo>
                      <a:pt x="410" y="1386"/>
                      <a:pt x="410" y="898"/>
                      <a:pt x="332" y="566"/>
                    </a:cubicBezTo>
                    <a:lnTo>
                      <a:pt x="332" y="157"/>
                    </a:lnTo>
                    <a:cubicBezTo>
                      <a:pt x="332" y="79"/>
                      <a:pt x="332"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0" name="Google Shape;8320;p56"/>
              <p:cNvSpPr/>
              <p:nvPr/>
            </p:nvSpPr>
            <p:spPr>
              <a:xfrm>
                <a:off x="5347689" y="434339"/>
                <a:ext cx="73305" cy="42797"/>
              </a:xfrm>
              <a:custGeom>
                <a:avLst/>
                <a:gdLst/>
                <a:ahLst/>
                <a:cxnLst/>
                <a:rect l="l" t="t" r="r" b="b"/>
                <a:pathLst>
                  <a:path w="2362" h="1379" extrusionOk="0">
                    <a:moveTo>
                      <a:pt x="125" y="1"/>
                    </a:moveTo>
                    <a:cubicBezTo>
                      <a:pt x="93" y="1"/>
                      <a:pt x="49" y="20"/>
                      <a:pt x="1" y="59"/>
                    </a:cubicBezTo>
                    <a:lnTo>
                      <a:pt x="1" y="215"/>
                    </a:lnTo>
                    <a:cubicBezTo>
                      <a:pt x="176" y="391"/>
                      <a:pt x="332" y="625"/>
                      <a:pt x="488" y="801"/>
                    </a:cubicBezTo>
                    <a:cubicBezTo>
                      <a:pt x="586" y="957"/>
                      <a:pt x="820" y="1113"/>
                      <a:pt x="976" y="1289"/>
                    </a:cubicBezTo>
                    <a:cubicBezTo>
                      <a:pt x="1033" y="1334"/>
                      <a:pt x="1082" y="1379"/>
                      <a:pt x="1144" y="1379"/>
                    </a:cubicBezTo>
                    <a:cubicBezTo>
                      <a:pt x="1190" y="1379"/>
                      <a:pt x="1242" y="1355"/>
                      <a:pt x="1308" y="1289"/>
                    </a:cubicBezTo>
                    <a:lnTo>
                      <a:pt x="1796" y="801"/>
                    </a:lnTo>
                    <a:cubicBezTo>
                      <a:pt x="1952" y="625"/>
                      <a:pt x="2127" y="391"/>
                      <a:pt x="2283" y="215"/>
                    </a:cubicBezTo>
                    <a:cubicBezTo>
                      <a:pt x="2362" y="137"/>
                      <a:pt x="2362" y="137"/>
                      <a:pt x="2283" y="59"/>
                    </a:cubicBezTo>
                    <a:cubicBezTo>
                      <a:pt x="2283" y="20"/>
                      <a:pt x="2264" y="1"/>
                      <a:pt x="2235" y="1"/>
                    </a:cubicBezTo>
                    <a:cubicBezTo>
                      <a:pt x="2205" y="1"/>
                      <a:pt x="2166" y="20"/>
                      <a:pt x="2127" y="59"/>
                    </a:cubicBezTo>
                    <a:cubicBezTo>
                      <a:pt x="1952" y="137"/>
                      <a:pt x="1718" y="313"/>
                      <a:pt x="1562" y="469"/>
                    </a:cubicBezTo>
                    <a:cubicBezTo>
                      <a:pt x="1387" y="576"/>
                      <a:pt x="1259" y="693"/>
                      <a:pt x="1139" y="806"/>
                    </a:cubicBezTo>
                    <a:lnTo>
                      <a:pt x="1139" y="806"/>
                    </a:lnTo>
                    <a:cubicBezTo>
                      <a:pt x="1003" y="693"/>
                      <a:pt x="849" y="576"/>
                      <a:pt x="742" y="469"/>
                    </a:cubicBezTo>
                    <a:cubicBezTo>
                      <a:pt x="586" y="313"/>
                      <a:pt x="410" y="137"/>
                      <a:pt x="176" y="59"/>
                    </a:cubicBezTo>
                    <a:cubicBezTo>
                      <a:pt x="176" y="20"/>
                      <a:pt x="157" y="1"/>
                      <a:pt x="12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1" name="Google Shape;8321;p56"/>
              <p:cNvSpPr/>
              <p:nvPr/>
            </p:nvSpPr>
            <p:spPr>
              <a:xfrm>
                <a:off x="5347689" y="709278"/>
                <a:ext cx="73305" cy="44225"/>
              </a:xfrm>
              <a:custGeom>
                <a:avLst/>
                <a:gdLst/>
                <a:ahLst/>
                <a:cxnLst/>
                <a:rect l="l" t="t" r="r" b="b"/>
                <a:pathLst>
                  <a:path w="2362" h="1425" extrusionOk="0">
                    <a:moveTo>
                      <a:pt x="1149" y="0"/>
                    </a:moveTo>
                    <a:cubicBezTo>
                      <a:pt x="1088" y="0"/>
                      <a:pt x="1025" y="20"/>
                      <a:pt x="976" y="59"/>
                    </a:cubicBezTo>
                    <a:cubicBezTo>
                      <a:pt x="820" y="234"/>
                      <a:pt x="664" y="468"/>
                      <a:pt x="488" y="625"/>
                    </a:cubicBezTo>
                    <a:cubicBezTo>
                      <a:pt x="332" y="800"/>
                      <a:pt x="176" y="1034"/>
                      <a:pt x="1" y="1210"/>
                    </a:cubicBezTo>
                    <a:lnTo>
                      <a:pt x="1" y="1366"/>
                    </a:lnTo>
                    <a:cubicBezTo>
                      <a:pt x="1" y="1405"/>
                      <a:pt x="25" y="1424"/>
                      <a:pt x="59" y="1424"/>
                    </a:cubicBezTo>
                    <a:cubicBezTo>
                      <a:pt x="93" y="1424"/>
                      <a:pt x="137" y="1405"/>
                      <a:pt x="176" y="1366"/>
                    </a:cubicBezTo>
                    <a:cubicBezTo>
                      <a:pt x="410" y="1288"/>
                      <a:pt x="586" y="1112"/>
                      <a:pt x="742" y="878"/>
                    </a:cubicBezTo>
                    <a:cubicBezTo>
                      <a:pt x="897" y="775"/>
                      <a:pt x="1026" y="663"/>
                      <a:pt x="1142" y="554"/>
                    </a:cubicBezTo>
                    <a:lnTo>
                      <a:pt x="1142" y="554"/>
                    </a:lnTo>
                    <a:cubicBezTo>
                      <a:pt x="1439" y="844"/>
                      <a:pt x="1783" y="1153"/>
                      <a:pt x="2127" y="1366"/>
                    </a:cubicBezTo>
                    <a:cubicBezTo>
                      <a:pt x="2166" y="1405"/>
                      <a:pt x="2186" y="1424"/>
                      <a:pt x="2205" y="1424"/>
                    </a:cubicBezTo>
                    <a:cubicBezTo>
                      <a:pt x="2225" y="1424"/>
                      <a:pt x="2244" y="1405"/>
                      <a:pt x="2283" y="1366"/>
                    </a:cubicBezTo>
                    <a:cubicBezTo>
                      <a:pt x="2362" y="1366"/>
                      <a:pt x="2362" y="1288"/>
                      <a:pt x="2283" y="1210"/>
                    </a:cubicBezTo>
                    <a:cubicBezTo>
                      <a:pt x="2049" y="800"/>
                      <a:pt x="1640" y="390"/>
                      <a:pt x="1308" y="59"/>
                    </a:cubicBezTo>
                    <a:cubicBezTo>
                      <a:pt x="1269" y="20"/>
                      <a:pt x="1210" y="0"/>
                      <a:pt x="11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2" name="Google Shape;8322;p56"/>
              <p:cNvSpPr/>
              <p:nvPr/>
            </p:nvSpPr>
            <p:spPr>
              <a:xfrm>
                <a:off x="5256849" y="466429"/>
                <a:ext cx="252563" cy="251942"/>
              </a:xfrm>
              <a:custGeom>
                <a:avLst/>
                <a:gdLst/>
                <a:ahLst/>
                <a:cxnLst/>
                <a:rect l="l" t="t" r="r" b="b"/>
                <a:pathLst>
                  <a:path w="8138" h="8118" extrusionOk="0">
                    <a:moveTo>
                      <a:pt x="7903" y="1"/>
                    </a:moveTo>
                    <a:cubicBezTo>
                      <a:pt x="7903" y="1"/>
                      <a:pt x="7806" y="157"/>
                      <a:pt x="7571" y="333"/>
                    </a:cubicBezTo>
                    <a:lnTo>
                      <a:pt x="6674" y="1230"/>
                    </a:lnTo>
                    <a:cubicBezTo>
                      <a:pt x="6440" y="1386"/>
                      <a:pt x="6264" y="1620"/>
                      <a:pt x="6030" y="1796"/>
                    </a:cubicBezTo>
                    <a:cubicBezTo>
                      <a:pt x="5776" y="2030"/>
                      <a:pt x="5620" y="2206"/>
                      <a:pt x="5367" y="2440"/>
                    </a:cubicBezTo>
                    <a:lnTo>
                      <a:pt x="3903" y="3903"/>
                    </a:lnTo>
                    <a:lnTo>
                      <a:pt x="2440" y="5367"/>
                    </a:lnTo>
                    <a:cubicBezTo>
                      <a:pt x="1952" y="5776"/>
                      <a:pt x="1562" y="6264"/>
                      <a:pt x="1230" y="6674"/>
                    </a:cubicBezTo>
                    <a:lnTo>
                      <a:pt x="1" y="7884"/>
                    </a:lnTo>
                    <a:lnTo>
                      <a:pt x="1" y="8059"/>
                    </a:lnTo>
                    <a:cubicBezTo>
                      <a:pt x="50" y="8098"/>
                      <a:pt x="94" y="8118"/>
                      <a:pt x="125" y="8118"/>
                    </a:cubicBezTo>
                    <a:cubicBezTo>
                      <a:pt x="157" y="8118"/>
                      <a:pt x="176" y="8098"/>
                      <a:pt x="176" y="8059"/>
                    </a:cubicBezTo>
                    <a:cubicBezTo>
                      <a:pt x="176" y="8059"/>
                      <a:pt x="742" y="7650"/>
                      <a:pt x="1464" y="6908"/>
                    </a:cubicBezTo>
                    <a:cubicBezTo>
                      <a:pt x="1874" y="6498"/>
                      <a:pt x="2284" y="6108"/>
                      <a:pt x="2772" y="5698"/>
                    </a:cubicBezTo>
                    <a:lnTo>
                      <a:pt x="4235" y="4235"/>
                    </a:lnTo>
                    <a:lnTo>
                      <a:pt x="5698" y="2772"/>
                    </a:lnTo>
                    <a:cubicBezTo>
                      <a:pt x="5854" y="2518"/>
                      <a:pt x="6108" y="2284"/>
                      <a:pt x="6342" y="2108"/>
                    </a:cubicBezTo>
                    <a:cubicBezTo>
                      <a:pt x="6518" y="1874"/>
                      <a:pt x="6752" y="1620"/>
                      <a:pt x="6928" y="1464"/>
                    </a:cubicBezTo>
                    <a:cubicBezTo>
                      <a:pt x="7240" y="1055"/>
                      <a:pt x="7571" y="820"/>
                      <a:pt x="7728" y="567"/>
                    </a:cubicBezTo>
                    <a:cubicBezTo>
                      <a:pt x="7981" y="333"/>
                      <a:pt x="8059" y="157"/>
                      <a:pt x="8059" y="157"/>
                    </a:cubicBezTo>
                    <a:cubicBezTo>
                      <a:pt x="8137" y="157"/>
                      <a:pt x="8137" y="79"/>
                      <a:pt x="80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3" name="Google Shape;8323;p56"/>
              <p:cNvSpPr/>
              <p:nvPr/>
            </p:nvSpPr>
            <p:spPr>
              <a:xfrm>
                <a:off x="5461525" y="456157"/>
                <a:ext cx="58160" cy="55739"/>
              </a:xfrm>
              <a:custGeom>
                <a:avLst/>
                <a:gdLst/>
                <a:ahLst/>
                <a:cxnLst/>
                <a:rect l="l" t="t" r="r" b="b"/>
                <a:pathLst>
                  <a:path w="1874" h="1796" extrusionOk="0">
                    <a:moveTo>
                      <a:pt x="333" y="0"/>
                    </a:moveTo>
                    <a:cubicBezTo>
                      <a:pt x="235" y="0"/>
                      <a:pt x="157" y="98"/>
                      <a:pt x="157" y="98"/>
                    </a:cubicBezTo>
                    <a:cubicBezTo>
                      <a:pt x="79" y="332"/>
                      <a:pt x="79" y="586"/>
                      <a:pt x="79" y="820"/>
                    </a:cubicBezTo>
                    <a:cubicBezTo>
                      <a:pt x="79" y="1073"/>
                      <a:pt x="1" y="1308"/>
                      <a:pt x="1" y="1561"/>
                    </a:cubicBezTo>
                    <a:cubicBezTo>
                      <a:pt x="1" y="1717"/>
                      <a:pt x="157" y="1795"/>
                      <a:pt x="235" y="1795"/>
                    </a:cubicBezTo>
                    <a:lnTo>
                      <a:pt x="976" y="1795"/>
                    </a:lnTo>
                    <a:cubicBezTo>
                      <a:pt x="1308" y="1795"/>
                      <a:pt x="1542" y="1795"/>
                      <a:pt x="1796" y="1717"/>
                    </a:cubicBezTo>
                    <a:cubicBezTo>
                      <a:pt x="1796" y="1717"/>
                      <a:pt x="1874" y="1717"/>
                      <a:pt x="1874" y="1639"/>
                    </a:cubicBezTo>
                    <a:cubicBezTo>
                      <a:pt x="1874" y="1639"/>
                      <a:pt x="1874" y="1561"/>
                      <a:pt x="1796" y="1561"/>
                    </a:cubicBezTo>
                    <a:cubicBezTo>
                      <a:pt x="1542" y="1464"/>
                      <a:pt x="1308" y="1386"/>
                      <a:pt x="1054" y="1386"/>
                    </a:cubicBezTo>
                    <a:cubicBezTo>
                      <a:pt x="893" y="1386"/>
                      <a:pt x="685" y="1386"/>
                      <a:pt x="489" y="1360"/>
                    </a:cubicBezTo>
                    <a:lnTo>
                      <a:pt x="489" y="1360"/>
                    </a:lnTo>
                    <a:lnTo>
                      <a:pt x="489" y="820"/>
                    </a:lnTo>
                    <a:cubicBezTo>
                      <a:pt x="489" y="586"/>
                      <a:pt x="411" y="332"/>
                      <a:pt x="411" y="98"/>
                    </a:cubicBezTo>
                    <a:lnTo>
                      <a:pt x="333"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4" name="Google Shape;8324;p56"/>
              <p:cNvSpPr/>
              <p:nvPr/>
            </p:nvSpPr>
            <p:spPr>
              <a:xfrm>
                <a:off x="5244746" y="671105"/>
                <a:ext cx="57570" cy="60611"/>
              </a:xfrm>
              <a:custGeom>
                <a:avLst/>
                <a:gdLst/>
                <a:ahLst/>
                <a:cxnLst/>
                <a:rect l="l" t="t" r="r" b="b"/>
                <a:pathLst>
                  <a:path w="1855" h="1953" extrusionOk="0">
                    <a:moveTo>
                      <a:pt x="1620" y="1"/>
                    </a:moveTo>
                    <a:cubicBezTo>
                      <a:pt x="1132" y="79"/>
                      <a:pt x="644" y="79"/>
                      <a:pt x="157" y="157"/>
                    </a:cubicBezTo>
                    <a:cubicBezTo>
                      <a:pt x="79" y="235"/>
                      <a:pt x="79" y="235"/>
                      <a:pt x="79" y="313"/>
                    </a:cubicBezTo>
                    <a:cubicBezTo>
                      <a:pt x="1" y="313"/>
                      <a:pt x="79" y="391"/>
                      <a:pt x="157" y="391"/>
                    </a:cubicBezTo>
                    <a:cubicBezTo>
                      <a:pt x="593" y="478"/>
                      <a:pt x="1028" y="488"/>
                      <a:pt x="1464" y="489"/>
                    </a:cubicBezTo>
                    <a:lnTo>
                      <a:pt x="1464" y="489"/>
                    </a:lnTo>
                    <a:cubicBezTo>
                      <a:pt x="1466" y="950"/>
                      <a:pt x="1476" y="1363"/>
                      <a:pt x="1542" y="1776"/>
                    </a:cubicBezTo>
                    <a:cubicBezTo>
                      <a:pt x="1542" y="1855"/>
                      <a:pt x="1542" y="1952"/>
                      <a:pt x="1620" y="1952"/>
                    </a:cubicBezTo>
                    <a:cubicBezTo>
                      <a:pt x="1698" y="1952"/>
                      <a:pt x="1776" y="1855"/>
                      <a:pt x="1776" y="1776"/>
                    </a:cubicBezTo>
                    <a:cubicBezTo>
                      <a:pt x="1854" y="1289"/>
                      <a:pt x="1854" y="801"/>
                      <a:pt x="1854" y="235"/>
                    </a:cubicBezTo>
                    <a:cubicBezTo>
                      <a:pt x="1854" y="157"/>
                      <a:pt x="1776" y="1"/>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5" name="Google Shape;8325;p56"/>
              <p:cNvSpPr/>
              <p:nvPr/>
            </p:nvSpPr>
            <p:spPr>
              <a:xfrm>
                <a:off x="5206604" y="585138"/>
                <a:ext cx="353054" cy="15176"/>
              </a:xfrm>
              <a:custGeom>
                <a:avLst/>
                <a:gdLst/>
                <a:ahLst/>
                <a:cxnLst/>
                <a:rect l="l" t="t" r="r" b="b"/>
                <a:pathLst>
                  <a:path w="11376" h="489" extrusionOk="0">
                    <a:moveTo>
                      <a:pt x="3669" y="0"/>
                    </a:moveTo>
                    <a:cubicBezTo>
                      <a:pt x="3005" y="0"/>
                      <a:pt x="2439" y="78"/>
                      <a:pt x="1873" y="78"/>
                    </a:cubicBezTo>
                    <a:cubicBezTo>
                      <a:pt x="820" y="78"/>
                      <a:pt x="156" y="156"/>
                      <a:pt x="156" y="156"/>
                    </a:cubicBezTo>
                    <a:cubicBezTo>
                      <a:pt x="78" y="156"/>
                      <a:pt x="0" y="156"/>
                      <a:pt x="0" y="234"/>
                    </a:cubicBezTo>
                    <a:cubicBezTo>
                      <a:pt x="0" y="332"/>
                      <a:pt x="78" y="332"/>
                      <a:pt x="156" y="410"/>
                    </a:cubicBezTo>
                    <a:lnTo>
                      <a:pt x="1873" y="410"/>
                    </a:lnTo>
                    <a:cubicBezTo>
                      <a:pt x="2439" y="410"/>
                      <a:pt x="3005" y="488"/>
                      <a:pt x="3669" y="488"/>
                    </a:cubicBezTo>
                    <a:lnTo>
                      <a:pt x="8703" y="488"/>
                    </a:lnTo>
                    <a:cubicBezTo>
                      <a:pt x="9034" y="410"/>
                      <a:pt x="9268" y="410"/>
                      <a:pt x="9522" y="410"/>
                    </a:cubicBezTo>
                    <a:lnTo>
                      <a:pt x="11298" y="410"/>
                    </a:lnTo>
                    <a:cubicBezTo>
                      <a:pt x="11376" y="332"/>
                      <a:pt x="11376" y="332"/>
                      <a:pt x="11376" y="234"/>
                    </a:cubicBezTo>
                    <a:cubicBezTo>
                      <a:pt x="11376" y="156"/>
                      <a:pt x="11376" y="156"/>
                      <a:pt x="11298" y="156"/>
                    </a:cubicBezTo>
                    <a:cubicBezTo>
                      <a:pt x="11298" y="156"/>
                      <a:pt x="11142" y="156"/>
                      <a:pt x="10810" y="78"/>
                    </a:cubicBezTo>
                    <a:lnTo>
                      <a:pt x="8703" y="78"/>
                    </a:lnTo>
                    <a:cubicBezTo>
                      <a:pt x="8371" y="78"/>
                      <a:pt x="8059" y="0"/>
                      <a:pt x="772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6" name="Google Shape;8326;p56"/>
              <p:cNvSpPr/>
              <p:nvPr/>
            </p:nvSpPr>
            <p:spPr>
              <a:xfrm>
                <a:off x="5499078" y="557269"/>
                <a:ext cx="43015" cy="70294"/>
              </a:xfrm>
              <a:custGeom>
                <a:avLst/>
                <a:gdLst/>
                <a:ahLst/>
                <a:cxnLst/>
                <a:rect l="l" t="t" r="r" b="b"/>
                <a:pathLst>
                  <a:path w="1386" h="2265" extrusionOk="0">
                    <a:moveTo>
                      <a:pt x="1230" y="1"/>
                    </a:moveTo>
                    <a:cubicBezTo>
                      <a:pt x="820" y="332"/>
                      <a:pt x="410" y="645"/>
                      <a:pt x="98" y="976"/>
                    </a:cubicBezTo>
                    <a:cubicBezTo>
                      <a:pt x="1" y="1054"/>
                      <a:pt x="1" y="1230"/>
                      <a:pt x="98" y="1308"/>
                    </a:cubicBezTo>
                    <a:cubicBezTo>
                      <a:pt x="254" y="1464"/>
                      <a:pt x="410" y="1620"/>
                      <a:pt x="664" y="1796"/>
                    </a:cubicBezTo>
                    <a:cubicBezTo>
                      <a:pt x="820" y="1952"/>
                      <a:pt x="976" y="2108"/>
                      <a:pt x="1230" y="2206"/>
                    </a:cubicBezTo>
                    <a:cubicBezTo>
                      <a:pt x="1230" y="2245"/>
                      <a:pt x="1249" y="2264"/>
                      <a:pt x="1269" y="2264"/>
                    </a:cubicBezTo>
                    <a:cubicBezTo>
                      <a:pt x="1288" y="2264"/>
                      <a:pt x="1308" y="2245"/>
                      <a:pt x="1308" y="2206"/>
                    </a:cubicBezTo>
                    <a:cubicBezTo>
                      <a:pt x="1386" y="2206"/>
                      <a:pt x="1386" y="2108"/>
                      <a:pt x="1386" y="2030"/>
                    </a:cubicBezTo>
                    <a:cubicBezTo>
                      <a:pt x="1230" y="1874"/>
                      <a:pt x="1074" y="1620"/>
                      <a:pt x="898" y="1464"/>
                    </a:cubicBezTo>
                    <a:cubicBezTo>
                      <a:pt x="793" y="1359"/>
                      <a:pt x="688" y="1245"/>
                      <a:pt x="577" y="1135"/>
                    </a:cubicBezTo>
                    <a:lnTo>
                      <a:pt x="577" y="1135"/>
                    </a:lnTo>
                    <a:cubicBezTo>
                      <a:pt x="853" y="839"/>
                      <a:pt x="1126" y="498"/>
                      <a:pt x="1386" y="157"/>
                    </a:cubicBezTo>
                    <a:lnTo>
                      <a:pt x="1386" y="79"/>
                    </a:lnTo>
                    <a:cubicBezTo>
                      <a:pt x="1308" y="1"/>
                      <a:pt x="1230" y="1"/>
                      <a:pt x="12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7" name="Google Shape;8327;p56"/>
              <p:cNvSpPr/>
              <p:nvPr/>
            </p:nvSpPr>
            <p:spPr>
              <a:xfrm>
                <a:off x="5224169" y="557269"/>
                <a:ext cx="45435" cy="73305"/>
              </a:xfrm>
              <a:custGeom>
                <a:avLst/>
                <a:gdLst/>
                <a:ahLst/>
                <a:cxnLst/>
                <a:rect l="l" t="t" r="r" b="b"/>
                <a:pathLst>
                  <a:path w="1464" h="2362" extrusionOk="0">
                    <a:moveTo>
                      <a:pt x="0" y="1"/>
                    </a:moveTo>
                    <a:lnTo>
                      <a:pt x="0" y="157"/>
                    </a:lnTo>
                    <a:cubicBezTo>
                      <a:pt x="274" y="496"/>
                      <a:pt x="549" y="834"/>
                      <a:pt x="856" y="1129"/>
                    </a:cubicBezTo>
                    <a:lnTo>
                      <a:pt x="856" y="1129"/>
                    </a:lnTo>
                    <a:cubicBezTo>
                      <a:pt x="579" y="1473"/>
                      <a:pt x="290" y="1780"/>
                      <a:pt x="0" y="2206"/>
                    </a:cubicBezTo>
                    <a:lnTo>
                      <a:pt x="0" y="2284"/>
                    </a:lnTo>
                    <a:cubicBezTo>
                      <a:pt x="0" y="2362"/>
                      <a:pt x="78" y="2362"/>
                      <a:pt x="176" y="2362"/>
                    </a:cubicBezTo>
                    <a:cubicBezTo>
                      <a:pt x="566" y="2030"/>
                      <a:pt x="976" y="1718"/>
                      <a:pt x="1307" y="1308"/>
                    </a:cubicBezTo>
                    <a:lnTo>
                      <a:pt x="1386" y="1308"/>
                    </a:lnTo>
                    <a:cubicBezTo>
                      <a:pt x="1464" y="1230"/>
                      <a:pt x="1464" y="1054"/>
                      <a:pt x="1307" y="976"/>
                    </a:cubicBezTo>
                    <a:cubicBezTo>
                      <a:pt x="976" y="645"/>
                      <a:pt x="566" y="332"/>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8" name="Google Shape;8328;p56"/>
              <p:cNvSpPr/>
              <p:nvPr/>
            </p:nvSpPr>
            <p:spPr>
              <a:xfrm>
                <a:off x="5256849" y="467050"/>
                <a:ext cx="254984" cy="251942"/>
              </a:xfrm>
              <a:custGeom>
                <a:avLst/>
                <a:gdLst/>
                <a:ahLst/>
                <a:cxnLst/>
                <a:rect l="l" t="t" r="r" b="b"/>
                <a:pathLst>
                  <a:path w="8216" h="8118" extrusionOk="0">
                    <a:moveTo>
                      <a:pt x="176" y="0"/>
                    </a:moveTo>
                    <a:cubicBezTo>
                      <a:pt x="157" y="0"/>
                      <a:pt x="137" y="20"/>
                      <a:pt x="98" y="59"/>
                    </a:cubicBezTo>
                    <a:cubicBezTo>
                      <a:pt x="98" y="59"/>
                      <a:pt x="1" y="137"/>
                      <a:pt x="98" y="235"/>
                    </a:cubicBezTo>
                    <a:lnTo>
                      <a:pt x="1308" y="1444"/>
                    </a:lnTo>
                    <a:cubicBezTo>
                      <a:pt x="1640" y="1854"/>
                      <a:pt x="2050" y="2342"/>
                      <a:pt x="2537" y="2752"/>
                    </a:cubicBezTo>
                    <a:cubicBezTo>
                      <a:pt x="2928" y="3239"/>
                      <a:pt x="3415" y="3727"/>
                      <a:pt x="3903" y="4215"/>
                    </a:cubicBezTo>
                    <a:cubicBezTo>
                      <a:pt x="4489" y="4703"/>
                      <a:pt x="4976" y="5191"/>
                      <a:pt x="5367" y="5678"/>
                    </a:cubicBezTo>
                    <a:cubicBezTo>
                      <a:pt x="5620" y="5912"/>
                      <a:pt x="5854" y="6088"/>
                      <a:pt x="6108" y="6322"/>
                    </a:cubicBezTo>
                    <a:cubicBezTo>
                      <a:pt x="6264" y="6478"/>
                      <a:pt x="6518" y="6732"/>
                      <a:pt x="6674" y="6888"/>
                    </a:cubicBezTo>
                    <a:cubicBezTo>
                      <a:pt x="7084" y="7298"/>
                      <a:pt x="7415" y="7551"/>
                      <a:pt x="7649" y="7786"/>
                    </a:cubicBezTo>
                    <a:lnTo>
                      <a:pt x="7981" y="8117"/>
                    </a:lnTo>
                    <a:lnTo>
                      <a:pt x="8137" y="8117"/>
                    </a:lnTo>
                    <a:cubicBezTo>
                      <a:pt x="8137" y="8039"/>
                      <a:pt x="8215" y="7942"/>
                      <a:pt x="8137" y="7942"/>
                    </a:cubicBezTo>
                    <a:cubicBezTo>
                      <a:pt x="8137" y="7942"/>
                      <a:pt x="8059" y="7786"/>
                      <a:pt x="7806" y="7551"/>
                    </a:cubicBezTo>
                    <a:cubicBezTo>
                      <a:pt x="7571" y="7376"/>
                      <a:pt x="7318" y="7064"/>
                      <a:pt x="6928" y="6654"/>
                    </a:cubicBezTo>
                    <a:cubicBezTo>
                      <a:pt x="6752" y="6478"/>
                      <a:pt x="6596" y="6244"/>
                      <a:pt x="6342" y="5991"/>
                    </a:cubicBezTo>
                    <a:lnTo>
                      <a:pt x="5698" y="5347"/>
                    </a:lnTo>
                    <a:cubicBezTo>
                      <a:pt x="5289" y="4859"/>
                      <a:pt x="4801" y="4371"/>
                      <a:pt x="4313" y="3883"/>
                    </a:cubicBezTo>
                    <a:cubicBezTo>
                      <a:pt x="3747" y="3395"/>
                      <a:pt x="3259" y="2908"/>
                      <a:pt x="2850" y="2420"/>
                    </a:cubicBezTo>
                    <a:cubicBezTo>
                      <a:pt x="2362" y="2010"/>
                      <a:pt x="1874" y="1600"/>
                      <a:pt x="1562" y="1210"/>
                    </a:cubicBezTo>
                    <a:cubicBezTo>
                      <a:pt x="742" y="469"/>
                      <a:pt x="254" y="59"/>
                      <a:pt x="254" y="59"/>
                    </a:cubicBezTo>
                    <a:cubicBezTo>
                      <a:pt x="215" y="20"/>
                      <a:pt x="196" y="0"/>
                      <a:pt x="1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29" name="Google Shape;8329;p56"/>
              <p:cNvSpPr/>
              <p:nvPr/>
            </p:nvSpPr>
            <p:spPr>
              <a:xfrm>
                <a:off x="5461525" y="673526"/>
                <a:ext cx="58160" cy="55149"/>
              </a:xfrm>
              <a:custGeom>
                <a:avLst/>
                <a:gdLst/>
                <a:ahLst/>
                <a:cxnLst/>
                <a:rect l="l" t="t" r="r" b="b"/>
                <a:pathLst>
                  <a:path w="1874" h="1777" extrusionOk="0">
                    <a:moveTo>
                      <a:pt x="235" y="1"/>
                    </a:moveTo>
                    <a:cubicBezTo>
                      <a:pt x="157" y="1"/>
                      <a:pt x="1" y="79"/>
                      <a:pt x="1" y="235"/>
                    </a:cubicBezTo>
                    <a:cubicBezTo>
                      <a:pt x="1" y="489"/>
                      <a:pt x="1" y="723"/>
                      <a:pt x="79" y="977"/>
                    </a:cubicBezTo>
                    <a:cubicBezTo>
                      <a:pt x="79" y="1211"/>
                      <a:pt x="79" y="1464"/>
                      <a:pt x="157" y="1698"/>
                    </a:cubicBezTo>
                    <a:cubicBezTo>
                      <a:pt x="157" y="1777"/>
                      <a:pt x="157" y="1777"/>
                      <a:pt x="235" y="1777"/>
                    </a:cubicBezTo>
                    <a:cubicBezTo>
                      <a:pt x="333" y="1777"/>
                      <a:pt x="411" y="1777"/>
                      <a:pt x="411" y="1698"/>
                    </a:cubicBezTo>
                    <a:cubicBezTo>
                      <a:pt x="411" y="1464"/>
                      <a:pt x="489" y="1211"/>
                      <a:pt x="489" y="977"/>
                    </a:cubicBezTo>
                    <a:lnTo>
                      <a:pt x="489" y="411"/>
                    </a:lnTo>
                    <a:lnTo>
                      <a:pt x="1054" y="411"/>
                    </a:lnTo>
                    <a:cubicBezTo>
                      <a:pt x="1308" y="411"/>
                      <a:pt x="1542" y="411"/>
                      <a:pt x="1796" y="313"/>
                    </a:cubicBezTo>
                    <a:lnTo>
                      <a:pt x="1874" y="235"/>
                    </a:lnTo>
                    <a:cubicBezTo>
                      <a:pt x="1874" y="157"/>
                      <a:pt x="1874" y="79"/>
                      <a:pt x="1796" y="79"/>
                    </a:cubicBezTo>
                    <a:cubicBezTo>
                      <a:pt x="1542" y="79"/>
                      <a:pt x="1308" y="1"/>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0" name="Google Shape;8330;p56"/>
              <p:cNvSpPr/>
              <p:nvPr/>
            </p:nvSpPr>
            <p:spPr>
              <a:xfrm>
                <a:off x="5247166" y="456157"/>
                <a:ext cx="58160" cy="58160"/>
              </a:xfrm>
              <a:custGeom>
                <a:avLst/>
                <a:gdLst/>
                <a:ahLst/>
                <a:cxnLst/>
                <a:rect l="l" t="t" r="r" b="b"/>
                <a:pathLst>
                  <a:path w="1874" h="1874" extrusionOk="0">
                    <a:moveTo>
                      <a:pt x="1620" y="0"/>
                    </a:moveTo>
                    <a:cubicBezTo>
                      <a:pt x="1542" y="0"/>
                      <a:pt x="1464" y="0"/>
                      <a:pt x="1464" y="98"/>
                    </a:cubicBezTo>
                    <a:cubicBezTo>
                      <a:pt x="1399" y="503"/>
                      <a:pt x="1388" y="962"/>
                      <a:pt x="1386" y="1386"/>
                    </a:cubicBezTo>
                    <a:lnTo>
                      <a:pt x="1386" y="1386"/>
                    </a:lnTo>
                    <a:cubicBezTo>
                      <a:pt x="957" y="1387"/>
                      <a:pt x="490" y="1398"/>
                      <a:pt x="79" y="1464"/>
                    </a:cubicBezTo>
                    <a:cubicBezTo>
                      <a:pt x="1" y="1464"/>
                      <a:pt x="1" y="1561"/>
                      <a:pt x="1" y="1561"/>
                    </a:cubicBezTo>
                    <a:cubicBezTo>
                      <a:pt x="1" y="1639"/>
                      <a:pt x="1" y="1717"/>
                      <a:pt x="79" y="1717"/>
                    </a:cubicBezTo>
                    <a:cubicBezTo>
                      <a:pt x="566" y="1795"/>
                      <a:pt x="1132" y="1795"/>
                      <a:pt x="1620" y="1873"/>
                    </a:cubicBezTo>
                    <a:cubicBezTo>
                      <a:pt x="1776" y="1795"/>
                      <a:pt x="1874" y="1717"/>
                      <a:pt x="1874" y="1639"/>
                    </a:cubicBezTo>
                    <a:cubicBezTo>
                      <a:pt x="1874" y="1073"/>
                      <a:pt x="1776" y="586"/>
                      <a:pt x="1698" y="98"/>
                    </a:cubicBezTo>
                    <a:lnTo>
                      <a:pt x="1620"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1" name="Google Shape;8331;p56"/>
              <p:cNvSpPr/>
              <p:nvPr/>
            </p:nvSpPr>
            <p:spPr>
              <a:xfrm>
                <a:off x="5307716" y="516706"/>
                <a:ext cx="151420" cy="151420"/>
              </a:xfrm>
              <a:custGeom>
                <a:avLst/>
                <a:gdLst/>
                <a:ahLst/>
                <a:cxnLst/>
                <a:rect l="l" t="t" r="r" b="b"/>
                <a:pathLst>
                  <a:path w="4879" h="4879" extrusionOk="0">
                    <a:moveTo>
                      <a:pt x="1645" y="368"/>
                    </a:moveTo>
                    <a:lnTo>
                      <a:pt x="2362" y="820"/>
                    </a:lnTo>
                    <a:cubicBezTo>
                      <a:pt x="2362" y="898"/>
                      <a:pt x="2440" y="898"/>
                      <a:pt x="2518" y="898"/>
                    </a:cubicBezTo>
                    <a:lnTo>
                      <a:pt x="2518" y="820"/>
                    </a:lnTo>
                    <a:lnTo>
                      <a:pt x="3357" y="494"/>
                    </a:lnTo>
                    <a:lnTo>
                      <a:pt x="3415" y="1230"/>
                    </a:lnTo>
                    <a:cubicBezTo>
                      <a:pt x="3415" y="1308"/>
                      <a:pt x="3493" y="1386"/>
                      <a:pt x="3571" y="1386"/>
                    </a:cubicBezTo>
                    <a:lnTo>
                      <a:pt x="4235" y="1664"/>
                    </a:lnTo>
                    <a:lnTo>
                      <a:pt x="3650" y="2361"/>
                    </a:lnTo>
                    <a:cubicBezTo>
                      <a:pt x="3571" y="2439"/>
                      <a:pt x="3571" y="2537"/>
                      <a:pt x="3650" y="2615"/>
                    </a:cubicBezTo>
                    <a:lnTo>
                      <a:pt x="4197" y="3097"/>
                    </a:lnTo>
                    <a:lnTo>
                      <a:pt x="4197" y="3097"/>
                    </a:lnTo>
                    <a:lnTo>
                      <a:pt x="3415" y="3259"/>
                    </a:lnTo>
                    <a:cubicBezTo>
                      <a:pt x="3337" y="3259"/>
                      <a:pt x="3337" y="3337"/>
                      <a:pt x="3240" y="3415"/>
                    </a:cubicBezTo>
                    <a:cubicBezTo>
                      <a:pt x="3240" y="3702"/>
                      <a:pt x="3202" y="3988"/>
                      <a:pt x="3152" y="4275"/>
                    </a:cubicBezTo>
                    <a:lnTo>
                      <a:pt x="3152" y="4275"/>
                    </a:lnTo>
                    <a:lnTo>
                      <a:pt x="2596" y="3825"/>
                    </a:lnTo>
                    <a:lnTo>
                      <a:pt x="2596" y="3747"/>
                    </a:lnTo>
                    <a:lnTo>
                      <a:pt x="2264" y="3747"/>
                    </a:lnTo>
                    <a:lnTo>
                      <a:pt x="1698" y="4224"/>
                    </a:lnTo>
                    <a:lnTo>
                      <a:pt x="1698" y="3337"/>
                    </a:lnTo>
                    <a:cubicBezTo>
                      <a:pt x="1698" y="3274"/>
                      <a:pt x="1647" y="3160"/>
                      <a:pt x="1545" y="3160"/>
                    </a:cubicBezTo>
                    <a:cubicBezTo>
                      <a:pt x="1521" y="3160"/>
                      <a:pt x="1494" y="3166"/>
                      <a:pt x="1464" y="3181"/>
                    </a:cubicBezTo>
                    <a:lnTo>
                      <a:pt x="629" y="3234"/>
                    </a:lnTo>
                    <a:lnTo>
                      <a:pt x="629" y="3234"/>
                    </a:lnTo>
                    <a:lnTo>
                      <a:pt x="1054" y="2537"/>
                    </a:lnTo>
                    <a:cubicBezTo>
                      <a:pt x="1133" y="2439"/>
                      <a:pt x="1054" y="2361"/>
                      <a:pt x="1054" y="2361"/>
                    </a:cubicBezTo>
                    <a:lnTo>
                      <a:pt x="464" y="1584"/>
                    </a:lnTo>
                    <a:lnTo>
                      <a:pt x="464" y="1584"/>
                    </a:lnTo>
                    <a:lnTo>
                      <a:pt x="1289" y="1386"/>
                    </a:lnTo>
                    <a:lnTo>
                      <a:pt x="1386" y="1308"/>
                    </a:lnTo>
                    <a:lnTo>
                      <a:pt x="1645" y="368"/>
                    </a:lnTo>
                    <a:close/>
                    <a:moveTo>
                      <a:pt x="1542" y="0"/>
                    </a:moveTo>
                    <a:cubicBezTo>
                      <a:pt x="1464" y="0"/>
                      <a:pt x="1464" y="0"/>
                      <a:pt x="1386" y="98"/>
                    </a:cubicBezTo>
                    <a:lnTo>
                      <a:pt x="1133" y="1152"/>
                    </a:lnTo>
                    <a:lnTo>
                      <a:pt x="157" y="1308"/>
                    </a:lnTo>
                    <a:lnTo>
                      <a:pt x="79" y="1386"/>
                    </a:lnTo>
                    <a:cubicBezTo>
                      <a:pt x="1" y="1386"/>
                      <a:pt x="1" y="1464"/>
                      <a:pt x="79" y="1561"/>
                    </a:cubicBezTo>
                    <a:lnTo>
                      <a:pt x="665" y="2449"/>
                    </a:lnTo>
                    <a:lnTo>
                      <a:pt x="79" y="3337"/>
                    </a:lnTo>
                    <a:cubicBezTo>
                      <a:pt x="1" y="3337"/>
                      <a:pt x="1" y="3415"/>
                      <a:pt x="1" y="3415"/>
                    </a:cubicBezTo>
                    <a:cubicBezTo>
                      <a:pt x="1" y="3591"/>
                      <a:pt x="79" y="3669"/>
                      <a:pt x="235" y="3669"/>
                    </a:cubicBezTo>
                    <a:lnTo>
                      <a:pt x="1272" y="3607"/>
                    </a:lnTo>
                    <a:lnTo>
                      <a:pt x="1272" y="3607"/>
                    </a:lnTo>
                    <a:lnTo>
                      <a:pt x="1211" y="4644"/>
                    </a:lnTo>
                    <a:lnTo>
                      <a:pt x="1289" y="4722"/>
                    </a:lnTo>
                    <a:cubicBezTo>
                      <a:pt x="1346" y="4814"/>
                      <a:pt x="1396" y="4852"/>
                      <a:pt x="1460" y="4852"/>
                    </a:cubicBezTo>
                    <a:cubicBezTo>
                      <a:pt x="1504" y="4852"/>
                      <a:pt x="1556" y="4833"/>
                      <a:pt x="1620" y="4800"/>
                    </a:cubicBezTo>
                    <a:lnTo>
                      <a:pt x="2391" y="4247"/>
                    </a:lnTo>
                    <a:lnTo>
                      <a:pt x="3162" y="4800"/>
                    </a:lnTo>
                    <a:cubicBezTo>
                      <a:pt x="3162" y="4878"/>
                      <a:pt x="3240" y="4878"/>
                      <a:pt x="3240" y="4878"/>
                    </a:cubicBezTo>
                    <a:cubicBezTo>
                      <a:pt x="3415" y="4878"/>
                      <a:pt x="3493" y="4800"/>
                      <a:pt x="3493" y="4722"/>
                    </a:cubicBezTo>
                    <a:cubicBezTo>
                      <a:pt x="3558" y="4381"/>
                      <a:pt x="3623" y="4040"/>
                      <a:pt x="3688" y="3710"/>
                    </a:cubicBezTo>
                    <a:lnTo>
                      <a:pt x="3688" y="3710"/>
                    </a:lnTo>
                    <a:lnTo>
                      <a:pt x="4625" y="3415"/>
                    </a:lnTo>
                    <a:cubicBezTo>
                      <a:pt x="4703" y="3415"/>
                      <a:pt x="4703" y="3415"/>
                      <a:pt x="4801" y="3337"/>
                    </a:cubicBezTo>
                    <a:cubicBezTo>
                      <a:pt x="4879" y="3259"/>
                      <a:pt x="4879" y="3103"/>
                      <a:pt x="4801" y="3025"/>
                    </a:cubicBezTo>
                    <a:lnTo>
                      <a:pt x="4147" y="2433"/>
                    </a:lnTo>
                    <a:lnTo>
                      <a:pt x="4801" y="1717"/>
                    </a:lnTo>
                    <a:lnTo>
                      <a:pt x="4801" y="1639"/>
                    </a:lnTo>
                    <a:cubicBezTo>
                      <a:pt x="4879" y="1561"/>
                      <a:pt x="4801" y="1386"/>
                      <a:pt x="4703" y="1386"/>
                    </a:cubicBezTo>
                    <a:lnTo>
                      <a:pt x="3813" y="1101"/>
                    </a:lnTo>
                    <a:lnTo>
                      <a:pt x="3813" y="1101"/>
                    </a:lnTo>
                    <a:lnTo>
                      <a:pt x="3728" y="176"/>
                    </a:lnTo>
                    <a:lnTo>
                      <a:pt x="3650" y="176"/>
                    </a:lnTo>
                    <a:cubicBezTo>
                      <a:pt x="3650" y="0"/>
                      <a:pt x="3493" y="0"/>
                      <a:pt x="3415" y="0"/>
                    </a:cubicBezTo>
                    <a:lnTo>
                      <a:pt x="2446" y="539"/>
                    </a:lnTo>
                    <a:lnTo>
                      <a:pt x="2446" y="539"/>
                    </a:lnTo>
                    <a:lnTo>
                      <a:pt x="1620"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2" name="Google Shape;8332;p56"/>
              <p:cNvSpPr/>
              <p:nvPr/>
            </p:nvSpPr>
            <p:spPr>
              <a:xfrm>
                <a:off x="7697225" y="1185821"/>
                <a:ext cx="12135" cy="353085"/>
              </a:xfrm>
              <a:custGeom>
                <a:avLst/>
                <a:gdLst/>
                <a:ahLst/>
                <a:cxnLst/>
                <a:rect l="l" t="t" r="r" b="b"/>
                <a:pathLst>
                  <a:path w="391" h="11377" extrusionOk="0">
                    <a:moveTo>
                      <a:pt x="234" y="1"/>
                    </a:moveTo>
                    <a:cubicBezTo>
                      <a:pt x="156" y="1"/>
                      <a:pt x="78" y="1"/>
                      <a:pt x="78" y="79"/>
                    </a:cubicBezTo>
                    <a:lnTo>
                      <a:pt x="78" y="567"/>
                    </a:lnTo>
                    <a:cubicBezTo>
                      <a:pt x="78" y="879"/>
                      <a:pt x="0" y="1289"/>
                      <a:pt x="0" y="1854"/>
                    </a:cubicBezTo>
                    <a:lnTo>
                      <a:pt x="0" y="2674"/>
                    </a:lnTo>
                    <a:lnTo>
                      <a:pt x="0" y="3649"/>
                    </a:lnTo>
                    <a:lnTo>
                      <a:pt x="0" y="5679"/>
                    </a:lnTo>
                    <a:lnTo>
                      <a:pt x="0" y="7708"/>
                    </a:lnTo>
                    <a:lnTo>
                      <a:pt x="0" y="9503"/>
                    </a:lnTo>
                    <a:cubicBezTo>
                      <a:pt x="78" y="10557"/>
                      <a:pt x="78" y="11220"/>
                      <a:pt x="78" y="11220"/>
                    </a:cubicBezTo>
                    <a:cubicBezTo>
                      <a:pt x="78" y="11298"/>
                      <a:pt x="156" y="11376"/>
                      <a:pt x="156" y="11376"/>
                    </a:cubicBezTo>
                    <a:cubicBezTo>
                      <a:pt x="234" y="11376"/>
                      <a:pt x="312" y="11298"/>
                      <a:pt x="312" y="11220"/>
                    </a:cubicBezTo>
                    <a:cubicBezTo>
                      <a:pt x="312" y="11220"/>
                      <a:pt x="312" y="10557"/>
                      <a:pt x="391" y="9503"/>
                    </a:cubicBezTo>
                    <a:lnTo>
                      <a:pt x="391" y="7708"/>
                    </a:lnTo>
                    <a:lnTo>
                      <a:pt x="391" y="5679"/>
                    </a:lnTo>
                    <a:lnTo>
                      <a:pt x="391" y="3649"/>
                    </a:lnTo>
                    <a:lnTo>
                      <a:pt x="391" y="2674"/>
                    </a:lnTo>
                    <a:lnTo>
                      <a:pt x="391" y="1854"/>
                    </a:lnTo>
                    <a:cubicBezTo>
                      <a:pt x="391" y="1289"/>
                      <a:pt x="312" y="879"/>
                      <a:pt x="312" y="567"/>
                    </a:cubicBezTo>
                    <a:lnTo>
                      <a:pt x="312" y="79"/>
                    </a:lnTo>
                    <a:cubicBezTo>
                      <a:pt x="312" y="1"/>
                      <a:pt x="234" y="1"/>
                      <a:pt x="23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3" name="Google Shape;8333;p56"/>
              <p:cNvSpPr/>
              <p:nvPr/>
            </p:nvSpPr>
            <p:spPr>
              <a:xfrm>
                <a:off x="7666934" y="1203386"/>
                <a:ext cx="72715" cy="42270"/>
              </a:xfrm>
              <a:custGeom>
                <a:avLst/>
                <a:gdLst/>
                <a:ahLst/>
                <a:cxnLst/>
                <a:rect l="l" t="t" r="r" b="b"/>
                <a:pathLst>
                  <a:path w="2343" h="1362" extrusionOk="0">
                    <a:moveTo>
                      <a:pt x="79" y="1"/>
                    </a:moveTo>
                    <a:cubicBezTo>
                      <a:pt x="1" y="79"/>
                      <a:pt x="1" y="157"/>
                      <a:pt x="79" y="157"/>
                    </a:cubicBezTo>
                    <a:cubicBezTo>
                      <a:pt x="157" y="410"/>
                      <a:pt x="313" y="566"/>
                      <a:pt x="489" y="723"/>
                    </a:cubicBezTo>
                    <a:cubicBezTo>
                      <a:pt x="645" y="976"/>
                      <a:pt x="801" y="1132"/>
                      <a:pt x="976" y="1288"/>
                    </a:cubicBezTo>
                    <a:cubicBezTo>
                      <a:pt x="1015" y="1337"/>
                      <a:pt x="1074" y="1362"/>
                      <a:pt x="1132" y="1362"/>
                    </a:cubicBezTo>
                    <a:cubicBezTo>
                      <a:pt x="1191" y="1362"/>
                      <a:pt x="1249" y="1337"/>
                      <a:pt x="1288" y="1288"/>
                    </a:cubicBezTo>
                    <a:cubicBezTo>
                      <a:pt x="1542" y="1132"/>
                      <a:pt x="1698" y="976"/>
                      <a:pt x="1854" y="801"/>
                    </a:cubicBezTo>
                    <a:cubicBezTo>
                      <a:pt x="2030" y="566"/>
                      <a:pt x="2186" y="410"/>
                      <a:pt x="2342" y="157"/>
                    </a:cubicBezTo>
                    <a:lnTo>
                      <a:pt x="2342" y="79"/>
                    </a:lnTo>
                    <a:cubicBezTo>
                      <a:pt x="2342" y="1"/>
                      <a:pt x="2264" y="1"/>
                      <a:pt x="2186" y="1"/>
                    </a:cubicBezTo>
                    <a:cubicBezTo>
                      <a:pt x="1952" y="157"/>
                      <a:pt x="1776" y="313"/>
                      <a:pt x="1542" y="488"/>
                    </a:cubicBezTo>
                    <a:cubicBezTo>
                      <a:pt x="1414" y="602"/>
                      <a:pt x="1296" y="717"/>
                      <a:pt x="1150" y="838"/>
                    </a:cubicBezTo>
                    <a:lnTo>
                      <a:pt x="1150" y="838"/>
                    </a:lnTo>
                    <a:lnTo>
                      <a:pt x="801" y="488"/>
                    </a:lnTo>
                    <a:cubicBezTo>
                      <a:pt x="645" y="313"/>
                      <a:pt x="391" y="157"/>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4" name="Google Shape;8334;p56"/>
              <p:cNvSpPr/>
              <p:nvPr/>
            </p:nvSpPr>
            <p:spPr>
              <a:xfrm>
                <a:off x="7666934" y="1477084"/>
                <a:ext cx="72715" cy="44256"/>
              </a:xfrm>
              <a:custGeom>
                <a:avLst/>
                <a:gdLst/>
                <a:ahLst/>
                <a:cxnLst/>
                <a:rect l="l" t="t" r="r" b="b"/>
                <a:pathLst>
                  <a:path w="2343" h="1426" extrusionOk="0">
                    <a:moveTo>
                      <a:pt x="1181" y="1"/>
                    </a:moveTo>
                    <a:cubicBezTo>
                      <a:pt x="1132" y="1"/>
                      <a:pt x="1093" y="40"/>
                      <a:pt x="1054" y="118"/>
                    </a:cubicBezTo>
                    <a:lnTo>
                      <a:pt x="976" y="118"/>
                    </a:lnTo>
                    <a:cubicBezTo>
                      <a:pt x="801" y="274"/>
                      <a:pt x="645" y="450"/>
                      <a:pt x="489" y="684"/>
                    </a:cubicBezTo>
                    <a:cubicBezTo>
                      <a:pt x="313" y="859"/>
                      <a:pt x="157" y="1016"/>
                      <a:pt x="79" y="1250"/>
                    </a:cubicBezTo>
                    <a:cubicBezTo>
                      <a:pt x="1" y="1250"/>
                      <a:pt x="1" y="1347"/>
                      <a:pt x="79" y="1425"/>
                    </a:cubicBezTo>
                    <a:lnTo>
                      <a:pt x="235" y="1425"/>
                    </a:lnTo>
                    <a:cubicBezTo>
                      <a:pt x="391" y="1250"/>
                      <a:pt x="645" y="1094"/>
                      <a:pt x="801" y="937"/>
                    </a:cubicBezTo>
                    <a:cubicBezTo>
                      <a:pt x="928" y="810"/>
                      <a:pt x="1045" y="693"/>
                      <a:pt x="1188" y="579"/>
                    </a:cubicBezTo>
                    <a:lnTo>
                      <a:pt x="1188" y="579"/>
                    </a:lnTo>
                    <a:cubicBezTo>
                      <a:pt x="1479" y="853"/>
                      <a:pt x="1833" y="1139"/>
                      <a:pt x="2186" y="1425"/>
                    </a:cubicBezTo>
                    <a:lnTo>
                      <a:pt x="2342" y="1425"/>
                    </a:lnTo>
                    <a:lnTo>
                      <a:pt x="2342" y="1250"/>
                    </a:lnTo>
                    <a:cubicBezTo>
                      <a:pt x="2030" y="859"/>
                      <a:pt x="1698" y="450"/>
                      <a:pt x="1367" y="118"/>
                    </a:cubicBezTo>
                    <a:cubicBezTo>
                      <a:pt x="1288" y="40"/>
                      <a:pt x="1230" y="1"/>
                      <a:pt x="118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5" name="Google Shape;8335;p56"/>
              <p:cNvSpPr/>
              <p:nvPr/>
            </p:nvSpPr>
            <p:spPr>
              <a:xfrm>
                <a:off x="7578516" y="1234266"/>
                <a:ext cx="251942" cy="252687"/>
              </a:xfrm>
              <a:custGeom>
                <a:avLst/>
                <a:gdLst/>
                <a:ahLst/>
                <a:cxnLst/>
                <a:rect l="l" t="t" r="r" b="b"/>
                <a:pathLst>
                  <a:path w="8118" h="8142" extrusionOk="0">
                    <a:moveTo>
                      <a:pt x="7991" y="1"/>
                    </a:moveTo>
                    <a:cubicBezTo>
                      <a:pt x="7962" y="1"/>
                      <a:pt x="7923" y="20"/>
                      <a:pt x="7884" y="59"/>
                    </a:cubicBezTo>
                    <a:cubicBezTo>
                      <a:pt x="7884" y="59"/>
                      <a:pt x="7728" y="137"/>
                      <a:pt x="7552" y="391"/>
                    </a:cubicBezTo>
                    <a:cubicBezTo>
                      <a:pt x="7318" y="625"/>
                      <a:pt x="6986" y="879"/>
                      <a:pt x="6576" y="1269"/>
                    </a:cubicBezTo>
                    <a:cubicBezTo>
                      <a:pt x="6420" y="1445"/>
                      <a:pt x="6167" y="1601"/>
                      <a:pt x="6011" y="1854"/>
                    </a:cubicBezTo>
                    <a:cubicBezTo>
                      <a:pt x="5776" y="2010"/>
                      <a:pt x="5523" y="2245"/>
                      <a:pt x="5289" y="2498"/>
                    </a:cubicBezTo>
                    <a:cubicBezTo>
                      <a:pt x="4879" y="2908"/>
                      <a:pt x="4391" y="3396"/>
                      <a:pt x="3903" y="3884"/>
                    </a:cubicBezTo>
                    <a:cubicBezTo>
                      <a:pt x="3416" y="4449"/>
                      <a:pt x="2850" y="4937"/>
                      <a:pt x="2440" y="5347"/>
                    </a:cubicBezTo>
                    <a:cubicBezTo>
                      <a:pt x="1952" y="5835"/>
                      <a:pt x="1542" y="6323"/>
                      <a:pt x="1211" y="6635"/>
                    </a:cubicBezTo>
                    <a:cubicBezTo>
                      <a:pt x="489" y="7454"/>
                      <a:pt x="1" y="7942"/>
                      <a:pt x="1" y="7942"/>
                    </a:cubicBezTo>
                    <a:lnTo>
                      <a:pt x="1" y="8098"/>
                    </a:lnTo>
                    <a:cubicBezTo>
                      <a:pt x="53" y="8098"/>
                      <a:pt x="70" y="8141"/>
                      <a:pt x="99" y="8141"/>
                    </a:cubicBezTo>
                    <a:cubicBezTo>
                      <a:pt x="114" y="8141"/>
                      <a:pt x="131" y="8131"/>
                      <a:pt x="157" y="8098"/>
                    </a:cubicBezTo>
                    <a:cubicBezTo>
                      <a:pt x="157" y="8098"/>
                      <a:pt x="645" y="7610"/>
                      <a:pt x="1464" y="6888"/>
                    </a:cubicBezTo>
                    <a:cubicBezTo>
                      <a:pt x="1777" y="6557"/>
                      <a:pt x="2264" y="6147"/>
                      <a:pt x="2752" y="5659"/>
                    </a:cubicBezTo>
                    <a:cubicBezTo>
                      <a:pt x="3162" y="5269"/>
                      <a:pt x="3650" y="4684"/>
                      <a:pt x="4216" y="4196"/>
                    </a:cubicBezTo>
                    <a:cubicBezTo>
                      <a:pt x="4703" y="3708"/>
                      <a:pt x="5191" y="3220"/>
                      <a:pt x="5601" y="2830"/>
                    </a:cubicBezTo>
                    <a:cubicBezTo>
                      <a:pt x="5855" y="2576"/>
                      <a:pt x="6089" y="2342"/>
                      <a:pt x="6264" y="2088"/>
                    </a:cubicBezTo>
                    <a:cubicBezTo>
                      <a:pt x="6498" y="1932"/>
                      <a:pt x="6655" y="1679"/>
                      <a:pt x="6830" y="1523"/>
                    </a:cubicBezTo>
                    <a:cubicBezTo>
                      <a:pt x="7240" y="1113"/>
                      <a:pt x="7552" y="781"/>
                      <a:pt x="7728" y="547"/>
                    </a:cubicBezTo>
                    <a:cubicBezTo>
                      <a:pt x="7962" y="391"/>
                      <a:pt x="8040" y="215"/>
                      <a:pt x="8040" y="215"/>
                    </a:cubicBezTo>
                    <a:cubicBezTo>
                      <a:pt x="8118" y="137"/>
                      <a:pt x="8118" y="137"/>
                      <a:pt x="8040" y="59"/>
                    </a:cubicBezTo>
                    <a:cubicBezTo>
                      <a:pt x="8040" y="20"/>
                      <a:pt x="8020" y="1"/>
                      <a:pt x="799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6" name="Google Shape;8336;p56"/>
              <p:cNvSpPr/>
              <p:nvPr/>
            </p:nvSpPr>
            <p:spPr>
              <a:xfrm>
                <a:off x="7782602" y="1225794"/>
                <a:ext cx="58160" cy="55739"/>
              </a:xfrm>
              <a:custGeom>
                <a:avLst/>
                <a:gdLst/>
                <a:ahLst/>
                <a:cxnLst/>
                <a:rect l="l" t="t" r="r" b="b"/>
                <a:pathLst>
                  <a:path w="1874" h="1796" extrusionOk="0">
                    <a:moveTo>
                      <a:pt x="254" y="1"/>
                    </a:moveTo>
                    <a:cubicBezTo>
                      <a:pt x="176" y="1"/>
                      <a:pt x="176" y="1"/>
                      <a:pt x="79" y="79"/>
                    </a:cubicBezTo>
                    <a:cubicBezTo>
                      <a:pt x="79" y="332"/>
                      <a:pt x="79" y="566"/>
                      <a:pt x="0" y="820"/>
                    </a:cubicBezTo>
                    <a:lnTo>
                      <a:pt x="0" y="1542"/>
                    </a:lnTo>
                    <a:cubicBezTo>
                      <a:pt x="0" y="1640"/>
                      <a:pt x="79" y="1796"/>
                      <a:pt x="254" y="1796"/>
                    </a:cubicBezTo>
                    <a:lnTo>
                      <a:pt x="976" y="1796"/>
                    </a:lnTo>
                    <a:cubicBezTo>
                      <a:pt x="1230" y="1796"/>
                      <a:pt x="1464" y="1796"/>
                      <a:pt x="1718" y="1718"/>
                    </a:cubicBezTo>
                    <a:cubicBezTo>
                      <a:pt x="1796" y="1718"/>
                      <a:pt x="1874" y="1718"/>
                      <a:pt x="1874" y="1640"/>
                    </a:cubicBezTo>
                    <a:cubicBezTo>
                      <a:pt x="1874" y="1542"/>
                      <a:pt x="1796" y="1464"/>
                      <a:pt x="1796" y="1464"/>
                    </a:cubicBezTo>
                    <a:cubicBezTo>
                      <a:pt x="1464" y="1386"/>
                      <a:pt x="1230" y="1386"/>
                      <a:pt x="976" y="1386"/>
                    </a:cubicBezTo>
                    <a:cubicBezTo>
                      <a:pt x="817" y="1333"/>
                      <a:pt x="650" y="1316"/>
                      <a:pt x="486" y="1310"/>
                    </a:cubicBezTo>
                    <a:lnTo>
                      <a:pt x="486" y="1310"/>
                    </a:lnTo>
                    <a:cubicBezTo>
                      <a:pt x="480" y="1146"/>
                      <a:pt x="463" y="979"/>
                      <a:pt x="410" y="820"/>
                    </a:cubicBezTo>
                    <a:cubicBezTo>
                      <a:pt x="410" y="566"/>
                      <a:pt x="410" y="332"/>
                      <a:pt x="332" y="79"/>
                    </a:cubicBezTo>
                    <a:cubicBezTo>
                      <a:pt x="332" y="1"/>
                      <a:pt x="332"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7" name="Google Shape;8337;p56"/>
              <p:cNvSpPr/>
              <p:nvPr/>
            </p:nvSpPr>
            <p:spPr>
              <a:xfrm>
                <a:off x="7565822" y="1440152"/>
                <a:ext cx="58160" cy="58160"/>
              </a:xfrm>
              <a:custGeom>
                <a:avLst/>
                <a:gdLst/>
                <a:ahLst/>
                <a:cxnLst/>
                <a:rect l="l" t="t" r="r" b="b"/>
                <a:pathLst>
                  <a:path w="1874" h="1874" extrusionOk="0">
                    <a:moveTo>
                      <a:pt x="1620" y="1"/>
                    </a:moveTo>
                    <a:cubicBezTo>
                      <a:pt x="1132" y="1"/>
                      <a:pt x="644" y="98"/>
                      <a:pt x="78" y="176"/>
                    </a:cubicBezTo>
                    <a:lnTo>
                      <a:pt x="0" y="254"/>
                    </a:lnTo>
                    <a:cubicBezTo>
                      <a:pt x="0" y="332"/>
                      <a:pt x="78" y="410"/>
                      <a:pt x="156" y="410"/>
                    </a:cubicBezTo>
                    <a:cubicBezTo>
                      <a:pt x="568" y="476"/>
                      <a:pt x="979" y="487"/>
                      <a:pt x="1391" y="488"/>
                    </a:cubicBezTo>
                    <a:lnTo>
                      <a:pt x="1391" y="488"/>
                    </a:lnTo>
                    <a:cubicBezTo>
                      <a:pt x="1410" y="917"/>
                      <a:pt x="1476" y="1384"/>
                      <a:pt x="1542" y="1796"/>
                    </a:cubicBezTo>
                    <a:cubicBezTo>
                      <a:pt x="1542" y="1874"/>
                      <a:pt x="1542" y="1874"/>
                      <a:pt x="1620" y="1874"/>
                    </a:cubicBezTo>
                    <a:cubicBezTo>
                      <a:pt x="1698" y="1874"/>
                      <a:pt x="1698" y="1874"/>
                      <a:pt x="1795" y="1796"/>
                    </a:cubicBezTo>
                    <a:cubicBezTo>
                      <a:pt x="1873" y="1308"/>
                      <a:pt x="1873" y="742"/>
                      <a:pt x="1873" y="254"/>
                    </a:cubicBezTo>
                    <a:cubicBezTo>
                      <a:pt x="1873" y="98"/>
                      <a:pt x="1795" y="1"/>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8" name="Google Shape;8338;p56"/>
              <p:cNvSpPr/>
              <p:nvPr/>
            </p:nvSpPr>
            <p:spPr>
              <a:xfrm>
                <a:off x="7527680" y="1354775"/>
                <a:ext cx="353644" cy="15176"/>
              </a:xfrm>
              <a:custGeom>
                <a:avLst/>
                <a:gdLst/>
                <a:ahLst/>
                <a:cxnLst/>
                <a:rect l="l" t="t" r="r" b="b"/>
                <a:pathLst>
                  <a:path w="11395" h="489" extrusionOk="0">
                    <a:moveTo>
                      <a:pt x="1873" y="1"/>
                    </a:moveTo>
                    <a:cubicBezTo>
                      <a:pt x="820" y="79"/>
                      <a:pt x="98" y="79"/>
                      <a:pt x="98" y="79"/>
                    </a:cubicBezTo>
                    <a:cubicBezTo>
                      <a:pt x="98" y="79"/>
                      <a:pt x="0" y="157"/>
                      <a:pt x="0" y="235"/>
                    </a:cubicBezTo>
                    <a:lnTo>
                      <a:pt x="98" y="313"/>
                    </a:lnTo>
                    <a:cubicBezTo>
                      <a:pt x="98" y="313"/>
                      <a:pt x="820" y="410"/>
                      <a:pt x="1873" y="410"/>
                    </a:cubicBezTo>
                    <a:lnTo>
                      <a:pt x="3668" y="410"/>
                    </a:lnTo>
                    <a:cubicBezTo>
                      <a:pt x="4312" y="410"/>
                      <a:pt x="4976" y="410"/>
                      <a:pt x="5697" y="488"/>
                    </a:cubicBezTo>
                    <a:cubicBezTo>
                      <a:pt x="6439" y="410"/>
                      <a:pt x="7083" y="410"/>
                      <a:pt x="7727" y="410"/>
                    </a:cubicBezTo>
                    <a:lnTo>
                      <a:pt x="9522" y="410"/>
                    </a:lnTo>
                    <a:cubicBezTo>
                      <a:pt x="10010" y="410"/>
                      <a:pt x="10497" y="313"/>
                      <a:pt x="10829" y="313"/>
                    </a:cubicBezTo>
                    <a:lnTo>
                      <a:pt x="11219" y="313"/>
                    </a:lnTo>
                    <a:cubicBezTo>
                      <a:pt x="11317" y="313"/>
                      <a:pt x="11395" y="235"/>
                      <a:pt x="11395" y="235"/>
                    </a:cubicBezTo>
                    <a:cubicBezTo>
                      <a:pt x="11395" y="157"/>
                      <a:pt x="11317" y="79"/>
                      <a:pt x="11219" y="79"/>
                    </a:cubicBezTo>
                    <a:lnTo>
                      <a:pt x="10829" y="79"/>
                    </a:lnTo>
                    <a:cubicBezTo>
                      <a:pt x="10497" y="79"/>
                      <a:pt x="10010" y="79"/>
                      <a:pt x="952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39" name="Google Shape;8339;p56"/>
              <p:cNvSpPr/>
              <p:nvPr/>
            </p:nvSpPr>
            <p:spPr>
              <a:xfrm>
                <a:off x="7820744" y="1325851"/>
                <a:ext cx="43046" cy="68929"/>
              </a:xfrm>
              <a:custGeom>
                <a:avLst/>
                <a:gdLst/>
                <a:ahLst/>
                <a:cxnLst/>
                <a:rect l="l" t="t" r="r" b="b"/>
                <a:pathLst>
                  <a:path w="1387" h="2221" extrusionOk="0">
                    <a:moveTo>
                      <a:pt x="1208" y="0"/>
                    </a:moveTo>
                    <a:cubicBezTo>
                      <a:pt x="1184" y="0"/>
                      <a:pt x="1158" y="9"/>
                      <a:pt x="1132" y="35"/>
                    </a:cubicBezTo>
                    <a:cubicBezTo>
                      <a:pt x="723" y="269"/>
                      <a:pt x="410" y="601"/>
                      <a:pt x="79" y="1011"/>
                    </a:cubicBezTo>
                    <a:cubicBezTo>
                      <a:pt x="1" y="1089"/>
                      <a:pt x="1" y="1167"/>
                      <a:pt x="79" y="1342"/>
                    </a:cubicBezTo>
                    <a:cubicBezTo>
                      <a:pt x="235" y="1498"/>
                      <a:pt x="410" y="1654"/>
                      <a:pt x="567" y="1830"/>
                    </a:cubicBezTo>
                    <a:cubicBezTo>
                      <a:pt x="723" y="1908"/>
                      <a:pt x="976" y="2064"/>
                      <a:pt x="1132" y="2220"/>
                    </a:cubicBezTo>
                    <a:lnTo>
                      <a:pt x="1288" y="2220"/>
                    </a:lnTo>
                    <a:cubicBezTo>
                      <a:pt x="1386" y="2142"/>
                      <a:pt x="1386" y="2064"/>
                      <a:pt x="1288" y="2064"/>
                    </a:cubicBezTo>
                    <a:cubicBezTo>
                      <a:pt x="1210" y="1830"/>
                      <a:pt x="1054" y="1654"/>
                      <a:pt x="898" y="1498"/>
                    </a:cubicBezTo>
                    <a:cubicBezTo>
                      <a:pt x="777" y="1390"/>
                      <a:pt x="664" y="1273"/>
                      <a:pt x="555" y="1159"/>
                    </a:cubicBezTo>
                    <a:lnTo>
                      <a:pt x="555" y="1159"/>
                    </a:lnTo>
                    <a:cubicBezTo>
                      <a:pt x="822" y="829"/>
                      <a:pt x="1090" y="538"/>
                      <a:pt x="1288" y="191"/>
                    </a:cubicBezTo>
                    <a:cubicBezTo>
                      <a:pt x="1386" y="113"/>
                      <a:pt x="1386" y="113"/>
                      <a:pt x="1288" y="35"/>
                    </a:cubicBezTo>
                    <a:cubicBezTo>
                      <a:pt x="1288" y="35"/>
                      <a:pt x="1254" y="0"/>
                      <a:pt x="120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0" name="Google Shape;8340;p56"/>
              <p:cNvSpPr/>
              <p:nvPr/>
            </p:nvSpPr>
            <p:spPr>
              <a:xfrm>
                <a:off x="7542794" y="1326937"/>
                <a:ext cx="45466" cy="71939"/>
              </a:xfrm>
              <a:custGeom>
                <a:avLst/>
                <a:gdLst/>
                <a:ahLst/>
                <a:cxnLst/>
                <a:rect l="l" t="t" r="r" b="b"/>
                <a:pathLst>
                  <a:path w="1465" h="2318" extrusionOk="0">
                    <a:moveTo>
                      <a:pt x="98" y="0"/>
                    </a:moveTo>
                    <a:cubicBezTo>
                      <a:pt x="1" y="0"/>
                      <a:pt x="1" y="78"/>
                      <a:pt x="98" y="156"/>
                    </a:cubicBezTo>
                    <a:cubicBezTo>
                      <a:pt x="297" y="505"/>
                      <a:pt x="624" y="797"/>
                      <a:pt x="921" y="1128"/>
                    </a:cubicBezTo>
                    <a:lnTo>
                      <a:pt x="921" y="1128"/>
                    </a:lnTo>
                    <a:cubicBezTo>
                      <a:pt x="624" y="1424"/>
                      <a:pt x="297" y="1759"/>
                      <a:pt x="98" y="2107"/>
                    </a:cubicBezTo>
                    <a:cubicBezTo>
                      <a:pt x="1" y="2185"/>
                      <a:pt x="1" y="2185"/>
                      <a:pt x="98" y="2283"/>
                    </a:cubicBezTo>
                    <a:cubicBezTo>
                      <a:pt x="98" y="2283"/>
                      <a:pt x="133" y="2318"/>
                      <a:pt x="179" y="2318"/>
                    </a:cubicBezTo>
                    <a:cubicBezTo>
                      <a:pt x="202" y="2318"/>
                      <a:pt x="228" y="2309"/>
                      <a:pt x="254" y="2283"/>
                    </a:cubicBezTo>
                    <a:cubicBezTo>
                      <a:pt x="664" y="1951"/>
                      <a:pt x="1074" y="1619"/>
                      <a:pt x="1386" y="1307"/>
                    </a:cubicBezTo>
                    <a:cubicBezTo>
                      <a:pt x="1464" y="1132"/>
                      <a:pt x="1464" y="1054"/>
                      <a:pt x="1386" y="976"/>
                    </a:cubicBezTo>
                    <a:cubicBezTo>
                      <a:pt x="1074" y="566"/>
                      <a:pt x="664" y="234"/>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1" name="Google Shape;8341;p56"/>
              <p:cNvSpPr/>
              <p:nvPr/>
            </p:nvSpPr>
            <p:spPr>
              <a:xfrm>
                <a:off x="7578516" y="1236097"/>
                <a:ext cx="251942" cy="251787"/>
              </a:xfrm>
              <a:custGeom>
                <a:avLst/>
                <a:gdLst/>
                <a:ahLst/>
                <a:cxnLst/>
                <a:rect l="l" t="t" r="r" b="b"/>
                <a:pathLst>
                  <a:path w="8118" h="8113" extrusionOk="0">
                    <a:moveTo>
                      <a:pt x="79" y="0"/>
                    </a:moveTo>
                    <a:cubicBezTo>
                      <a:pt x="1" y="78"/>
                      <a:pt x="1" y="156"/>
                      <a:pt x="79" y="156"/>
                    </a:cubicBezTo>
                    <a:cubicBezTo>
                      <a:pt x="79" y="156"/>
                      <a:pt x="489" y="722"/>
                      <a:pt x="1211" y="1464"/>
                    </a:cubicBezTo>
                    <a:cubicBezTo>
                      <a:pt x="1620" y="1873"/>
                      <a:pt x="2030" y="2283"/>
                      <a:pt x="2518" y="2771"/>
                    </a:cubicBezTo>
                    <a:cubicBezTo>
                      <a:pt x="2928" y="3259"/>
                      <a:pt x="3416" y="3747"/>
                      <a:pt x="3903" y="4234"/>
                    </a:cubicBezTo>
                    <a:cubicBezTo>
                      <a:pt x="4391" y="4722"/>
                      <a:pt x="4879" y="5210"/>
                      <a:pt x="5367" y="5600"/>
                    </a:cubicBezTo>
                    <a:cubicBezTo>
                      <a:pt x="5601" y="5854"/>
                      <a:pt x="5855" y="6088"/>
                      <a:pt x="6011" y="6264"/>
                    </a:cubicBezTo>
                    <a:cubicBezTo>
                      <a:pt x="6264" y="6498"/>
                      <a:pt x="6498" y="6673"/>
                      <a:pt x="6655" y="6907"/>
                    </a:cubicBezTo>
                    <a:cubicBezTo>
                      <a:pt x="7064" y="7239"/>
                      <a:pt x="7396" y="7551"/>
                      <a:pt x="7552" y="7727"/>
                    </a:cubicBezTo>
                    <a:cubicBezTo>
                      <a:pt x="7806" y="7961"/>
                      <a:pt x="7962" y="8039"/>
                      <a:pt x="7962" y="8039"/>
                    </a:cubicBezTo>
                    <a:cubicBezTo>
                      <a:pt x="7962" y="8088"/>
                      <a:pt x="7981" y="8112"/>
                      <a:pt x="8011" y="8112"/>
                    </a:cubicBezTo>
                    <a:cubicBezTo>
                      <a:pt x="8040" y="8112"/>
                      <a:pt x="8079" y="8088"/>
                      <a:pt x="8118" y="8039"/>
                    </a:cubicBezTo>
                    <a:lnTo>
                      <a:pt x="8118" y="7883"/>
                    </a:lnTo>
                    <a:cubicBezTo>
                      <a:pt x="8118" y="7883"/>
                      <a:pt x="7962" y="7805"/>
                      <a:pt x="7806" y="7551"/>
                    </a:cubicBezTo>
                    <a:cubicBezTo>
                      <a:pt x="7552" y="7317"/>
                      <a:pt x="7318" y="6985"/>
                      <a:pt x="6908" y="6673"/>
                    </a:cubicBezTo>
                    <a:cubicBezTo>
                      <a:pt x="6752" y="6420"/>
                      <a:pt x="6498" y="6264"/>
                      <a:pt x="6342" y="6010"/>
                    </a:cubicBezTo>
                    <a:cubicBezTo>
                      <a:pt x="6089" y="5776"/>
                      <a:pt x="5933" y="5600"/>
                      <a:pt x="5679" y="5366"/>
                    </a:cubicBezTo>
                    <a:cubicBezTo>
                      <a:pt x="5191" y="4878"/>
                      <a:pt x="4703" y="4390"/>
                      <a:pt x="4216" y="3903"/>
                    </a:cubicBezTo>
                    <a:lnTo>
                      <a:pt x="2752" y="2439"/>
                    </a:lnTo>
                    <a:cubicBezTo>
                      <a:pt x="2362" y="1951"/>
                      <a:pt x="1874" y="1542"/>
                      <a:pt x="1464" y="1210"/>
                    </a:cubicBezTo>
                    <a:lnTo>
                      <a:pt x="235"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2" name="Google Shape;8342;p56"/>
              <p:cNvSpPr/>
              <p:nvPr/>
            </p:nvSpPr>
            <p:spPr>
              <a:xfrm>
                <a:off x="7782602" y="1440152"/>
                <a:ext cx="58160" cy="58160"/>
              </a:xfrm>
              <a:custGeom>
                <a:avLst/>
                <a:gdLst/>
                <a:ahLst/>
                <a:cxnLst/>
                <a:rect l="l" t="t" r="r" b="b"/>
                <a:pathLst>
                  <a:path w="1874" h="1874" extrusionOk="0">
                    <a:moveTo>
                      <a:pt x="254" y="1"/>
                    </a:moveTo>
                    <a:cubicBezTo>
                      <a:pt x="79" y="1"/>
                      <a:pt x="0" y="176"/>
                      <a:pt x="0" y="254"/>
                    </a:cubicBezTo>
                    <a:lnTo>
                      <a:pt x="0" y="976"/>
                    </a:lnTo>
                    <a:cubicBezTo>
                      <a:pt x="79" y="1308"/>
                      <a:pt x="79" y="1562"/>
                      <a:pt x="176" y="1796"/>
                    </a:cubicBezTo>
                    <a:cubicBezTo>
                      <a:pt x="176" y="1796"/>
                      <a:pt x="176" y="1874"/>
                      <a:pt x="254" y="1874"/>
                    </a:cubicBezTo>
                    <a:cubicBezTo>
                      <a:pt x="332" y="1874"/>
                      <a:pt x="332" y="1874"/>
                      <a:pt x="410" y="1796"/>
                    </a:cubicBezTo>
                    <a:cubicBezTo>
                      <a:pt x="410" y="1562"/>
                      <a:pt x="410" y="1308"/>
                      <a:pt x="488" y="976"/>
                    </a:cubicBezTo>
                    <a:lnTo>
                      <a:pt x="488" y="488"/>
                    </a:lnTo>
                    <a:lnTo>
                      <a:pt x="976" y="488"/>
                    </a:lnTo>
                    <a:cubicBezTo>
                      <a:pt x="1230" y="410"/>
                      <a:pt x="1542" y="410"/>
                      <a:pt x="1796" y="410"/>
                    </a:cubicBezTo>
                    <a:cubicBezTo>
                      <a:pt x="1796" y="410"/>
                      <a:pt x="1874" y="332"/>
                      <a:pt x="1874" y="254"/>
                    </a:cubicBezTo>
                    <a:lnTo>
                      <a:pt x="1796" y="176"/>
                    </a:lnTo>
                    <a:cubicBezTo>
                      <a:pt x="1542" y="98"/>
                      <a:pt x="1230" y="98"/>
                      <a:pt x="976" y="98"/>
                    </a:cubicBezTo>
                    <a:cubicBezTo>
                      <a:pt x="742" y="1"/>
                      <a:pt x="488"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3" name="Google Shape;8343;p56"/>
              <p:cNvSpPr/>
              <p:nvPr/>
            </p:nvSpPr>
            <p:spPr>
              <a:xfrm>
                <a:off x="7565822" y="1224801"/>
                <a:ext cx="60580" cy="56732"/>
              </a:xfrm>
              <a:custGeom>
                <a:avLst/>
                <a:gdLst/>
                <a:ahLst/>
                <a:cxnLst/>
                <a:rect l="l" t="t" r="r" b="b"/>
                <a:pathLst>
                  <a:path w="1952" h="1828" extrusionOk="0">
                    <a:moveTo>
                      <a:pt x="1604" y="0"/>
                    </a:moveTo>
                    <a:cubicBezTo>
                      <a:pt x="1581" y="0"/>
                      <a:pt x="1542" y="55"/>
                      <a:pt x="1542" y="111"/>
                    </a:cubicBezTo>
                    <a:cubicBezTo>
                      <a:pt x="1476" y="522"/>
                      <a:pt x="1466" y="933"/>
                      <a:pt x="1464" y="1344"/>
                    </a:cubicBezTo>
                    <a:lnTo>
                      <a:pt x="1464" y="1344"/>
                    </a:lnTo>
                    <a:cubicBezTo>
                      <a:pt x="995" y="1362"/>
                      <a:pt x="576" y="1429"/>
                      <a:pt x="156" y="1496"/>
                    </a:cubicBezTo>
                    <a:cubicBezTo>
                      <a:pt x="78" y="1496"/>
                      <a:pt x="78" y="1496"/>
                      <a:pt x="0" y="1574"/>
                    </a:cubicBezTo>
                    <a:cubicBezTo>
                      <a:pt x="0" y="1672"/>
                      <a:pt x="78" y="1750"/>
                      <a:pt x="156" y="1750"/>
                    </a:cubicBezTo>
                    <a:cubicBezTo>
                      <a:pt x="644" y="1828"/>
                      <a:pt x="1132" y="1828"/>
                      <a:pt x="1698" y="1828"/>
                    </a:cubicBezTo>
                    <a:cubicBezTo>
                      <a:pt x="1795" y="1828"/>
                      <a:pt x="1951" y="1750"/>
                      <a:pt x="1951" y="1574"/>
                    </a:cubicBezTo>
                    <a:cubicBezTo>
                      <a:pt x="1873" y="1086"/>
                      <a:pt x="1873" y="598"/>
                      <a:pt x="1795" y="111"/>
                    </a:cubicBezTo>
                    <a:cubicBezTo>
                      <a:pt x="1795" y="33"/>
                      <a:pt x="1698" y="33"/>
                      <a:pt x="1620" y="33"/>
                    </a:cubicBezTo>
                    <a:cubicBezTo>
                      <a:pt x="1620" y="10"/>
                      <a:pt x="1613" y="0"/>
                      <a:pt x="160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4" name="Google Shape;8344;p56"/>
              <p:cNvSpPr/>
              <p:nvPr/>
            </p:nvSpPr>
            <p:spPr>
              <a:xfrm>
                <a:off x="7628792" y="1283922"/>
                <a:ext cx="148999" cy="152413"/>
              </a:xfrm>
              <a:custGeom>
                <a:avLst/>
                <a:gdLst/>
                <a:ahLst/>
                <a:cxnLst/>
                <a:rect l="l" t="t" r="r" b="b"/>
                <a:pathLst>
                  <a:path w="4801" h="4911" extrusionOk="0">
                    <a:moveTo>
                      <a:pt x="1652" y="462"/>
                    </a:moveTo>
                    <a:lnTo>
                      <a:pt x="2283" y="898"/>
                    </a:lnTo>
                    <a:lnTo>
                      <a:pt x="2439" y="898"/>
                    </a:lnTo>
                    <a:lnTo>
                      <a:pt x="3355" y="503"/>
                    </a:lnTo>
                    <a:lnTo>
                      <a:pt x="3415" y="1308"/>
                    </a:lnTo>
                    <a:cubicBezTo>
                      <a:pt x="3415" y="1386"/>
                      <a:pt x="3493" y="1386"/>
                      <a:pt x="3571" y="1464"/>
                    </a:cubicBezTo>
                    <a:lnTo>
                      <a:pt x="4215" y="1683"/>
                    </a:lnTo>
                    <a:lnTo>
                      <a:pt x="3669" y="2362"/>
                    </a:lnTo>
                    <a:cubicBezTo>
                      <a:pt x="3571" y="2440"/>
                      <a:pt x="3571" y="2596"/>
                      <a:pt x="3669" y="2693"/>
                    </a:cubicBezTo>
                    <a:lnTo>
                      <a:pt x="4145" y="3123"/>
                    </a:lnTo>
                    <a:lnTo>
                      <a:pt x="4145" y="3123"/>
                    </a:lnTo>
                    <a:lnTo>
                      <a:pt x="3415" y="3337"/>
                    </a:lnTo>
                    <a:cubicBezTo>
                      <a:pt x="3337" y="3337"/>
                      <a:pt x="3259" y="3415"/>
                      <a:pt x="3259" y="3493"/>
                    </a:cubicBezTo>
                    <a:cubicBezTo>
                      <a:pt x="3207" y="3765"/>
                      <a:pt x="3147" y="4003"/>
                      <a:pt x="3112" y="4251"/>
                    </a:cubicBezTo>
                    <a:lnTo>
                      <a:pt x="3112" y="4251"/>
                    </a:lnTo>
                    <a:lnTo>
                      <a:pt x="2517" y="3825"/>
                    </a:lnTo>
                    <a:cubicBezTo>
                      <a:pt x="2478" y="3786"/>
                      <a:pt x="2439" y="3766"/>
                      <a:pt x="2400" y="3766"/>
                    </a:cubicBezTo>
                    <a:cubicBezTo>
                      <a:pt x="2361" y="3766"/>
                      <a:pt x="2322" y="3786"/>
                      <a:pt x="2283" y="3825"/>
                    </a:cubicBezTo>
                    <a:lnTo>
                      <a:pt x="1656" y="4239"/>
                    </a:lnTo>
                    <a:lnTo>
                      <a:pt x="1656" y="4239"/>
                    </a:lnTo>
                    <a:lnTo>
                      <a:pt x="1718" y="3415"/>
                    </a:lnTo>
                    <a:cubicBezTo>
                      <a:pt x="1718" y="3259"/>
                      <a:pt x="1542" y="3181"/>
                      <a:pt x="1464" y="3181"/>
                    </a:cubicBezTo>
                    <a:lnTo>
                      <a:pt x="582" y="3234"/>
                    </a:lnTo>
                    <a:lnTo>
                      <a:pt x="582" y="3234"/>
                    </a:lnTo>
                    <a:lnTo>
                      <a:pt x="1054" y="2596"/>
                    </a:lnTo>
                    <a:lnTo>
                      <a:pt x="1054" y="2362"/>
                    </a:lnTo>
                    <a:lnTo>
                      <a:pt x="414" y="1644"/>
                    </a:lnTo>
                    <a:lnTo>
                      <a:pt x="1308" y="1386"/>
                    </a:lnTo>
                    <a:cubicBezTo>
                      <a:pt x="1308" y="1386"/>
                      <a:pt x="1386" y="1386"/>
                      <a:pt x="1386" y="1308"/>
                    </a:cubicBezTo>
                    <a:lnTo>
                      <a:pt x="1652" y="462"/>
                    </a:lnTo>
                    <a:close/>
                    <a:moveTo>
                      <a:pt x="1542" y="1"/>
                    </a:moveTo>
                    <a:cubicBezTo>
                      <a:pt x="1464" y="1"/>
                      <a:pt x="1386" y="79"/>
                      <a:pt x="1386" y="157"/>
                    </a:cubicBezTo>
                    <a:lnTo>
                      <a:pt x="1132" y="1230"/>
                    </a:lnTo>
                    <a:lnTo>
                      <a:pt x="157" y="1386"/>
                    </a:lnTo>
                    <a:lnTo>
                      <a:pt x="79" y="1386"/>
                    </a:lnTo>
                    <a:cubicBezTo>
                      <a:pt x="0" y="1464"/>
                      <a:pt x="0" y="1542"/>
                      <a:pt x="0" y="1620"/>
                    </a:cubicBezTo>
                    <a:lnTo>
                      <a:pt x="653" y="2479"/>
                    </a:lnTo>
                    <a:lnTo>
                      <a:pt x="653" y="2479"/>
                    </a:lnTo>
                    <a:lnTo>
                      <a:pt x="0" y="3337"/>
                    </a:lnTo>
                    <a:lnTo>
                      <a:pt x="0" y="3493"/>
                    </a:lnTo>
                    <a:cubicBezTo>
                      <a:pt x="0" y="3571"/>
                      <a:pt x="79" y="3669"/>
                      <a:pt x="157" y="3669"/>
                    </a:cubicBezTo>
                    <a:lnTo>
                      <a:pt x="254" y="3669"/>
                    </a:lnTo>
                    <a:lnTo>
                      <a:pt x="1297" y="3585"/>
                    </a:lnTo>
                    <a:lnTo>
                      <a:pt x="1230" y="4644"/>
                    </a:lnTo>
                    <a:cubicBezTo>
                      <a:pt x="1230" y="4723"/>
                      <a:pt x="1230" y="4801"/>
                      <a:pt x="1308" y="4801"/>
                    </a:cubicBezTo>
                    <a:cubicBezTo>
                      <a:pt x="1308" y="4856"/>
                      <a:pt x="1386" y="4911"/>
                      <a:pt x="1459" y="4911"/>
                    </a:cubicBezTo>
                    <a:cubicBezTo>
                      <a:pt x="1489" y="4911"/>
                      <a:pt x="1519" y="4901"/>
                      <a:pt x="1542" y="4879"/>
                    </a:cubicBezTo>
                    <a:lnTo>
                      <a:pt x="2442" y="4284"/>
                    </a:lnTo>
                    <a:lnTo>
                      <a:pt x="3181" y="4879"/>
                    </a:lnTo>
                    <a:lnTo>
                      <a:pt x="3259" y="4879"/>
                    </a:lnTo>
                    <a:cubicBezTo>
                      <a:pt x="3280" y="4900"/>
                      <a:pt x="3306" y="4909"/>
                      <a:pt x="3334" y="4909"/>
                    </a:cubicBezTo>
                    <a:cubicBezTo>
                      <a:pt x="3409" y="4909"/>
                      <a:pt x="3493" y="4837"/>
                      <a:pt x="3493" y="4723"/>
                    </a:cubicBezTo>
                    <a:cubicBezTo>
                      <a:pt x="3562" y="4361"/>
                      <a:pt x="3646" y="4060"/>
                      <a:pt x="3719" y="3712"/>
                    </a:cubicBezTo>
                    <a:lnTo>
                      <a:pt x="3719" y="3712"/>
                    </a:lnTo>
                    <a:lnTo>
                      <a:pt x="4644" y="3493"/>
                    </a:lnTo>
                    <a:lnTo>
                      <a:pt x="4722" y="3415"/>
                    </a:lnTo>
                    <a:cubicBezTo>
                      <a:pt x="4800" y="3337"/>
                      <a:pt x="4800" y="3181"/>
                      <a:pt x="4722" y="3084"/>
                    </a:cubicBezTo>
                    <a:lnTo>
                      <a:pt x="4126" y="2503"/>
                    </a:lnTo>
                    <a:lnTo>
                      <a:pt x="4126" y="2503"/>
                    </a:lnTo>
                    <a:lnTo>
                      <a:pt x="4722" y="1718"/>
                    </a:lnTo>
                    <a:lnTo>
                      <a:pt x="4800" y="1718"/>
                    </a:lnTo>
                    <a:cubicBezTo>
                      <a:pt x="4800" y="1542"/>
                      <a:pt x="4800" y="1464"/>
                      <a:pt x="4644" y="1386"/>
                    </a:cubicBezTo>
                    <a:lnTo>
                      <a:pt x="3804" y="1100"/>
                    </a:lnTo>
                    <a:lnTo>
                      <a:pt x="3804" y="1100"/>
                    </a:lnTo>
                    <a:lnTo>
                      <a:pt x="3669" y="254"/>
                    </a:lnTo>
                    <a:lnTo>
                      <a:pt x="3669" y="157"/>
                    </a:lnTo>
                    <a:cubicBezTo>
                      <a:pt x="3571" y="79"/>
                      <a:pt x="3493" y="79"/>
                      <a:pt x="3415" y="79"/>
                    </a:cubicBezTo>
                    <a:lnTo>
                      <a:pt x="2446" y="528"/>
                    </a:lnTo>
                    <a:lnTo>
                      <a:pt x="1620" y="79"/>
                    </a:lnTo>
                    <a:lnTo>
                      <a:pt x="154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5" name="Google Shape;8345;p56"/>
              <p:cNvSpPr/>
              <p:nvPr/>
            </p:nvSpPr>
            <p:spPr>
              <a:xfrm>
                <a:off x="7275769" y="2674259"/>
                <a:ext cx="15145" cy="353054"/>
              </a:xfrm>
              <a:custGeom>
                <a:avLst/>
                <a:gdLst/>
                <a:ahLst/>
                <a:cxnLst/>
                <a:rect l="l" t="t" r="r" b="b"/>
                <a:pathLst>
                  <a:path w="488" h="11376" extrusionOk="0">
                    <a:moveTo>
                      <a:pt x="234" y="0"/>
                    </a:moveTo>
                    <a:cubicBezTo>
                      <a:pt x="156" y="0"/>
                      <a:pt x="156" y="0"/>
                      <a:pt x="156" y="79"/>
                    </a:cubicBezTo>
                    <a:cubicBezTo>
                      <a:pt x="156" y="79"/>
                      <a:pt x="156" y="235"/>
                      <a:pt x="78" y="566"/>
                    </a:cubicBezTo>
                    <a:lnTo>
                      <a:pt x="78" y="1874"/>
                    </a:lnTo>
                    <a:lnTo>
                      <a:pt x="78" y="2674"/>
                    </a:lnTo>
                    <a:lnTo>
                      <a:pt x="78" y="3571"/>
                    </a:lnTo>
                    <a:cubicBezTo>
                      <a:pt x="0" y="4313"/>
                      <a:pt x="0" y="4956"/>
                      <a:pt x="0" y="5698"/>
                    </a:cubicBezTo>
                    <a:cubicBezTo>
                      <a:pt x="0" y="6342"/>
                      <a:pt x="0" y="7064"/>
                      <a:pt x="78" y="7727"/>
                    </a:cubicBezTo>
                    <a:lnTo>
                      <a:pt x="78" y="9503"/>
                    </a:lnTo>
                    <a:cubicBezTo>
                      <a:pt x="78" y="10576"/>
                      <a:pt x="156" y="11220"/>
                      <a:pt x="156" y="11220"/>
                    </a:cubicBezTo>
                    <a:cubicBezTo>
                      <a:pt x="156" y="11298"/>
                      <a:pt x="156" y="11376"/>
                      <a:pt x="234" y="11376"/>
                    </a:cubicBezTo>
                    <a:cubicBezTo>
                      <a:pt x="312" y="11376"/>
                      <a:pt x="410" y="11298"/>
                      <a:pt x="410" y="11220"/>
                    </a:cubicBezTo>
                    <a:lnTo>
                      <a:pt x="410" y="9503"/>
                    </a:lnTo>
                    <a:cubicBezTo>
                      <a:pt x="488" y="8937"/>
                      <a:pt x="488" y="8371"/>
                      <a:pt x="488" y="7727"/>
                    </a:cubicBezTo>
                    <a:lnTo>
                      <a:pt x="488" y="5698"/>
                    </a:lnTo>
                    <a:lnTo>
                      <a:pt x="488" y="3571"/>
                    </a:lnTo>
                    <a:lnTo>
                      <a:pt x="488" y="2674"/>
                    </a:lnTo>
                    <a:cubicBezTo>
                      <a:pt x="488" y="2361"/>
                      <a:pt x="488" y="2108"/>
                      <a:pt x="410" y="1874"/>
                    </a:cubicBezTo>
                    <a:lnTo>
                      <a:pt x="410" y="566"/>
                    </a:lnTo>
                    <a:lnTo>
                      <a:pt x="410" y="79"/>
                    </a:lnTo>
                    <a:cubicBezTo>
                      <a:pt x="410" y="0"/>
                      <a:pt x="312" y="0"/>
                      <a:pt x="2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6" name="Google Shape;8346;p56"/>
              <p:cNvSpPr/>
              <p:nvPr/>
            </p:nvSpPr>
            <p:spPr>
              <a:xfrm>
                <a:off x="7247900" y="2691825"/>
                <a:ext cx="73305" cy="42425"/>
              </a:xfrm>
              <a:custGeom>
                <a:avLst/>
                <a:gdLst/>
                <a:ahLst/>
                <a:cxnLst/>
                <a:rect l="l" t="t" r="r" b="b"/>
                <a:pathLst>
                  <a:path w="2362" h="1367" extrusionOk="0">
                    <a:moveTo>
                      <a:pt x="79" y="0"/>
                    </a:moveTo>
                    <a:cubicBezTo>
                      <a:pt x="1" y="78"/>
                      <a:pt x="1" y="156"/>
                      <a:pt x="1" y="156"/>
                    </a:cubicBezTo>
                    <a:cubicBezTo>
                      <a:pt x="157" y="410"/>
                      <a:pt x="332" y="566"/>
                      <a:pt x="488" y="742"/>
                    </a:cubicBezTo>
                    <a:cubicBezTo>
                      <a:pt x="644" y="976"/>
                      <a:pt x="820" y="1132"/>
                      <a:pt x="976" y="1308"/>
                    </a:cubicBezTo>
                    <a:cubicBezTo>
                      <a:pt x="1015" y="1347"/>
                      <a:pt x="1074" y="1366"/>
                      <a:pt x="1135" y="1366"/>
                    </a:cubicBezTo>
                    <a:cubicBezTo>
                      <a:pt x="1196" y="1366"/>
                      <a:pt x="1259" y="1347"/>
                      <a:pt x="1308" y="1308"/>
                    </a:cubicBezTo>
                    <a:cubicBezTo>
                      <a:pt x="1464" y="1132"/>
                      <a:pt x="1698" y="976"/>
                      <a:pt x="1874" y="742"/>
                    </a:cubicBezTo>
                    <a:cubicBezTo>
                      <a:pt x="2030" y="566"/>
                      <a:pt x="2186" y="410"/>
                      <a:pt x="2361" y="156"/>
                    </a:cubicBezTo>
                    <a:lnTo>
                      <a:pt x="2361" y="78"/>
                    </a:lnTo>
                    <a:cubicBezTo>
                      <a:pt x="2283" y="0"/>
                      <a:pt x="2186" y="0"/>
                      <a:pt x="2186" y="0"/>
                    </a:cubicBezTo>
                    <a:cubicBezTo>
                      <a:pt x="1952" y="156"/>
                      <a:pt x="1796" y="332"/>
                      <a:pt x="1542" y="488"/>
                    </a:cubicBezTo>
                    <a:cubicBezTo>
                      <a:pt x="1436" y="594"/>
                      <a:pt x="1286" y="708"/>
                      <a:pt x="1152" y="820"/>
                    </a:cubicBezTo>
                    <a:lnTo>
                      <a:pt x="1152" y="820"/>
                    </a:lnTo>
                    <a:lnTo>
                      <a:pt x="820" y="488"/>
                    </a:lnTo>
                    <a:cubicBezTo>
                      <a:pt x="566" y="332"/>
                      <a:pt x="410" y="156"/>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7" name="Google Shape;8347;p56"/>
              <p:cNvSpPr/>
              <p:nvPr/>
            </p:nvSpPr>
            <p:spPr>
              <a:xfrm>
                <a:off x="7247900" y="2965150"/>
                <a:ext cx="73305" cy="44597"/>
              </a:xfrm>
              <a:custGeom>
                <a:avLst/>
                <a:gdLst/>
                <a:ahLst/>
                <a:cxnLst/>
                <a:rect l="l" t="t" r="r" b="b"/>
                <a:pathLst>
                  <a:path w="2362" h="1437" extrusionOk="0">
                    <a:moveTo>
                      <a:pt x="1166" y="0"/>
                    </a:moveTo>
                    <a:cubicBezTo>
                      <a:pt x="1094" y="0"/>
                      <a:pt x="1022" y="38"/>
                      <a:pt x="976" y="130"/>
                    </a:cubicBezTo>
                    <a:cubicBezTo>
                      <a:pt x="820" y="305"/>
                      <a:pt x="644" y="461"/>
                      <a:pt x="488" y="617"/>
                    </a:cubicBezTo>
                    <a:cubicBezTo>
                      <a:pt x="332" y="871"/>
                      <a:pt x="157" y="1027"/>
                      <a:pt x="1" y="1281"/>
                    </a:cubicBezTo>
                    <a:lnTo>
                      <a:pt x="1" y="1437"/>
                    </a:lnTo>
                    <a:lnTo>
                      <a:pt x="235" y="1437"/>
                    </a:lnTo>
                    <a:cubicBezTo>
                      <a:pt x="410" y="1281"/>
                      <a:pt x="566" y="1105"/>
                      <a:pt x="820" y="949"/>
                    </a:cubicBezTo>
                    <a:cubicBezTo>
                      <a:pt x="925" y="844"/>
                      <a:pt x="1029" y="731"/>
                      <a:pt x="1140" y="597"/>
                    </a:cubicBezTo>
                    <a:lnTo>
                      <a:pt x="1140" y="597"/>
                    </a:lnTo>
                    <a:cubicBezTo>
                      <a:pt x="1475" y="879"/>
                      <a:pt x="1765" y="1151"/>
                      <a:pt x="2186" y="1437"/>
                    </a:cubicBezTo>
                    <a:lnTo>
                      <a:pt x="2283" y="1437"/>
                    </a:lnTo>
                    <a:cubicBezTo>
                      <a:pt x="2361" y="1359"/>
                      <a:pt x="2361" y="1359"/>
                      <a:pt x="2361" y="1281"/>
                    </a:cubicBezTo>
                    <a:cubicBezTo>
                      <a:pt x="2030" y="871"/>
                      <a:pt x="1698" y="461"/>
                      <a:pt x="1308" y="130"/>
                    </a:cubicBezTo>
                    <a:lnTo>
                      <a:pt x="1308" y="52"/>
                    </a:lnTo>
                    <a:cubicBezTo>
                      <a:pt x="1267" y="19"/>
                      <a:pt x="1217" y="0"/>
                      <a:pt x="11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8" name="Google Shape;8348;p56"/>
              <p:cNvSpPr/>
              <p:nvPr/>
            </p:nvSpPr>
            <p:spPr>
              <a:xfrm>
                <a:off x="7157060" y="2722705"/>
                <a:ext cx="252563" cy="251942"/>
              </a:xfrm>
              <a:custGeom>
                <a:avLst/>
                <a:gdLst/>
                <a:ahLst/>
                <a:cxnLst/>
                <a:rect l="l" t="t" r="r" b="b"/>
                <a:pathLst>
                  <a:path w="8138" h="8118" extrusionOk="0">
                    <a:moveTo>
                      <a:pt x="8013" y="0"/>
                    </a:moveTo>
                    <a:cubicBezTo>
                      <a:pt x="7981" y="0"/>
                      <a:pt x="7962" y="20"/>
                      <a:pt x="7962" y="59"/>
                    </a:cubicBezTo>
                    <a:cubicBezTo>
                      <a:pt x="7962" y="59"/>
                      <a:pt x="7806" y="137"/>
                      <a:pt x="7552" y="391"/>
                    </a:cubicBezTo>
                    <a:cubicBezTo>
                      <a:pt x="7396" y="547"/>
                      <a:pt x="7064" y="878"/>
                      <a:pt x="6674" y="1210"/>
                    </a:cubicBezTo>
                    <a:cubicBezTo>
                      <a:pt x="6498" y="1444"/>
                      <a:pt x="6264" y="1600"/>
                      <a:pt x="6088" y="1854"/>
                    </a:cubicBezTo>
                    <a:cubicBezTo>
                      <a:pt x="5854" y="2010"/>
                      <a:pt x="5601" y="2264"/>
                      <a:pt x="5367" y="2498"/>
                    </a:cubicBezTo>
                    <a:cubicBezTo>
                      <a:pt x="4957" y="2908"/>
                      <a:pt x="4391" y="3395"/>
                      <a:pt x="3903" y="3883"/>
                    </a:cubicBezTo>
                    <a:cubicBezTo>
                      <a:pt x="3415" y="4371"/>
                      <a:pt x="2928" y="4937"/>
                      <a:pt x="2518" y="5347"/>
                    </a:cubicBezTo>
                    <a:lnTo>
                      <a:pt x="1211" y="6654"/>
                    </a:lnTo>
                    <a:cubicBezTo>
                      <a:pt x="567" y="7376"/>
                      <a:pt x="79" y="7942"/>
                      <a:pt x="79" y="7942"/>
                    </a:cubicBezTo>
                    <a:cubicBezTo>
                      <a:pt x="1" y="7942"/>
                      <a:pt x="1" y="8039"/>
                      <a:pt x="79" y="8117"/>
                    </a:cubicBezTo>
                    <a:lnTo>
                      <a:pt x="235" y="8117"/>
                    </a:lnTo>
                    <a:cubicBezTo>
                      <a:pt x="235" y="8117"/>
                      <a:pt x="723" y="7629"/>
                      <a:pt x="1542" y="6888"/>
                    </a:cubicBezTo>
                    <a:cubicBezTo>
                      <a:pt x="1874" y="6576"/>
                      <a:pt x="2362" y="6166"/>
                      <a:pt x="2771" y="5678"/>
                    </a:cubicBezTo>
                    <a:lnTo>
                      <a:pt x="4235" y="4215"/>
                    </a:lnTo>
                    <a:lnTo>
                      <a:pt x="5698" y="2752"/>
                    </a:lnTo>
                    <a:cubicBezTo>
                      <a:pt x="5932" y="2576"/>
                      <a:pt x="6088" y="2342"/>
                      <a:pt x="6342" y="2088"/>
                    </a:cubicBezTo>
                    <a:cubicBezTo>
                      <a:pt x="6576" y="1854"/>
                      <a:pt x="6752" y="1698"/>
                      <a:pt x="6908" y="1522"/>
                    </a:cubicBezTo>
                    <a:cubicBezTo>
                      <a:pt x="7318" y="1113"/>
                      <a:pt x="7552" y="800"/>
                      <a:pt x="7806" y="547"/>
                    </a:cubicBezTo>
                    <a:lnTo>
                      <a:pt x="8137" y="235"/>
                    </a:lnTo>
                    <a:lnTo>
                      <a:pt x="8137" y="59"/>
                    </a:lnTo>
                    <a:cubicBezTo>
                      <a:pt x="8088" y="20"/>
                      <a:pt x="8045" y="0"/>
                      <a:pt x="80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49" name="Google Shape;8349;p56"/>
              <p:cNvSpPr/>
              <p:nvPr/>
            </p:nvSpPr>
            <p:spPr>
              <a:xfrm>
                <a:off x="7364157" y="2714822"/>
                <a:ext cx="57570" cy="55149"/>
              </a:xfrm>
              <a:custGeom>
                <a:avLst/>
                <a:gdLst/>
                <a:ahLst/>
                <a:cxnLst/>
                <a:rect l="l" t="t" r="r" b="b"/>
                <a:pathLst>
                  <a:path w="1855" h="1777" extrusionOk="0">
                    <a:moveTo>
                      <a:pt x="235" y="1"/>
                    </a:moveTo>
                    <a:cubicBezTo>
                      <a:pt x="157" y="1"/>
                      <a:pt x="79" y="1"/>
                      <a:pt x="79" y="79"/>
                    </a:cubicBezTo>
                    <a:cubicBezTo>
                      <a:pt x="79" y="313"/>
                      <a:pt x="1" y="567"/>
                      <a:pt x="1" y="801"/>
                    </a:cubicBezTo>
                    <a:lnTo>
                      <a:pt x="1" y="1542"/>
                    </a:lnTo>
                    <a:cubicBezTo>
                      <a:pt x="1" y="1620"/>
                      <a:pt x="79" y="1776"/>
                      <a:pt x="235" y="1776"/>
                    </a:cubicBezTo>
                    <a:lnTo>
                      <a:pt x="976" y="1776"/>
                    </a:lnTo>
                    <a:cubicBezTo>
                      <a:pt x="1211" y="1776"/>
                      <a:pt x="1464" y="1698"/>
                      <a:pt x="1698" y="1698"/>
                    </a:cubicBezTo>
                    <a:cubicBezTo>
                      <a:pt x="1776" y="1698"/>
                      <a:pt x="1776" y="1620"/>
                      <a:pt x="1776" y="1620"/>
                    </a:cubicBezTo>
                    <a:cubicBezTo>
                      <a:pt x="1854" y="1542"/>
                      <a:pt x="1776" y="1464"/>
                      <a:pt x="1698" y="1464"/>
                    </a:cubicBezTo>
                    <a:cubicBezTo>
                      <a:pt x="1464" y="1367"/>
                      <a:pt x="1211" y="1367"/>
                      <a:pt x="976" y="1367"/>
                    </a:cubicBezTo>
                    <a:cubicBezTo>
                      <a:pt x="800" y="1312"/>
                      <a:pt x="633" y="1296"/>
                      <a:pt x="463" y="1291"/>
                    </a:cubicBezTo>
                    <a:lnTo>
                      <a:pt x="463" y="1291"/>
                    </a:lnTo>
                    <a:cubicBezTo>
                      <a:pt x="434" y="1128"/>
                      <a:pt x="391" y="969"/>
                      <a:pt x="391" y="801"/>
                    </a:cubicBezTo>
                    <a:cubicBezTo>
                      <a:pt x="391" y="567"/>
                      <a:pt x="391" y="313"/>
                      <a:pt x="313" y="79"/>
                    </a:cubicBezTo>
                    <a:cubicBezTo>
                      <a:pt x="313" y="1"/>
                      <a:pt x="313"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0" name="Google Shape;8350;p56"/>
              <p:cNvSpPr/>
              <p:nvPr/>
            </p:nvSpPr>
            <p:spPr>
              <a:xfrm>
                <a:off x="7146788" y="2929181"/>
                <a:ext cx="58160" cy="58160"/>
              </a:xfrm>
              <a:custGeom>
                <a:avLst/>
                <a:gdLst/>
                <a:ahLst/>
                <a:cxnLst/>
                <a:rect l="l" t="t" r="r" b="b"/>
                <a:pathLst>
                  <a:path w="1874" h="1874" extrusionOk="0">
                    <a:moveTo>
                      <a:pt x="1639" y="1"/>
                    </a:moveTo>
                    <a:cubicBezTo>
                      <a:pt x="1151" y="1"/>
                      <a:pt x="566" y="79"/>
                      <a:pt x="78" y="157"/>
                    </a:cubicBezTo>
                    <a:lnTo>
                      <a:pt x="0" y="235"/>
                    </a:lnTo>
                    <a:cubicBezTo>
                      <a:pt x="0" y="313"/>
                      <a:pt x="78" y="411"/>
                      <a:pt x="78" y="411"/>
                    </a:cubicBezTo>
                    <a:cubicBezTo>
                      <a:pt x="562" y="475"/>
                      <a:pt x="980" y="486"/>
                      <a:pt x="1386" y="488"/>
                    </a:cubicBezTo>
                    <a:lnTo>
                      <a:pt x="1386" y="488"/>
                    </a:lnTo>
                    <a:cubicBezTo>
                      <a:pt x="1388" y="912"/>
                      <a:pt x="1399" y="1371"/>
                      <a:pt x="1463" y="1776"/>
                    </a:cubicBezTo>
                    <a:cubicBezTo>
                      <a:pt x="1463" y="1874"/>
                      <a:pt x="1542" y="1874"/>
                      <a:pt x="1639" y="1874"/>
                    </a:cubicBezTo>
                    <a:cubicBezTo>
                      <a:pt x="1639" y="1874"/>
                      <a:pt x="1717" y="1874"/>
                      <a:pt x="1717" y="1776"/>
                    </a:cubicBezTo>
                    <a:cubicBezTo>
                      <a:pt x="1795" y="1289"/>
                      <a:pt x="1873" y="723"/>
                      <a:pt x="1873" y="235"/>
                    </a:cubicBezTo>
                    <a:cubicBezTo>
                      <a:pt x="1873" y="79"/>
                      <a:pt x="1717" y="1"/>
                      <a:pt x="163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1" name="Google Shape;8351;p56"/>
              <p:cNvSpPr/>
              <p:nvPr/>
            </p:nvSpPr>
            <p:spPr>
              <a:xfrm>
                <a:off x="7109235" y="2843214"/>
                <a:ext cx="353054" cy="12724"/>
              </a:xfrm>
              <a:custGeom>
                <a:avLst/>
                <a:gdLst/>
                <a:ahLst/>
                <a:cxnLst/>
                <a:rect l="l" t="t" r="r" b="b"/>
                <a:pathLst>
                  <a:path w="11376" h="410" extrusionOk="0">
                    <a:moveTo>
                      <a:pt x="1874" y="0"/>
                    </a:moveTo>
                    <a:cubicBezTo>
                      <a:pt x="800" y="78"/>
                      <a:pt x="78" y="78"/>
                      <a:pt x="78" y="78"/>
                    </a:cubicBezTo>
                    <a:cubicBezTo>
                      <a:pt x="0" y="78"/>
                      <a:pt x="0" y="156"/>
                      <a:pt x="0" y="254"/>
                    </a:cubicBezTo>
                    <a:cubicBezTo>
                      <a:pt x="0" y="254"/>
                      <a:pt x="0" y="332"/>
                      <a:pt x="78" y="332"/>
                    </a:cubicBezTo>
                    <a:cubicBezTo>
                      <a:pt x="78" y="332"/>
                      <a:pt x="800" y="410"/>
                      <a:pt x="1874" y="410"/>
                    </a:cubicBezTo>
                    <a:lnTo>
                      <a:pt x="9503" y="410"/>
                    </a:lnTo>
                    <a:cubicBezTo>
                      <a:pt x="9990" y="410"/>
                      <a:pt x="10478" y="332"/>
                      <a:pt x="10732" y="332"/>
                    </a:cubicBezTo>
                    <a:lnTo>
                      <a:pt x="11220" y="332"/>
                    </a:lnTo>
                    <a:cubicBezTo>
                      <a:pt x="11298" y="332"/>
                      <a:pt x="11376" y="254"/>
                      <a:pt x="11376" y="254"/>
                    </a:cubicBezTo>
                    <a:cubicBezTo>
                      <a:pt x="11376" y="156"/>
                      <a:pt x="11298" y="78"/>
                      <a:pt x="11220" y="78"/>
                    </a:cubicBezTo>
                    <a:lnTo>
                      <a:pt x="10732" y="78"/>
                    </a:lnTo>
                    <a:cubicBezTo>
                      <a:pt x="10478" y="78"/>
                      <a:pt x="9990" y="0"/>
                      <a:pt x="950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2" name="Google Shape;8352;p56"/>
              <p:cNvSpPr/>
              <p:nvPr/>
            </p:nvSpPr>
            <p:spPr>
              <a:xfrm>
                <a:off x="7399288" y="2814289"/>
                <a:ext cx="45435" cy="69518"/>
              </a:xfrm>
              <a:custGeom>
                <a:avLst/>
                <a:gdLst/>
                <a:ahLst/>
                <a:cxnLst/>
                <a:rect l="l" t="t" r="r" b="b"/>
                <a:pathLst>
                  <a:path w="1464" h="2240" extrusionOk="0">
                    <a:moveTo>
                      <a:pt x="1299" y="0"/>
                    </a:moveTo>
                    <a:cubicBezTo>
                      <a:pt x="1273" y="0"/>
                      <a:pt x="1243" y="9"/>
                      <a:pt x="1210" y="35"/>
                    </a:cubicBezTo>
                    <a:cubicBezTo>
                      <a:pt x="820" y="288"/>
                      <a:pt x="488" y="601"/>
                      <a:pt x="79" y="932"/>
                    </a:cubicBezTo>
                    <a:lnTo>
                      <a:pt x="79" y="1010"/>
                    </a:lnTo>
                    <a:cubicBezTo>
                      <a:pt x="1" y="1088"/>
                      <a:pt x="1" y="1186"/>
                      <a:pt x="79" y="1264"/>
                    </a:cubicBezTo>
                    <a:lnTo>
                      <a:pt x="79" y="1342"/>
                    </a:lnTo>
                    <a:cubicBezTo>
                      <a:pt x="332" y="1498"/>
                      <a:pt x="488" y="1674"/>
                      <a:pt x="644" y="1752"/>
                    </a:cubicBezTo>
                    <a:cubicBezTo>
                      <a:pt x="820" y="1908"/>
                      <a:pt x="1054" y="2064"/>
                      <a:pt x="1210" y="2240"/>
                    </a:cubicBezTo>
                    <a:lnTo>
                      <a:pt x="1386" y="2240"/>
                    </a:lnTo>
                    <a:cubicBezTo>
                      <a:pt x="1386" y="2161"/>
                      <a:pt x="1464" y="2064"/>
                      <a:pt x="1386" y="2064"/>
                    </a:cubicBezTo>
                    <a:cubicBezTo>
                      <a:pt x="1210" y="1830"/>
                      <a:pt x="1132" y="1674"/>
                      <a:pt x="976" y="1498"/>
                    </a:cubicBezTo>
                    <a:cubicBezTo>
                      <a:pt x="868" y="1389"/>
                      <a:pt x="749" y="1234"/>
                      <a:pt x="609" y="1096"/>
                    </a:cubicBezTo>
                    <a:lnTo>
                      <a:pt x="609" y="1096"/>
                    </a:lnTo>
                    <a:cubicBezTo>
                      <a:pt x="923" y="819"/>
                      <a:pt x="1175" y="535"/>
                      <a:pt x="1386" y="210"/>
                    </a:cubicBezTo>
                    <a:lnTo>
                      <a:pt x="1386" y="35"/>
                    </a:lnTo>
                    <a:cubicBezTo>
                      <a:pt x="1386" y="35"/>
                      <a:pt x="1351" y="0"/>
                      <a:pt x="129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3" name="Google Shape;8353;p56"/>
              <p:cNvSpPr/>
              <p:nvPr/>
            </p:nvSpPr>
            <p:spPr>
              <a:xfrm>
                <a:off x="7124380" y="2813544"/>
                <a:ext cx="45435" cy="73770"/>
              </a:xfrm>
              <a:custGeom>
                <a:avLst/>
                <a:gdLst/>
                <a:ahLst/>
                <a:cxnLst/>
                <a:rect l="l" t="t" r="r" b="b"/>
                <a:pathLst>
                  <a:path w="1464" h="2377" extrusionOk="0">
                    <a:moveTo>
                      <a:pt x="117" y="0"/>
                    </a:moveTo>
                    <a:cubicBezTo>
                      <a:pt x="98" y="0"/>
                      <a:pt x="78" y="20"/>
                      <a:pt x="78" y="59"/>
                    </a:cubicBezTo>
                    <a:cubicBezTo>
                      <a:pt x="0" y="59"/>
                      <a:pt x="0" y="137"/>
                      <a:pt x="0" y="234"/>
                    </a:cubicBezTo>
                    <a:cubicBezTo>
                      <a:pt x="262" y="562"/>
                      <a:pt x="594" y="849"/>
                      <a:pt x="889" y="1175"/>
                    </a:cubicBezTo>
                    <a:lnTo>
                      <a:pt x="889" y="1175"/>
                    </a:lnTo>
                    <a:cubicBezTo>
                      <a:pt x="553" y="1478"/>
                      <a:pt x="270" y="1832"/>
                      <a:pt x="0" y="2185"/>
                    </a:cubicBezTo>
                    <a:lnTo>
                      <a:pt x="0" y="2342"/>
                    </a:lnTo>
                    <a:cubicBezTo>
                      <a:pt x="52" y="2342"/>
                      <a:pt x="104" y="2376"/>
                      <a:pt x="133" y="2376"/>
                    </a:cubicBezTo>
                    <a:cubicBezTo>
                      <a:pt x="148" y="2376"/>
                      <a:pt x="156" y="2368"/>
                      <a:pt x="156" y="2342"/>
                    </a:cubicBezTo>
                    <a:cubicBezTo>
                      <a:pt x="644" y="2010"/>
                      <a:pt x="976" y="1698"/>
                      <a:pt x="1386" y="1366"/>
                    </a:cubicBezTo>
                    <a:cubicBezTo>
                      <a:pt x="1464" y="1210"/>
                      <a:pt x="1464" y="1112"/>
                      <a:pt x="1386" y="1034"/>
                    </a:cubicBezTo>
                    <a:cubicBezTo>
                      <a:pt x="976" y="625"/>
                      <a:pt x="644" y="312"/>
                      <a:pt x="156" y="59"/>
                    </a:cubicBezTo>
                    <a:cubicBezTo>
                      <a:pt x="156" y="20"/>
                      <a:pt x="137" y="0"/>
                      <a:pt x="11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4" name="Google Shape;8354;p56"/>
              <p:cNvSpPr/>
              <p:nvPr/>
            </p:nvSpPr>
            <p:spPr>
              <a:xfrm>
                <a:off x="7159481" y="2724505"/>
                <a:ext cx="252563" cy="251942"/>
              </a:xfrm>
              <a:custGeom>
                <a:avLst/>
                <a:gdLst/>
                <a:ahLst/>
                <a:cxnLst/>
                <a:rect l="l" t="t" r="r" b="b"/>
                <a:pathLst>
                  <a:path w="8138" h="8118" extrusionOk="0">
                    <a:moveTo>
                      <a:pt x="79" y="1"/>
                    </a:moveTo>
                    <a:cubicBezTo>
                      <a:pt x="1" y="79"/>
                      <a:pt x="1" y="177"/>
                      <a:pt x="1" y="177"/>
                    </a:cubicBezTo>
                    <a:cubicBezTo>
                      <a:pt x="1" y="177"/>
                      <a:pt x="489" y="742"/>
                      <a:pt x="1230" y="1464"/>
                    </a:cubicBezTo>
                    <a:cubicBezTo>
                      <a:pt x="1620" y="1874"/>
                      <a:pt x="2030" y="2284"/>
                      <a:pt x="2440" y="2772"/>
                    </a:cubicBezTo>
                    <a:lnTo>
                      <a:pt x="3903" y="4235"/>
                    </a:lnTo>
                    <a:cubicBezTo>
                      <a:pt x="4391" y="4723"/>
                      <a:pt x="4879" y="5211"/>
                      <a:pt x="5367" y="5620"/>
                    </a:cubicBezTo>
                    <a:lnTo>
                      <a:pt x="6010" y="6264"/>
                    </a:lnTo>
                    <a:cubicBezTo>
                      <a:pt x="6264" y="6518"/>
                      <a:pt x="6420" y="6674"/>
                      <a:pt x="6674" y="6908"/>
                    </a:cubicBezTo>
                    <a:cubicBezTo>
                      <a:pt x="6986" y="7240"/>
                      <a:pt x="7318" y="7571"/>
                      <a:pt x="7571" y="7728"/>
                    </a:cubicBezTo>
                    <a:lnTo>
                      <a:pt x="7884" y="8059"/>
                    </a:lnTo>
                    <a:cubicBezTo>
                      <a:pt x="7923" y="8098"/>
                      <a:pt x="7967" y="8118"/>
                      <a:pt x="8001" y="8118"/>
                    </a:cubicBezTo>
                    <a:cubicBezTo>
                      <a:pt x="8035" y="8118"/>
                      <a:pt x="8059" y="8098"/>
                      <a:pt x="8059" y="8059"/>
                    </a:cubicBezTo>
                    <a:cubicBezTo>
                      <a:pt x="8137" y="8059"/>
                      <a:pt x="8137" y="7981"/>
                      <a:pt x="8059" y="7884"/>
                    </a:cubicBezTo>
                    <a:cubicBezTo>
                      <a:pt x="8059" y="7884"/>
                      <a:pt x="7962" y="7806"/>
                      <a:pt x="7806" y="7571"/>
                    </a:cubicBezTo>
                    <a:cubicBezTo>
                      <a:pt x="7571" y="7318"/>
                      <a:pt x="7240" y="7006"/>
                      <a:pt x="6908" y="6596"/>
                    </a:cubicBezTo>
                    <a:cubicBezTo>
                      <a:pt x="6752" y="6420"/>
                      <a:pt x="6498" y="6264"/>
                      <a:pt x="6342" y="6030"/>
                    </a:cubicBezTo>
                    <a:lnTo>
                      <a:pt x="5698" y="5367"/>
                    </a:lnTo>
                    <a:lnTo>
                      <a:pt x="4235" y="3903"/>
                    </a:lnTo>
                    <a:lnTo>
                      <a:pt x="2772" y="2440"/>
                    </a:lnTo>
                    <a:cubicBezTo>
                      <a:pt x="2284" y="1952"/>
                      <a:pt x="1874" y="1542"/>
                      <a:pt x="1464" y="1230"/>
                    </a:cubicBezTo>
                    <a:lnTo>
                      <a:pt x="25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5" name="Google Shape;8355;p56"/>
              <p:cNvSpPr/>
              <p:nvPr/>
            </p:nvSpPr>
            <p:spPr>
              <a:xfrm>
                <a:off x="7364157" y="2929181"/>
                <a:ext cx="57570" cy="58160"/>
              </a:xfrm>
              <a:custGeom>
                <a:avLst/>
                <a:gdLst/>
                <a:ahLst/>
                <a:cxnLst/>
                <a:rect l="l" t="t" r="r" b="b"/>
                <a:pathLst>
                  <a:path w="1855" h="1874" extrusionOk="0">
                    <a:moveTo>
                      <a:pt x="235" y="1"/>
                    </a:moveTo>
                    <a:cubicBezTo>
                      <a:pt x="79" y="1"/>
                      <a:pt x="1" y="157"/>
                      <a:pt x="1" y="235"/>
                    </a:cubicBezTo>
                    <a:lnTo>
                      <a:pt x="1" y="976"/>
                    </a:lnTo>
                    <a:cubicBezTo>
                      <a:pt x="1" y="1211"/>
                      <a:pt x="79" y="1542"/>
                      <a:pt x="79" y="1776"/>
                    </a:cubicBezTo>
                    <a:cubicBezTo>
                      <a:pt x="157" y="1776"/>
                      <a:pt x="157" y="1874"/>
                      <a:pt x="235" y="1874"/>
                    </a:cubicBezTo>
                    <a:lnTo>
                      <a:pt x="313" y="1776"/>
                    </a:lnTo>
                    <a:cubicBezTo>
                      <a:pt x="391" y="1542"/>
                      <a:pt x="391" y="1211"/>
                      <a:pt x="391" y="976"/>
                    </a:cubicBezTo>
                    <a:cubicBezTo>
                      <a:pt x="455" y="809"/>
                      <a:pt x="477" y="650"/>
                      <a:pt x="485" y="489"/>
                    </a:cubicBezTo>
                    <a:lnTo>
                      <a:pt x="976" y="489"/>
                    </a:lnTo>
                    <a:cubicBezTo>
                      <a:pt x="1211" y="411"/>
                      <a:pt x="1464" y="411"/>
                      <a:pt x="1698" y="411"/>
                    </a:cubicBezTo>
                    <a:lnTo>
                      <a:pt x="1854" y="235"/>
                    </a:lnTo>
                    <a:cubicBezTo>
                      <a:pt x="1854" y="235"/>
                      <a:pt x="1776" y="157"/>
                      <a:pt x="1698" y="157"/>
                    </a:cubicBezTo>
                    <a:cubicBezTo>
                      <a:pt x="1464" y="79"/>
                      <a:pt x="1211" y="79"/>
                      <a:pt x="976" y="79"/>
                    </a:cubicBezTo>
                    <a:cubicBezTo>
                      <a:pt x="723" y="1"/>
                      <a:pt x="489"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6" name="Google Shape;8356;p56"/>
              <p:cNvSpPr/>
              <p:nvPr/>
            </p:nvSpPr>
            <p:spPr>
              <a:xfrm>
                <a:off x="7146788" y="2711812"/>
                <a:ext cx="58160" cy="58160"/>
              </a:xfrm>
              <a:custGeom>
                <a:avLst/>
                <a:gdLst/>
                <a:ahLst/>
                <a:cxnLst/>
                <a:rect l="l" t="t" r="r" b="b"/>
                <a:pathLst>
                  <a:path w="1874" h="1874" extrusionOk="0">
                    <a:moveTo>
                      <a:pt x="1639" y="0"/>
                    </a:moveTo>
                    <a:cubicBezTo>
                      <a:pt x="1542" y="0"/>
                      <a:pt x="1542" y="98"/>
                      <a:pt x="1542" y="176"/>
                    </a:cubicBezTo>
                    <a:cubicBezTo>
                      <a:pt x="1477" y="580"/>
                      <a:pt x="1412" y="985"/>
                      <a:pt x="1436" y="1390"/>
                    </a:cubicBezTo>
                    <a:lnTo>
                      <a:pt x="1436" y="1390"/>
                    </a:lnTo>
                    <a:cubicBezTo>
                      <a:pt x="1014" y="1407"/>
                      <a:pt x="583" y="1477"/>
                      <a:pt x="78" y="1561"/>
                    </a:cubicBezTo>
                    <a:cubicBezTo>
                      <a:pt x="78" y="1561"/>
                      <a:pt x="0" y="1561"/>
                      <a:pt x="0" y="1639"/>
                    </a:cubicBezTo>
                    <a:cubicBezTo>
                      <a:pt x="0" y="1717"/>
                      <a:pt x="78" y="1795"/>
                      <a:pt x="78" y="1795"/>
                    </a:cubicBezTo>
                    <a:cubicBezTo>
                      <a:pt x="664" y="1873"/>
                      <a:pt x="1151" y="1873"/>
                      <a:pt x="1639" y="1873"/>
                    </a:cubicBezTo>
                    <a:lnTo>
                      <a:pt x="1717" y="1873"/>
                    </a:lnTo>
                    <a:cubicBezTo>
                      <a:pt x="1795" y="1873"/>
                      <a:pt x="1873" y="1795"/>
                      <a:pt x="1873" y="1639"/>
                    </a:cubicBezTo>
                    <a:cubicBezTo>
                      <a:pt x="1873" y="1151"/>
                      <a:pt x="1873" y="664"/>
                      <a:pt x="1717" y="176"/>
                    </a:cubicBezTo>
                    <a:cubicBezTo>
                      <a:pt x="1717" y="98"/>
                      <a:pt x="1717" y="98"/>
                      <a:pt x="163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7" name="Google Shape;8357;p56"/>
              <p:cNvSpPr/>
              <p:nvPr/>
            </p:nvSpPr>
            <p:spPr>
              <a:xfrm>
                <a:off x="7209758" y="2772361"/>
                <a:ext cx="148999" cy="152630"/>
              </a:xfrm>
              <a:custGeom>
                <a:avLst/>
                <a:gdLst/>
                <a:ahLst/>
                <a:cxnLst/>
                <a:rect l="l" t="t" r="r" b="b"/>
                <a:pathLst>
                  <a:path w="4801" h="4918" extrusionOk="0">
                    <a:moveTo>
                      <a:pt x="1588" y="418"/>
                    </a:moveTo>
                    <a:lnTo>
                      <a:pt x="2283" y="898"/>
                    </a:lnTo>
                    <a:lnTo>
                      <a:pt x="2439" y="898"/>
                    </a:lnTo>
                    <a:lnTo>
                      <a:pt x="3300" y="533"/>
                    </a:lnTo>
                    <a:lnTo>
                      <a:pt x="3300" y="533"/>
                    </a:lnTo>
                    <a:lnTo>
                      <a:pt x="3415" y="1308"/>
                    </a:lnTo>
                    <a:cubicBezTo>
                      <a:pt x="3415" y="1386"/>
                      <a:pt x="3512" y="1386"/>
                      <a:pt x="3512" y="1464"/>
                    </a:cubicBezTo>
                    <a:lnTo>
                      <a:pt x="4202" y="1698"/>
                    </a:lnTo>
                    <a:lnTo>
                      <a:pt x="4202" y="1698"/>
                    </a:lnTo>
                    <a:lnTo>
                      <a:pt x="3669" y="2361"/>
                    </a:lnTo>
                    <a:cubicBezTo>
                      <a:pt x="3590" y="2439"/>
                      <a:pt x="3590" y="2615"/>
                      <a:pt x="3669" y="2693"/>
                    </a:cubicBezTo>
                    <a:lnTo>
                      <a:pt x="4110" y="3135"/>
                    </a:lnTo>
                    <a:lnTo>
                      <a:pt x="4110" y="3135"/>
                    </a:lnTo>
                    <a:lnTo>
                      <a:pt x="3415" y="3337"/>
                    </a:lnTo>
                    <a:cubicBezTo>
                      <a:pt x="3337" y="3337"/>
                      <a:pt x="3259" y="3415"/>
                      <a:pt x="3259" y="3512"/>
                    </a:cubicBezTo>
                    <a:cubicBezTo>
                      <a:pt x="3207" y="3772"/>
                      <a:pt x="3155" y="4005"/>
                      <a:pt x="3103" y="4253"/>
                    </a:cubicBezTo>
                    <a:lnTo>
                      <a:pt x="3103" y="4253"/>
                    </a:lnTo>
                    <a:lnTo>
                      <a:pt x="2537" y="3825"/>
                    </a:lnTo>
                    <a:cubicBezTo>
                      <a:pt x="2488" y="3786"/>
                      <a:pt x="2444" y="3766"/>
                      <a:pt x="2403" y="3766"/>
                    </a:cubicBezTo>
                    <a:cubicBezTo>
                      <a:pt x="2361" y="3766"/>
                      <a:pt x="2322" y="3786"/>
                      <a:pt x="2283" y="3825"/>
                    </a:cubicBezTo>
                    <a:lnTo>
                      <a:pt x="1665" y="4245"/>
                    </a:lnTo>
                    <a:lnTo>
                      <a:pt x="1665" y="4245"/>
                    </a:lnTo>
                    <a:lnTo>
                      <a:pt x="1717" y="3415"/>
                    </a:lnTo>
                    <a:lnTo>
                      <a:pt x="1717" y="3337"/>
                    </a:lnTo>
                    <a:cubicBezTo>
                      <a:pt x="1639" y="3259"/>
                      <a:pt x="1561" y="3181"/>
                      <a:pt x="1464" y="3181"/>
                    </a:cubicBezTo>
                    <a:lnTo>
                      <a:pt x="567" y="3235"/>
                    </a:lnTo>
                    <a:lnTo>
                      <a:pt x="567" y="3235"/>
                    </a:lnTo>
                    <a:lnTo>
                      <a:pt x="976" y="2615"/>
                    </a:lnTo>
                    <a:cubicBezTo>
                      <a:pt x="1073" y="2537"/>
                      <a:pt x="1073" y="2439"/>
                      <a:pt x="976" y="2361"/>
                    </a:cubicBezTo>
                    <a:lnTo>
                      <a:pt x="360" y="1595"/>
                    </a:lnTo>
                    <a:lnTo>
                      <a:pt x="1230" y="1386"/>
                    </a:lnTo>
                    <a:cubicBezTo>
                      <a:pt x="1308" y="1386"/>
                      <a:pt x="1308" y="1386"/>
                      <a:pt x="1308" y="1308"/>
                    </a:cubicBezTo>
                    <a:lnTo>
                      <a:pt x="1588" y="418"/>
                    </a:lnTo>
                    <a:close/>
                    <a:moveTo>
                      <a:pt x="1561" y="0"/>
                    </a:moveTo>
                    <a:cubicBezTo>
                      <a:pt x="1464" y="0"/>
                      <a:pt x="1386" y="98"/>
                      <a:pt x="1386" y="176"/>
                    </a:cubicBezTo>
                    <a:lnTo>
                      <a:pt x="1152" y="1230"/>
                    </a:lnTo>
                    <a:lnTo>
                      <a:pt x="98" y="1386"/>
                    </a:lnTo>
                    <a:cubicBezTo>
                      <a:pt x="0" y="1464"/>
                      <a:pt x="0" y="1561"/>
                      <a:pt x="0" y="1639"/>
                    </a:cubicBezTo>
                    <a:lnTo>
                      <a:pt x="645" y="2488"/>
                    </a:lnTo>
                    <a:lnTo>
                      <a:pt x="0" y="3337"/>
                    </a:lnTo>
                    <a:lnTo>
                      <a:pt x="0" y="3512"/>
                    </a:lnTo>
                    <a:cubicBezTo>
                      <a:pt x="0" y="3591"/>
                      <a:pt x="98" y="3669"/>
                      <a:pt x="176" y="3669"/>
                    </a:cubicBezTo>
                    <a:lnTo>
                      <a:pt x="1230" y="3605"/>
                    </a:lnTo>
                    <a:lnTo>
                      <a:pt x="1230" y="3605"/>
                    </a:lnTo>
                    <a:lnTo>
                      <a:pt x="1230" y="4644"/>
                    </a:lnTo>
                    <a:lnTo>
                      <a:pt x="1230" y="4800"/>
                    </a:lnTo>
                    <a:cubicBezTo>
                      <a:pt x="1308" y="4878"/>
                      <a:pt x="1464" y="4878"/>
                      <a:pt x="1561" y="4878"/>
                    </a:cubicBezTo>
                    <a:lnTo>
                      <a:pt x="2399" y="4258"/>
                    </a:lnTo>
                    <a:lnTo>
                      <a:pt x="2399" y="4258"/>
                    </a:lnTo>
                    <a:lnTo>
                      <a:pt x="3103" y="4878"/>
                    </a:lnTo>
                    <a:lnTo>
                      <a:pt x="3259" y="4878"/>
                    </a:lnTo>
                    <a:cubicBezTo>
                      <a:pt x="3280" y="4905"/>
                      <a:pt x="3309" y="4917"/>
                      <a:pt x="3340" y="4917"/>
                    </a:cubicBezTo>
                    <a:cubicBezTo>
                      <a:pt x="3421" y="4917"/>
                      <a:pt x="3512" y="4835"/>
                      <a:pt x="3512" y="4722"/>
                    </a:cubicBezTo>
                    <a:cubicBezTo>
                      <a:pt x="3583" y="4350"/>
                      <a:pt x="3654" y="4059"/>
                      <a:pt x="3667" y="3701"/>
                    </a:cubicBezTo>
                    <a:lnTo>
                      <a:pt x="3667" y="3701"/>
                    </a:lnTo>
                    <a:lnTo>
                      <a:pt x="4644" y="3415"/>
                    </a:lnTo>
                    <a:lnTo>
                      <a:pt x="4722" y="3415"/>
                    </a:lnTo>
                    <a:cubicBezTo>
                      <a:pt x="4800" y="3337"/>
                      <a:pt x="4800" y="3181"/>
                      <a:pt x="4722" y="3103"/>
                    </a:cubicBezTo>
                    <a:lnTo>
                      <a:pt x="4108" y="2547"/>
                    </a:lnTo>
                    <a:lnTo>
                      <a:pt x="4722" y="1717"/>
                    </a:lnTo>
                    <a:lnTo>
                      <a:pt x="4800" y="1639"/>
                    </a:lnTo>
                    <a:cubicBezTo>
                      <a:pt x="4800" y="1561"/>
                      <a:pt x="4722" y="1464"/>
                      <a:pt x="4644" y="1386"/>
                    </a:cubicBezTo>
                    <a:lnTo>
                      <a:pt x="3807" y="1118"/>
                    </a:lnTo>
                    <a:lnTo>
                      <a:pt x="3807" y="1118"/>
                    </a:lnTo>
                    <a:lnTo>
                      <a:pt x="3669" y="254"/>
                    </a:lnTo>
                    <a:lnTo>
                      <a:pt x="3669" y="176"/>
                    </a:lnTo>
                    <a:cubicBezTo>
                      <a:pt x="3614" y="121"/>
                      <a:pt x="3559" y="57"/>
                      <a:pt x="3498" y="57"/>
                    </a:cubicBezTo>
                    <a:cubicBezTo>
                      <a:pt x="3472" y="57"/>
                      <a:pt x="3444" y="69"/>
                      <a:pt x="3415" y="98"/>
                    </a:cubicBezTo>
                    <a:lnTo>
                      <a:pt x="2375" y="546"/>
                    </a:lnTo>
                    <a:lnTo>
                      <a:pt x="2375" y="546"/>
                    </a:lnTo>
                    <a:lnTo>
                      <a:pt x="1639" y="98"/>
                    </a:lnTo>
                    <a:lnTo>
                      <a:pt x="1561" y="98"/>
                    </a:lnTo>
                    <a:lnTo>
                      <a:pt x="1561"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8" name="Google Shape;8358;p56"/>
              <p:cNvSpPr/>
              <p:nvPr/>
            </p:nvSpPr>
            <p:spPr>
              <a:xfrm>
                <a:off x="1199675" y="1382645"/>
                <a:ext cx="15176" cy="353054"/>
              </a:xfrm>
              <a:custGeom>
                <a:avLst/>
                <a:gdLst/>
                <a:ahLst/>
                <a:cxnLst/>
                <a:rect l="l" t="t" r="r" b="b"/>
                <a:pathLst>
                  <a:path w="489" h="11376" extrusionOk="0">
                    <a:moveTo>
                      <a:pt x="255" y="0"/>
                    </a:moveTo>
                    <a:cubicBezTo>
                      <a:pt x="177" y="0"/>
                      <a:pt x="177" y="0"/>
                      <a:pt x="177" y="78"/>
                    </a:cubicBezTo>
                    <a:cubicBezTo>
                      <a:pt x="177" y="78"/>
                      <a:pt x="177" y="234"/>
                      <a:pt x="98" y="566"/>
                    </a:cubicBezTo>
                    <a:lnTo>
                      <a:pt x="98" y="1854"/>
                    </a:lnTo>
                    <a:lnTo>
                      <a:pt x="98" y="2673"/>
                    </a:lnTo>
                    <a:lnTo>
                      <a:pt x="98" y="3571"/>
                    </a:lnTo>
                    <a:cubicBezTo>
                      <a:pt x="1" y="4293"/>
                      <a:pt x="1" y="4956"/>
                      <a:pt x="1" y="5678"/>
                    </a:cubicBezTo>
                    <a:cubicBezTo>
                      <a:pt x="1" y="6341"/>
                      <a:pt x="1" y="7063"/>
                      <a:pt x="98" y="7707"/>
                    </a:cubicBezTo>
                    <a:lnTo>
                      <a:pt x="98" y="9502"/>
                    </a:lnTo>
                    <a:cubicBezTo>
                      <a:pt x="98" y="10556"/>
                      <a:pt x="177" y="11219"/>
                      <a:pt x="177" y="11219"/>
                    </a:cubicBezTo>
                    <a:cubicBezTo>
                      <a:pt x="177" y="11297"/>
                      <a:pt x="177" y="11375"/>
                      <a:pt x="255" y="11375"/>
                    </a:cubicBezTo>
                    <a:cubicBezTo>
                      <a:pt x="333" y="11375"/>
                      <a:pt x="411" y="11297"/>
                      <a:pt x="411" y="11219"/>
                    </a:cubicBezTo>
                    <a:lnTo>
                      <a:pt x="411" y="9502"/>
                    </a:lnTo>
                    <a:cubicBezTo>
                      <a:pt x="489" y="8936"/>
                      <a:pt x="489" y="8371"/>
                      <a:pt x="489" y="7707"/>
                    </a:cubicBezTo>
                    <a:lnTo>
                      <a:pt x="489" y="5678"/>
                    </a:lnTo>
                    <a:lnTo>
                      <a:pt x="489" y="3571"/>
                    </a:lnTo>
                    <a:lnTo>
                      <a:pt x="489" y="2673"/>
                    </a:lnTo>
                    <a:cubicBezTo>
                      <a:pt x="489" y="2341"/>
                      <a:pt x="489" y="2107"/>
                      <a:pt x="411" y="1854"/>
                    </a:cubicBezTo>
                    <a:lnTo>
                      <a:pt x="411" y="566"/>
                    </a:lnTo>
                    <a:lnTo>
                      <a:pt x="411" y="78"/>
                    </a:lnTo>
                    <a:cubicBezTo>
                      <a:pt x="411" y="0"/>
                      <a:pt x="333" y="0"/>
                      <a:pt x="25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59" name="Google Shape;8359;p56"/>
              <p:cNvSpPr/>
              <p:nvPr/>
            </p:nvSpPr>
            <p:spPr>
              <a:xfrm>
                <a:off x="1172426" y="1400179"/>
                <a:ext cx="72715" cy="42270"/>
              </a:xfrm>
              <a:custGeom>
                <a:avLst/>
                <a:gdLst/>
                <a:ahLst/>
                <a:cxnLst/>
                <a:rect l="l" t="t" r="r" b="b"/>
                <a:pathLst>
                  <a:path w="2343" h="1362" extrusionOk="0">
                    <a:moveTo>
                      <a:pt x="79" y="1"/>
                    </a:moveTo>
                    <a:cubicBezTo>
                      <a:pt x="1" y="79"/>
                      <a:pt x="1" y="157"/>
                      <a:pt x="1" y="157"/>
                    </a:cubicBezTo>
                    <a:cubicBezTo>
                      <a:pt x="157" y="411"/>
                      <a:pt x="313" y="567"/>
                      <a:pt x="489" y="723"/>
                    </a:cubicBezTo>
                    <a:cubicBezTo>
                      <a:pt x="645" y="977"/>
                      <a:pt x="801" y="1133"/>
                      <a:pt x="976" y="1289"/>
                    </a:cubicBezTo>
                    <a:cubicBezTo>
                      <a:pt x="1015" y="1337"/>
                      <a:pt x="1074" y="1362"/>
                      <a:pt x="1133" y="1362"/>
                    </a:cubicBezTo>
                    <a:cubicBezTo>
                      <a:pt x="1191" y="1362"/>
                      <a:pt x="1250" y="1337"/>
                      <a:pt x="1289" y="1289"/>
                    </a:cubicBezTo>
                    <a:cubicBezTo>
                      <a:pt x="1464" y="1133"/>
                      <a:pt x="1698" y="977"/>
                      <a:pt x="1855" y="723"/>
                    </a:cubicBezTo>
                    <a:cubicBezTo>
                      <a:pt x="2030" y="567"/>
                      <a:pt x="2186" y="411"/>
                      <a:pt x="2342" y="157"/>
                    </a:cubicBezTo>
                    <a:lnTo>
                      <a:pt x="2342" y="79"/>
                    </a:lnTo>
                    <a:cubicBezTo>
                      <a:pt x="2264" y="1"/>
                      <a:pt x="2186" y="1"/>
                      <a:pt x="2186" y="1"/>
                    </a:cubicBezTo>
                    <a:cubicBezTo>
                      <a:pt x="1952" y="157"/>
                      <a:pt x="1776" y="313"/>
                      <a:pt x="1542" y="489"/>
                    </a:cubicBezTo>
                    <a:cubicBezTo>
                      <a:pt x="1420" y="598"/>
                      <a:pt x="1268" y="707"/>
                      <a:pt x="1135" y="823"/>
                    </a:cubicBezTo>
                    <a:lnTo>
                      <a:pt x="1135" y="823"/>
                    </a:lnTo>
                    <a:lnTo>
                      <a:pt x="801" y="489"/>
                    </a:lnTo>
                    <a:cubicBezTo>
                      <a:pt x="567" y="313"/>
                      <a:pt x="391" y="157"/>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0" name="Google Shape;8360;p56"/>
              <p:cNvSpPr/>
              <p:nvPr/>
            </p:nvSpPr>
            <p:spPr>
              <a:xfrm>
                <a:off x="1172426" y="1673505"/>
                <a:ext cx="72715" cy="44628"/>
              </a:xfrm>
              <a:custGeom>
                <a:avLst/>
                <a:gdLst/>
                <a:ahLst/>
                <a:cxnLst/>
                <a:rect l="l" t="t" r="r" b="b"/>
                <a:pathLst>
                  <a:path w="2343" h="1438" extrusionOk="0">
                    <a:moveTo>
                      <a:pt x="1163" y="1"/>
                    </a:moveTo>
                    <a:cubicBezTo>
                      <a:pt x="1095" y="1"/>
                      <a:pt x="1022" y="39"/>
                      <a:pt x="976" y="130"/>
                    </a:cubicBezTo>
                    <a:lnTo>
                      <a:pt x="489" y="618"/>
                    </a:lnTo>
                    <a:cubicBezTo>
                      <a:pt x="313" y="872"/>
                      <a:pt x="157" y="1028"/>
                      <a:pt x="1" y="1262"/>
                    </a:cubicBezTo>
                    <a:lnTo>
                      <a:pt x="1" y="1438"/>
                    </a:lnTo>
                    <a:lnTo>
                      <a:pt x="235" y="1438"/>
                    </a:lnTo>
                    <a:cubicBezTo>
                      <a:pt x="391" y="1262"/>
                      <a:pt x="567" y="1106"/>
                      <a:pt x="801" y="950"/>
                    </a:cubicBezTo>
                    <a:cubicBezTo>
                      <a:pt x="919" y="832"/>
                      <a:pt x="1028" y="722"/>
                      <a:pt x="1135" y="592"/>
                    </a:cubicBezTo>
                    <a:lnTo>
                      <a:pt x="1135" y="592"/>
                    </a:lnTo>
                    <a:cubicBezTo>
                      <a:pt x="1461" y="865"/>
                      <a:pt x="1766" y="1152"/>
                      <a:pt x="2186" y="1438"/>
                    </a:cubicBezTo>
                    <a:lnTo>
                      <a:pt x="2264" y="1438"/>
                    </a:lnTo>
                    <a:cubicBezTo>
                      <a:pt x="2342" y="1360"/>
                      <a:pt x="2342" y="1360"/>
                      <a:pt x="2342" y="1262"/>
                    </a:cubicBezTo>
                    <a:cubicBezTo>
                      <a:pt x="2030" y="872"/>
                      <a:pt x="1698" y="462"/>
                      <a:pt x="1289" y="130"/>
                    </a:cubicBezTo>
                    <a:lnTo>
                      <a:pt x="1289" y="52"/>
                    </a:lnTo>
                    <a:cubicBezTo>
                      <a:pt x="1256" y="20"/>
                      <a:pt x="1211" y="1"/>
                      <a:pt x="116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1" name="Google Shape;8361;p56"/>
              <p:cNvSpPr/>
              <p:nvPr/>
            </p:nvSpPr>
            <p:spPr>
              <a:xfrm>
                <a:off x="1081618" y="1431090"/>
                <a:ext cx="251942" cy="251321"/>
              </a:xfrm>
              <a:custGeom>
                <a:avLst/>
                <a:gdLst/>
                <a:ahLst/>
                <a:cxnLst/>
                <a:rect l="l" t="t" r="r" b="b"/>
                <a:pathLst>
                  <a:path w="8118" h="8098" extrusionOk="0">
                    <a:moveTo>
                      <a:pt x="8010" y="0"/>
                    </a:moveTo>
                    <a:cubicBezTo>
                      <a:pt x="7980" y="0"/>
                      <a:pt x="7961" y="20"/>
                      <a:pt x="7961" y="59"/>
                    </a:cubicBezTo>
                    <a:cubicBezTo>
                      <a:pt x="7961" y="59"/>
                      <a:pt x="7805" y="137"/>
                      <a:pt x="7551" y="390"/>
                    </a:cubicBezTo>
                    <a:cubicBezTo>
                      <a:pt x="7395" y="546"/>
                      <a:pt x="7063" y="878"/>
                      <a:pt x="6654" y="1190"/>
                    </a:cubicBezTo>
                    <a:cubicBezTo>
                      <a:pt x="6498" y="1444"/>
                      <a:pt x="6244" y="1600"/>
                      <a:pt x="6088" y="1854"/>
                    </a:cubicBezTo>
                    <a:cubicBezTo>
                      <a:pt x="5854" y="2010"/>
                      <a:pt x="5600" y="2244"/>
                      <a:pt x="5366" y="2498"/>
                    </a:cubicBezTo>
                    <a:cubicBezTo>
                      <a:pt x="4956" y="2907"/>
                      <a:pt x="4390" y="3395"/>
                      <a:pt x="3902" y="3883"/>
                    </a:cubicBezTo>
                    <a:cubicBezTo>
                      <a:pt x="3415" y="4371"/>
                      <a:pt x="2927" y="4936"/>
                      <a:pt x="2517" y="5346"/>
                    </a:cubicBezTo>
                    <a:cubicBezTo>
                      <a:pt x="2029" y="5834"/>
                      <a:pt x="1620" y="6244"/>
                      <a:pt x="1210" y="6634"/>
                    </a:cubicBezTo>
                    <a:cubicBezTo>
                      <a:pt x="566" y="7375"/>
                      <a:pt x="78" y="7941"/>
                      <a:pt x="78" y="7941"/>
                    </a:cubicBezTo>
                    <a:cubicBezTo>
                      <a:pt x="0" y="7941"/>
                      <a:pt x="0" y="8019"/>
                      <a:pt x="78" y="8097"/>
                    </a:cubicBezTo>
                    <a:lnTo>
                      <a:pt x="234" y="8097"/>
                    </a:lnTo>
                    <a:cubicBezTo>
                      <a:pt x="234" y="8097"/>
                      <a:pt x="722" y="7610"/>
                      <a:pt x="1542" y="6888"/>
                    </a:cubicBezTo>
                    <a:cubicBezTo>
                      <a:pt x="1854" y="6556"/>
                      <a:pt x="2342" y="6146"/>
                      <a:pt x="2751" y="5658"/>
                    </a:cubicBezTo>
                    <a:lnTo>
                      <a:pt x="4215" y="4195"/>
                    </a:lnTo>
                    <a:lnTo>
                      <a:pt x="5678" y="2732"/>
                    </a:lnTo>
                    <a:cubicBezTo>
                      <a:pt x="5932" y="2576"/>
                      <a:pt x="6088" y="2341"/>
                      <a:pt x="6341" y="2088"/>
                    </a:cubicBezTo>
                    <a:lnTo>
                      <a:pt x="6907" y="1522"/>
                    </a:lnTo>
                    <a:cubicBezTo>
                      <a:pt x="7317" y="1112"/>
                      <a:pt x="7551" y="780"/>
                      <a:pt x="7805" y="546"/>
                    </a:cubicBezTo>
                    <a:cubicBezTo>
                      <a:pt x="7961" y="390"/>
                      <a:pt x="8117" y="215"/>
                      <a:pt x="8117" y="215"/>
                    </a:cubicBezTo>
                    <a:lnTo>
                      <a:pt x="8117" y="59"/>
                    </a:lnTo>
                    <a:cubicBezTo>
                      <a:pt x="8078" y="20"/>
                      <a:pt x="8039" y="0"/>
                      <a:pt x="80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2" name="Google Shape;8362;p56"/>
              <p:cNvSpPr/>
              <p:nvPr/>
            </p:nvSpPr>
            <p:spPr>
              <a:xfrm>
                <a:off x="1288094" y="1422587"/>
                <a:ext cx="58160" cy="55739"/>
              </a:xfrm>
              <a:custGeom>
                <a:avLst/>
                <a:gdLst/>
                <a:ahLst/>
                <a:cxnLst/>
                <a:rect l="l" t="t" r="r" b="b"/>
                <a:pathLst>
                  <a:path w="1874" h="1796" extrusionOk="0">
                    <a:moveTo>
                      <a:pt x="254" y="1"/>
                    </a:moveTo>
                    <a:cubicBezTo>
                      <a:pt x="176" y="1"/>
                      <a:pt x="79" y="1"/>
                      <a:pt x="79" y="79"/>
                    </a:cubicBezTo>
                    <a:cubicBezTo>
                      <a:pt x="79" y="333"/>
                      <a:pt x="1" y="567"/>
                      <a:pt x="1" y="820"/>
                    </a:cubicBezTo>
                    <a:lnTo>
                      <a:pt x="1" y="1542"/>
                    </a:lnTo>
                    <a:cubicBezTo>
                      <a:pt x="1" y="1640"/>
                      <a:pt x="79" y="1796"/>
                      <a:pt x="254" y="1796"/>
                    </a:cubicBezTo>
                    <a:lnTo>
                      <a:pt x="976" y="1796"/>
                    </a:lnTo>
                    <a:cubicBezTo>
                      <a:pt x="1230" y="1796"/>
                      <a:pt x="1464" y="1718"/>
                      <a:pt x="1718" y="1718"/>
                    </a:cubicBezTo>
                    <a:cubicBezTo>
                      <a:pt x="1796" y="1718"/>
                      <a:pt x="1796" y="1640"/>
                      <a:pt x="1796" y="1640"/>
                    </a:cubicBezTo>
                    <a:cubicBezTo>
                      <a:pt x="1874" y="1542"/>
                      <a:pt x="1796" y="1464"/>
                      <a:pt x="1718" y="1464"/>
                    </a:cubicBezTo>
                    <a:cubicBezTo>
                      <a:pt x="1464" y="1386"/>
                      <a:pt x="1230" y="1386"/>
                      <a:pt x="976" y="1386"/>
                    </a:cubicBezTo>
                    <a:cubicBezTo>
                      <a:pt x="812" y="1332"/>
                      <a:pt x="639" y="1315"/>
                      <a:pt x="469" y="1310"/>
                    </a:cubicBezTo>
                    <a:lnTo>
                      <a:pt x="469" y="1310"/>
                    </a:lnTo>
                    <a:cubicBezTo>
                      <a:pt x="446" y="1146"/>
                      <a:pt x="410" y="979"/>
                      <a:pt x="410" y="820"/>
                    </a:cubicBezTo>
                    <a:cubicBezTo>
                      <a:pt x="410" y="567"/>
                      <a:pt x="410" y="333"/>
                      <a:pt x="332" y="79"/>
                    </a:cubicBezTo>
                    <a:cubicBezTo>
                      <a:pt x="332" y="1"/>
                      <a:pt x="332"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3" name="Google Shape;8363;p56"/>
              <p:cNvSpPr/>
              <p:nvPr/>
            </p:nvSpPr>
            <p:spPr>
              <a:xfrm>
                <a:off x="1071314" y="1636945"/>
                <a:ext cx="58160" cy="58191"/>
              </a:xfrm>
              <a:custGeom>
                <a:avLst/>
                <a:gdLst/>
                <a:ahLst/>
                <a:cxnLst/>
                <a:rect l="l" t="t" r="r" b="b"/>
                <a:pathLst>
                  <a:path w="1874" h="1875" extrusionOk="0">
                    <a:moveTo>
                      <a:pt x="1620" y="1"/>
                    </a:moveTo>
                    <a:cubicBezTo>
                      <a:pt x="1132" y="1"/>
                      <a:pt x="566" y="99"/>
                      <a:pt x="78" y="177"/>
                    </a:cubicBezTo>
                    <a:lnTo>
                      <a:pt x="0" y="255"/>
                    </a:lnTo>
                    <a:cubicBezTo>
                      <a:pt x="0" y="333"/>
                      <a:pt x="78" y="411"/>
                      <a:pt x="78" y="411"/>
                    </a:cubicBezTo>
                    <a:cubicBezTo>
                      <a:pt x="554" y="476"/>
                      <a:pt x="974" y="487"/>
                      <a:pt x="1386" y="488"/>
                    </a:cubicBezTo>
                    <a:lnTo>
                      <a:pt x="1386" y="488"/>
                    </a:lnTo>
                    <a:cubicBezTo>
                      <a:pt x="1388" y="917"/>
                      <a:pt x="1398" y="1385"/>
                      <a:pt x="1464" y="1796"/>
                    </a:cubicBezTo>
                    <a:cubicBezTo>
                      <a:pt x="1464" y="1874"/>
                      <a:pt x="1542" y="1874"/>
                      <a:pt x="1620" y="1874"/>
                    </a:cubicBezTo>
                    <a:cubicBezTo>
                      <a:pt x="1620" y="1874"/>
                      <a:pt x="1698" y="1874"/>
                      <a:pt x="1698" y="1796"/>
                    </a:cubicBezTo>
                    <a:cubicBezTo>
                      <a:pt x="1796" y="1308"/>
                      <a:pt x="1874" y="742"/>
                      <a:pt x="1874" y="255"/>
                    </a:cubicBezTo>
                    <a:cubicBezTo>
                      <a:pt x="1874" y="99"/>
                      <a:pt x="1698" y="1"/>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4" name="Google Shape;8364;p56"/>
              <p:cNvSpPr/>
              <p:nvPr/>
            </p:nvSpPr>
            <p:spPr>
              <a:xfrm>
                <a:off x="1033172" y="1551568"/>
                <a:ext cx="353675" cy="12755"/>
              </a:xfrm>
              <a:custGeom>
                <a:avLst/>
                <a:gdLst/>
                <a:ahLst/>
                <a:cxnLst/>
                <a:rect l="l" t="t" r="r" b="b"/>
                <a:pathLst>
                  <a:path w="11396" h="411" extrusionOk="0">
                    <a:moveTo>
                      <a:pt x="1873" y="1"/>
                    </a:moveTo>
                    <a:cubicBezTo>
                      <a:pt x="820" y="79"/>
                      <a:pt x="98" y="79"/>
                      <a:pt x="98" y="79"/>
                    </a:cubicBezTo>
                    <a:cubicBezTo>
                      <a:pt x="0" y="79"/>
                      <a:pt x="0" y="157"/>
                      <a:pt x="0" y="235"/>
                    </a:cubicBezTo>
                    <a:cubicBezTo>
                      <a:pt x="0" y="235"/>
                      <a:pt x="0" y="313"/>
                      <a:pt x="98" y="313"/>
                    </a:cubicBezTo>
                    <a:cubicBezTo>
                      <a:pt x="98" y="313"/>
                      <a:pt x="820" y="411"/>
                      <a:pt x="1873" y="411"/>
                    </a:cubicBezTo>
                    <a:lnTo>
                      <a:pt x="9522" y="411"/>
                    </a:lnTo>
                    <a:cubicBezTo>
                      <a:pt x="10010" y="411"/>
                      <a:pt x="10498" y="313"/>
                      <a:pt x="10732" y="313"/>
                    </a:cubicBezTo>
                    <a:lnTo>
                      <a:pt x="11219" y="313"/>
                    </a:lnTo>
                    <a:cubicBezTo>
                      <a:pt x="11317" y="313"/>
                      <a:pt x="11395" y="235"/>
                      <a:pt x="11395" y="235"/>
                    </a:cubicBezTo>
                    <a:cubicBezTo>
                      <a:pt x="11395" y="157"/>
                      <a:pt x="11317" y="79"/>
                      <a:pt x="11219" y="79"/>
                    </a:cubicBezTo>
                    <a:lnTo>
                      <a:pt x="10732" y="79"/>
                    </a:lnTo>
                    <a:cubicBezTo>
                      <a:pt x="10498" y="79"/>
                      <a:pt x="10010" y="1"/>
                      <a:pt x="952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5" name="Google Shape;8365;p56"/>
              <p:cNvSpPr/>
              <p:nvPr/>
            </p:nvSpPr>
            <p:spPr>
              <a:xfrm>
                <a:off x="1323815" y="1522644"/>
                <a:ext cx="45466" cy="68929"/>
              </a:xfrm>
              <a:custGeom>
                <a:avLst/>
                <a:gdLst/>
                <a:ahLst/>
                <a:cxnLst/>
                <a:rect l="l" t="t" r="r" b="b"/>
                <a:pathLst>
                  <a:path w="1465" h="2221" extrusionOk="0">
                    <a:moveTo>
                      <a:pt x="1286" y="1"/>
                    </a:moveTo>
                    <a:cubicBezTo>
                      <a:pt x="1263" y="1"/>
                      <a:pt x="1237" y="9"/>
                      <a:pt x="1211" y="35"/>
                    </a:cubicBezTo>
                    <a:cubicBezTo>
                      <a:pt x="801" y="269"/>
                      <a:pt x="489" y="601"/>
                      <a:pt x="79" y="933"/>
                    </a:cubicBezTo>
                    <a:lnTo>
                      <a:pt x="79" y="1011"/>
                    </a:lnTo>
                    <a:cubicBezTo>
                      <a:pt x="1" y="1089"/>
                      <a:pt x="1" y="1167"/>
                      <a:pt x="79" y="1245"/>
                    </a:cubicBezTo>
                    <a:lnTo>
                      <a:pt x="79" y="1343"/>
                    </a:lnTo>
                    <a:cubicBezTo>
                      <a:pt x="313" y="1499"/>
                      <a:pt x="489" y="1655"/>
                      <a:pt x="645" y="1733"/>
                    </a:cubicBezTo>
                    <a:cubicBezTo>
                      <a:pt x="801" y="1908"/>
                      <a:pt x="1054" y="2065"/>
                      <a:pt x="1211" y="2221"/>
                    </a:cubicBezTo>
                    <a:lnTo>
                      <a:pt x="1367" y="2221"/>
                    </a:lnTo>
                    <a:cubicBezTo>
                      <a:pt x="1367" y="2143"/>
                      <a:pt x="1464" y="2065"/>
                      <a:pt x="1367" y="2065"/>
                    </a:cubicBezTo>
                    <a:cubicBezTo>
                      <a:pt x="1211" y="1830"/>
                      <a:pt x="1133" y="1655"/>
                      <a:pt x="976" y="1499"/>
                    </a:cubicBezTo>
                    <a:cubicBezTo>
                      <a:pt x="851" y="1388"/>
                      <a:pt x="736" y="1227"/>
                      <a:pt x="589" y="1087"/>
                    </a:cubicBezTo>
                    <a:lnTo>
                      <a:pt x="589" y="1087"/>
                    </a:lnTo>
                    <a:cubicBezTo>
                      <a:pt x="908" y="820"/>
                      <a:pt x="1171" y="533"/>
                      <a:pt x="1367" y="191"/>
                    </a:cubicBezTo>
                    <a:lnTo>
                      <a:pt x="1367" y="35"/>
                    </a:lnTo>
                    <a:cubicBezTo>
                      <a:pt x="1367" y="35"/>
                      <a:pt x="1332" y="1"/>
                      <a:pt x="12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6" name="Google Shape;8366;p56"/>
              <p:cNvSpPr/>
              <p:nvPr/>
            </p:nvSpPr>
            <p:spPr>
              <a:xfrm>
                <a:off x="1048286" y="1521899"/>
                <a:ext cx="45466" cy="73770"/>
              </a:xfrm>
              <a:custGeom>
                <a:avLst/>
                <a:gdLst/>
                <a:ahLst/>
                <a:cxnLst/>
                <a:rect l="l" t="t" r="r" b="b"/>
                <a:pathLst>
                  <a:path w="1465" h="2377" extrusionOk="0">
                    <a:moveTo>
                      <a:pt x="138" y="1"/>
                    </a:moveTo>
                    <a:cubicBezTo>
                      <a:pt x="118" y="1"/>
                      <a:pt x="99" y="20"/>
                      <a:pt x="99" y="59"/>
                    </a:cubicBezTo>
                    <a:cubicBezTo>
                      <a:pt x="1" y="59"/>
                      <a:pt x="1" y="137"/>
                      <a:pt x="1" y="215"/>
                    </a:cubicBezTo>
                    <a:cubicBezTo>
                      <a:pt x="280" y="559"/>
                      <a:pt x="613" y="849"/>
                      <a:pt x="909" y="1175"/>
                    </a:cubicBezTo>
                    <a:lnTo>
                      <a:pt x="909" y="1175"/>
                    </a:lnTo>
                    <a:cubicBezTo>
                      <a:pt x="573" y="1474"/>
                      <a:pt x="287" y="1813"/>
                      <a:pt x="1" y="2167"/>
                    </a:cubicBezTo>
                    <a:lnTo>
                      <a:pt x="1" y="2342"/>
                    </a:lnTo>
                    <a:cubicBezTo>
                      <a:pt x="66" y="2342"/>
                      <a:pt x="122" y="2377"/>
                      <a:pt x="153" y="2377"/>
                    </a:cubicBezTo>
                    <a:cubicBezTo>
                      <a:pt x="168" y="2377"/>
                      <a:pt x="177" y="2368"/>
                      <a:pt x="177" y="2342"/>
                    </a:cubicBezTo>
                    <a:cubicBezTo>
                      <a:pt x="664" y="2010"/>
                      <a:pt x="977" y="1679"/>
                      <a:pt x="1386" y="1367"/>
                    </a:cubicBezTo>
                    <a:cubicBezTo>
                      <a:pt x="1464" y="1191"/>
                      <a:pt x="1464" y="1113"/>
                      <a:pt x="1386" y="1035"/>
                    </a:cubicBezTo>
                    <a:cubicBezTo>
                      <a:pt x="977" y="625"/>
                      <a:pt x="664" y="293"/>
                      <a:pt x="177" y="59"/>
                    </a:cubicBezTo>
                    <a:cubicBezTo>
                      <a:pt x="177" y="20"/>
                      <a:pt x="157" y="1"/>
                      <a:pt x="13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7" name="Google Shape;8367;p56"/>
              <p:cNvSpPr/>
              <p:nvPr/>
            </p:nvSpPr>
            <p:spPr>
              <a:xfrm>
                <a:off x="1084038" y="1432890"/>
                <a:ext cx="251942" cy="251787"/>
              </a:xfrm>
              <a:custGeom>
                <a:avLst/>
                <a:gdLst/>
                <a:ahLst/>
                <a:cxnLst/>
                <a:rect l="l" t="t" r="r" b="b"/>
                <a:pathLst>
                  <a:path w="8118" h="8113" extrusionOk="0">
                    <a:moveTo>
                      <a:pt x="78" y="1"/>
                    </a:moveTo>
                    <a:cubicBezTo>
                      <a:pt x="0" y="79"/>
                      <a:pt x="0" y="157"/>
                      <a:pt x="0" y="157"/>
                    </a:cubicBezTo>
                    <a:cubicBezTo>
                      <a:pt x="0" y="157"/>
                      <a:pt x="488" y="722"/>
                      <a:pt x="1210" y="1464"/>
                    </a:cubicBezTo>
                    <a:cubicBezTo>
                      <a:pt x="1620" y="1874"/>
                      <a:pt x="2029" y="2283"/>
                      <a:pt x="2439" y="2771"/>
                    </a:cubicBezTo>
                    <a:lnTo>
                      <a:pt x="3903" y="4235"/>
                    </a:lnTo>
                    <a:cubicBezTo>
                      <a:pt x="4390" y="4722"/>
                      <a:pt x="4878" y="5210"/>
                      <a:pt x="5366" y="5600"/>
                    </a:cubicBezTo>
                    <a:cubicBezTo>
                      <a:pt x="5600" y="5854"/>
                      <a:pt x="5854" y="6088"/>
                      <a:pt x="6010" y="6264"/>
                    </a:cubicBezTo>
                    <a:lnTo>
                      <a:pt x="6654" y="6908"/>
                    </a:lnTo>
                    <a:cubicBezTo>
                      <a:pt x="6985" y="7239"/>
                      <a:pt x="7317" y="7552"/>
                      <a:pt x="7551" y="7727"/>
                    </a:cubicBezTo>
                    <a:lnTo>
                      <a:pt x="7883" y="8039"/>
                    </a:lnTo>
                    <a:cubicBezTo>
                      <a:pt x="7922" y="8088"/>
                      <a:pt x="7961" y="8113"/>
                      <a:pt x="7990" y="8113"/>
                    </a:cubicBezTo>
                    <a:cubicBezTo>
                      <a:pt x="8020" y="8113"/>
                      <a:pt x="8039" y="8088"/>
                      <a:pt x="8039" y="8039"/>
                    </a:cubicBezTo>
                    <a:cubicBezTo>
                      <a:pt x="8117" y="8039"/>
                      <a:pt x="8117" y="7961"/>
                      <a:pt x="8039" y="7883"/>
                    </a:cubicBezTo>
                    <a:cubicBezTo>
                      <a:pt x="8039" y="7883"/>
                      <a:pt x="7961" y="7805"/>
                      <a:pt x="7805" y="7552"/>
                    </a:cubicBezTo>
                    <a:cubicBezTo>
                      <a:pt x="7551" y="7317"/>
                      <a:pt x="7239" y="6986"/>
                      <a:pt x="6907" y="6576"/>
                    </a:cubicBezTo>
                    <a:cubicBezTo>
                      <a:pt x="6751" y="6420"/>
                      <a:pt x="6498" y="6264"/>
                      <a:pt x="6341" y="6010"/>
                    </a:cubicBezTo>
                    <a:lnTo>
                      <a:pt x="5678" y="5366"/>
                    </a:lnTo>
                    <a:lnTo>
                      <a:pt x="4215" y="3903"/>
                    </a:lnTo>
                    <a:lnTo>
                      <a:pt x="2751" y="2440"/>
                    </a:lnTo>
                    <a:cubicBezTo>
                      <a:pt x="2264" y="1952"/>
                      <a:pt x="1873" y="1542"/>
                      <a:pt x="1464" y="1210"/>
                    </a:cubicBezTo>
                    <a:lnTo>
                      <a:pt x="234"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8" name="Google Shape;8368;p56"/>
              <p:cNvSpPr/>
              <p:nvPr/>
            </p:nvSpPr>
            <p:spPr>
              <a:xfrm>
                <a:off x="1288094" y="1636945"/>
                <a:ext cx="58160" cy="58191"/>
              </a:xfrm>
              <a:custGeom>
                <a:avLst/>
                <a:gdLst/>
                <a:ahLst/>
                <a:cxnLst/>
                <a:rect l="l" t="t" r="r" b="b"/>
                <a:pathLst>
                  <a:path w="1874" h="1875" extrusionOk="0">
                    <a:moveTo>
                      <a:pt x="254" y="1"/>
                    </a:moveTo>
                    <a:cubicBezTo>
                      <a:pt x="79" y="1"/>
                      <a:pt x="1" y="177"/>
                      <a:pt x="1" y="255"/>
                    </a:cubicBezTo>
                    <a:lnTo>
                      <a:pt x="1" y="977"/>
                    </a:lnTo>
                    <a:cubicBezTo>
                      <a:pt x="1" y="1230"/>
                      <a:pt x="79" y="1562"/>
                      <a:pt x="79" y="1796"/>
                    </a:cubicBezTo>
                    <a:cubicBezTo>
                      <a:pt x="176" y="1796"/>
                      <a:pt x="176" y="1874"/>
                      <a:pt x="254" y="1874"/>
                    </a:cubicBezTo>
                    <a:lnTo>
                      <a:pt x="332" y="1796"/>
                    </a:lnTo>
                    <a:cubicBezTo>
                      <a:pt x="410" y="1562"/>
                      <a:pt x="410" y="1230"/>
                      <a:pt x="410" y="977"/>
                    </a:cubicBezTo>
                    <a:cubicBezTo>
                      <a:pt x="463" y="819"/>
                      <a:pt x="480" y="652"/>
                      <a:pt x="486" y="489"/>
                    </a:cubicBezTo>
                    <a:lnTo>
                      <a:pt x="976" y="489"/>
                    </a:lnTo>
                    <a:cubicBezTo>
                      <a:pt x="1230" y="411"/>
                      <a:pt x="1464" y="411"/>
                      <a:pt x="1718" y="411"/>
                    </a:cubicBezTo>
                    <a:cubicBezTo>
                      <a:pt x="1796" y="333"/>
                      <a:pt x="1796" y="333"/>
                      <a:pt x="1874" y="255"/>
                    </a:cubicBezTo>
                    <a:cubicBezTo>
                      <a:pt x="1874" y="255"/>
                      <a:pt x="1796" y="177"/>
                      <a:pt x="1718" y="177"/>
                    </a:cubicBezTo>
                    <a:cubicBezTo>
                      <a:pt x="1464" y="99"/>
                      <a:pt x="1230" y="99"/>
                      <a:pt x="976" y="99"/>
                    </a:cubicBezTo>
                    <a:cubicBezTo>
                      <a:pt x="742" y="1"/>
                      <a:pt x="488"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69" name="Google Shape;8369;p56"/>
              <p:cNvSpPr/>
              <p:nvPr/>
            </p:nvSpPr>
            <p:spPr>
              <a:xfrm>
                <a:off x="1071314" y="1420166"/>
                <a:ext cx="58160" cy="58160"/>
              </a:xfrm>
              <a:custGeom>
                <a:avLst/>
                <a:gdLst/>
                <a:ahLst/>
                <a:cxnLst/>
                <a:rect l="l" t="t" r="r" b="b"/>
                <a:pathLst>
                  <a:path w="1874" h="1874" extrusionOk="0">
                    <a:moveTo>
                      <a:pt x="1620" y="1"/>
                    </a:moveTo>
                    <a:cubicBezTo>
                      <a:pt x="1542" y="1"/>
                      <a:pt x="1542" y="79"/>
                      <a:pt x="1542" y="157"/>
                    </a:cubicBezTo>
                    <a:cubicBezTo>
                      <a:pt x="1476" y="568"/>
                      <a:pt x="1410" y="979"/>
                      <a:pt x="1438" y="1390"/>
                    </a:cubicBezTo>
                    <a:lnTo>
                      <a:pt x="1438" y="1390"/>
                    </a:lnTo>
                    <a:cubicBezTo>
                      <a:pt x="1010" y="1406"/>
                      <a:pt x="574" y="1474"/>
                      <a:pt x="78" y="1542"/>
                    </a:cubicBezTo>
                    <a:cubicBezTo>
                      <a:pt x="78" y="1542"/>
                      <a:pt x="0" y="1542"/>
                      <a:pt x="0" y="1620"/>
                    </a:cubicBezTo>
                    <a:cubicBezTo>
                      <a:pt x="0" y="1718"/>
                      <a:pt x="78" y="1796"/>
                      <a:pt x="78" y="1796"/>
                    </a:cubicBezTo>
                    <a:cubicBezTo>
                      <a:pt x="644" y="1874"/>
                      <a:pt x="1132" y="1874"/>
                      <a:pt x="1620" y="1874"/>
                    </a:cubicBezTo>
                    <a:lnTo>
                      <a:pt x="1698" y="1874"/>
                    </a:lnTo>
                    <a:cubicBezTo>
                      <a:pt x="1796" y="1874"/>
                      <a:pt x="1874" y="1796"/>
                      <a:pt x="1874" y="1620"/>
                    </a:cubicBezTo>
                    <a:cubicBezTo>
                      <a:pt x="1874" y="1132"/>
                      <a:pt x="1874" y="645"/>
                      <a:pt x="1698" y="157"/>
                    </a:cubicBezTo>
                    <a:cubicBezTo>
                      <a:pt x="1698" y="79"/>
                      <a:pt x="1698" y="79"/>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0" name="Google Shape;8370;p56"/>
              <p:cNvSpPr/>
              <p:nvPr/>
            </p:nvSpPr>
            <p:spPr>
              <a:xfrm>
                <a:off x="1134284" y="1480715"/>
                <a:ext cx="148999" cy="152382"/>
              </a:xfrm>
              <a:custGeom>
                <a:avLst/>
                <a:gdLst/>
                <a:ahLst/>
                <a:cxnLst/>
                <a:rect l="l" t="t" r="r" b="b"/>
                <a:pathLst>
                  <a:path w="4801" h="4910" extrusionOk="0">
                    <a:moveTo>
                      <a:pt x="1574" y="409"/>
                    </a:moveTo>
                    <a:lnTo>
                      <a:pt x="2284" y="899"/>
                    </a:lnTo>
                    <a:lnTo>
                      <a:pt x="2440" y="899"/>
                    </a:lnTo>
                    <a:lnTo>
                      <a:pt x="3300" y="528"/>
                    </a:lnTo>
                    <a:lnTo>
                      <a:pt x="3415" y="1308"/>
                    </a:lnTo>
                    <a:cubicBezTo>
                      <a:pt x="3415" y="1386"/>
                      <a:pt x="3493" y="1386"/>
                      <a:pt x="3493" y="1464"/>
                    </a:cubicBezTo>
                    <a:lnTo>
                      <a:pt x="4198" y="1704"/>
                    </a:lnTo>
                    <a:lnTo>
                      <a:pt x="4198" y="1704"/>
                    </a:lnTo>
                    <a:lnTo>
                      <a:pt x="3669" y="2362"/>
                    </a:lnTo>
                    <a:cubicBezTo>
                      <a:pt x="3571" y="2440"/>
                      <a:pt x="3571" y="2596"/>
                      <a:pt x="3669" y="2694"/>
                    </a:cubicBezTo>
                    <a:lnTo>
                      <a:pt x="4098" y="3123"/>
                    </a:lnTo>
                    <a:lnTo>
                      <a:pt x="4098" y="3123"/>
                    </a:lnTo>
                    <a:lnTo>
                      <a:pt x="3415" y="3337"/>
                    </a:lnTo>
                    <a:cubicBezTo>
                      <a:pt x="3337" y="3337"/>
                      <a:pt x="3259" y="3416"/>
                      <a:pt x="3259" y="3494"/>
                    </a:cubicBezTo>
                    <a:cubicBezTo>
                      <a:pt x="3208" y="3760"/>
                      <a:pt x="3149" y="3994"/>
                      <a:pt x="3093" y="4238"/>
                    </a:cubicBezTo>
                    <a:lnTo>
                      <a:pt x="3093" y="4238"/>
                    </a:lnTo>
                    <a:lnTo>
                      <a:pt x="2518" y="3825"/>
                    </a:lnTo>
                    <a:cubicBezTo>
                      <a:pt x="2479" y="3786"/>
                      <a:pt x="2440" y="3767"/>
                      <a:pt x="2401" y="3767"/>
                    </a:cubicBezTo>
                    <a:cubicBezTo>
                      <a:pt x="2362" y="3767"/>
                      <a:pt x="2323" y="3786"/>
                      <a:pt x="2284" y="3825"/>
                    </a:cubicBezTo>
                    <a:lnTo>
                      <a:pt x="1652" y="4242"/>
                    </a:lnTo>
                    <a:lnTo>
                      <a:pt x="1718" y="3416"/>
                    </a:lnTo>
                    <a:lnTo>
                      <a:pt x="1718" y="3337"/>
                    </a:lnTo>
                    <a:cubicBezTo>
                      <a:pt x="1620" y="3259"/>
                      <a:pt x="1542" y="3181"/>
                      <a:pt x="1464" y="3181"/>
                    </a:cubicBezTo>
                    <a:lnTo>
                      <a:pt x="554" y="3236"/>
                    </a:lnTo>
                    <a:lnTo>
                      <a:pt x="554" y="3236"/>
                    </a:lnTo>
                    <a:lnTo>
                      <a:pt x="976" y="2596"/>
                    </a:lnTo>
                    <a:cubicBezTo>
                      <a:pt x="1054" y="2518"/>
                      <a:pt x="1054" y="2440"/>
                      <a:pt x="976" y="2362"/>
                    </a:cubicBezTo>
                    <a:lnTo>
                      <a:pt x="347" y="1579"/>
                    </a:lnTo>
                    <a:lnTo>
                      <a:pt x="347" y="1579"/>
                    </a:lnTo>
                    <a:lnTo>
                      <a:pt x="1230" y="1386"/>
                    </a:lnTo>
                    <a:cubicBezTo>
                      <a:pt x="1308" y="1386"/>
                      <a:pt x="1308" y="1386"/>
                      <a:pt x="1308" y="1308"/>
                    </a:cubicBezTo>
                    <a:lnTo>
                      <a:pt x="1574" y="409"/>
                    </a:lnTo>
                    <a:close/>
                    <a:moveTo>
                      <a:pt x="1542" y="1"/>
                    </a:moveTo>
                    <a:cubicBezTo>
                      <a:pt x="1464" y="1"/>
                      <a:pt x="1386" y="79"/>
                      <a:pt x="1386" y="157"/>
                    </a:cubicBezTo>
                    <a:lnTo>
                      <a:pt x="1132" y="1230"/>
                    </a:lnTo>
                    <a:lnTo>
                      <a:pt x="79" y="1386"/>
                    </a:lnTo>
                    <a:cubicBezTo>
                      <a:pt x="1" y="1464"/>
                      <a:pt x="1" y="1542"/>
                      <a:pt x="1" y="1620"/>
                    </a:cubicBezTo>
                    <a:lnTo>
                      <a:pt x="653" y="2479"/>
                    </a:lnTo>
                    <a:lnTo>
                      <a:pt x="653" y="2479"/>
                    </a:lnTo>
                    <a:lnTo>
                      <a:pt x="1" y="3337"/>
                    </a:lnTo>
                    <a:lnTo>
                      <a:pt x="1" y="3494"/>
                    </a:lnTo>
                    <a:cubicBezTo>
                      <a:pt x="1" y="3572"/>
                      <a:pt x="79" y="3669"/>
                      <a:pt x="157" y="3669"/>
                    </a:cubicBezTo>
                    <a:lnTo>
                      <a:pt x="1230" y="3589"/>
                    </a:lnTo>
                    <a:lnTo>
                      <a:pt x="1230" y="3589"/>
                    </a:lnTo>
                    <a:lnTo>
                      <a:pt x="1230" y="4645"/>
                    </a:lnTo>
                    <a:lnTo>
                      <a:pt x="1230" y="4801"/>
                    </a:lnTo>
                    <a:cubicBezTo>
                      <a:pt x="1308" y="4879"/>
                      <a:pt x="1464" y="4879"/>
                      <a:pt x="1542" y="4879"/>
                    </a:cubicBezTo>
                    <a:lnTo>
                      <a:pt x="2389" y="4252"/>
                    </a:lnTo>
                    <a:lnTo>
                      <a:pt x="2389" y="4252"/>
                    </a:lnTo>
                    <a:lnTo>
                      <a:pt x="3084" y="4879"/>
                    </a:lnTo>
                    <a:lnTo>
                      <a:pt x="3259" y="4879"/>
                    </a:lnTo>
                    <a:cubicBezTo>
                      <a:pt x="3280" y="4900"/>
                      <a:pt x="3307" y="4910"/>
                      <a:pt x="3334" y="4910"/>
                    </a:cubicBezTo>
                    <a:cubicBezTo>
                      <a:pt x="3410" y="4910"/>
                      <a:pt x="3493" y="4837"/>
                      <a:pt x="3493" y="4723"/>
                    </a:cubicBezTo>
                    <a:cubicBezTo>
                      <a:pt x="3563" y="4356"/>
                      <a:pt x="3649" y="4051"/>
                      <a:pt x="3666" y="3698"/>
                    </a:cubicBezTo>
                    <a:lnTo>
                      <a:pt x="3666" y="3698"/>
                    </a:lnTo>
                    <a:lnTo>
                      <a:pt x="4644" y="3416"/>
                    </a:lnTo>
                    <a:lnTo>
                      <a:pt x="4722" y="3416"/>
                    </a:lnTo>
                    <a:cubicBezTo>
                      <a:pt x="4801" y="3337"/>
                      <a:pt x="4801" y="3181"/>
                      <a:pt x="4722" y="3084"/>
                    </a:cubicBezTo>
                    <a:lnTo>
                      <a:pt x="4101" y="2536"/>
                    </a:lnTo>
                    <a:lnTo>
                      <a:pt x="4101" y="2536"/>
                    </a:lnTo>
                    <a:lnTo>
                      <a:pt x="4722" y="1718"/>
                    </a:lnTo>
                    <a:lnTo>
                      <a:pt x="4801" y="1620"/>
                    </a:lnTo>
                    <a:cubicBezTo>
                      <a:pt x="4801" y="1542"/>
                      <a:pt x="4722" y="1464"/>
                      <a:pt x="4644" y="1386"/>
                    </a:cubicBezTo>
                    <a:lnTo>
                      <a:pt x="3804" y="1101"/>
                    </a:lnTo>
                    <a:lnTo>
                      <a:pt x="3804" y="1101"/>
                    </a:lnTo>
                    <a:lnTo>
                      <a:pt x="3669" y="255"/>
                    </a:lnTo>
                    <a:lnTo>
                      <a:pt x="3669" y="157"/>
                    </a:lnTo>
                    <a:cubicBezTo>
                      <a:pt x="3600" y="102"/>
                      <a:pt x="3541" y="47"/>
                      <a:pt x="3484" y="47"/>
                    </a:cubicBezTo>
                    <a:cubicBezTo>
                      <a:pt x="3461" y="47"/>
                      <a:pt x="3438" y="56"/>
                      <a:pt x="3415" y="79"/>
                    </a:cubicBezTo>
                    <a:lnTo>
                      <a:pt x="2374" y="528"/>
                    </a:lnTo>
                    <a:lnTo>
                      <a:pt x="2374" y="528"/>
                    </a:lnTo>
                    <a:lnTo>
                      <a:pt x="1620" y="79"/>
                    </a:lnTo>
                    <a:lnTo>
                      <a:pt x="1542" y="79"/>
                    </a:lnTo>
                    <a:lnTo>
                      <a:pt x="154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1" name="Google Shape;8371;p56"/>
              <p:cNvSpPr/>
              <p:nvPr/>
            </p:nvSpPr>
            <p:spPr>
              <a:xfrm>
                <a:off x="2418668" y="1041042"/>
                <a:ext cx="33921" cy="27063"/>
              </a:xfrm>
              <a:custGeom>
                <a:avLst/>
                <a:gdLst/>
                <a:ahLst/>
                <a:cxnLst/>
                <a:rect l="l" t="t" r="r" b="b"/>
                <a:pathLst>
                  <a:path w="1093" h="872" extrusionOk="0">
                    <a:moveTo>
                      <a:pt x="525" y="0"/>
                    </a:moveTo>
                    <a:cubicBezTo>
                      <a:pt x="488" y="0"/>
                      <a:pt x="449" y="7"/>
                      <a:pt x="410" y="22"/>
                    </a:cubicBezTo>
                    <a:cubicBezTo>
                      <a:pt x="375" y="11"/>
                      <a:pt x="343" y="7"/>
                      <a:pt x="312" y="7"/>
                    </a:cubicBezTo>
                    <a:cubicBezTo>
                      <a:pt x="118" y="7"/>
                      <a:pt x="11" y="202"/>
                      <a:pt x="78" y="354"/>
                    </a:cubicBezTo>
                    <a:lnTo>
                      <a:pt x="0" y="432"/>
                    </a:lnTo>
                    <a:cubicBezTo>
                      <a:pt x="0" y="510"/>
                      <a:pt x="78" y="588"/>
                      <a:pt x="156" y="666"/>
                    </a:cubicBezTo>
                    <a:cubicBezTo>
                      <a:pt x="214" y="795"/>
                      <a:pt x="367" y="872"/>
                      <a:pt x="537" y="872"/>
                    </a:cubicBezTo>
                    <a:cubicBezTo>
                      <a:pt x="598" y="872"/>
                      <a:pt x="660" y="862"/>
                      <a:pt x="722" y="842"/>
                    </a:cubicBezTo>
                    <a:cubicBezTo>
                      <a:pt x="1092" y="612"/>
                      <a:pt x="873" y="0"/>
                      <a:pt x="5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2" name="Google Shape;8372;p56"/>
              <p:cNvSpPr/>
              <p:nvPr/>
            </p:nvSpPr>
            <p:spPr>
              <a:xfrm>
                <a:off x="2153411" y="1798638"/>
                <a:ext cx="33363" cy="32742"/>
              </a:xfrm>
              <a:custGeom>
                <a:avLst/>
                <a:gdLst/>
                <a:ahLst/>
                <a:cxnLst/>
                <a:rect l="l" t="t" r="r" b="b"/>
                <a:pathLst>
                  <a:path w="1075" h="1055" extrusionOk="0">
                    <a:moveTo>
                      <a:pt x="586" y="1"/>
                    </a:moveTo>
                    <a:cubicBezTo>
                      <a:pt x="333" y="1"/>
                      <a:pt x="177" y="157"/>
                      <a:pt x="99" y="410"/>
                    </a:cubicBezTo>
                    <a:lnTo>
                      <a:pt x="99" y="488"/>
                    </a:lnTo>
                    <a:cubicBezTo>
                      <a:pt x="1" y="742"/>
                      <a:pt x="255" y="1054"/>
                      <a:pt x="586" y="1054"/>
                    </a:cubicBezTo>
                    <a:cubicBezTo>
                      <a:pt x="899" y="1054"/>
                      <a:pt x="1074" y="742"/>
                      <a:pt x="977" y="488"/>
                    </a:cubicBezTo>
                    <a:lnTo>
                      <a:pt x="977" y="410"/>
                    </a:lnTo>
                    <a:cubicBezTo>
                      <a:pt x="977" y="157"/>
                      <a:pt x="820"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3" name="Google Shape;8373;p56"/>
              <p:cNvSpPr/>
              <p:nvPr/>
            </p:nvSpPr>
            <p:spPr>
              <a:xfrm>
                <a:off x="2050468" y="1917874"/>
                <a:ext cx="32742" cy="26380"/>
              </a:xfrm>
              <a:custGeom>
                <a:avLst/>
                <a:gdLst/>
                <a:ahLst/>
                <a:cxnLst/>
                <a:rect l="l" t="t" r="r" b="b"/>
                <a:pathLst>
                  <a:path w="1055" h="850" extrusionOk="0">
                    <a:moveTo>
                      <a:pt x="424" y="0"/>
                    </a:moveTo>
                    <a:cubicBezTo>
                      <a:pt x="212" y="0"/>
                      <a:pt x="1" y="149"/>
                      <a:pt x="1" y="393"/>
                    </a:cubicBezTo>
                    <a:cubicBezTo>
                      <a:pt x="1" y="640"/>
                      <a:pt x="245" y="850"/>
                      <a:pt x="473" y="850"/>
                    </a:cubicBezTo>
                    <a:cubicBezTo>
                      <a:pt x="533" y="850"/>
                      <a:pt x="592" y="835"/>
                      <a:pt x="645" y="802"/>
                    </a:cubicBezTo>
                    <a:lnTo>
                      <a:pt x="723" y="802"/>
                    </a:lnTo>
                    <a:cubicBezTo>
                      <a:pt x="1055" y="705"/>
                      <a:pt x="1055" y="139"/>
                      <a:pt x="723" y="61"/>
                    </a:cubicBezTo>
                    <a:lnTo>
                      <a:pt x="645" y="61"/>
                    </a:lnTo>
                    <a:cubicBezTo>
                      <a:pt x="578" y="20"/>
                      <a:pt x="501" y="0"/>
                      <a:pt x="42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4" name="Google Shape;8374;p56"/>
              <p:cNvSpPr/>
              <p:nvPr/>
            </p:nvSpPr>
            <p:spPr>
              <a:xfrm>
                <a:off x="2547028" y="1061681"/>
                <a:ext cx="35752" cy="25480"/>
              </a:xfrm>
              <a:custGeom>
                <a:avLst/>
                <a:gdLst/>
                <a:ahLst/>
                <a:cxnLst/>
                <a:rect l="l" t="t" r="r" b="b"/>
                <a:pathLst>
                  <a:path w="1152" h="821" extrusionOk="0">
                    <a:moveTo>
                      <a:pt x="586" y="1"/>
                    </a:moveTo>
                    <a:cubicBezTo>
                      <a:pt x="1" y="1"/>
                      <a:pt x="1" y="820"/>
                      <a:pt x="586" y="820"/>
                    </a:cubicBezTo>
                    <a:cubicBezTo>
                      <a:pt x="1152" y="820"/>
                      <a:pt x="1152"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5" name="Google Shape;8375;p56"/>
              <p:cNvSpPr/>
              <p:nvPr/>
            </p:nvSpPr>
            <p:spPr>
              <a:xfrm>
                <a:off x="2501624" y="830377"/>
                <a:ext cx="25449" cy="22438"/>
              </a:xfrm>
              <a:custGeom>
                <a:avLst/>
                <a:gdLst/>
                <a:ahLst/>
                <a:cxnLst/>
                <a:rect l="l" t="t" r="r" b="b"/>
                <a:pathLst>
                  <a:path w="820" h="723" extrusionOk="0">
                    <a:moveTo>
                      <a:pt x="381" y="0"/>
                    </a:moveTo>
                    <a:cubicBezTo>
                      <a:pt x="351" y="0"/>
                      <a:pt x="332" y="20"/>
                      <a:pt x="332" y="59"/>
                    </a:cubicBezTo>
                    <a:cubicBezTo>
                      <a:pt x="254" y="59"/>
                      <a:pt x="176" y="137"/>
                      <a:pt x="176" y="235"/>
                    </a:cubicBezTo>
                    <a:cubicBezTo>
                      <a:pt x="0" y="469"/>
                      <a:pt x="176" y="722"/>
                      <a:pt x="410" y="722"/>
                    </a:cubicBezTo>
                    <a:cubicBezTo>
                      <a:pt x="664" y="722"/>
                      <a:pt x="820" y="469"/>
                      <a:pt x="664" y="235"/>
                    </a:cubicBezTo>
                    <a:cubicBezTo>
                      <a:pt x="664" y="137"/>
                      <a:pt x="586" y="59"/>
                      <a:pt x="488" y="59"/>
                    </a:cubicBezTo>
                    <a:cubicBezTo>
                      <a:pt x="449" y="20"/>
                      <a:pt x="410" y="0"/>
                      <a:pt x="38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6" name="Google Shape;8376;p56"/>
              <p:cNvSpPr/>
              <p:nvPr/>
            </p:nvSpPr>
            <p:spPr>
              <a:xfrm>
                <a:off x="3218595" y="552427"/>
                <a:ext cx="30290" cy="24859"/>
              </a:xfrm>
              <a:custGeom>
                <a:avLst/>
                <a:gdLst/>
                <a:ahLst/>
                <a:cxnLst/>
                <a:rect l="l" t="t" r="r" b="b"/>
                <a:pathLst>
                  <a:path w="976" h="801" extrusionOk="0">
                    <a:moveTo>
                      <a:pt x="488" y="1"/>
                    </a:moveTo>
                    <a:cubicBezTo>
                      <a:pt x="234" y="1"/>
                      <a:pt x="0" y="79"/>
                      <a:pt x="0" y="410"/>
                    </a:cubicBezTo>
                    <a:cubicBezTo>
                      <a:pt x="0" y="723"/>
                      <a:pt x="234" y="801"/>
                      <a:pt x="488" y="801"/>
                    </a:cubicBezTo>
                    <a:lnTo>
                      <a:pt x="644" y="801"/>
                    </a:lnTo>
                    <a:cubicBezTo>
                      <a:pt x="976" y="723"/>
                      <a:pt x="976" y="79"/>
                      <a:pt x="64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7" name="Google Shape;8377;p56"/>
              <p:cNvSpPr/>
              <p:nvPr/>
            </p:nvSpPr>
            <p:spPr>
              <a:xfrm>
                <a:off x="3344535" y="885495"/>
                <a:ext cx="35163" cy="27869"/>
              </a:xfrm>
              <a:custGeom>
                <a:avLst/>
                <a:gdLst/>
                <a:ahLst/>
                <a:cxnLst/>
                <a:rect l="l" t="t" r="r" b="b"/>
                <a:pathLst>
                  <a:path w="1133" h="898" extrusionOk="0">
                    <a:moveTo>
                      <a:pt x="488" y="0"/>
                    </a:moveTo>
                    <a:cubicBezTo>
                      <a:pt x="1" y="0"/>
                      <a:pt x="1" y="898"/>
                      <a:pt x="488" y="898"/>
                    </a:cubicBezTo>
                    <a:lnTo>
                      <a:pt x="645" y="898"/>
                    </a:lnTo>
                    <a:cubicBezTo>
                      <a:pt x="1132" y="800"/>
                      <a:pt x="1132" y="78"/>
                      <a:pt x="645" y="78"/>
                    </a:cubicBezTo>
                    <a:cubicBezTo>
                      <a:pt x="566" y="0"/>
                      <a:pt x="566"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8" name="Google Shape;8378;p56"/>
              <p:cNvSpPr/>
              <p:nvPr/>
            </p:nvSpPr>
            <p:spPr>
              <a:xfrm>
                <a:off x="3065468" y="1122106"/>
                <a:ext cx="38670" cy="28180"/>
              </a:xfrm>
              <a:custGeom>
                <a:avLst/>
                <a:gdLst/>
                <a:ahLst/>
                <a:cxnLst/>
                <a:rect l="l" t="t" r="r" b="b"/>
                <a:pathLst>
                  <a:path w="1246" h="908" extrusionOk="0">
                    <a:moveTo>
                      <a:pt x="690" y="0"/>
                    </a:moveTo>
                    <a:cubicBezTo>
                      <a:pt x="668" y="0"/>
                      <a:pt x="646" y="2"/>
                      <a:pt x="622" y="5"/>
                    </a:cubicBezTo>
                    <a:lnTo>
                      <a:pt x="466" y="5"/>
                    </a:lnTo>
                    <a:cubicBezTo>
                      <a:pt x="1" y="173"/>
                      <a:pt x="50" y="908"/>
                      <a:pt x="547" y="908"/>
                    </a:cubicBezTo>
                    <a:cubicBezTo>
                      <a:pt x="571" y="908"/>
                      <a:pt x="596" y="906"/>
                      <a:pt x="622" y="903"/>
                    </a:cubicBezTo>
                    <a:lnTo>
                      <a:pt x="778" y="903"/>
                    </a:lnTo>
                    <a:cubicBezTo>
                      <a:pt x="1246" y="828"/>
                      <a:pt x="1193" y="0"/>
                      <a:pt x="69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79" name="Google Shape;8379;p56"/>
              <p:cNvSpPr/>
              <p:nvPr/>
            </p:nvSpPr>
            <p:spPr>
              <a:xfrm>
                <a:off x="3809005" y="1258505"/>
                <a:ext cx="37552" cy="25449"/>
              </a:xfrm>
              <a:custGeom>
                <a:avLst/>
                <a:gdLst/>
                <a:ahLst/>
                <a:cxnLst/>
                <a:rect l="l" t="t" r="r" b="b"/>
                <a:pathLst>
                  <a:path w="1210" h="820" extrusionOk="0">
                    <a:moveTo>
                      <a:pt x="566" y="0"/>
                    </a:moveTo>
                    <a:cubicBezTo>
                      <a:pt x="0" y="0"/>
                      <a:pt x="0" y="820"/>
                      <a:pt x="566" y="820"/>
                    </a:cubicBezTo>
                    <a:lnTo>
                      <a:pt x="644" y="820"/>
                    </a:lnTo>
                    <a:cubicBezTo>
                      <a:pt x="1210" y="820"/>
                      <a:pt x="1210" y="0"/>
                      <a:pt x="64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0" name="Google Shape;8380;p56"/>
              <p:cNvSpPr/>
              <p:nvPr/>
            </p:nvSpPr>
            <p:spPr>
              <a:xfrm>
                <a:off x="3798701" y="1541296"/>
                <a:ext cx="35163" cy="25449"/>
              </a:xfrm>
              <a:custGeom>
                <a:avLst/>
                <a:gdLst/>
                <a:ahLst/>
                <a:cxnLst/>
                <a:rect l="l" t="t" r="r" b="b"/>
                <a:pathLst>
                  <a:path w="1133" h="820" extrusionOk="0">
                    <a:moveTo>
                      <a:pt x="566" y="0"/>
                    </a:moveTo>
                    <a:cubicBezTo>
                      <a:pt x="0" y="0"/>
                      <a:pt x="0" y="820"/>
                      <a:pt x="566" y="820"/>
                    </a:cubicBezTo>
                    <a:cubicBezTo>
                      <a:pt x="1132" y="820"/>
                      <a:pt x="1132"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1" name="Google Shape;8381;p56"/>
              <p:cNvSpPr/>
              <p:nvPr/>
            </p:nvSpPr>
            <p:spPr>
              <a:xfrm>
                <a:off x="2738980" y="1528571"/>
                <a:ext cx="35163" cy="25449"/>
              </a:xfrm>
              <a:custGeom>
                <a:avLst/>
                <a:gdLst/>
                <a:ahLst/>
                <a:cxnLst/>
                <a:rect l="l" t="t" r="r" b="b"/>
                <a:pathLst>
                  <a:path w="1133" h="820" extrusionOk="0">
                    <a:moveTo>
                      <a:pt x="567" y="0"/>
                    </a:moveTo>
                    <a:cubicBezTo>
                      <a:pt x="1" y="0"/>
                      <a:pt x="1" y="820"/>
                      <a:pt x="567" y="820"/>
                    </a:cubicBezTo>
                    <a:cubicBezTo>
                      <a:pt x="1133" y="820"/>
                      <a:pt x="1133" y="0"/>
                      <a:pt x="56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2" name="Google Shape;8382;p56"/>
              <p:cNvSpPr/>
              <p:nvPr/>
            </p:nvSpPr>
            <p:spPr>
              <a:xfrm>
                <a:off x="3932524" y="660833"/>
                <a:ext cx="30321" cy="20018"/>
              </a:xfrm>
              <a:custGeom>
                <a:avLst/>
                <a:gdLst/>
                <a:ahLst/>
                <a:cxnLst/>
                <a:rect l="l" t="t" r="r" b="b"/>
                <a:pathLst>
                  <a:path w="977" h="645" extrusionOk="0">
                    <a:moveTo>
                      <a:pt x="488" y="0"/>
                    </a:moveTo>
                    <a:cubicBezTo>
                      <a:pt x="1" y="0"/>
                      <a:pt x="1" y="644"/>
                      <a:pt x="488" y="644"/>
                    </a:cubicBezTo>
                    <a:cubicBezTo>
                      <a:pt x="976" y="644"/>
                      <a:pt x="976"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3" name="Google Shape;8383;p56"/>
              <p:cNvSpPr/>
              <p:nvPr/>
            </p:nvSpPr>
            <p:spPr>
              <a:xfrm>
                <a:off x="4121465" y="648108"/>
                <a:ext cx="33332" cy="25449"/>
              </a:xfrm>
              <a:custGeom>
                <a:avLst/>
                <a:gdLst/>
                <a:ahLst/>
                <a:cxnLst/>
                <a:rect l="l" t="t" r="r" b="b"/>
                <a:pathLst>
                  <a:path w="1074" h="820" extrusionOk="0">
                    <a:moveTo>
                      <a:pt x="586" y="0"/>
                    </a:moveTo>
                    <a:cubicBezTo>
                      <a:pt x="0" y="0"/>
                      <a:pt x="0" y="820"/>
                      <a:pt x="586" y="820"/>
                    </a:cubicBezTo>
                    <a:cubicBezTo>
                      <a:pt x="1073" y="820"/>
                      <a:pt x="1073" y="0"/>
                      <a:pt x="5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4" name="Google Shape;8384;p56"/>
              <p:cNvSpPr/>
              <p:nvPr/>
            </p:nvSpPr>
            <p:spPr>
              <a:xfrm>
                <a:off x="5002518" y="648108"/>
                <a:ext cx="37583" cy="25449"/>
              </a:xfrm>
              <a:custGeom>
                <a:avLst/>
                <a:gdLst/>
                <a:ahLst/>
                <a:cxnLst/>
                <a:rect l="l" t="t" r="r" b="b"/>
                <a:pathLst>
                  <a:path w="1211" h="820" extrusionOk="0">
                    <a:moveTo>
                      <a:pt x="567" y="0"/>
                    </a:moveTo>
                    <a:cubicBezTo>
                      <a:pt x="1" y="0"/>
                      <a:pt x="1" y="820"/>
                      <a:pt x="567" y="820"/>
                    </a:cubicBezTo>
                    <a:lnTo>
                      <a:pt x="645" y="820"/>
                    </a:lnTo>
                    <a:cubicBezTo>
                      <a:pt x="1211" y="820"/>
                      <a:pt x="1211" y="0"/>
                      <a:pt x="6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5" name="Google Shape;8385;p56"/>
              <p:cNvSpPr/>
              <p:nvPr/>
            </p:nvSpPr>
            <p:spPr>
              <a:xfrm>
                <a:off x="5149685" y="385614"/>
                <a:ext cx="27869" cy="28025"/>
              </a:xfrm>
              <a:custGeom>
                <a:avLst/>
                <a:gdLst/>
                <a:ahLst/>
                <a:cxnLst/>
                <a:rect l="l" t="t" r="r" b="b"/>
                <a:pathLst>
                  <a:path w="898" h="903" extrusionOk="0">
                    <a:moveTo>
                      <a:pt x="449" y="0"/>
                    </a:moveTo>
                    <a:cubicBezTo>
                      <a:pt x="225" y="0"/>
                      <a:pt x="0" y="166"/>
                      <a:pt x="39" y="498"/>
                    </a:cubicBezTo>
                    <a:lnTo>
                      <a:pt x="39" y="654"/>
                    </a:lnTo>
                    <a:cubicBezTo>
                      <a:pt x="88" y="820"/>
                      <a:pt x="273" y="903"/>
                      <a:pt x="447" y="903"/>
                    </a:cubicBezTo>
                    <a:cubicBezTo>
                      <a:pt x="620" y="903"/>
                      <a:pt x="781" y="820"/>
                      <a:pt x="781" y="654"/>
                    </a:cubicBezTo>
                    <a:cubicBezTo>
                      <a:pt x="781" y="576"/>
                      <a:pt x="859" y="576"/>
                      <a:pt x="859" y="498"/>
                    </a:cubicBezTo>
                    <a:cubicBezTo>
                      <a:pt x="898" y="166"/>
                      <a:pt x="673" y="0"/>
                      <a:pt x="4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6" name="Google Shape;8386;p56"/>
              <p:cNvSpPr/>
              <p:nvPr/>
            </p:nvSpPr>
            <p:spPr>
              <a:xfrm>
                <a:off x="5526947" y="271002"/>
                <a:ext cx="29669" cy="24549"/>
              </a:xfrm>
              <a:custGeom>
                <a:avLst/>
                <a:gdLst/>
                <a:ahLst/>
                <a:cxnLst/>
                <a:rect l="l" t="t" r="r" b="b"/>
                <a:pathLst>
                  <a:path w="956" h="791" extrusionOk="0">
                    <a:moveTo>
                      <a:pt x="487" y="1"/>
                    </a:moveTo>
                    <a:cubicBezTo>
                      <a:pt x="393" y="1"/>
                      <a:pt x="305" y="36"/>
                      <a:pt x="254" y="113"/>
                    </a:cubicBezTo>
                    <a:cubicBezTo>
                      <a:pt x="0" y="288"/>
                      <a:pt x="176" y="776"/>
                      <a:pt x="488" y="776"/>
                    </a:cubicBezTo>
                    <a:cubicBezTo>
                      <a:pt x="520" y="786"/>
                      <a:pt x="553" y="791"/>
                      <a:pt x="584" y="791"/>
                    </a:cubicBezTo>
                    <a:cubicBezTo>
                      <a:pt x="795" y="791"/>
                      <a:pt x="956" y="581"/>
                      <a:pt x="820" y="444"/>
                    </a:cubicBezTo>
                    <a:lnTo>
                      <a:pt x="898" y="366"/>
                    </a:lnTo>
                    <a:cubicBezTo>
                      <a:pt x="898" y="144"/>
                      <a:pt x="679" y="1"/>
                      <a:pt x="48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7" name="Google Shape;8387;p56"/>
              <p:cNvSpPr/>
              <p:nvPr/>
            </p:nvSpPr>
            <p:spPr>
              <a:xfrm>
                <a:off x="5688608" y="587559"/>
                <a:ext cx="30321" cy="25449"/>
              </a:xfrm>
              <a:custGeom>
                <a:avLst/>
                <a:gdLst/>
                <a:ahLst/>
                <a:cxnLst/>
                <a:rect l="l" t="t" r="r" b="b"/>
                <a:pathLst>
                  <a:path w="977" h="820" extrusionOk="0">
                    <a:moveTo>
                      <a:pt x="489" y="0"/>
                    </a:moveTo>
                    <a:cubicBezTo>
                      <a:pt x="1" y="0"/>
                      <a:pt x="1" y="820"/>
                      <a:pt x="489" y="820"/>
                    </a:cubicBezTo>
                    <a:cubicBezTo>
                      <a:pt x="976" y="820"/>
                      <a:pt x="976" y="0"/>
                      <a:pt x="4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8" name="Google Shape;8388;p56"/>
              <p:cNvSpPr/>
              <p:nvPr/>
            </p:nvSpPr>
            <p:spPr>
              <a:xfrm>
                <a:off x="5519654" y="927206"/>
                <a:ext cx="32742" cy="23711"/>
              </a:xfrm>
              <a:custGeom>
                <a:avLst/>
                <a:gdLst/>
                <a:ahLst/>
                <a:cxnLst/>
                <a:rect l="l" t="t" r="r" b="b"/>
                <a:pathLst>
                  <a:path w="1055" h="764" extrusionOk="0">
                    <a:moveTo>
                      <a:pt x="566" y="0"/>
                    </a:moveTo>
                    <a:cubicBezTo>
                      <a:pt x="511" y="0"/>
                      <a:pt x="457" y="12"/>
                      <a:pt x="411" y="41"/>
                    </a:cubicBezTo>
                    <a:cubicBezTo>
                      <a:pt x="157" y="119"/>
                      <a:pt x="1" y="354"/>
                      <a:pt x="157" y="529"/>
                    </a:cubicBezTo>
                    <a:lnTo>
                      <a:pt x="157" y="607"/>
                    </a:lnTo>
                    <a:cubicBezTo>
                      <a:pt x="235" y="685"/>
                      <a:pt x="313" y="763"/>
                      <a:pt x="489" y="763"/>
                    </a:cubicBezTo>
                    <a:cubicBezTo>
                      <a:pt x="567" y="763"/>
                      <a:pt x="645" y="685"/>
                      <a:pt x="645" y="685"/>
                    </a:cubicBezTo>
                    <a:cubicBezTo>
                      <a:pt x="723" y="685"/>
                      <a:pt x="723" y="685"/>
                      <a:pt x="801" y="607"/>
                    </a:cubicBezTo>
                    <a:cubicBezTo>
                      <a:pt x="977" y="607"/>
                      <a:pt x="1055" y="275"/>
                      <a:pt x="898" y="119"/>
                    </a:cubicBezTo>
                    <a:cubicBezTo>
                      <a:pt x="830" y="65"/>
                      <a:pt x="695"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89" name="Google Shape;8389;p56"/>
              <p:cNvSpPr/>
              <p:nvPr/>
            </p:nvSpPr>
            <p:spPr>
              <a:xfrm>
                <a:off x="5350730" y="1159782"/>
                <a:ext cx="24859" cy="21259"/>
              </a:xfrm>
              <a:custGeom>
                <a:avLst/>
                <a:gdLst/>
                <a:ahLst/>
                <a:cxnLst/>
                <a:rect l="l" t="t" r="r" b="b"/>
                <a:pathLst>
                  <a:path w="801" h="685" extrusionOk="0">
                    <a:moveTo>
                      <a:pt x="357" y="0"/>
                    </a:moveTo>
                    <a:cubicBezTo>
                      <a:pt x="159" y="0"/>
                      <a:pt x="0" y="143"/>
                      <a:pt x="0" y="352"/>
                    </a:cubicBezTo>
                    <a:cubicBezTo>
                      <a:pt x="0" y="545"/>
                      <a:pt x="159" y="685"/>
                      <a:pt x="356" y="685"/>
                    </a:cubicBezTo>
                    <a:cubicBezTo>
                      <a:pt x="399" y="685"/>
                      <a:pt x="443" y="678"/>
                      <a:pt x="488" y="664"/>
                    </a:cubicBezTo>
                    <a:lnTo>
                      <a:pt x="566" y="664"/>
                    </a:lnTo>
                    <a:cubicBezTo>
                      <a:pt x="800" y="586"/>
                      <a:pt x="800" y="98"/>
                      <a:pt x="566" y="20"/>
                    </a:cubicBezTo>
                    <a:lnTo>
                      <a:pt x="488" y="20"/>
                    </a:lnTo>
                    <a:cubicBezTo>
                      <a:pt x="443" y="7"/>
                      <a:pt x="399" y="0"/>
                      <a:pt x="3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0" name="Google Shape;8390;p56"/>
              <p:cNvSpPr/>
              <p:nvPr/>
            </p:nvSpPr>
            <p:spPr>
              <a:xfrm>
                <a:off x="5680756" y="1996796"/>
                <a:ext cx="25449" cy="27000"/>
              </a:xfrm>
              <a:custGeom>
                <a:avLst/>
                <a:gdLst/>
                <a:ahLst/>
                <a:cxnLst/>
                <a:rect l="l" t="t" r="r" b="b"/>
                <a:pathLst>
                  <a:path w="820" h="870" extrusionOk="0">
                    <a:moveTo>
                      <a:pt x="410" y="1"/>
                    </a:moveTo>
                    <a:cubicBezTo>
                      <a:pt x="205" y="1"/>
                      <a:pt x="0" y="123"/>
                      <a:pt x="0" y="367"/>
                    </a:cubicBezTo>
                    <a:lnTo>
                      <a:pt x="0" y="445"/>
                    </a:lnTo>
                    <a:cubicBezTo>
                      <a:pt x="0" y="728"/>
                      <a:pt x="205" y="869"/>
                      <a:pt x="410" y="869"/>
                    </a:cubicBezTo>
                    <a:cubicBezTo>
                      <a:pt x="615" y="869"/>
                      <a:pt x="820" y="728"/>
                      <a:pt x="820" y="445"/>
                    </a:cubicBezTo>
                    <a:lnTo>
                      <a:pt x="820" y="367"/>
                    </a:lnTo>
                    <a:cubicBezTo>
                      <a:pt x="820" y="123"/>
                      <a:pt x="615"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1" name="Google Shape;8391;p56"/>
              <p:cNvSpPr/>
              <p:nvPr/>
            </p:nvSpPr>
            <p:spPr>
              <a:xfrm>
                <a:off x="5522074" y="2093284"/>
                <a:ext cx="29359" cy="28149"/>
              </a:xfrm>
              <a:custGeom>
                <a:avLst/>
                <a:gdLst/>
                <a:ahLst/>
                <a:cxnLst/>
                <a:rect l="l" t="t" r="r" b="b"/>
                <a:pathLst>
                  <a:path w="946" h="907" extrusionOk="0">
                    <a:moveTo>
                      <a:pt x="628" y="0"/>
                    </a:moveTo>
                    <a:cubicBezTo>
                      <a:pt x="583" y="0"/>
                      <a:pt x="536" y="9"/>
                      <a:pt x="489" y="28"/>
                    </a:cubicBezTo>
                    <a:cubicBezTo>
                      <a:pt x="411" y="28"/>
                      <a:pt x="411" y="106"/>
                      <a:pt x="333" y="184"/>
                    </a:cubicBezTo>
                    <a:cubicBezTo>
                      <a:pt x="235" y="184"/>
                      <a:pt x="235" y="184"/>
                      <a:pt x="235" y="262"/>
                    </a:cubicBezTo>
                    <a:cubicBezTo>
                      <a:pt x="1" y="516"/>
                      <a:pt x="157" y="906"/>
                      <a:pt x="489" y="906"/>
                    </a:cubicBezTo>
                    <a:cubicBezTo>
                      <a:pt x="723" y="906"/>
                      <a:pt x="899" y="594"/>
                      <a:pt x="820" y="340"/>
                    </a:cubicBezTo>
                    <a:lnTo>
                      <a:pt x="820" y="262"/>
                    </a:lnTo>
                    <a:cubicBezTo>
                      <a:pt x="945" y="138"/>
                      <a:pt x="808" y="0"/>
                      <a:pt x="62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2" name="Google Shape;8392;p56"/>
              <p:cNvSpPr/>
              <p:nvPr/>
            </p:nvSpPr>
            <p:spPr>
              <a:xfrm>
                <a:off x="5665611" y="2278222"/>
                <a:ext cx="33332" cy="24859"/>
              </a:xfrm>
              <a:custGeom>
                <a:avLst/>
                <a:gdLst/>
                <a:ahLst/>
                <a:cxnLst/>
                <a:rect l="l" t="t" r="r" b="b"/>
                <a:pathLst>
                  <a:path w="1074" h="801" extrusionOk="0">
                    <a:moveTo>
                      <a:pt x="586" y="1"/>
                    </a:moveTo>
                    <a:cubicBezTo>
                      <a:pt x="0" y="1"/>
                      <a:pt x="0" y="801"/>
                      <a:pt x="586" y="801"/>
                    </a:cubicBezTo>
                    <a:cubicBezTo>
                      <a:pt x="1073" y="801"/>
                      <a:pt x="1073"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3" name="Google Shape;8393;p56"/>
              <p:cNvSpPr/>
              <p:nvPr/>
            </p:nvSpPr>
            <p:spPr>
              <a:xfrm>
                <a:off x="6735915" y="2295943"/>
                <a:ext cx="35163" cy="22283"/>
              </a:xfrm>
              <a:custGeom>
                <a:avLst/>
                <a:gdLst/>
                <a:ahLst/>
                <a:cxnLst/>
                <a:rect l="l" t="t" r="r" b="b"/>
                <a:pathLst>
                  <a:path w="1133" h="718" extrusionOk="0">
                    <a:moveTo>
                      <a:pt x="566" y="1"/>
                    </a:moveTo>
                    <a:cubicBezTo>
                      <a:pt x="283" y="1"/>
                      <a:pt x="0" y="162"/>
                      <a:pt x="244" y="483"/>
                    </a:cubicBezTo>
                    <a:lnTo>
                      <a:pt x="244" y="562"/>
                    </a:lnTo>
                    <a:cubicBezTo>
                      <a:pt x="322" y="718"/>
                      <a:pt x="478" y="718"/>
                      <a:pt x="556" y="718"/>
                    </a:cubicBezTo>
                    <a:cubicBezTo>
                      <a:pt x="634" y="718"/>
                      <a:pt x="732" y="718"/>
                      <a:pt x="810" y="562"/>
                    </a:cubicBezTo>
                    <a:lnTo>
                      <a:pt x="888" y="483"/>
                    </a:lnTo>
                    <a:cubicBezTo>
                      <a:pt x="1132" y="162"/>
                      <a:pt x="849"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4" name="Google Shape;8394;p56"/>
              <p:cNvSpPr/>
              <p:nvPr/>
            </p:nvSpPr>
            <p:spPr>
              <a:xfrm>
                <a:off x="6841590" y="2259787"/>
                <a:ext cx="30290" cy="28832"/>
              </a:xfrm>
              <a:custGeom>
                <a:avLst/>
                <a:gdLst/>
                <a:ahLst/>
                <a:cxnLst/>
                <a:rect l="l" t="t" r="r" b="b"/>
                <a:pathLst>
                  <a:path w="976" h="929" extrusionOk="0">
                    <a:moveTo>
                      <a:pt x="591" y="1"/>
                    </a:moveTo>
                    <a:cubicBezTo>
                      <a:pt x="554" y="1"/>
                      <a:pt x="519" y="9"/>
                      <a:pt x="488" y="29"/>
                    </a:cubicBezTo>
                    <a:cubicBezTo>
                      <a:pt x="410" y="29"/>
                      <a:pt x="332" y="107"/>
                      <a:pt x="254" y="185"/>
                    </a:cubicBezTo>
                    <a:cubicBezTo>
                      <a:pt x="78" y="263"/>
                      <a:pt x="0" y="419"/>
                      <a:pt x="78" y="595"/>
                    </a:cubicBezTo>
                    <a:cubicBezTo>
                      <a:pt x="78" y="727"/>
                      <a:pt x="260" y="929"/>
                      <a:pt x="457" y="929"/>
                    </a:cubicBezTo>
                    <a:cubicBezTo>
                      <a:pt x="493" y="929"/>
                      <a:pt x="530" y="922"/>
                      <a:pt x="566" y="907"/>
                    </a:cubicBezTo>
                    <a:cubicBezTo>
                      <a:pt x="820" y="751"/>
                      <a:pt x="976" y="595"/>
                      <a:pt x="898" y="263"/>
                    </a:cubicBezTo>
                    <a:cubicBezTo>
                      <a:pt x="898" y="138"/>
                      <a:pt x="735" y="1"/>
                      <a:pt x="59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5" name="Google Shape;8395;p56"/>
              <p:cNvSpPr/>
              <p:nvPr/>
            </p:nvSpPr>
            <p:spPr>
              <a:xfrm>
                <a:off x="6867007" y="2366640"/>
                <a:ext cx="24859" cy="20018"/>
              </a:xfrm>
              <a:custGeom>
                <a:avLst/>
                <a:gdLst/>
                <a:ahLst/>
                <a:cxnLst/>
                <a:rect l="l" t="t" r="r" b="b"/>
                <a:pathLst>
                  <a:path w="801" h="645" extrusionOk="0">
                    <a:moveTo>
                      <a:pt x="410" y="1"/>
                    </a:moveTo>
                    <a:cubicBezTo>
                      <a:pt x="1" y="1"/>
                      <a:pt x="1" y="644"/>
                      <a:pt x="410" y="644"/>
                    </a:cubicBezTo>
                    <a:cubicBezTo>
                      <a:pt x="801" y="644"/>
                      <a:pt x="801"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6" name="Google Shape;8396;p56"/>
              <p:cNvSpPr/>
              <p:nvPr/>
            </p:nvSpPr>
            <p:spPr>
              <a:xfrm>
                <a:off x="6917905" y="1858815"/>
                <a:ext cx="39818" cy="30166"/>
              </a:xfrm>
              <a:custGeom>
                <a:avLst/>
                <a:gdLst/>
                <a:ahLst/>
                <a:cxnLst/>
                <a:rect l="l" t="t" r="r" b="b"/>
                <a:pathLst>
                  <a:path w="1283" h="972" extrusionOk="0">
                    <a:moveTo>
                      <a:pt x="648" y="1"/>
                    </a:moveTo>
                    <a:cubicBezTo>
                      <a:pt x="562" y="1"/>
                      <a:pt x="473" y="28"/>
                      <a:pt x="390" y="91"/>
                    </a:cubicBezTo>
                    <a:cubicBezTo>
                      <a:pt x="390" y="169"/>
                      <a:pt x="312" y="169"/>
                      <a:pt x="312" y="266"/>
                    </a:cubicBezTo>
                    <a:cubicBezTo>
                      <a:pt x="1" y="563"/>
                      <a:pt x="252" y="972"/>
                      <a:pt x="571" y="972"/>
                    </a:cubicBezTo>
                    <a:cubicBezTo>
                      <a:pt x="672" y="972"/>
                      <a:pt x="779" y="931"/>
                      <a:pt x="878" y="832"/>
                    </a:cubicBezTo>
                    <a:lnTo>
                      <a:pt x="956" y="754"/>
                    </a:lnTo>
                    <a:cubicBezTo>
                      <a:pt x="1283" y="427"/>
                      <a:pt x="988" y="1"/>
                      <a:pt x="64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7" name="Google Shape;8397;p56"/>
              <p:cNvSpPr/>
              <p:nvPr/>
            </p:nvSpPr>
            <p:spPr>
              <a:xfrm>
                <a:off x="6934819" y="937975"/>
                <a:ext cx="27900" cy="31718"/>
              </a:xfrm>
              <a:custGeom>
                <a:avLst/>
                <a:gdLst/>
                <a:ahLst/>
                <a:cxnLst/>
                <a:rect l="l" t="t" r="r" b="b"/>
                <a:pathLst>
                  <a:path w="899" h="1022" extrusionOk="0">
                    <a:moveTo>
                      <a:pt x="535" y="1"/>
                    </a:moveTo>
                    <a:cubicBezTo>
                      <a:pt x="463" y="1"/>
                      <a:pt x="391" y="26"/>
                      <a:pt x="333" y="85"/>
                    </a:cubicBezTo>
                    <a:cubicBezTo>
                      <a:pt x="79" y="260"/>
                      <a:pt x="1" y="670"/>
                      <a:pt x="177" y="904"/>
                    </a:cubicBezTo>
                    <a:cubicBezTo>
                      <a:pt x="216" y="982"/>
                      <a:pt x="294" y="1021"/>
                      <a:pt x="362" y="1021"/>
                    </a:cubicBezTo>
                    <a:cubicBezTo>
                      <a:pt x="430" y="1021"/>
                      <a:pt x="489" y="982"/>
                      <a:pt x="489" y="904"/>
                    </a:cubicBezTo>
                    <a:cubicBezTo>
                      <a:pt x="489" y="826"/>
                      <a:pt x="489" y="826"/>
                      <a:pt x="567" y="748"/>
                    </a:cubicBezTo>
                    <a:cubicBezTo>
                      <a:pt x="567" y="748"/>
                      <a:pt x="664" y="748"/>
                      <a:pt x="742" y="670"/>
                    </a:cubicBezTo>
                    <a:cubicBezTo>
                      <a:pt x="899" y="572"/>
                      <a:pt x="899" y="338"/>
                      <a:pt x="820" y="182"/>
                    </a:cubicBezTo>
                    <a:cubicBezTo>
                      <a:pt x="772" y="72"/>
                      <a:pt x="654" y="1"/>
                      <a:pt x="5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8" name="Google Shape;8398;p56"/>
              <p:cNvSpPr/>
              <p:nvPr/>
            </p:nvSpPr>
            <p:spPr>
              <a:xfrm>
                <a:off x="6972992" y="1152520"/>
                <a:ext cx="30290" cy="27900"/>
              </a:xfrm>
              <a:custGeom>
                <a:avLst/>
                <a:gdLst/>
                <a:ahLst/>
                <a:cxnLst/>
                <a:rect l="l" t="t" r="r" b="b"/>
                <a:pathLst>
                  <a:path w="976" h="899" extrusionOk="0">
                    <a:moveTo>
                      <a:pt x="566" y="1"/>
                    </a:moveTo>
                    <a:cubicBezTo>
                      <a:pt x="234" y="1"/>
                      <a:pt x="0" y="176"/>
                      <a:pt x="0" y="488"/>
                    </a:cubicBezTo>
                    <a:cubicBezTo>
                      <a:pt x="0" y="664"/>
                      <a:pt x="78" y="820"/>
                      <a:pt x="312" y="898"/>
                    </a:cubicBezTo>
                    <a:lnTo>
                      <a:pt x="566" y="898"/>
                    </a:lnTo>
                    <a:lnTo>
                      <a:pt x="644" y="820"/>
                    </a:lnTo>
                    <a:cubicBezTo>
                      <a:pt x="800" y="742"/>
                      <a:pt x="976" y="586"/>
                      <a:pt x="976" y="410"/>
                    </a:cubicBezTo>
                    <a:cubicBezTo>
                      <a:pt x="976" y="176"/>
                      <a:pt x="800"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399" name="Google Shape;8399;p56"/>
              <p:cNvSpPr/>
              <p:nvPr/>
            </p:nvSpPr>
            <p:spPr>
              <a:xfrm>
                <a:off x="6802051" y="1040763"/>
                <a:ext cx="34728" cy="26411"/>
              </a:xfrm>
              <a:custGeom>
                <a:avLst/>
                <a:gdLst/>
                <a:ahLst/>
                <a:cxnLst/>
                <a:rect l="l" t="t" r="r" b="b"/>
                <a:pathLst>
                  <a:path w="1119" h="851" extrusionOk="0">
                    <a:moveTo>
                      <a:pt x="573" y="1"/>
                    </a:moveTo>
                    <a:cubicBezTo>
                      <a:pt x="279" y="1"/>
                      <a:pt x="1" y="394"/>
                      <a:pt x="221" y="597"/>
                    </a:cubicBezTo>
                    <a:cubicBezTo>
                      <a:pt x="299" y="772"/>
                      <a:pt x="455" y="851"/>
                      <a:pt x="708" y="851"/>
                    </a:cubicBezTo>
                    <a:cubicBezTo>
                      <a:pt x="942" y="851"/>
                      <a:pt x="1118" y="675"/>
                      <a:pt x="1118" y="441"/>
                    </a:cubicBezTo>
                    <a:cubicBezTo>
                      <a:pt x="1118" y="221"/>
                      <a:pt x="986" y="16"/>
                      <a:pt x="799" y="16"/>
                    </a:cubicBezTo>
                    <a:cubicBezTo>
                      <a:pt x="770" y="16"/>
                      <a:pt x="740" y="21"/>
                      <a:pt x="708" y="31"/>
                    </a:cubicBezTo>
                    <a:cubicBezTo>
                      <a:pt x="664" y="10"/>
                      <a:pt x="618" y="1"/>
                      <a:pt x="57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0" name="Google Shape;8400;p56"/>
              <p:cNvSpPr/>
              <p:nvPr/>
            </p:nvSpPr>
            <p:spPr>
              <a:xfrm>
                <a:off x="6268746" y="1055194"/>
                <a:ext cx="40594" cy="21662"/>
              </a:xfrm>
              <a:custGeom>
                <a:avLst/>
                <a:gdLst/>
                <a:ahLst/>
                <a:cxnLst/>
                <a:rect l="l" t="t" r="r" b="b"/>
                <a:pathLst>
                  <a:path w="1308" h="698" extrusionOk="0">
                    <a:moveTo>
                      <a:pt x="654" y="0"/>
                    </a:moveTo>
                    <a:cubicBezTo>
                      <a:pt x="327" y="0"/>
                      <a:pt x="0" y="181"/>
                      <a:pt x="410" y="542"/>
                    </a:cubicBezTo>
                    <a:lnTo>
                      <a:pt x="410" y="620"/>
                    </a:lnTo>
                    <a:cubicBezTo>
                      <a:pt x="488" y="698"/>
                      <a:pt x="566" y="698"/>
                      <a:pt x="566" y="698"/>
                    </a:cubicBezTo>
                    <a:lnTo>
                      <a:pt x="663" y="698"/>
                    </a:lnTo>
                    <a:cubicBezTo>
                      <a:pt x="741" y="698"/>
                      <a:pt x="820" y="698"/>
                      <a:pt x="820" y="620"/>
                    </a:cubicBezTo>
                    <a:lnTo>
                      <a:pt x="898" y="542"/>
                    </a:lnTo>
                    <a:cubicBezTo>
                      <a:pt x="1307" y="181"/>
                      <a:pt x="980" y="0"/>
                      <a:pt x="6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1" name="Google Shape;8401;p56"/>
              <p:cNvSpPr/>
              <p:nvPr/>
            </p:nvSpPr>
            <p:spPr>
              <a:xfrm>
                <a:off x="6266294" y="919602"/>
                <a:ext cx="25480" cy="17162"/>
              </a:xfrm>
              <a:custGeom>
                <a:avLst/>
                <a:gdLst/>
                <a:ahLst/>
                <a:cxnLst/>
                <a:rect l="l" t="t" r="r" b="b"/>
                <a:pathLst>
                  <a:path w="821" h="553" extrusionOk="0">
                    <a:moveTo>
                      <a:pt x="431" y="0"/>
                    </a:moveTo>
                    <a:cubicBezTo>
                      <a:pt x="324" y="0"/>
                      <a:pt x="226" y="56"/>
                      <a:pt x="157" y="111"/>
                    </a:cubicBezTo>
                    <a:cubicBezTo>
                      <a:pt x="1" y="189"/>
                      <a:pt x="1" y="364"/>
                      <a:pt x="157" y="442"/>
                    </a:cubicBezTo>
                    <a:cubicBezTo>
                      <a:pt x="226" y="498"/>
                      <a:pt x="324" y="553"/>
                      <a:pt x="431" y="553"/>
                    </a:cubicBezTo>
                    <a:cubicBezTo>
                      <a:pt x="475" y="553"/>
                      <a:pt x="521" y="543"/>
                      <a:pt x="567" y="520"/>
                    </a:cubicBezTo>
                    <a:cubicBezTo>
                      <a:pt x="645" y="442"/>
                      <a:pt x="742" y="442"/>
                      <a:pt x="820" y="364"/>
                    </a:cubicBezTo>
                    <a:lnTo>
                      <a:pt x="820" y="189"/>
                    </a:lnTo>
                    <a:cubicBezTo>
                      <a:pt x="742" y="111"/>
                      <a:pt x="645" y="111"/>
                      <a:pt x="567" y="33"/>
                    </a:cubicBezTo>
                    <a:cubicBezTo>
                      <a:pt x="521" y="10"/>
                      <a:pt x="475" y="0"/>
                      <a:pt x="43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2" name="Google Shape;8402;p56"/>
              <p:cNvSpPr/>
              <p:nvPr/>
            </p:nvSpPr>
            <p:spPr>
              <a:xfrm>
                <a:off x="3640050" y="1823404"/>
                <a:ext cx="37304" cy="32183"/>
              </a:xfrm>
              <a:custGeom>
                <a:avLst/>
                <a:gdLst/>
                <a:ahLst/>
                <a:cxnLst/>
                <a:rect l="l" t="t" r="r" b="b"/>
                <a:pathLst>
                  <a:path w="1202" h="1037" extrusionOk="0">
                    <a:moveTo>
                      <a:pt x="582" y="0"/>
                    </a:moveTo>
                    <a:cubicBezTo>
                      <a:pt x="492" y="0"/>
                      <a:pt x="399" y="30"/>
                      <a:pt x="313" y="100"/>
                    </a:cubicBezTo>
                    <a:cubicBezTo>
                      <a:pt x="313" y="178"/>
                      <a:pt x="235" y="256"/>
                      <a:pt x="156" y="256"/>
                    </a:cubicBezTo>
                    <a:cubicBezTo>
                      <a:pt x="0" y="432"/>
                      <a:pt x="0" y="744"/>
                      <a:pt x="156" y="920"/>
                    </a:cubicBezTo>
                    <a:cubicBezTo>
                      <a:pt x="235" y="998"/>
                      <a:pt x="356" y="1037"/>
                      <a:pt x="478" y="1037"/>
                    </a:cubicBezTo>
                    <a:cubicBezTo>
                      <a:pt x="600" y="1037"/>
                      <a:pt x="722" y="998"/>
                      <a:pt x="800" y="920"/>
                    </a:cubicBezTo>
                    <a:cubicBezTo>
                      <a:pt x="800" y="822"/>
                      <a:pt x="878" y="744"/>
                      <a:pt x="878" y="744"/>
                    </a:cubicBezTo>
                    <a:cubicBezTo>
                      <a:pt x="1202" y="421"/>
                      <a:pt x="918" y="0"/>
                      <a:pt x="58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3" name="Google Shape;8403;p56"/>
              <p:cNvSpPr/>
              <p:nvPr/>
            </p:nvSpPr>
            <p:spPr>
              <a:xfrm>
                <a:off x="2883106" y="1406790"/>
                <a:ext cx="35287" cy="29763"/>
              </a:xfrm>
              <a:custGeom>
                <a:avLst/>
                <a:gdLst/>
                <a:ahLst/>
                <a:cxnLst/>
                <a:rect l="l" t="t" r="r" b="b"/>
                <a:pathLst>
                  <a:path w="1137" h="959" extrusionOk="0">
                    <a:moveTo>
                      <a:pt x="588" y="1"/>
                    </a:moveTo>
                    <a:cubicBezTo>
                      <a:pt x="499" y="1"/>
                      <a:pt x="404" y="31"/>
                      <a:pt x="313" y="100"/>
                    </a:cubicBezTo>
                    <a:lnTo>
                      <a:pt x="157" y="276"/>
                    </a:lnTo>
                    <a:cubicBezTo>
                      <a:pt x="1" y="432"/>
                      <a:pt x="1" y="685"/>
                      <a:pt x="157" y="842"/>
                    </a:cubicBezTo>
                    <a:cubicBezTo>
                      <a:pt x="235" y="920"/>
                      <a:pt x="337" y="959"/>
                      <a:pt x="440" y="959"/>
                    </a:cubicBezTo>
                    <a:cubicBezTo>
                      <a:pt x="542" y="959"/>
                      <a:pt x="645" y="920"/>
                      <a:pt x="723" y="842"/>
                    </a:cubicBezTo>
                    <a:cubicBezTo>
                      <a:pt x="801" y="764"/>
                      <a:pt x="801" y="764"/>
                      <a:pt x="879" y="685"/>
                    </a:cubicBezTo>
                    <a:cubicBezTo>
                      <a:pt x="1137" y="367"/>
                      <a:pt x="899" y="1"/>
                      <a:pt x="5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4" name="Google Shape;8404;p56"/>
              <p:cNvSpPr/>
              <p:nvPr/>
            </p:nvSpPr>
            <p:spPr>
              <a:xfrm>
                <a:off x="3566776" y="2413876"/>
                <a:ext cx="27869" cy="26721"/>
              </a:xfrm>
              <a:custGeom>
                <a:avLst/>
                <a:gdLst/>
                <a:ahLst/>
                <a:cxnLst/>
                <a:rect l="l" t="t" r="r" b="b"/>
                <a:pathLst>
                  <a:path w="898" h="861" extrusionOk="0">
                    <a:moveTo>
                      <a:pt x="433" y="0"/>
                    </a:moveTo>
                    <a:cubicBezTo>
                      <a:pt x="215" y="0"/>
                      <a:pt x="0" y="155"/>
                      <a:pt x="0" y="430"/>
                    </a:cubicBezTo>
                    <a:cubicBezTo>
                      <a:pt x="0" y="695"/>
                      <a:pt x="189" y="861"/>
                      <a:pt x="408" y="861"/>
                    </a:cubicBezTo>
                    <a:cubicBezTo>
                      <a:pt x="512" y="861"/>
                      <a:pt x="622" y="823"/>
                      <a:pt x="722" y="742"/>
                    </a:cubicBezTo>
                    <a:cubicBezTo>
                      <a:pt x="898" y="586"/>
                      <a:pt x="898" y="332"/>
                      <a:pt x="722" y="176"/>
                    </a:cubicBezTo>
                    <a:cubicBezTo>
                      <a:pt x="722" y="98"/>
                      <a:pt x="644" y="20"/>
                      <a:pt x="566" y="20"/>
                    </a:cubicBezTo>
                    <a:cubicBezTo>
                      <a:pt x="523" y="7"/>
                      <a:pt x="478" y="0"/>
                      <a:pt x="4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5" name="Google Shape;8405;p56"/>
              <p:cNvSpPr/>
              <p:nvPr/>
            </p:nvSpPr>
            <p:spPr>
              <a:xfrm>
                <a:off x="3730889" y="2358757"/>
                <a:ext cx="30290" cy="25480"/>
              </a:xfrm>
              <a:custGeom>
                <a:avLst/>
                <a:gdLst/>
                <a:ahLst/>
                <a:cxnLst/>
                <a:rect l="l" t="t" r="r" b="b"/>
                <a:pathLst>
                  <a:path w="976" h="821" extrusionOk="0">
                    <a:moveTo>
                      <a:pt x="488" y="1"/>
                    </a:moveTo>
                    <a:cubicBezTo>
                      <a:pt x="0" y="1"/>
                      <a:pt x="0" y="820"/>
                      <a:pt x="488" y="820"/>
                    </a:cubicBezTo>
                    <a:cubicBezTo>
                      <a:pt x="976" y="820"/>
                      <a:pt x="976"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6" name="Google Shape;8406;p56"/>
              <p:cNvSpPr/>
              <p:nvPr/>
            </p:nvSpPr>
            <p:spPr>
              <a:xfrm>
                <a:off x="2191584" y="2369061"/>
                <a:ext cx="35132" cy="30911"/>
              </a:xfrm>
              <a:custGeom>
                <a:avLst/>
                <a:gdLst/>
                <a:ahLst/>
                <a:cxnLst/>
                <a:rect l="l" t="t" r="r" b="b"/>
                <a:pathLst>
                  <a:path w="1132" h="996" extrusionOk="0">
                    <a:moveTo>
                      <a:pt x="410" y="1"/>
                    </a:moveTo>
                    <a:cubicBezTo>
                      <a:pt x="156" y="1"/>
                      <a:pt x="0" y="235"/>
                      <a:pt x="0" y="488"/>
                    </a:cubicBezTo>
                    <a:cubicBezTo>
                      <a:pt x="65" y="830"/>
                      <a:pt x="253" y="996"/>
                      <a:pt x="540" y="996"/>
                    </a:cubicBezTo>
                    <a:cubicBezTo>
                      <a:pt x="597" y="996"/>
                      <a:pt x="658" y="989"/>
                      <a:pt x="722" y="976"/>
                    </a:cubicBezTo>
                    <a:cubicBezTo>
                      <a:pt x="976" y="976"/>
                      <a:pt x="1132" y="723"/>
                      <a:pt x="1054" y="488"/>
                    </a:cubicBezTo>
                    <a:cubicBezTo>
                      <a:pt x="1054" y="410"/>
                      <a:pt x="976" y="235"/>
                      <a:pt x="898" y="157"/>
                    </a:cubicBezTo>
                    <a:cubicBezTo>
                      <a:pt x="820" y="79"/>
                      <a:pt x="566"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7" name="Google Shape;8407;p56"/>
              <p:cNvSpPr/>
              <p:nvPr/>
            </p:nvSpPr>
            <p:spPr>
              <a:xfrm>
                <a:off x="2277551" y="2430231"/>
                <a:ext cx="40004" cy="32121"/>
              </a:xfrm>
              <a:custGeom>
                <a:avLst/>
                <a:gdLst/>
                <a:ahLst/>
                <a:cxnLst/>
                <a:rect l="l" t="t" r="r" b="b"/>
                <a:pathLst>
                  <a:path w="1289" h="1035" extrusionOk="0">
                    <a:moveTo>
                      <a:pt x="645" y="0"/>
                    </a:moveTo>
                    <a:cubicBezTo>
                      <a:pt x="586" y="0"/>
                      <a:pt x="528" y="20"/>
                      <a:pt x="489" y="59"/>
                    </a:cubicBezTo>
                    <a:cubicBezTo>
                      <a:pt x="391" y="137"/>
                      <a:pt x="391" y="137"/>
                      <a:pt x="313" y="215"/>
                    </a:cubicBezTo>
                    <a:cubicBezTo>
                      <a:pt x="1" y="469"/>
                      <a:pt x="235" y="1034"/>
                      <a:pt x="645" y="1034"/>
                    </a:cubicBezTo>
                    <a:cubicBezTo>
                      <a:pt x="1055" y="1034"/>
                      <a:pt x="1289" y="469"/>
                      <a:pt x="976" y="215"/>
                    </a:cubicBezTo>
                    <a:cubicBezTo>
                      <a:pt x="879" y="137"/>
                      <a:pt x="879" y="137"/>
                      <a:pt x="801" y="59"/>
                    </a:cubicBezTo>
                    <a:cubicBezTo>
                      <a:pt x="762" y="20"/>
                      <a:pt x="703" y="0"/>
                      <a:pt x="6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8" name="Google Shape;8408;p56"/>
              <p:cNvSpPr/>
              <p:nvPr/>
            </p:nvSpPr>
            <p:spPr>
              <a:xfrm>
                <a:off x="3703020" y="1681450"/>
                <a:ext cx="30321" cy="31221"/>
              </a:xfrm>
              <a:custGeom>
                <a:avLst/>
                <a:gdLst/>
                <a:ahLst/>
                <a:cxnLst/>
                <a:rect l="l" t="t" r="r" b="b"/>
                <a:pathLst>
                  <a:path w="977" h="1006" extrusionOk="0">
                    <a:moveTo>
                      <a:pt x="495" y="0"/>
                    </a:moveTo>
                    <a:cubicBezTo>
                      <a:pt x="439" y="0"/>
                      <a:pt x="380" y="10"/>
                      <a:pt x="313" y="30"/>
                    </a:cubicBezTo>
                    <a:cubicBezTo>
                      <a:pt x="79" y="206"/>
                      <a:pt x="1" y="518"/>
                      <a:pt x="157" y="772"/>
                    </a:cubicBezTo>
                    <a:cubicBezTo>
                      <a:pt x="235" y="850"/>
                      <a:pt x="313" y="928"/>
                      <a:pt x="488" y="1006"/>
                    </a:cubicBezTo>
                    <a:lnTo>
                      <a:pt x="723" y="1006"/>
                    </a:lnTo>
                    <a:cubicBezTo>
                      <a:pt x="801" y="1006"/>
                      <a:pt x="898" y="928"/>
                      <a:pt x="976" y="850"/>
                    </a:cubicBezTo>
                    <a:lnTo>
                      <a:pt x="976" y="772"/>
                    </a:lnTo>
                    <a:lnTo>
                      <a:pt x="976" y="616"/>
                    </a:lnTo>
                    <a:lnTo>
                      <a:pt x="976" y="440"/>
                    </a:lnTo>
                    <a:cubicBezTo>
                      <a:pt x="976" y="362"/>
                      <a:pt x="976" y="284"/>
                      <a:pt x="898" y="206"/>
                    </a:cubicBezTo>
                    <a:cubicBezTo>
                      <a:pt x="769" y="77"/>
                      <a:pt x="650" y="0"/>
                      <a:pt x="49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09" name="Google Shape;8409;p56"/>
              <p:cNvSpPr/>
              <p:nvPr/>
            </p:nvSpPr>
            <p:spPr>
              <a:xfrm>
                <a:off x="5529368" y="2424179"/>
                <a:ext cx="35752" cy="25449"/>
              </a:xfrm>
              <a:custGeom>
                <a:avLst/>
                <a:gdLst/>
                <a:ahLst/>
                <a:cxnLst/>
                <a:rect l="l" t="t" r="r" b="b"/>
                <a:pathLst>
                  <a:path w="1152" h="820" extrusionOk="0">
                    <a:moveTo>
                      <a:pt x="585" y="0"/>
                    </a:moveTo>
                    <a:cubicBezTo>
                      <a:pt x="0" y="0"/>
                      <a:pt x="0" y="820"/>
                      <a:pt x="585" y="820"/>
                    </a:cubicBezTo>
                    <a:cubicBezTo>
                      <a:pt x="1151" y="820"/>
                      <a:pt x="1151" y="0"/>
                      <a:pt x="58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0" name="Google Shape;8410;p56"/>
              <p:cNvSpPr/>
              <p:nvPr/>
            </p:nvSpPr>
            <p:spPr>
              <a:xfrm>
                <a:off x="6902139" y="2626434"/>
                <a:ext cx="30290" cy="30476"/>
              </a:xfrm>
              <a:custGeom>
                <a:avLst/>
                <a:gdLst/>
                <a:ahLst/>
                <a:cxnLst/>
                <a:rect l="l" t="t" r="r" b="b"/>
                <a:pathLst>
                  <a:path w="976" h="982" extrusionOk="0">
                    <a:moveTo>
                      <a:pt x="566" y="0"/>
                    </a:moveTo>
                    <a:cubicBezTo>
                      <a:pt x="488" y="0"/>
                      <a:pt x="332" y="0"/>
                      <a:pt x="254" y="78"/>
                    </a:cubicBezTo>
                    <a:cubicBezTo>
                      <a:pt x="78" y="78"/>
                      <a:pt x="0" y="312"/>
                      <a:pt x="0" y="410"/>
                    </a:cubicBezTo>
                    <a:cubicBezTo>
                      <a:pt x="0" y="644"/>
                      <a:pt x="156" y="800"/>
                      <a:pt x="332" y="898"/>
                    </a:cubicBezTo>
                    <a:cubicBezTo>
                      <a:pt x="390" y="956"/>
                      <a:pt x="463" y="982"/>
                      <a:pt x="538" y="982"/>
                    </a:cubicBezTo>
                    <a:cubicBezTo>
                      <a:pt x="664" y="982"/>
                      <a:pt x="800" y="910"/>
                      <a:pt x="898" y="800"/>
                    </a:cubicBezTo>
                    <a:cubicBezTo>
                      <a:pt x="976" y="644"/>
                      <a:pt x="976" y="488"/>
                      <a:pt x="898" y="312"/>
                    </a:cubicBezTo>
                    <a:cubicBezTo>
                      <a:pt x="898" y="156"/>
                      <a:pt x="742" y="78"/>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1" name="Google Shape;8411;p56"/>
              <p:cNvSpPr/>
              <p:nvPr/>
            </p:nvSpPr>
            <p:spPr>
              <a:xfrm>
                <a:off x="1058590" y="1052618"/>
                <a:ext cx="32742" cy="27280"/>
              </a:xfrm>
              <a:custGeom>
                <a:avLst/>
                <a:gdLst/>
                <a:ahLst/>
                <a:cxnLst/>
                <a:rect l="l" t="t" r="r" b="b"/>
                <a:pathLst>
                  <a:path w="1055" h="879" extrusionOk="0">
                    <a:moveTo>
                      <a:pt x="410" y="0"/>
                    </a:moveTo>
                    <a:cubicBezTo>
                      <a:pt x="352" y="0"/>
                      <a:pt x="293" y="20"/>
                      <a:pt x="254" y="59"/>
                    </a:cubicBezTo>
                    <a:cubicBezTo>
                      <a:pt x="157" y="137"/>
                      <a:pt x="157" y="137"/>
                      <a:pt x="157" y="215"/>
                    </a:cubicBezTo>
                    <a:cubicBezTo>
                      <a:pt x="89" y="215"/>
                      <a:pt x="80" y="405"/>
                      <a:pt x="79" y="405"/>
                    </a:cubicBezTo>
                    <a:cubicBezTo>
                      <a:pt x="79" y="405"/>
                      <a:pt x="79" y="401"/>
                      <a:pt x="79" y="390"/>
                    </a:cubicBezTo>
                    <a:lnTo>
                      <a:pt x="79" y="390"/>
                    </a:lnTo>
                    <a:cubicBezTo>
                      <a:pt x="1" y="625"/>
                      <a:pt x="157" y="781"/>
                      <a:pt x="410" y="878"/>
                    </a:cubicBezTo>
                    <a:lnTo>
                      <a:pt x="645" y="878"/>
                    </a:lnTo>
                    <a:cubicBezTo>
                      <a:pt x="820" y="878"/>
                      <a:pt x="1054" y="703"/>
                      <a:pt x="1054" y="469"/>
                    </a:cubicBezTo>
                    <a:cubicBezTo>
                      <a:pt x="1054" y="293"/>
                      <a:pt x="820" y="59"/>
                      <a:pt x="645" y="59"/>
                    </a:cubicBezTo>
                    <a:lnTo>
                      <a:pt x="567" y="59"/>
                    </a:lnTo>
                    <a:cubicBezTo>
                      <a:pt x="527" y="20"/>
                      <a:pt x="469" y="0"/>
                      <a:pt x="4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2" name="Google Shape;8412;p56"/>
              <p:cNvSpPr/>
              <p:nvPr/>
            </p:nvSpPr>
            <p:spPr>
              <a:xfrm>
                <a:off x="1578147" y="1195504"/>
                <a:ext cx="35752" cy="27900"/>
              </a:xfrm>
              <a:custGeom>
                <a:avLst/>
                <a:gdLst/>
                <a:ahLst/>
                <a:cxnLst/>
                <a:rect l="l" t="t" r="r" b="b"/>
                <a:pathLst>
                  <a:path w="1152" h="899" extrusionOk="0">
                    <a:moveTo>
                      <a:pt x="586" y="1"/>
                    </a:moveTo>
                    <a:cubicBezTo>
                      <a:pt x="1" y="1"/>
                      <a:pt x="1" y="899"/>
                      <a:pt x="586" y="899"/>
                    </a:cubicBezTo>
                    <a:cubicBezTo>
                      <a:pt x="1152" y="899"/>
                      <a:pt x="1152"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3" name="Google Shape;8413;p56"/>
              <p:cNvSpPr/>
              <p:nvPr/>
            </p:nvSpPr>
            <p:spPr>
              <a:xfrm>
                <a:off x="2017168" y="852784"/>
                <a:ext cx="33332" cy="24859"/>
              </a:xfrm>
              <a:custGeom>
                <a:avLst/>
                <a:gdLst/>
                <a:ahLst/>
                <a:cxnLst/>
                <a:rect l="l" t="t" r="r" b="b"/>
                <a:pathLst>
                  <a:path w="1074" h="801" extrusionOk="0">
                    <a:moveTo>
                      <a:pt x="489" y="0"/>
                    </a:moveTo>
                    <a:cubicBezTo>
                      <a:pt x="1" y="0"/>
                      <a:pt x="1" y="800"/>
                      <a:pt x="489" y="800"/>
                    </a:cubicBezTo>
                    <a:cubicBezTo>
                      <a:pt x="1074" y="800"/>
                      <a:pt x="1074" y="0"/>
                      <a:pt x="4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4" name="Google Shape;8414;p56"/>
              <p:cNvSpPr/>
              <p:nvPr/>
            </p:nvSpPr>
            <p:spPr>
              <a:xfrm>
                <a:off x="1810692" y="1733247"/>
                <a:ext cx="32711" cy="33983"/>
              </a:xfrm>
              <a:custGeom>
                <a:avLst/>
                <a:gdLst/>
                <a:ahLst/>
                <a:cxnLst/>
                <a:rect l="l" t="t" r="r" b="b"/>
                <a:pathLst>
                  <a:path w="1054" h="1095" extrusionOk="0">
                    <a:moveTo>
                      <a:pt x="488" y="0"/>
                    </a:moveTo>
                    <a:cubicBezTo>
                      <a:pt x="234" y="0"/>
                      <a:pt x="78" y="234"/>
                      <a:pt x="0" y="488"/>
                    </a:cubicBezTo>
                    <a:cubicBezTo>
                      <a:pt x="0" y="824"/>
                      <a:pt x="211" y="1095"/>
                      <a:pt x="512" y="1095"/>
                    </a:cubicBezTo>
                    <a:cubicBezTo>
                      <a:pt x="578" y="1095"/>
                      <a:pt x="649" y="1082"/>
                      <a:pt x="722" y="1054"/>
                    </a:cubicBezTo>
                    <a:cubicBezTo>
                      <a:pt x="898" y="1054"/>
                      <a:pt x="1054" y="898"/>
                      <a:pt x="1054" y="644"/>
                    </a:cubicBezTo>
                    <a:cubicBezTo>
                      <a:pt x="1054" y="488"/>
                      <a:pt x="976" y="410"/>
                      <a:pt x="898" y="313"/>
                    </a:cubicBezTo>
                    <a:cubicBezTo>
                      <a:pt x="800" y="156"/>
                      <a:pt x="644"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5" name="Google Shape;8415;p56"/>
              <p:cNvSpPr/>
              <p:nvPr/>
            </p:nvSpPr>
            <p:spPr>
              <a:xfrm>
                <a:off x="1104025" y="2265528"/>
                <a:ext cx="27869" cy="35752"/>
              </a:xfrm>
              <a:custGeom>
                <a:avLst/>
                <a:gdLst/>
                <a:ahLst/>
                <a:cxnLst/>
                <a:rect l="l" t="t" r="r" b="b"/>
                <a:pathLst>
                  <a:path w="898" h="1152" extrusionOk="0">
                    <a:moveTo>
                      <a:pt x="488" y="0"/>
                    </a:moveTo>
                    <a:cubicBezTo>
                      <a:pt x="254" y="0"/>
                      <a:pt x="0" y="156"/>
                      <a:pt x="0" y="410"/>
                    </a:cubicBezTo>
                    <a:lnTo>
                      <a:pt x="0" y="722"/>
                    </a:lnTo>
                    <a:cubicBezTo>
                      <a:pt x="78" y="820"/>
                      <a:pt x="78" y="898"/>
                      <a:pt x="156" y="976"/>
                    </a:cubicBezTo>
                    <a:lnTo>
                      <a:pt x="254" y="976"/>
                    </a:lnTo>
                    <a:cubicBezTo>
                      <a:pt x="293" y="1093"/>
                      <a:pt x="371" y="1151"/>
                      <a:pt x="461" y="1151"/>
                    </a:cubicBezTo>
                    <a:cubicBezTo>
                      <a:pt x="551" y="1151"/>
                      <a:pt x="654" y="1093"/>
                      <a:pt x="742" y="976"/>
                    </a:cubicBezTo>
                    <a:cubicBezTo>
                      <a:pt x="820" y="898"/>
                      <a:pt x="898" y="820"/>
                      <a:pt x="898" y="722"/>
                    </a:cubicBezTo>
                    <a:lnTo>
                      <a:pt x="898" y="410"/>
                    </a:lnTo>
                    <a:cubicBezTo>
                      <a:pt x="898" y="156"/>
                      <a:pt x="742"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6" name="Google Shape;8416;p56"/>
              <p:cNvSpPr/>
              <p:nvPr/>
            </p:nvSpPr>
            <p:spPr>
              <a:xfrm>
                <a:off x="1523060" y="2830489"/>
                <a:ext cx="37552" cy="27900"/>
              </a:xfrm>
              <a:custGeom>
                <a:avLst/>
                <a:gdLst/>
                <a:ahLst/>
                <a:cxnLst/>
                <a:rect l="l" t="t" r="r" b="b"/>
                <a:pathLst>
                  <a:path w="1210" h="899" extrusionOk="0">
                    <a:moveTo>
                      <a:pt x="644" y="0"/>
                    </a:moveTo>
                    <a:cubicBezTo>
                      <a:pt x="0" y="0"/>
                      <a:pt x="0" y="898"/>
                      <a:pt x="644" y="898"/>
                    </a:cubicBezTo>
                    <a:cubicBezTo>
                      <a:pt x="1210" y="898"/>
                      <a:pt x="1210" y="0"/>
                      <a:pt x="64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7" name="Google Shape;8417;p56"/>
              <p:cNvSpPr/>
              <p:nvPr/>
            </p:nvSpPr>
            <p:spPr>
              <a:xfrm>
                <a:off x="1858517" y="2456425"/>
                <a:ext cx="27900" cy="31811"/>
              </a:xfrm>
              <a:custGeom>
                <a:avLst/>
                <a:gdLst/>
                <a:ahLst/>
                <a:cxnLst/>
                <a:rect l="l" t="t" r="r" b="b"/>
                <a:pathLst>
                  <a:path w="899" h="1025" extrusionOk="0">
                    <a:moveTo>
                      <a:pt x="420" y="0"/>
                    </a:moveTo>
                    <a:cubicBezTo>
                      <a:pt x="206" y="0"/>
                      <a:pt x="1" y="142"/>
                      <a:pt x="1" y="425"/>
                    </a:cubicBezTo>
                    <a:lnTo>
                      <a:pt x="1" y="600"/>
                    </a:lnTo>
                    <a:cubicBezTo>
                      <a:pt x="1" y="883"/>
                      <a:pt x="225" y="1025"/>
                      <a:pt x="450" y="1025"/>
                    </a:cubicBezTo>
                    <a:cubicBezTo>
                      <a:pt x="674" y="1025"/>
                      <a:pt x="898" y="883"/>
                      <a:pt x="898" y="600"/>
                    </a:cubicBezTo>
                    <a:lnTo>
                      <a:pt x="898" y="425"/>
                    </a:lnTo>
                    <a:cubicBezTo>
                      <a:pt x="859" y="142"/>
                      <a:pt x="635" y="0"/>
                      <a:pt x="42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8" name="Google Shape;8418;p56"/>
              <p:cNvSpPr/>
              <p:nvPr/>
            </p:nvSpPr>
            <p:spPr>
              <a:xfrm>
                <a:off x="3614601" y="2681521"/>
                <a:ext cx="37149" cy="28521"/>
              </a:xfrm>
              <a:custGeom>
                <a:avLst/>
                <a:gdLst/>
                <a:ahLst/>
                <a:cxnLst/>
                <a:rect l="l" t="t" r="r" b="b"/>
                <a:pathLst>
                  <a:path w="1197" h="919" extrusionOk="0">
                    <a:moveTo>
                      <a:pt x="411" y="1"/>
                    </a:moveTo>
                    <a:cubicBezTo>
                      <a:pt x="157" y="1"/>
                      <a:pt x="1" y="254"/>
                      <a:pt x="1" y="488"/>
                    </a:cubicBezTo>
                    <a:cubicBezTo>
                      <a:pt x="1" y="742"/>
                      <a:pt x="157" y="898"/>
                      <a:pt x="411" y="898"/>
                    </a:cubicBezTo>
                    <a:lnTo>
                      <a:pt x="723" y="898"/>
                    </a:lnTo>
                    <a:cubicBezTo>
                      <a:pt x="755" y="912"/>
                      <a:pt x="792" y="919"/>
                      <a:pt x="830" y="919"/>
                    </a:cubicBezTo>
                    <a:cubicBezTo>
                      <a:pt x="1000" y="919"/>
                      <a:pt x="1196" y="791"/>
                      <a:pt x="1133" y="664"/>
                    </a:cubicBezTo>
                    <a:cubicBezTo>
                      <a:pt x="1055" y="586"/>
                      <a:pt x="1055" y="488"/>
                      <a:pt x="1055" y="488"/>
                    </a:cubicBezTo>
                    <a:cubicBezTo>
                      <a:pt x="1055" y="332"/>
                      <a:pt x="976" y="176"/>
                      <a:pt x="820" y="98"/>
                    </a:cubicBezTo>
                    <a:cubicBezTo>
                      <a:pt x="723" y="98"/>
                      <a:pt x="567" y="1"/>
                      <a:pt x="41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19" name="Google Shape;8419;p56"/>
              <p:cNvSpPr/>
              <p:nvPr/>
            </p:nvSpPr>
            <p:spPr>
              <a:xfrm>
                <a:off x="3712703" y="2861649"/>
                <a:ext cx="25480" cy="25852"/>
              </a:xfrm>
              <a:custGeom>
                <a:avLst/>
                <a:gdLst/>
                <a:ahLst/>
                <a:cxnLst/>
                <a:rect l="l" t="t" r="r" b="b"/>
                <a:pathLst>
                  <a:path w="821" h="833" extrusionOk="0">
                    <a:moveTo>
                      <a:pt x="434" y="0"/>
                    </a:moveTo>
                    <a:cubicBezTo>
                      <a:pt x="314" y="0"/>
                      <a:pt x="192" y="42"/>
                      <a:pt x="98" y="148"/>
                    </a:cubicBezTo>
                    <a:cubicBezTo>
                      <a:pt x="1" y="226"/>
                      <a:pt x="1" y="460"/>
                      <a:pt x="1" y="635"/>
                    </a:cubicBezTo>
                    <a:cubicBezTo>
                      <a:pt x="43" y="771"/>
                      <a:pt x="158" y="833"/>
                      <a:pt x="276" y="833"/>
                    </a:cubicBezTo>
                    <a:cubicBezTo>
                      <a:pt x="429" y="833"/>
                      <a:pt x="586" y="726"/>
                      <a:pt x="586" y="538"/>
                    </a:cubicBezTo>
                    <a:lnTo>
                      <a:pt x="664" y="538"/>
                    </a:lnTo>
                    <a:cubicBezTo>
                      <a:pt x="820" y="460"/>
                      <a:pt x="820" y="148"/>
                      <a:pt x="664" y="50"/>
                    </a:cubicBezTo>
                    <a:cubicBezTo>
                      <a:pt x="594" y="19"/>
                      <a:pt x="514" y="0"/>
                      <a:pt x="4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0" name="Google Shape;8420;p56"/>
              <p:cNvSpPr/>
              <p:nvPr/>
            </p:nvSpPr>
            <p:spPr>
              <a:xfrm>
                <a:off x="7333898" y="1921723"/>
                <a:ext cx="30290" cy="36218"/>
              </a:xfrm>
              <a:custGeom>
                <a:avLst/>
                <a:gdLst/>
                <a:ahLst/>
                <a:cxnLst/>
                <a:rect l="l" t="t" r="r" b="b"/>
                <a:pathLst>
                  <a:path w="976" h="1167" extrusionOk="0">
                    <a:moveTo>
                      <a:pt x="488" y="0"/>
                    </a:moveTo>
                    <a:cubicBezTo>
                      <a:pt x="244" y="0"/>
                      <a:pt x="0" y="142"/>
                      <a:pt x="0" y="425"/>
                    </a:cubicBezTo>
                    <a:lnTo>
                      <a:pt x="0" y="678"/>
                    </a:lnTo>
                    <a:cubicBezTo>
                      <a:pt x="0" y="991"/>
                      <a:pt x="234" y="1166"/>
                      <a:pt x="488" y="1166"/>
                    </a:cubicBezTo>
                    <a:cubicBezTo>
                      <a:pt x="722" y="1166"/>
                      <a:pt x="976" y="991"/>
                      <a:pt x="976" y="678"/>
                    </a:cubicBezTo>
                    <a:lnTo>
                      <a:pt x="976" y="425"/>
                    </a:lnTo>
                    <a:cubicBezTo>
                      <a:pt x="976" y="142"/>
                      <a:pt x="732"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1" name="Google Shape;8421;p56"/>
              <p:cNvSpPr/>
              <p:nvPr/>
            </p:nvSpPr>
            <p:spPr>
              <a:xfrm>
                <a:off x="7330856" y="2190424"/>
                <a:ext cx="35752" cy="27280"/>
              </a:xfrm>
              <a:custGeom>
                <a:avLst/>
                <a:gdLst/>
                <a:ahLst/>
                <a:cxnLst/>
                <a:rect l="l" t="t" r="r" b="b"/>
                <a:pathLst>
                  <a:path w="1152" h="879" extrusionOk="0">
                    <a:moveTo>
                      <a:pt x="576" y="1"/>
                    </a:moveTo>
                    <a:cubicBezTo>
                      <a:pt x="513" y="1"/>
                      <a:pt x="449" y="20"/>
                      <a:pt x="410" y="59"/>
                    </a:cubicBezTo>
                    <a:lnTo>
                      <a:pt x="332" y="59"/>
                    </a:lnTo>
                    <a:cubicBezTo>
                      <a:pt x="1" y="313"/>
                      <a:pt x="98" y="879"/>
                      <a:pt x="586" y="879"/>
                    </a:cubicBezTo>
                    <a:cubicBezTo>
                      <a:pt x="1074" y="879"/>
                      <a:pt x="1152" y="313"/>
                      <a:pt x="820" y="59"/>
                    </a:cubicBezTo>
                    <a:lnTo>
                      <a:pt x="742" y="59"/>
                    </a:lnTo>
                    <a:cubicBezTo>
                      <a:pt x="703" y="20"/>
                      <a:pt x="640" y="1"/>
                      <a:pt x="5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2" name="Google Shape;8422;p56"/>
              <p:cNvSpPr/>
              <p:nvPr/>
            </p:nvSpPr>
            <p:spPr>
              <a:xfrm>
                <a:off x="7974553" y="1746561"/>
                <a:ext cx="35163" cy="29700"/>
              </a:xfrm>
              <a:custGeom>
                <a:avLst/>
                <a:gdLst/>
                <a:ahLst/>
                <a:cxnLst/>
                <a:rect l="l" t="t" r="r" b="b"/>
                <a:pathLst>
                  <a:path w="1133" h="957" extrusionOk="0">
                    <a:moveTo>
                      <a:pt x="408" y="1"/>
                    </a:moveTo>
                    <a:cubicBezTo>
                      <a:pt x="328" y="1"/>
                      <a:pt x="245" y="20"/>
                      <a:pt x="157" y="59"/>
                    </a:cubicBezTo>
                    <a:cubicBezTo>
                      <a:pt x="79" y="137"/>
                      <a:pt x="1" y="293"/>
                      <a:pt x="1" y="469"/>
                    </a:cubicBezTo>
                    <a:cubicBezTo>
                      <a:pt x="1" y="703"/>
                      <a:pt x="235" y="957"/>
                      <a:pt x="488" y="957"/>
                    </a:cubicBezTo>
                    <a:cubicBezTo>
                      <a:pt x="567" y="957"/>
                      <a:pt x="723" y="957"/>
                      <a:pt x="820" y="859"/>
                    </a:cubicBezTo>
                    <a:cubicBezTo>
                      <a:pt x="1132" y="625"/>
                      <a:pt x="976" y="215"/>
                      <a:pt x="645" y="59"/>
                    </a:cubicBezTo>
                    <a:cubicBezTo>
                      <a:pt x="567" y="20"/>
                      <a:pt x="488" y="1"/>
                      <a:pt x="40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3" name="Google Shape;8423;p56"/>
              <p:cNvSpPr/>
              <p:nvPr/>
            </p:nvSpPr>
            <p:spPr>
              <a:xfrm>
                <a:off x="8145960" y="2305874"/>
                <a:ext cx="38142" cy="27497"/>
              </a:xfrm>
              <a:custGeom>
                <a:avLst/>
                <a:gdLst/>
                <a:ahLst/>
                <a:cxnLst/>
                <a:rect l="l" t="t" r="r" b="b"/>
                <a:pathLst>
                  <a:path w="1229" h="886" extrusionOk="0">
                    <a:moveTo>
                      <a:pt x="488" y="1"/>
                    </a:moveTo>
                    <a:cubicBezTo>
                      <a:pt x="1" y="1"/>
                      <a:pt x="26" y="885"/>
                      <a:pt x="565" y="885"/>
                    </a:cubicBezTo>
                    <a:lnTo>
                      <a:pt x="741" y="885"/>
                    </a:lnTo>
                    <a:cubicBezTo>
                      <a:pt x="975" y="885"/>
                      <a:pt x="1229" y="651"/>
                      <a:pt x="1229" y="398"/>
                    </a:cubicBezTo>
                    <a:cubicBezTo>
                      <a:pt x="1229" y="163"/>
                      <a:pt x="975" y="7"/>
                      <a:pt x="741" y="7"/>
                    </a:cubicBezTo>
                    <a:lnTo>
                      <a:pt x="565" y="7"/>
                    </a:lnTo>
                    <a:cubicBezTo>
                      <a:pt x="538" y="3"/>
                      <a:pt x="513"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4" name="Google Shape;8424;p56"/>
              <p:cNvSpPr/>
              <p:nvPr/>
            </p:nvSpPr>
            <p:spPr>
              <a:xfrm>
                <a:off x="8012106" y="2619420"/>
                <a:ext cx="45435" cy="49625"/>
              </a:xfrm>
              <a:custGeom>
                <a:avLst/>
                <a:gdLst/>
                <a:ahLst/>
                <a:cxnLst/>
                <a:rect l="l" t="t" r="r" b="b"/>
                <a:pathLst>
                  <a:path w="1464" h="1599" extrusionOk="0">
                    <a:moveTo>
                      <a:pt x="734" y="0"/>
                    </a:moveTo>
                    <a:cubicBezTo>
                      <a:pt x="673" y="0"/>
                      <a:pt x="617" y="19"/>
                      <a:pt x="586" y="50"/>
                    </a:cubicBezTo>
                    <a:cubicBezTo>
                      <a:pt x="0" y="382"/>
                      <a:pt x="332" y="1124"/>
                      <a:pt x="664" y="1436"/>
                    </a:cubicBezTo>
                    <a:cubicBezTo>
                      <a:pt x="735" y="1551"/>
                      <a:pt x="826" y="1598"/>
                      <a:pt x="920" y="1598"/>
                    </a:cubicBezTo>
                    <a:cubicBezTo>
                      <a:pt x="1031" y="1598"/>
                      <a:pt x="1145" y="1531"/>
                      <a:pt x="1230" y="1436"/>
                    </a:cubicBezTo>
                    <a:cubicBezTo>
                      <a:pt x="1464" y="1280"/>
                      <a:pt x="1386" y="1026"/>
                      <a:pt x="1230" y="870"/>
                    </a:cubicBezTo>
                    <a:cubicBezTo>
                      <a:pt x="1152" y="792"/>
                      <a:pt x="1152" y="714"/>
                      <a:pt x="1152" y="538"/>
                    </a:cubicBezTo>
                    <a:cubicBezTo>
                      <a:pt x="1152" y="382"/>
                      <a:pt x="1074" y="304"/>
                      <a:pt x="976" y="148"/>
                    </a:cubicBezTo>
                    <a:cubicBezTo>
                      <a:pt x="929" y="43"/>
                      <a:pt x="826" y="0"/>
                      <a:pt x="7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5" name="Google Shape;8425;p56"/>
              <p:cNvSpPr/>
              <p:nvPr/>
            </p:nvSpPr>
            <p:spPr>
              <a:xfrm>
                <a:off x="7869252" y="2628669"/>
                <a:ext cx="32059" cy="27466"/>
              </a:xfrm>
              <a:custGeom>
                <a:avLst/>
                <a:gdLst/>
                <a:ahLst/>
                <a:cxnLst/>
                <a:rect l="l" t="t" r="r" b="b"/>
                <a:pathLst>
                  <a:path w="1033" h="885" extrusionOk="0">
                    <a:moveTo>
                      <a:pt x="551" y="0"/>
                    </a:moveTo>
                    <a:cubicBezTo>
                      <a:pt x="121" y="0"/>
                      <a:pt x="0" y="659"/>
                      <a:pt x="389" y="826"/>
                    </a:cubicBezTo>
                    <a:cubicBezTo>
                      <a:pt x="428" y="865"/>
                      <a:pt x="486" y="884"/>
                      <a:pt x="557" y="884"/>
                    </a:cubicBezTo>
                    <a:cubicBezTo>
                      <a:pt x="628" y="884"/>
                      <a:pt x="711" y="865"/>
                      <a:pt x="799" y="826"/>
                    </a:cubicBezTo>
                    <a:cubicBezTo>
                      <a:pt x="877" y="728"/>
                      <a:pt x="1033" y="650"/>
                      <a:pt x="1033" y="416"/>
                    </a:cubicBezTo>
                    <a:cubicBezTo>
                      <a:pt x="1033" y="240"/>
                      <a:pt x="877" y="6"/>
                      <a:pt x="623" y="6"/>
                    </a:cubicBezTo>
                    <a:cubicBezTo>
                      <a:pt x="598" y="2"/>
                      <a:pt x="574" y="0"/>
                      <a:pt x="55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6" name="Google Shape;8426;p56"/>
              <p:cNvSpPr/>
              <p:nvPr/>
            </p:nvSpPr>
            <p:spPr>
              <a:xfrm>
                <a:off x="7929149" y="2929181"/>
                <a:ext cx="25449" cy="20018"/>
              </a:xfrm>
              <a:custGeom>
                <a:avLst/>
                <a:gdLst/>
                <a:ahLst/>
                <a:cxnLst/>
                <a:rect l="l" t="t" r="r" b="b"/>
                <a:pathLst>
                  <a:path w="820" h="645" extrusionOk="0">
                    <a:moveTo>
                      <a:pt x="410" y="1"/>
                    </a:moveTo>
                    <a:cubicBezTo>
                      <a:pt x="0" y="1"/>
                      <a:pt x="0" y="645"/>
                      <a:pt x="410" y="645"/>
                    </a:cubicBezTo>
                    <a:cubicBezTo>
                      <a:pt x="820" y="645"/>
                      <a:pt x="820"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7" name="Google Shape;8427;p56"/>
              <p:cNvSpPr/>
              <p:nvPr/>
            </p:nvSpPr>
            <p:spPr>
              <a:xfrm>
                <a:off x="7924308" y="2923750"/>
                <a:ext cx="35132" cy="27869"/>
              </a:xfrm>
              <a:custGeom>
                <a:avLst/>
                <a:gdLst/>
                <a:ahLst/>
                <a:cxnLst/>
                <a:rect l="l" t="t" r="r" b="b"/>
                <a:pathLst>
                  <a:path w="1132" h="898" extrusionOk="0">
                    <a:moveTo>
                      <a:pt x="566" y="0"/>
                    </a:moveTo>
                    <a:cubicBezTo>
                      <a:pt x="0" y="0"/>
                      <a:pt x="0" y="898"/>
                      <a:pt x="566" y="898"/>
                    </a:cubicBezTo>
                    <a:cubicBezTo>
                      <a:pt x="1132" y="898"/>
                      <a:pt x="1132"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8" name="Google Shape;8428;p56"/>
              <p:cNvSpPr/>
              <p:nvPr/>
            </p:nvSpPr>
            <p:spPr>
              <a:xfrm>
                <a:off x="7689342" y="1794262"/>
                <a:ext cx="30321" cy="32866"/>
              </a:xfrm>
              <a:custGeom>
                <a:avLst/>
                <a:gdLst/>
                <a:ahLst/>
                <a:cxnLst/>
                <a:rect l="l" t="t" r="r" b="b"/>
                <a:pathLst>
                  <a:path w="977" h="1059" extrusionOk="0">
                    <a:moveTo>
                      <a:pt x="721" y="1"/>
                    </a:moveTo>
                    <a:cubicBezTo>
                      <a:pt x="669" y="1"/>
                      <a:pt x="616" y="20"/>
                      <a:pt x="566" y="64"/>
                    </a:cubicBezTo>
                    <a:lnTo>
                      <a:pt x="332" y="298"/>
                    </a:lnTo>
                    <a:cubicBezTo>
                      <a:pt x="79" y="473"/>
                      <a:pt x="1" y="883"/>
                      <a:pt x="332" y="1039"/>
                    </a:cubicBezTo>
                    <a:cubicBezTo>
                      <a:pt x="372" y="1052"/>
                      <a:pt x="415" y="1059"/>
                      <a:pt x="458" y="1059"/>
                    </a:cubicBezTo>
                    <a:cubicBezTo>
                      <a:pt x="670" y="1059"/>
                      <a:pt x="898" y="905"/>
                      <a:pt x="898" y="629"/>
                    </a:cubicBezTo>
                    <a:cubicBezTo>
                      <a:pt x="898" y="551"/>
                      <a:pt x="898" y="395"/>
                      <a:pt x="976" y="298"/>
                    </a:cubicBezTo>
                    <a:cubicBezTo>
                      <a:pt x="976" y="129"/>
                      <a:pt x="855" y="1"/>
                      <a:pt x="7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29" name="Google Shape;8429;p56"/>
              <p:cNvSpPr/>
              <p:nvPr/>
            </p:nvSpPr>
            <p:spPr>
              <a:xfrm>
                <a:off x="7376292" y="978724"/>
                <a:ext cx="33332" cy="28769"/>
              </a:xfrm>
              <a:custGeom>
                <a:avLst/>
                <a:gdLst/>
                <a:ahLst/>
                <a:cxnLst/>
                <a:rect l="l" t="t" r="r" b="b"/>
                <a:pathLst>
                  <a:path w="1074" h="927" extrusionOk="0">
                    <a:moveTo>
                      <a:pt x="488" y="1"/>
                    </a:moveTo>
                    <a:cubicBezTo>
                      <a:pt x="254" y="1"/>
                      <a:pt x="0" y="333"/>
                      <a:pt x="98" y="567"/>
                    </a:cubicBezTo>
                    <a:cubicBezTo>
                      <a:pt x="157" y="821"/>
                      <a:pt x="355" y="926"/>
                      <a:pt x="558" y="926"/>
                    </a:cubicBezTo>
                    <a:cubicBezTo>
                      <a:pt x="620" y="926"/>
                      <a:pt x="682" y="917"/>
                      <a:pt x="742" y="898"/>
                    </a:cubicBezTo>
                    <a:cubicBezTo>
                      <a:pt x="898" y="820"/>
                      <a:pt x="1073" y="645"/>
                      <a:pt x="1073" y="411"/>
                    </a:cubicBezTo>
                    <a:cubicBezTo>
                      <a:pt x="976" y="333"/>
                      <a:pt x="976" y="235"/>
                      <a:pt x="898" y="157"/>
                    </a:cubicBezTo>
                    <a:cubicBezTo>
                      <a:pt x="898" y="1"/>
                      <a:pt x="663" y="1"/>
                      <a:pt x="58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0" name="Google Shape;8430;p56"/>
              <p:cNvSpPr/>
              <p:nvPr/>
            </p:nvSpPr>
            <p:spPr>
              <a:xfrm>
                <a:off x="7525229" y="884285"/>
                <a:ext cx="35783" cy="29080"/>
              </a:xfrm>
              <a:custGeom>
                <a:avLst/>
                <a:gdLst/>
                <a:ahLst/>
                <a:cxnLst/>
                <a:rect l="l" t="t" r="r" b="b"/>
                <a:pathLst>
                  <a:path w="1153" h="937" extrusionOk="0">
                    <a:moveTo>
                      <a:pt x="606" y="0"/>
                    </a:moveTo>
                    <a:cubicBezTo>
                      <a:pt x="513" y="0"/>
                      <a:pt x="411" y="39"/>
                      <a:pt x="333" y="117"/>
                    </a:cubicBezTo>
                    <a:lnTo>
                      <a:pt x="333" y="195"/>
                    </a:lnTo>
                    <a:cubicBezTo>
                      <a:pt x="1" y="449"/>
                      <a:pt x="255" y="937"/>
                      <a:pt x="567" y="937"/>
                    </a:cubicBezTo>
                    <a:cubicBezTo>
                      <a:pt x="977" y="937"/>
                      <a:pt x="1152" y="449"/>
                      <a:pt x="899" y="195"/>
                    </a:cubicBezTo>
                    <a:cubicBezTo>
                      <a:pt x="820" y="195"/>
                      <a:pt x="899" y="195"/>
                      <a:pt x="820" y="117"/>
                    </a:cubicBezTo>
                    <a:cubicBezTo>
                      <a:pt x="781" y="39"/>
                      <a:pt x="699" y="0"/>
                      <a:pt x="60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1" name="Google Shape;8431;p56"/>
              <p:cNvSpPr/>
              <p:nvPr/>
            </p:nvSpPr>
            <p:spPr>
              <a:xfrm>
                <a:off x="7409592" y="757848"/>
                <a:ext cx="27280" cy="26535"/>
              </a:xfrm>
              <a:custGeom>
                <a:avLst/>
                <a:gdLst/>
                <a:ahLst/>
                <a:cxnLst/>
                <a:rect l="l" t="t" r="r" b="b"/>
                <a:pathLst>
                  <a:path w="879" h="855" extrusionOk="0">
                    <a:moveTo>
                      <a:pt x="410" y="1"/>
                    </a:moveTo>
                    <a:cubicBezTo>
                      <a:pt x="337" y="1"/>
                      <a:pt x="273" y="45"/>
                      <a:pt x="234" y="133"/>
                    </a:cubicBezTo>
                    <a:cubicBezTo>
                      <a:pt x="234" y="133"/>
                      <a:pt x="156" y="133"/>
                      <a:pt x="156" y="211"/>
                    </a:cubicBezTo>
                    <a:cubicBezTo>
                      <a:pt x="78" y="211"/>
                      <a:pt x="78" y="289"/>
                      <a:pt x="78" y="367"/>
                    </a:cubicBezTo>
                    <a:cubicBezTo>
                      <a:pt x="0" y="620"/>
                      <a:pt x="156" y="777"/>
                      <a:pt x="312" y="855"/>
                    </a:cubicBezTo>
                    <a:cubicBezTo>
                      <a:pt x="488" y="855"/>
                      <a:pt x="644" y="777"/>
                      <a:pt x="800" y="620"/>
                    </a:cubicBezTo>
                    <a:cubicBezTo>
                      <a:pt x="878" y="445"/>
                      <a:pt x="800" y="211"/>
                      <a:pt x="644" y="133"/>
                    </a:cubicBezTo>
                    <a:cubicBezTo>
                      <a:pt x="566" y="45"/>
                      <a:pt x="483"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2" name="Google Shape;8432;p56"/>
              <p:cNvSpPr/>
              <p:nvPr/>
            </p:nvSpPr>
            <p:spPr>
              <a:xfrm>
                <a:off x="7310870" y="428908"/>
                <a:ext cx="32742" cy="29421"/>
              </a:xfrm>
              <a:custGeom>
                <a:avLst/>
                <a:gdLst/>
                <a:ahLst/>
                <a:cxnLst/>
                <a:rect l="l" t="t" r="r" b="b"/>
                <a:pathLst>
                  <a:path w="1055" h="948" extrusionOk="0">
                    <a:moveTo>
                      <a:pt x="489" y="0"/>
                    </a:moveTo>
                    <a:cubicBezTo>
                      <a:pt x="254" y="78"/>
                      <a:pt x="157" y="234"/>
                      <a:pt x="157" y="488"/>
                    </a:cubicBezTo>
                    <a:cubicBezTo>
                      <a:pt x="79" y="566"/>
                      <a:pt x="1" y="800"/>
                      <a:pt x="254" y="878"/>
                    </a:cubicBezTo>
                    <a:cubicBezTo>
                      <a:pt x="340" y="926"/>
                      <a:pt x="426" y="948"/>
                      <a:pt x="509" y="948"/>
                    </a:cubicBezTo>
                    <a:cubicBezTo>
                      <a:pt x="729" y="948"/>
                      <a:pt x="920" y="793"/>
                      <a:pt x="976" y="566"/>
                    </a:cubicBezTo>
                    <a:cubicBezTo>
                      <a:pt x="1054" y="234"/>
                      <a:pt x="820" y="0"/>
                      <a:pt x="4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3" name="Google Shape;8433;p56"/>
              <p:cNvSpPr/>
              <p:nvPr/>
            </p:nvSpPr>
            <p:spPr>
              <a:xfrm>
                <a:off x="7152219" y="577255"/>
                <a:ext cx="30321" cy="25480"/>
              </a:xfrm>
              <a:custGeom>
                <a:avLst/>
                <a:gdLst/>
                <a:ahLst/>
                <a:cxnLst/>
                <a:rect l="l" t="t" r="r" b="b"/>
                <a:pathLst>
                  <a:path w="977" h="821" extrusionOk="0">
                    <a:moveTo>
                      <a:pt x="489" y="1"/>
                    </a:moveTo>
                    <a:cubicBezTo>
                      <a:pt x="1" y="1"/>
                      <a:pt x="1" y="820"/>
                      <a:pt x="489" y="820"/>
                    </a:cubicBezTo>
                    <a:cubicBezTo>
                      <a:pt x="976" y="820"/>
                      <a:pt x="976" y="1"/>
                      <a:pt x="4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4" name="Google Shape;8434;p56"/>
              <p:cNvSpPr/>
              <p:nvPr/>
            </p:nvSpPr>
            <p:spPr>
              <a:xfrm>
                <a:off x="8115638" y="1104850"/>
                <a:ext cx="25480" cy="36063"/>
              </a:xfrm>
              <a:custGeom>
                <a:avLst/>
                <a:gdLst/>
                <a:ahLst/>
                <a:cxnLst/>
                <a:rect l="l" t="t" r="r" b="b"/>
                <a:pathLst>
                  <a:path w="821" h="1162" extrusionOk="0">
                    <a:moveTo>
                      <a:pt x="457" y="0"/>
                    </a:moveTo>
                    <a:cubicBezTo>
                      <a:pt x="294" y="0"/>
                      <a:pt x="128" y="83"/>
                      <a:pt x="79" y="249"/>
                    </a:cubicBezTo>
                    <a:cubicBezTo>
                      <a:pt x="1" y="405"/>
                      <a:pt x="1" y="561"/>
                      <a:pt x="1" y="737"/>
                    </a:cubicBezTo>
                    <a:cubicBezTo>
                      <a:pt x="1" y="1020"/>
                      <a:pt x="206" y="1161"/>
                      <a:pt x="411" y="1161"/>
                    </a:cubicBezTo>
                    <a:cubicBezTo>
                      <a:pt x="616" y="1161"/>
                      <a:pt x="820" y="1020"/>
                      <a:pt x="820" y="737"/>
                    </a:cubicBezTo>
                    <a:lnTo>
                      <a:pt x="820" y="249"/>
                    </a:lnTo>
                    <a:cubicBezTo>
                      <a:pt x="781" y="83"/>
                      <a:pt x="620" y="0"/>
                      <a:pt x="4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5" name="Google Shape;8435;p56"/>
              <p:cNvSpPr/>
              <p:nvPr/>
            </p:nvSpPr>
            <p:spPr>
              <a:xfrm>
                <a:off x="7951556" y="1437732"/>
                <a:ext cx="33332" cy="29856"/>
              </a:xfrm>
              <a:custGeom>
                <a:avLst/>
                <a:gdLst/>
                <a:ahLst/>
                <a:cxnLst/>
                <a:rect l="l" t="t" r="r" b="b"/>
                <a:pathLst>
                  <a:path w="1074" h="962" extrusionOk="0">
                    <a:moveTo>
                      <a:pt x="488" y="1"/>
                    </a:moveTo>
                    <a:cubicBezTo>
                      <a:pt x="332" y="1"/>
                      <a:pt x="176" y="176"/>
                      <a:pt x="98" y="332"/>
                    </a:cubicBezTo>
                    <a:cubicBezTo>
                      <a:pt x="98" y="410"/>
                      <a:pt x="0" y="566"/>
                      <a:pt x="0" y="664"/>
                    </a:cubicBezTo>
                    <a:cubicBezTo>
                      <a:pt x="80" y="792"/>
                      <a:pt x="199" y="919"/>
                      <a:pt x="324" y="919"/>
                    </a:cubicBezTo>
                    <a:cubicBezTo>
                      <a:pt x="353" y="919"/>
                      <a:pt x="381" y="913"/>
                      <a:pt x="410" y="898"/>
                    </a:cubicBezTo>
                    <a:lnTo>
                      <a:pt x="488" y="898"/>
                    </a:lnTo>
                    <a:cubicBezTo>
                      <a:pt x="537" y="942"/>
                      <a:pt x="604" y="961"/>
                      <a:pt x="676" y="961"/>
                    </a:cubicBezTo>
                    <a:cubicBezTo>
                      <a:pt x="861" y="961"/>
                      <a:pt x="1073" y="833"/>
                      <a:pt x="1073" y="664"/>
                    </a:cubicBezTo>
                    <a:lnTo>
                      <a:pt x="1073" y="566"/>
                    </a:lnTo>
                    <a:lnTo>
                      <a:pt x="1073" y="488"/>
                    </a:lnTo>
                    <a:cubicBezTo>
                      <a:pt x="1073" y="332"/>
                      <a:pt x="976" y="176"/>
                      <a:pt x="820" y="79"/>
                    </a:cubicBezTo>
                    <a:cubicBezTo>
                      <a:pt x="742" y="1"/>
                      <a:pt x="664"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6" name="Google Shape;8436;p56"/>
              <p:cNvSpPr/>
              <p:nvPr/>
            </p:nvSpPr>
            <p:spPr>
              <a:xfrm>
                <a:off x="7949136" y="2124412"/>
                <a:ext cx="32711" cy="34170"/>
              </a:xfrm>
              <a:custGeom>
                <a:avLst/>
                <a:gdLst/>
                <a:ahLst/>
                <a:cxnLst/>
                <a:rect l="l" t="t" r="r" b="b"/>
                <a:pathLst>
                  <a:path w="1054" h="1101" extrusionOk="0">
                    <a:moveTo>
                      <a:pt x="488" y="1"/>
                    </a:moveTo>
                    <a:cubicBezTo>
                      <a:pt x="410" y="79"/>
                      <a:pt x="332" y="79"/>
                      <a:pt x="254" y="157"/>
                    </a:cubicBezTo>
                    <a:cubicBezTo>
                      <a:pt x="78" y="235"/>
                      <a:pt x="0" y="391"/>
                      <a:pt x="0" y="645"/>
                    </a:cubicBezTo>
                    <a:lnTo>
                      <a:pt x="0" y="723"/>
                    </a:lnTo>
                    <a:lnTo>
                      <a:pt x="78" y="801"/>
                    </a:lnTo>
                    <a:cubicBezTo>
                      <a:pt x="78" y="879"/>
                      <a:pt x="176" y="976"/>
                      <a:pt x="254" y="1055"/>
                    </a:cubicBezTo>
                    <a:cubicBezTo>
                      <a:pt x="282" y="1082"/>
                      <a:pt x="329" y="1100"/>
                      <a:pt x="379" y="1100"/>
                    </a:cubicBezTo>
                    <a:cubicBezTo>
                      <a:pt x="469" y="1100"/>
                      <a:pt x="566" y="1042"/>
                      <a:pt x="566" y="879"/>
                    </a:cubicBezTo>
                    <a:lnTo>
                      <a:pt x="664" y="879"/>
                    </a:lnTo>
                    <a:lnTo>
                      <a:pt x="664" y="801"/>
                    </a:lnTo>
                    <a:lnTo>
                      <a:pt x="742" y="801"/>
                    </a:lnTo>
                    <a:cubicBezTo>
                      <a:pt x="898" y="801"/>
                      <a:pt x="1054" y="489"/>
                      <a:pt x="976" y="313"/>
                    </a:cubicBezTo>
                    <a:cubicBezTo>
                      <a:pt x="898" y="79"/>
                      <a:pt x="742"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7" name="Google Shape;8437;p56"/>
              <p:cNvSpPr/>
              <p:nvPr/>
            </p:nvSpPr>
            <p:spPr>
              <a:xfrm>
                <a:off x="1318384" y="708037"/>
                <a:ext cx="25449" cy="20421"/>
              </a:xfrm>
              <a:custGeom>
                <a:avLst/>
                <a:gdLst/>
                <a:ahLst/>
                <a:cxnLst/>
                <a:rect l="l" t="t" r="r" b="b"/>
                <a:pathLst>
                  <a:path w="820" h="658" extrusionOk="0">
                    <a:moveTo>
                      <a:pt x="456" y="0"/>
                    </a:moveTo>
                    <a:cubicBezTo>
                      <a:pt x="415" y="0"/>
                      <a:pt x="373" y="7"/>
                      <a:pt x="332" y="21"/>
                    </a:cubicBezTo>
                    <a:cubicBezTo>
                      <a:pt x="254" y="99"/>
                      <a:pt x="254" y="99"/>
                      <a:pt x="176" y="177"/>
                    </a:cubicBezTo>
                    <a:cubicBezTo>
                      <a:pt x="0" y="274"/>
                      <a:pt x="0" y="430"/>
                      <a:pt x="176" y="508"/>
                    </a:cubicBezTo>
                    <a:cubicBezTo>
                      <a:pt x="254" y="508"/>
                      <a:pt x="254" y="586"/>
                      <a:pt x="332" y="586"/>
                    </a:cubicBezTo>
                    <a:cubicBezTo>
                      <a:pt x="398" y="636"/>
                      <a:pt x="466" y="658"/>
                      <a:pt x="530" y="658"/>
                    </a:cubicBezTo>
                    <a:cubicBezTo>
                      <a:pt x="689" y="658"/>
                      <a:pt x="820" y="520"/>
                      <a:pt x="820" y="352"/>
                    </a:cubicBezTo>
                    <a:cubicBezTo>
                      <a:pt x="820" y="143"/>
                      <a:pt x="647" y="0"/>
                      <a:pt x="45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8" name="Google Shape;8438;p56"/>
              <p:cNvSpPr/>
              <p:nvPr/>
            </p:nvSpPr>
            <p:spPr>
              <a:xfrm>
                <a:off x="1043445" y="1964116"/>
                <a:ext cx="27900" cy="32556"/>
              </a:xfrm>
              <a:custGeom>
                <a:avLst/>
                <a:gdLst/>
                <a:ahLst/>
                <a:cxnLst/>
                <a:rect l="l" t="t" r="r" b="b"/>
                <a:pathLst>
                  <a:path w="899" h="1049" extrusionOk="0">
                    <a:moveTo>
                      <a:pt x="459" y="0"/>
                    </a:moveTo>
                    <a:cubicBezTo>
                      <a:pt x="264" y="0"/>
                      <a:pt x="79" y="122"/>
                      <a:pt x="79" y="366"/>
                    </a:cubicBezTo>
                    <a:cubicBezTo>
                      <a:pt x="79" y="522"/>
                      <a:pt x="1" y="600"/>
                      <a:pt x="79" y="776"/>
                    </a:cubicBezTo>
                    <a:cubicBezTo>
                      <a:pt x="79" y="854"/>
                      <a:pt x="157" y="854"/>
                      <a:pt x="255" y="932"/>
                    </a:cubicBezTo>
                    <a:cubicBezTo>
                      <a:pt x="294" y="1010"/>
                      <a:pt x="372" y="1049"/>
                      <a:pt x="450" y="1049"/>
                    </a:cubicBezTo>
                    <a:cubicBezTo>
                      <a:pt x="528" y="1049"/>
                      <a:pt x="606" y="1010"/>
                      <a:pt x="645" y="932"/>
                    </a:cubicBezTo>
                    <a:cubicBezTo>
                      <a:pt x="742" y="854"/>
                      <a:pt x="820" y="854"/>
                      <a:pt x="820" y="776"/>
                    </a:cubicBezTo>
                    <a:cubicBezTo>
                      <a:pt x="898" y="600"/>
                      <a:pt x="898" y="522"/>
                      <a:pt x="898" y="366"/>
                    </a:cubicBezTo>
                    <a:cubicBezTo>
                      <a:pt x="859" y="122"/>
                      <a:pt x="655" y="0"/>
                      <a:pt x="4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39" name="Google Shape;8439;p56"/>
              <p:cNvSpPr/>
              <p:nvPr/>
            </p:nvSpPr>
            <p:spPr>
              <a:xfrm>
                <a:off x="915984" y="2833065"/>
                <a:ext cx="27900" cy="25759"/>
              </a:xfrm>
              <a:custGeom>
                <a:avLst/>
                <a:gdLst/>
                <a:ahLst/>
                <a:cxnLst/>
                <a:rect l="l" t="t" r="r" b="b"/>
                <a:pathLst>
                  <a:path w="899" h="830" extrusionOk="0">
                    <a:moveTo>
                      <a:pt x="449" y="0"/>
                    </a:moveTo>
                    <a:cubicBezTo>
                      <a:pt x="308" y="0"/>
                      <a:pt x="166" y="83"/>
                      <a:pt x="127" y="249"/>
                    </a:cubicBezTo>
                    <a:lnTo>
                      <a:pt x="127" y="405"/>
                    </a:lnTo>
                    <a:cubicBezTo>
                      <a:pt x="1" y="688"/>
                      <a:pt x="225" y="830"/>
                      <a:pt x="449" y="830"/>
                    </a:cubicBezTo>
                    <a:cubicBezTo>
                      <a:pt x="674" y="830"/>
                      <a:pt x="898" y="688"/>
                      <a:pt x="771" y="405"/>
                    </a:cubicBezTo>
                    <a:lnTo>
                      <a:pt x="771" y="249"/>
                    </a:lnTo>
                    <a:cubicBezTo>
                      <a:pt x="732" y="83"/>
                      <a:pt x="591" y="0"/>
                      <a:pt x="4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0" name="Google Shape;8440;p56"/>
              <p:cNvSpPr/>
              <p:nvPr/>
            </p:nvSpPr>
            <p:spPr>
              <a:xfrm>
                <a:off x="1268107" y="2669418"/>
                <a:ext cx="35163" cy="26659"/>
              </a:xfrm>
              <a:custGeom>
                <a:avLst/>
                <a:gdLst/>
                <a:ahLst/>
                <a:cxnLst/>
                <a:rect l="l" t="t" r="r" b="b"/>
                <a:pathLst>
                  <a:path w="1133" h="859" extrusionOk="0">
                    <a:moveTo>
                      <a:pt x="567" y="0"/>
                    </a:moveTo>
                    <a:cubicBezTo>
                      <a:pt x="235" y="0"/>
                      <a:pt x="1" y="488"/>
                      <a:pt x="332" y="722"/>
                    </a:cubicBezTo>
                    <a:lnTo>
                      <a:pt x="410" y="800"/>
                    </a:lnTo>
                    <a:cubicBezTo>
                      <a:pt x="489" y="839"/>
                      <a:pt x="547" y="859"/>
                      <a:pt x="596" y="859"/>
                    </a:cubicBezTo>
                    <a:cubicBezTo>
                      <a:pt x="645" y="859"/>
                      <a:pt x="684" y="839"/>
                      <a:pt x="723" y="800"/>
                    </a:cubicBezTo>
                    <a:cubicBezTo>
                      <a:pt x="820" y="800"/>
                      <a:pt x="820" y="722"/>
                      <a:pt x="898" y="722"/>
                    </a:cubicBezTo>
                    <a:cubicBezTo>
                      <a:pt x="1132" y="488"/>
                      <a:pt x="898" y="0"/>
                      <a:pt x="56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1" name="Google Shape;8441;p56"/>
              <p:cNvSpPr/>
              <p:nvPr/>
            </p:nvSpPr>
            <p:spPr>
              <a:xfrm>
                <a:off x="1151850" y="2792937"/>
                <a:ext cx="27900" cy="22438"/>
              </a:xfrm>
              <a:custGeom>
                <a:avLst/>
                <a:gdLst/>
                <a:ahLst/>
                <a:cxnLst/>
                <a:rect l="l" t="t" r="r" b="b"/>
                <a:pathLst>
                  <a:path w="899" h="723" extrusionOk="0">
                    <a:moveTo>
                      <a:pt x="410" y="1"/>
                    </a:moveTo>
                    <a:cubicBezTo>
                      <a:pt x="0" y="1"/>
                      <a:pt x="0" y="723"/>
                      <a:pt x="410" y="723"/>
                    </a:cubicBezTo>
                    <a:cubicBezTo>
                      <a:pt x="898" y="723"/>
                      <a:pt x="898"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2" name="Google Shape;8442;p56"/>
              <p:cNvSpPr/>
              <p:nvPr/>
            </p:nvSpPr>
            <p:spPr>
              <a:xfrm>
                <a:off x="1484886" y="3087645"/>
                <a:ext cx="24983" cy="32059"/>
              </a:xfrm>
              <a:custGeom>
                <a:avLst/>
                <a:gdLst/>
                <a:ahLst/>
                <a:cxnLst/>
                <a:rect l="l" t="t" r="r" b="b"/>
                <a:pathLst>
                  <a:path w="805" h="1033" extrusionOk="0">
                    <a:moveTo>
                      <a:pt x="309" y="1"/>
                    </a:moveTo>
                    <a:cubicBezTo>
                      <a:pt x="257" y="1"/>
                      <a:pt x="206" y="27"/>
                      <a:pt x="177" y="85"/>
                    </a:cubicBezTo>
                    <a:cubicBezTo>
                      <a:pt x="1" y="417"/>
                      <a:pt x="177" y="826"/>
                      <a:pt x="411" y="983"/>
                    </a:cubicBezTo>
                    <a:cubicBezTo>
                      <a:pt x="461" y="1018"/>
                      <a:pt x="508" y="1032"/>
                      <a:pt x="550" y="1032"/>
                    </a:cubicBezTo>
                    <a:cubicBezTo>
                      <a:pt x="717" y="1032"/>
                      <a:pt x="805" y="795"/>
                      <a:pt x="742" y="670"/>
                    </a:cubicBezTo>
                    <a:cubicBezTo>
                      <a:pt x="567" y="495"/>
                      <a:pt x="489" y="339"/>
                      <a:pt x="489" y="183"/>
                    </a:cubicBezTo>
                    <a:cubicBezTo>
                      <a:pt x="489" y="73"/>
                      <a:pt x="397" y="1"/>
                      <a:pt x="30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3" name="Google Shape;8443;p56"/>
              <p:cNvSpPr/>
              <p:nvPr/>
            </p:nvSpPr>
            <p:spPr>
              <a:xfrm>
                <a:off x="801247" y="287202"/>
                <a:ext cx="123550" cy="196824"/>
              </a:xfrm>
              <a:custGeom>
                <a:avLst/>
                <a:gdLst/>
                <a:ahLst/>
                <a:cxnLst/>
                <a:rect l="l" t="t" r="r" b="b"/>
                <a:pathLst>
                  <a:path w="3981" h="6342" extrusionOk="0">
                    <a:moveTo>
                      <a:pt x="1464" y="1"/>
                    </a:moveTo>
                    <a:cubicBezTo>
                      <a:pt x="820" y="566"/>
                      <a:pt x="0" y="2205"/>
                      <a:pt x="254" y="3415"/>
                    </a:cubicBezTo>
                    <a:cubicBezTo>
                      <a:pt x="566" y="4956"/>
                      <a:pt x="1873" y="6342"/>
                      <a:pt x="2283" y="6342"/>
                    </a:cubicBezTo>
                    <a:cubicBezTo>
                      <a:pt x="2595" y="6342"/>
                      <a:pt x="3981" y="4391"/>
                      <a:pt x="3903" y="2927"/>
                    </a:cubicBezTo>
                    <a:cubicBezTo>
                      <a:pt x="3824" y="1874"/>
                      <a:pt x="3259" y="566"/>
                      <a:pt x="2439" y="79"/>
                    </a:cubicBezTo>
                    <a:lnTo>
                      <a:pt x="1795" y="79"/>
                    </a:lnTo>
                    <a:lnTo>
                      <a:pt x="1464"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8444" name="Google Shape;8444;p56"/>
              <p:cNvSpPr/>
              <p:nvPr/>
            </p:nvSpPr>
            <p:spPr>
              <a:xfrm flipH="1">
                <a:off x="-33257" y="579286"/>
                <a:ext cx="27280" cy="173796"/>
              </a:xfrm>
              <a:custGeom>
                <a:avLst/>
                <a:gdLst/>
                <a:ahLst/>
                <a:cxnLst/>
                <a:rect l="l" t="t" r="r" b="b"/>
                <a:pathLst>
                  <a:path w="879" h="5600" extrusionOk="0">
                    <a:moveTo>
                      <a:pt x="234" y="0"/>
                    </a:moveTo>
                    <a:cubicBezTo>
                      <a:pt x="0" y="1054"/>
                      <a:pt x="234" y="2029"/>
                      <a:pt x="312" y="3005"/>
                    </a:cubicBezTo>
                    <a:cubicBezTo>
                      <a:pt x="312" y="3571"/>
                      <a:pt x="312" y="4058"/>
                      <a:pt x="390" y="4624"/>
                    </a:cubicBezTo>
                    <a:cubicBezTo>
                      <a:pt x="390" y="4878"/>
                      <a:pt x="390" y="5268"/>
                      <a:pt x="566" y="5522"/>
                    </a:cubicBezTo>
                    <a:cubicBezTo>
                      <a:pt x="566" y="5600"/>
                      <a:pt x="566" y="5600"/>
                      <a:pt x="644" y="5600"/>
                    </a:cubicBezTo>
                    <a:cubicBezTo>
                      <a:pt x="878" y="5522"/>
                      <a:pt x="800" y="5268"/>
                      <a:pt x="800" y="5112"/>
                    </a:cubicBezTo>
                    <a:cubicBezTo>
                      <a:pt x="722" y="4624"/>
                      <a:pt x="722" y="4058"/>
                      <a:pt x="644" y="3571"/>
                    </a:cubicBezTo>
                    <a:cubicBezTo>
                      <a:pt x="566" y="2341"/>
                      <a:pt x="390" y="1210"/>
                      <a:pt x="312" y="78"/>
                    </a:cubicBezTo>
                    <a:cubicBezTo>
                      <a:pt x="312" y="0"/>
                      <a:pt x="234" y="0"/>
                      <a:pt x="2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5" name="Google Shape;8445;p56"/>
              <p:cNvSpPr/>
              <p:nvPr/>
            </p:nvSpPr>
            <p:spPr>
              <a:xfrm flipH="1">
                <a:off x="-81703" y="609545"/>
                <a:ext cx="113898" cy="97729"/>
              </a:xfrm>
              <a:custGeom>
                <a:avLst/>
                <a:gdLst/>
                <a:ahLst/>
                <a:cxnLst/>
                <a:rect l="l" t="t" r="r" b="b"/>
                <a:pathLst>
                  <a:path w="3670" h="3149" extrusionOk="0">
                    <a:moveTo>
                      <a:pt x="3669" y="1"/>
                    </a:moveTo>
                    <a:lnTo>
                      <a:pt x="3669" y="1"/>
                    </a:lnTo>
                    <a:cubicBezTo>
                      <a:pt x="2850" y="391"/>
                      <a:pt x="2206" y="1210"/>
                      <a:pt x="1464" y="1698"/>
                    </a:cubicBezTo>
                    <a:cubicBezTo>
                      <a:pt x="898" y="2030"/>
                      <a:pt x="255" y="2342"/>
                      <a:pt x="1" y="2927"/>
                    </a:cubicBezTo>
                    <a:cubicBezTo>
                      <a:pt x="1" y="3038"/>
                      <a:pt x="128" y="3148"/>
                      <a:pt x="230" y="3148"/>
                    </a:cubicBezTo>
                    <a:cubicBezTo>
                      <a:pt x="272" y="3148"/>
                      <a:pt x="310" y="3129"/>
                      <a:pt x="333" y="3083"/>
                    </a:cubicBezTo>
                    <a:cubicBezTo>
                      <a:pt x="820" y="2518"/>
                      <a:pt x="1464" y="2186"/>
                      <a:pt x="2108" y="1698"/>
                    </a:cubicBezTo>
                    <a:cubicBezTo>
                      <a:pt x="2693" y="1288"/>
                      <a:pt x="3337" y="645"/>
                      <a:pt x="366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6" name="Google Shape;8446;p56"/>
              <p:cNvSpPr/>
              <p:nvPr/>
            </p:nvSpPr>
            <p:spPr>
              <a:xfrm flipH="1">
                <a:off x="-96817" y="635800"/>
                <a:ext cx="141706" cy="64615"/>
              </a:xfrm>
              <a:custGeom>
                <a:avLst/>
                <a:gdLst/>
                <a:ahLst/>
                <a:cxnLst/>
                <a:rect l="l" t="t" r="r" b="b"/>
                <a:pathLst>
                  <a:path w="4566" h="2082" extrusionOk="0">
                    <a:moveTo>
                      <a:pt x="29" y="1"/>
                    </a:moveTo>
                    <a:cubicBezTo>
                      <a:pt x="0" y="1"/>
                      <a:pt x="0" y="61"/>
                      <a:pt x="0" y="130"/>
                    </a:cubicBezTo>
                    <a:cubicBezTo>
                      <a:pt x="566" y="696"/>
                      <a:pt x="1385" y="1008"/>
                      <a:pt x="2127" y="1262"/>
                    </a:cubicBezTo>
                    <a:cubicBezTo>
                      <a:pt x="2849" y="1496"/>
                      <a:pt x="3668" y="1984"/>
                      <a:pt x="4390" y="2081"/>
                    </a:cubicBezTo>
                    <a:cubicBezTo>
                      <a:pt x="4468" y="2081"/>
                      <a:pt x="4566" y="1906"/>
                      <a:pt x="4468" y="1906"/>
                    </a:cubicBezTo>
                    <a:cubicBezTo>
                      <a:pt x="3824" y="1594"/>
                      <a:pt x="3181" y="1262"/>
                      <a:pt x="2517" y="1008"/>
                    </a:cubicBezTo>
                    <a:cubicBezTo>
                      <a:pt x="1717" y="696"/>
                      <a:pt x="898" y="208"/>
                      <a:pt x="78" y="33"/>
                    </a:cubicBezTo>
                    <a:cubicBezTo>
                      <a:pt x="56" y="10"/>
                      <a:pt x="40" y="1"/>
                      <a:pt x="2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7" name="Google Shape;8447;p56"/>
              <p:cNvSpPr/>
              <p:nvPr/>
            </p:nvSpPr>
            <p:spPr>
              <a:xfrm flipH="1">
                <a:off x="-36267" y="594400"/>
                <a:ext cx="48477" cy="32121"/>
              </a:xfrm>
              <a:custGeom>
                <a:avLst/>
                <a:gdLst/>
                <a:ahLst/>
                <a:cxnLst/>
                <a:rect l="l" t="t" r="r" b="b"/>
                <a:pathLst>
                  <a:path w="1562" h="1035" extrusionOk="0">
                    <a:moveTo>
                      <a:pt x="1464" y="1"/>
                    </a:moveTo>
                    <a:cubicBezTo>
                      <a:pt x="1230" y="157"/>
                      <a:pt x="976" y="391"/>
                      <a:pt x="820" y="645"/>
                    </a:cubicBezTo>
                    <a:cubicBezTo>
                      <a:pt x="629" y="517"/>
                      <a:pt x="424" y="272"/>
                      <a:pt x="175" y="272"/>
                    </a:cubicBezTo>
                    <a:cubicBezTo>
                      <a:pt x="119" y="272"/>
                      <a:pt x="61" y="285"/>
                      <a:pt x="1" y="313"/>
                    </a:cubicBezTo>
                    <a:lnTo>
                      <a:pt x="1" y="391"/>
                    </a:lnTo>
                    <a:cubicBezTo>
                      <a:pt x="98" y="489"/>
                      <a:pt x="254" y="567"/>
                      <a:pt x="410" y="723"/>
                    </a:cubicBezTo>
                    <a:cubicBezTo>
                      <a:pt x="586" y="801"/>
                      <a:pt x="664" y="879"/>
                      <a:pt x="820" y="976"/>
                    </a:cubicBezTo>
                    <a:cubicBezTo>
                      <a:pt x="859" y="1015"/>
                      <a:pt x="898" y="1035"/>
                      <a:pt x="928" y="1035"/>
                    </a:cubicBezTo>
                    <a:cubicBezTo>
                      <a:pt x="957" y="1035"/>
                      <a:pt x="976" y="1015"/>
                      <a:pt x="976" y="976"/>
                    </a:cubicBezTo>
                    <a:cubicBezTo>
                      <a:pt x="1230" y="723"/>
                      <a:pt x="1464" y="391"/>
                      <a:pt x="1562" y="79"/>
                    </a:cubicBezTo>
                    <a:cubicBezTo>
                      <a:pt x="1562" y="1"/>
                      <a:pt x="1464" y="1"/>
                      <a:pt x="14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8" name="Google Shape;8448;p56"/>
              <p:cNvSpPr/>
              <p:nvPr/>
            </p:nvSpPr>
            <p:spPr>
              <a:xfrm flipH="1">
                <a:off x="-86544" y="604703"/>
                <a:ext cx="40625" cy="43015"/>
              </a:xfrm>
              <a:custGeom>
                <a:avLst/>
                <a:gdLst/>
                <a:ahLst/>
                <a:cxnLst/>
                <a:rect l="l" t="t" r="r" b="b"/>
                <a:pathLst>
                  <a:path w="1309" h="1386" extrusionOk="0">
                    <a:moveTo>
                      <a:pt x="294" y="1"/>
                    </a:moveTo>
                    <a:cubicBezTo>
                      <a:pt x="274" y="1"/>
                      <a:pt x="255" y="20"/>
                      <a:pt x="255" y="59"/>
                    </a:cubicBezTo>
                    <a:cubicBezTo>
                      <a:pt x="176" y="391"/>
                      <a:pt x="1" y="722"/>
                      <a:pt x="1" y="1132"/>
                    </a:cubicBezTo>
                    <a:cubicBezTo>
                      <a:pt x="1" y="1210"/>
                      <a:pt x="1" y="1288"/>
                      <a:pt x="79" y="1288"/>
                    </a:cubicBezTo>
                    <a:cubicBezTo>
                      <a:pt x="245" y="1327"/>
                      <a:pt x="513" y="1386"/>
                      <a:pt x="759" y="1386"/>
                    </a:cubicBezTo>
                    <a:cubicBezTo>
                      <a:pt x="1006" y="1386"/>
                      <a:pt x="1230" y="1327"/>
                      <a:pt x="1308" y="1132"/>
                    </a:cubicBezTo>
                    <a:cubicBezTo>
                      <a:pt x="1308" y="1035"/>
                      <a:pt x="1308" y="957"/>
                      <a:pt x="1230" y="957"/>
                    </a:cubicBezTo>
                    <a:cubicBezTo>
                      <a:pt x="1204" y="931"/>
                      <a:pt x="1167" y="922"/>
                      <a:pt x="1124" y="922"/>
                    </a:cubicBezTo>
                    <a:cubicBezTo>
                      <a:pt x="1037" y="922"/>
                      <a:pt x="924" y="957"/>
                      <a:pt x="820" y="957"/>
                    </a:cubicBezTo>
                    <a:lnTo>
                      <a:pt x="333" y="957"/>
                    </a:lnTo>
                    <a:cubicBezTo>
                      <a:pt x="333" y="644"/>
                      <a:pt x="489" y="391"/>
                      <a:pt x="333" y="59"/>
                    </a:cubicBezTo>
                    <a:cubicBezTo>
                      <a:pt x="333" y="20"/>
                      <a:pt x="313" y="1"/>
                      <a:pt x="29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49" name="Google Shape;8449;p56"/>
              <p:cNvSpPr/>
              <p:nvPr/>
            </p:nvSpPr>
            <p:spPr>
              <a:xfrm flipH="1">
                <a:off x="6716" y="619848"/>
                <a:ext cx="43015" cy="47887"/>
              </a:xfrm>
              <a:custGeom>
                <a:avLst/>
                <a:gdLst/>
                <a:ahLst/>
                <a:cxnLst/>
                <a:rect l="l" t="t" r="r" b="b"/>
                <a:pathLst>
                  <a:path w="1386" h="1543" extrusionOk="0">
                    <a:moveTo>
                      <a:pt x="771" y="0"/>
                    </a:moveTo>
                    <a:cubicBezTo>
                      <a:pt x="746" y="0"/>
                      <a:pt x="722" y="20"/>
                      <a:pt x="722" y="59"/>
                    </a:cubicBezTo>
                    <a:cubicBezTo>
                      <a:pt x="566" y="313"/>
                      <a:pt x="722" y="644"/>
                      <a:pt x="898" y="878"/>
                    </a:cubicBezTo>
                    <a:cubicBezTo>
                      <a:pt x="722" y="956"/>
                      <a:pt x="566" y="1034"/>
                      <a:pt x="410" y="1132"/>
                    </a:cubicBezTo>
                    <a:cubicBezTo>
                      <a:pt x="332" y="1132"/>
                      <a:pt x="156" y="1132"/>
                      <a:pt x="78" y="1288"/>
                    </a:cubicBezTo>
                    <a:cubicBezTo>
                      <a:pt x="0" y="1366"/>
                      <a:pt x="78" y="1444"/>
                      <a:pt x="78" y="1444"/>
                    </a:cubicBezTo>
                    <a:cubicBezTo>
                      <a:pt x="142" y="1517"/>
                      <a:pt x="210" y="1543"/>
                      <a:pt x="279" y="1543"/>
                    </a:cubicBezTo>
                    <a:cubicBezTo>
                      <a:pt x="376" y="1543"/>
                      <a:pt x="474" y="1490"/>
                      <a:pt x="566" y="1444"/>
                    </a:cubicBezTo>
                    <a:cubicBezTo>
                      <a:pt x="820" y="1366"/>
                      <a:pt x="1054" y="1210"/>
                      <a:pt x="1210" y="1132"/>
                    </a:cubicBezTo>
                    <a:cubicBezTo>
                      <a:pt x="1307" y="1132"/>
                      <a:pt x="1385" y="956"/>
                      <a:pt x="1307" y="878"/>
                    </a:cubicBezTo>
                    <a:cubicBezTo>
                      <a:pt x="1210" y="722"/>
                      <a:pt x="1132" y="644"/>
                      <a:pt x="1054" y="469"/>
                    </a:cubicBezTo>
                    <a:cubicBezTo>
                      <a:pt x="976" y="313"/>
                      <a:pt x="898" y="156"/>
                      <a:pt x="820" y="59"/>
                    </a:cubicBezTo>
                    <a:cubicBezTo>
                      <a:pt x="820" y="20"/>
                      <a:pt x="795" y="0"/>
                      <a:pt x="77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0" name="Google Shape;8450;p56"/>
              <p:cNvSpPr/>
              <p:nvPr/>
            </p:nvSpPr>
            <p:spPr>
              <a:xfrm flipH="1">
                <a:off x="1875" y="674935"/>
                <a:ext cx="43015" cy="43046"/>
              </a:xfrm>
              <a:custGeom>
                <a:avLst/>
                <a:gdLst/>
                <a:ahLst/>
                <a:cxnLst/>
                <a:rect l="l" t="t" r="r" b="b"/>
                <a:pathLst>
                  <a:path w="1386" h="1387" extrusionOk="0">
                    <a:moveTo>
                      <a:pt x="664" y="1"/>
                    </a:moveTo>
                    <a:cubicBezTo>
                      <a:pt x="488" y="1"/>
                      <a:pt x="254" y="1"/>
                      <a:pt x="78" y="79"/>
                    </a:cubicBezTo>
                    <a:cubicBezTo>
                      <a:pt x="0" y="157"/>
                      <a:pt x="0" y="235"/>
                      <a:pt x="78" y="235"/>
                    </a:cubicBezTo>
                    <a:cubicBezTo>
                      <a:pt x="176" y="333"/>
                      <a:pt x="332" y="333"/>
                      <a:pt x="410" y="333"/>
                    </a:cubicBezTo>
                    <a:cubicBezTo>
                      <a:pt x="566" y="333"/>
                      <a:pt x="742" y="333"/>
                      <a:pt x="898" y="411"/>
                    </a:cubicBezTo>
                    <a:cubicBezTo>
                      <a:pt x="976" y="489"/>
                      <a:pt x="898" y="723"/>
                      <a:pt x="898" y="820"/>
                    </a:cubicBezTo>
                    <a:cubicBezTo>
                      <a:pt x="820" y="976"/>
                      <a:pt x="820" y="1133"/>
                      <a:pt x="820" y="1308"/>
                    </a:cubicBezTo>
                    <a:cubicBezTo>
                      <a:pt x="820" y="1386"/>
                      <a:pt x="976" y="1386"/>
                      <a:pt x="976" y="1386"/>
                    </a:cubicBezTo>
                    <a:cubicBezTo>
                      <a:pt x="1307" y="1133"/>
                      <a:pt x="1385" y="411"/>
                      <a:pt x="1151" y="157"/>
                    </a:cubicBezTo>
                    <a:cubicBezTo>
                      <a:pt x="976" y="1"/>
                      <a:pt x="820" y="1"/>
                      <a:pt x="6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1" name="Google Shape;8451;p56"/>
              <p:cNvSpPr/>
              <p:nvPr/>
            </p:nvSpPr>
            <p:spPr>
              <a:xfrm flipH="1">
                <a:off x="-53833" y="712488"/>
                <a:ext cx="55739" cy="33332"/>
              </a:xfrm>
              <a:custGeom>
                <a:avLst/>
                <a:gdLst/>
                <a:ahLst/>
                <a:cxnLst/>
                <a:rect l="l" t="t" r="r" b="b"/>
                <a:pathLst>
                  <a:path w="1796" h="1074" extrusionOk="0">
                    <a:moveTo>
                      <a:pt x="898" y="1"/>
                    </a:moveTo>
                    <a:cubicBezTo>
                      <a:pt x="742" y="1"/>
                      <a:pt x="566" y="176"/>
                      <a:pt x="410" y="332"/>
                    </a:cubicBezTo>
                    <a:cubicBezTo>
                      <a:pt x="332" y="410"/>
                      <a:pt x="254" y="488"/>
                      <a:pt x="157" y="586"/>
                    </a:cubicBezTo>
                    <a:cubicBezTo>
                      <a:pt x="157" y="664"/>
                      <a:pt x="157" y="742"/>
                      <a:pt x="78" y="742"/>
                    </a:cubicBezTo>
                    <a:lnTo>
                      <a:pt x="0" y="820"/>
                    </a:lnTo>
                    <a:lnTo>
                      <a:pt x="0" y="976"/>
                    </a:lnTo>
                    <a:cubicBezTo>
                      <a:pt x="78" y="976"/>
                      <a:pt x="78" y="1074"/>
                      <a:pt x="157" y="1074"/>
                    </a:cubicBezTo>
                    <a:cubicBezTo>
                      <a:pt x="488" y="976"/>
                      <a:pt x="566" y="410"/>
                      <a:pt x="898" y="332"/>
                    </a:cubicBezTo>
                    <a:cubicBezTo>
                      <a:pt x="920" y="327"/>
                      <a:pt x="941" y="325"/>
                      <a:pt x="961" y="325"/>
                    </a:cubicBezTo>
                    <a:cubicBezTo>
                      <a:pt x="1197" y="325"/>
                      <a:pt x="1345" y="643"/>
                      <a:pt x="1559" y="643"/>
                    </a:cubicBezTo>
                    <a:cubicBezTo>
                      <a:pt x="1608" y="643"/>
                      <a:pt x="1660" y="627"/>
                      <a:pt x="1717" y="586"/>
                    </a:cubicBezTo>
                    <a:cubicBezTo>
                      <a:pt x="1717" y="586"/>
                      <a:pt x="1796" y="488"/>
                      <a:pt x="1717" y="410"/>
                    </a:cubicBezTo>
                    <a:cubicBezTo>
                      <a:pt x="1620" y="332"/>
                      <a:pt x="1464" y="254"/>
                      <a:pt x="1308" y="176"/>
                    </a:cubicBezTo>
                    <a:cubicBezTo>
                      <a:pt x="1230" y="1"/>
                      <a:pt x="1054" y="1"/>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2" name="Google Shape;8452;p56"/>
              <p:cNvSpPr/>
              <p:nvPr/>
            </p:nvSpPr>
            <p:spPr>
              <a:xfrm flipH="1">
                <a:off x="-88965" y="667084"/>
                <a:ext cx="40625" cy="46304"/>
              </a:xfrm>
              <a:custGeom>
                <a:avLst/>
                <a:gdLst/>
                <a:ahLst/>
                <a:cxnLst/>
                <a:rect l="l" t="t" r="r" b="b"/>
                <a:pathLst>
                  <a:path w="1309" h="1492" extrusionOk="0">
                    <a:moveTo>
                      <a:pt x="1152" y="0"/>
                    </a:moveTo>
                    <a:cubicBezTo>
                      <a:pt x="1074" y="0"/>
                      <a:pt x="977" y="0"/>
                      <a:pt x="898" y="98"/>
                    </a:cubicBezTo>
                    <a:lnTo>
                      <a:pt x="664" y="98"/>
                    </a:lnTo>
                    <a:cubicBezTo>
                      <a:pt x="489" y="176"/>
                      <a:pt x="333" y="254"/>
                      <a:pt x="255" y="410"/>
                    </a:cubicBezTo>
                    <a:cubicBezTo>
                      <a:pt x="1" y="820"/>
                      <a:pt x="411" y="1308"/>
                      <a:pt x="742" y="1464"/>
                    </a:cubicBezTo>
                    <a:cubicBezTo>
                      <a:pt x="774" y="1483"/>
                      <a:pt x="806" y="1492"/>
                      <a:pt x="836" y="1492"/>
                    </a:cubicBezTo>
                    <a:cubicBezTo>
                      <a:pt x="958" y="1492"/>
                      <a:pt x="1055" y="1354"/>
                      <a:pt x="977" y="1229"/>
                    </a:cubicBezTo>
                    <a:cubicBezTo>
                      <a:pt x="898" y="1073"/>
                      <a:pt x="664" y="976"/>
                      <a:pt x="586" y="820"/>
                    </a:cubicBezTo>
                    <a:cubicBezTo>
                      <a:pt x="411" y="586"/>
                      <a:pt x="664" y="488"/>
                      <a:pt x="898" y="410"/>
                    </a:cubicBezTo>
                    <a:cubicBezTo>
                      <a:pt x="1074" y="332"/>
                      <a:pt x="1308" y="176"/>
                      <a:pt x="123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3" name="Google Shape;8453;p56"/>
              <p:cNvSpPr/>
              <p:nvPr/>
            </p:nvSpPr>
            <p:spPr>
              <a:xfrm flipH="1">
                <a:off x="115121" y="1932287"/>
                <a:ext cx="53318" cy="348399"/>
              </a:xfrm>
              <a:custGeom>
                <a:avLst/>
                <a:gdLst/>
                <a:ahLst/>
                <a:cxnLst/>
                <a:rect l="l" t="t" r="r" b="b"/>
                <a:pathLst>
                  <a:path w="1718" h="11226" extrusionOk="0">
                    <a:moveTo>
                      <a:pt x="469" y="0"/>
                    </a:moveTo>
                    <a:cubicBezTo>
                      <a:pt x="437" y="0"/>
                      <a:pt x="410" y="19"/>
                      <a:pt x="410" y="52"/>
                    </a:cubicBezTo>
                    <a:cubicBezTo>
                      <a:pt x="1" y="2003"/>
                      <a:pt x="489" y="4032"/>
                      <a:pt x="567" y="5983"/>
                    </a:cubicBezTo>
                    <a:cubicBezTo>
                      <a:pt x="645" y="7134"/>
                      <a:pt x="645" y="8188"/>
                      <a:pt x="820" y="9242"/>
                    </a:cubicBezTo>
                    <a:cubicBezTo>
                      <a:pt x="820" y="9807"/>
                      <a:pt x="820" y="10549"/>
                      <a:pt x="1054" y="11115"/>
                    </a:cubicBezTo>
                    <a:cubicBezTo>
                      <a:pt x="1054" y="11170"/>
                      <a:pt x="1093" y="11225"/>
                      <a:pt x="1151" y="11225"/>
                    </a:cubicBezTo>
                    <a:cubicBezTo>
                      <a:pt x="1174" y="11225"/>
                      <a:pt x="1201" y="11216"/>
                      <a:pt x="1230" y="11193"/>
                    </a:cubicBezTo>
                    <a:cubicBezTo>
                      <a:pt x="1718" y="11037"/>
                      <a:pt x="1542" y="10627"/>
                      <a:pt x="1542" y="10295"/>
                    </a:cubicBezTo>
                    <a:cubicBezTo>
                      <a:pt x="1464" y="9242"/>
                      <a:pt x="1386" y="8188"/>
                      <a:pt x="1308" y="7134"/>
                    </a:cubicBezTo>
                    <a:cubicBezTo>
                      <a:pt x="1132" y="4773"/>
                      <a:pt x="820" y="2413"/>
                      <a:pt x="567" y="130"/>
                    </a:cubicBezTo>
                    <a:cubicBezTo>
                      <a:pt x="567" y="38"/>
                      <a:pt x="513" y="0"/>
                      <a:pt x="46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4" name="Google Shape;8454;p56"/>
              <p:cNvSpPr/>
              <p:nvPr/>
            </p:nvSpPr>
            <p:spPr>
              <a:xfrm flipH="1">
                <a:off x="17020" y="1994419"/>
                <a:ext cx="230590" cy="194931"/>
              </a:xfrm>
              <a:custGeom>
                <a:avLst/>
                <a:gdLst/>
                <a:ahLst/>
                <a:cxnLst/>
                <a:rect l="l" t="t" r="r" b="b"/>
                <a:pathLst>
                  <a:path w="7430" h="6281" extrusionOk="0">
                    <a:moveTo>
                      <a:pt x="7430" y="1"/>
                    </a:moveTo>
                    <a:lnTo>
                      <a:pt x="7430" y="1"/>
                    </a:lnTo>
                    <a:cubicBezTo>
                      <a:pt x="5732" y="820"/>
                      <a:pt x="4503" y="2440"/>
                      <a:pt x="2961" y="3415"/>
                    </a:cubicBezTo>
                    <a:cubicBezTo>
                      <a:pt x="1908" y="3981"/>
                      <a:pt x="601" y="4723"/>
                      <a:pt x="113" y="5854"/>
                    </a:cubicBezTo>
                    <a:cubicBezTo>
                      <a:pt x="1" y="6093"/>
                      <a:pt x="221" y="6281"/>
                      <a:pt x="441" y="6281"/>
                    </a:cubicBezTo>
                    <a:cubicBezTo>
                      <a:pt x="527" y="6281"/>
                      <a:pt x="613" y="6252"/>
                      <a:pt x="679" y="6186"/>
                    </a:cubicBezTo>
                    <a:cubicBezTo>
                      <a:pt x="1654" y="4957"/>
                      <a:pt x="2961" y="4313"/>
                      <a:pt x="4269" y="3415"/>
                    </a:cubicBezTo>
                    <a:cubicBezTo>
                      <a:pt x="5478" y="2518"/>
                      <a:pt x="6708" y="1308"/>
                      <a:pt x="74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5" name="Google Shape;8455;p56"/>
              <p:cNvSpPr/>
              <p:nvPr/>
            </p:nvSpPr>
            <p:spPr>
              <a:xfrm flipH="1">
                <a:off x="-10850" y="2046838"/>
                <a:ext cx="284250" cy="126871"/>
              </a:xfrm>
              <a:custGeom>
                <a:avLst/>
                <a:gdLst/>
                <a:ahLst/>
                <a:cxnLst/>
                <a:rect l="l" t="t" r="r" b="b"/>
                <a:pathLst>
                  <a:path w="9159" h="4088" extrusionOk="0">
                    <a:moveTo>
                      <a:pt x="157" y="0"/>
                    </a:moveTo>
                    <a:cubicBezTo>
                      <a:pt x="73" y="0"/>
                      <a:pt x="1" y="123"/>
                      <a:pt x="124" y="185"/>
                    </a:cubicBezTo>
                    <a:cubicBezTo>
                      <a:pt x="1275" y="1317"/>
                      <a:pt x="2895" y="1980"/>
                      <a:pt x="4358" y="2546"/>
                    </a:cubicBezTo>
                    <a:cubicBezTo>
                      <a:pt x="5822" y="3034"/>
                      <a:pt x="7363" y="3931"/>
                      <a:pt x="8905" y="4087"/>
                    </a:cubicBezTo>
                    <a:cubicBezTo>
                      <a:pt x="9158" y="4087"/>
                      <a:pt x="9158" y="3834"/>
                      <a:pt x="9002" y="3756"/>
                    </a:cubicBezTo>
                    <a:cubicBezTo>
                      <a:pt x="7773" y="3112"/>
                      <a:pt x="6388" y="2546"/>
                      <a:pt x="5100" y="1980"/>
                    </a:cubicBezTo>
                    <a:cubicBezTo>
                      <a:pt x="3461" y="1317"/>
                      <a:pt x="1919" y="341"/>
                      <a:pt x="222" y="29"/>
                    </a:cubicBezTo>
                    <a:cubicBezTo>
                      <a:pt x="202" y="9"/>
                      <a:pt x="179" y="0"/>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6" name="Google Shape;8456;p56"/>
              <p:cNvSpPr/>
              <p:nvPr/>
            </p:nvSpPr>
            <p:spPr>
              <a:xfrm flipH="1">
                <a:off x="108542" y="1963136"/>
                <a:ext cx="97450" cy="63405"/>
              </a:xfrm>
              <a:custGeom>
                <a:avLst/>
                <a:gdLst/>
                <a:ahLst/>
                <a:cxnLst/>
                <a:rect l="l" t="t" r="r" b="b"/>
                <a:pathLst>
                  <a:path w="3140" h="2043" extrusionOk="0">
                    <a:moveTo>
                      <a:pt x="3009" y="1"/>
                    </a:moveTo>
                    <a:cubicBezTo>
                      <a:pt x="2980" y="1"/>
                      <a:pt x="2951" y="10"/>
                      <a:pt x="2928" y="33"/>
                    </a:cubicBezTo>
                    <a:cubicBezTo>
                      <a:pt x="2440" y="287"/>
                      <a:pt x="2030" y="775"/>
                      <a:pt x="1699" y="1262"/>
                    </a:cubicBezTo>
                    <a:cubicBezTo>
                      <a:pt x="1309" y="935"/>
                      <a:pt x="870" y="509"/>
                      <a:pt x="421" y="509"/>
                    </a:cubicBezTo>
                    <a:cubicBezTo>
                      <a:pt x="307" y="509"/>
                      <a:pt x="193" y="536"/>
                      <a:pt x="79" y="599"/>
                    </a:cubicBezTo>
                    <a:cubicBezTo>
                      <a:pt x="1" y="599"/>
                      <a:pt x="1" y="775"/>
                      <a:pt x="1" y="775"/>
                    </a:cubicBezTo>
                    <a:cubicBezTo>
                      <a:pt x="235" y="1009"/>
                      <a:pt x="567" y="1165"/>
                      <a:pt x="801" y="1419"/>
                    </a:cubicBezTo>
                    <a:cubicBezTo>
                      <a:pt x="1055" y="1575"/>
                      <a:pt x="1289" y="1828"/>
                      <a:pt x="1620" y="1984"/>
                    </a:cubicBezTo>
                    <a:cubicBezTo>
                      <a:pt x="1659" y="2023"/>
                      <a:pt x="1742" y="2043"/>
                      <a:pt x="1825" y="2043"/>
                    </a:cubicBezTo>
                    <a:cubicBezTo>
                      <a:pt x="1908" y="2043"/>
                      <a:pt x="1991" y="2023"/>
                      <a:pt x="2030" y="1984"/>
                    </a:cubicBezTo>
                    <a:cubicBezTo>
                      <a:pt x="2440" y="1419"/>
                      <a:pt x="2928" y="775"/>
                      <a:pt x="3084" y="111"/>
                    </a:cubicBezTo>
                    <a:cubicBezTo>
                      <a:pt x="3139" y="56"/>
                      <a:pt x="3077" y="1"/>
                      <a:pt x="300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7" name="Google Shape;8457;p56"/>
              <p:cNvSpPr/>
              <p:nvPr/>
            </p:nvSpPr>
            <p:spPr>
              <a:xfrm flipH="1">
                <a:off x="6716" y="1984892"/>
                <a:ext cx="83608" cy="84074"/>
              </a:xfrm>
              <a:custGeom>
                <a:avLst/>
                <a:gdLst/>
                <a:ahLst/>
                <a:cxnLst/>
                <a:rect l="l" t="t" r="r" b="b"/>
                <a:pathLst>
                  <a:path w="2694" h="2709" extrusionOk="0">
                    <a:moveTo>
                      <a:pt x="654" y="1"/>
                    </a:moveTo>
                    <a:cubicBezTo>
                      <a:pt x="610" y="1"/>
                      <a:pt x="567" y="25"/>
                      <a:pt x="567" y="74"/>
                    </a:cubicBezTo>
                    <a:cubicBezTo>
                      <a:pt x="410" y="796"/>
                      <a:pt x="1" y="1439"/>
                      <a:pt x="1" y="2181"/>
                    </a:cubicBezTo>
                    <a:cubicBezTo>
                      <a:pt x="1" y="2337"/>
                      <a:pt x="79" y="2513"/>
                      <a:pt x="254" y="2513"/>
                    </a:cubicBezTo>
                    <a:cubicBezTo>
                      <a:pt x="546" y="2619"/>
                      <a:pt x="1004" y="2708"/>
                      <a:pt x="1450" y="2708"/>
                    </a:cubicBezTo>
                    <a:cubicBezTo>
                      <a:pt x="1990" y="2708"/>
                      <a:pt x="2512" y="2576"/>
                      <a:pt x="2693" y="2181"/>
                    </a:cubicBezTo>
                    <a:cubicBezTo>
                      <a:pt x="2693" y="2103"/>
                      <a:pt x="2615" y="1927"/>
                      <a:pt x="2518" y="1927"/>
                    </a:cubicBezTo>
                    <a:cubicBezTo>
                      <a:pt x="2419" y="1861"/>
                      <a:pt x="2302" y="1837"/>
                      <a:pt x="2177" y="1837"/>
                    </a:cubicBezTo>
                    <a:cubicBezTo>
                      <a:pt x="2007" y="1837"/>
                      <a:pt x="1820" y="1882"/>
                      <a:pt x="1640" y="1927"/>
                    </a:cubicBezTo>
                    <a:cubicBezTo>
                      <a:pt x="1308" y="1927"/>
                      <a:pt x="1054" y="1927"/>
                      <a:pt x="742" y="1849"/>
                    </a:cubicBezTo>
                    <a:cubicBezTo>
                      <a:pt x="742" y="1283"/>
                      <a:pt x="976" y="640"/>
                      <a:pt x="742" y="74"/>
                    </a:cubicBezTo>
                    <a:cubicBezTo>
                      <a:pt x="742" y="25"/>
                      <a:pt x="698" y="1"/>
                      <a:pt x="6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8" name="Google Shape;8458;p56"/>
              <p:cNvSpPr/>
              <p:nvPr/>
            </p:nvSpPr>
            <p:spPr>
              <a:xfrm flipH="1">
                <a:off x="196247" y="2015182"/>
                <a:ext cx="82988" cy="94222"/>
              </a:xfrm>
              <a:custGeom>
                <a:avLst/>
                <a:gdLst/>
                <a:ahLst/>
                <a:cxnLst/>
                <a:rect l="l" t="t" r="r" b="b"/>
                <a:pathLst>
                  <a:path w="2674" h="3036" extrusionOk="0">
                    <a:moveTo>
                      <a:pt x="1463" y="0"/>
                    </a:moveTo>
                    <a:cubicBezTo>
                      <a:pt x="1424" y="0"/>
                      <a:pt x="1385" y="24"/>
                      <a:pt x="1385" y="73"/>
                    </a:cubicBezTo>
                    <a:cubicBezTo>
                      <a:pt x="1132" y="639"/>
                      <a:pt x="1463" y="1283"/>
                      <a:pt x="1776" y="1771"/>
                    </a:cubicBezTo>
                    <a:cubicBezTo>
                      <a:pt x="1463" y="1927"/>
                      <a:pt x="1132" y="2024"/>
                      <a:pt x="800" y="2181"/>
                    </a:cubicBezTo>
                    <a:cubicBezTo>
                      <a:pt x="566" y="2259"/>
                      <a:pt x="234" y="2259"/>
                      <a:pt x="78" y="2590"/>
                    </a:cubicBezTo>
                    <a:cubicBezTo>
                      <a:pt x="0" y="2746"/>
                      <a:pt x="78" y="2824"/>
                      <a:pt x="156" y="2902"/>
                    </a:cubicBezTo>
                    <a:cubicBezTo>
                      <a:pt x="281" y="2998"/>
                      <a:pt x="404" y="3036"/>
                      <a:pt x="525" y="3036"/>
                    </a:cubicBezTo>
                    <a:cubicBezTo>
                      <a:pt x="726" y="3036"/>
                      <a:pt x="925" y="2934"/>
                      <a:pt x="1132" y="2824"/>
                    </a:cubicBezTo>
                    <a:cubicBezTo>
                      <a:pt x="1541" y="2668"/>
                      <a:pt x="2029" y="2415"/>
                      <a:pt x="2439" y="2259"/>
                    </a:cubicBezTo>
                    <a:cubicBezTo>
                      <a:pt x="2595" y="2181"/>
                      <a:pt x="2673" y="1849"/>
                      <a:pt x="2595" y="1771"/>
                    </a:cubicBezTo>
                    <a:cubicBezTo>
                      <a:pt x="2439" y="1439"/>
                      <a:pt x="2185" y="1205"/>
                      <a:pt x="2029" y="873"/>
                    </a:cubicBezTo>
                    <a:cubicBezTo>
                      <a:pt x="1873" y="639"/>
                      <a:pt x="1698" y="307"/>
                      <a:pt x="1541" y="73"/>
                    </a:cubicBezTo>
                    <a:cubicBezTo>
                      <a:pt x="1541" y="24"/>
                      <a:pt x="1502" y="0"/>
                      <a:pt x="146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59" name="Google Shape;8459;p56"/>
              <p:cNvSpPr/>
              <p:nvPr/>
            </p:nvSpPr>
            <p:spPr>
              <a:xfrm flipH="1">
                <a:off x="183554" y="2125822"/>
                <a:ext cx="88419" cy="83950"/>
              </a:xfrm>
              <a:custGeom>
                <a:avLst/>
                <a:gdLst/>
                <a:ahLst/>
                <a:cxnLst/>
                <a:rect l="l" t="t" r="r" b="b"/>
                <a:pathLst>
                  <a:path w="2849" h="2705" extrusionOk="0">
                    <a:moveTo>
                      <a:pt x="1307" y="1"/>
                    </a:moveTo>
                    <a:cubicBezTo>
                      <a:pt x="976" y="1"/>
                      <a:pt x="410" y="1"/>
                      <a:pt x="176" y="157"/>
                    </a:cubicBezTo>
                    <a:cubicBezTo>
                      <a:pt x="0" y="235"/>
                      <a:pt x="0" y="489"/>
                      <a:pt x="176" y="489"/>
                    </a:cubicBezTo>
                    <a:cubicBezTo>
                      <a:pt x="332" y="645"/>
                      <a:pt x="664" y="645"/>
                      <a:pt x="898" y="645"/>
                    </a:cubicBezTo>
                    <a:cubicBezTo>
                      <a:pt x="1025" y="645"/>
                      <a:pt x="1186" y="625"/>
                      <a:pt x="1347" y="625"/>
                    </a:cubicBezTo>
                    <a:cubicBezTo>
                      <a:pt x="1507" y="625"/>
                      <a:pt x="1668" y="645"/>
                      <a:pt x="1795" y="723"/>
                    </a:cubicBezTo>
                    <a:cubicBezTo>
                      <a:pt x="1951" y="898"/>
                      <a:pt x="1873" y="1386"/>
                      <a:pt x="1795" y="1542"/>
                    </a:cubicBezTo>
                    <a:cubicBezTo>
                      <a:pt x="1717" y="1874"/>
                      <a:pt x="1639" y="2186"/>
                      <a:pt x="1717" y="2518"/>
                    </a:cubicBezTo>
                    <a:cubicBezTo>
                      <a:pt x="1717" y="2632"/>
                      <a:pt x="1843" y="2705"/>
                      <a:pt x="1941" y="2705"/>
                    </a:cubicBezTo>
                    <a:cubicBezTo>
                      <a:pt x="1976" y="2705"/>
                      <a:pt x="2009" y="2695"/>
                      <a:pt x="2029" y="2674"/>
                    </a:cubicBezTo>
                    <a:cubicBezTo>
                      <a:pt x="2693" y="2186"/>
                      <a:pt x="2849" y="801"/>
                      <a:pt x="2283" y="235"/>
                    </a:cubicBezTo>
                    <a:cubicBezTo>
                      <a:pt x="2029" y="1"/>
                      <a:pt x="1639" y="1"/>
                      <a:pt x="130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0" name="Google Shape;8460;p56"/>
              <p:cNvSpPr/>
              <p:nvPr/>
            </p:nvSpPr>
            <p:spPr>
              <a:xfrm flipH="1">
                <a:off x="75148" y="2200895"/>
                <a:ext cx="108436" cy="63653"/>
              </a:xfrm>
              <a:custGeom>
                <a:avLst/>
                <a:gdLst/>
                <a:ahLst/>
                <a:cxnLst/>
                <a:rect l="l" t="t" r="r" b="b"/>
                <a:pathLst>
                  <a:path w="3494" h="2051" extrusionOk="0">
                    <a:moveTo>
                      <a:pt x="1962" y="0"/>
                    </a:moveTo>
                    <a:cubicBezTo>
                      <a:pt x="1909" y="0"/>
                      <a:pt x="1853" y="6"/>
                      <a:pt x="1796" y="21"/>
                    </a:cubicBezTo>
                    <a:cubicBezTo>
                      <a:pt x="1386" y="21"/>
                      <a:pt x="1055" y="333"/>
                      <a:pt x="820" y="587"/>
                    </a:cubicBezTo>
                    <a:cubicBezTo>
                      <a:pt x="645" y="743"/>
                      <a:pt x="489" y="918"/>
                      <a:pt x="333" y="1152"/>
                    </a:cubicBezTo>
                    <a:cubicBezTo>
                      <a:pt x="333" y="1231"/>
                      <a:pt x="255" y="1406"/>
                      <a:pt x="157" y="1484"/>
                    </a:cubicBezTo>
                    <a:cubicBezTo>
                      <a:pt x="79" y="1484"/>
                      <a:pt x="1" y="1562"/>
                      <a:pt x="1" y="1640"/>
                    </a:cubicBezTo>
                    <a:lnTo>
                      <a:pt x="1" y="1894"/>
                    </a:lnTo>
                    <a:cubicBezTo>
                      <a:pt x="79" y="1972"/>
                      <a:pt x="157" y="2050"/>
                      <a:pt x="255" y="2050"/>
                    </a:cubicBezTo>
                    <a:cubicBezTo>
                      <a:pt x="977" y="1972"/>
                      <a:pt x="1055" y="743"/>
                      <a:pt x="1796" y="587"/>
                    </a:cubicBezTo>
                    <a:cubicBezTo>
                      <a:pt x="1816" y="584"/>
                      <a:pt x="1836" y="582"/>
                      <a:pt x="1856" y="582"/>
                    </a:cubicBezTo>
                    <a:cubicBezTo>
                      <a:pt x="2282" y="582"/>
                      <a:pt x="2579" y="1204"/>
                      <a:pt x="3002" y="1204"/>
                    </a:cubicBezTo>
                    <a:cubicBezTo>
                      <a:pt x="3105" y="1204"/>
                      <a:pt x="3216" y="1167"/>
                      <a:pt x="3337" y="1074"/>
                    </a:cubicBezTo>
                    <a:cubicBezTo>
                      <a:pt x="3415" y="1074"/>
                      <a:pt x="3494" y="918"/>
                      <a:pt x="3415" y="821"/>
                    </a:cubicBezTo>
                    <a:cubicBezTo>
                      <a:pt x="3259" y="587"/>
                      <a:pt x="2850" y="509"/>
                      <a:pt x="2596" y="255"/>
                    </a:cubicBezTo>
                    <a:cubicBezTo>
                      <a:pt x="2405" y="127"/>
                      <a:pt x="2201" y="0"/>
                      <a:pt x="19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1" name="Google Shape;8461;p56"/>
              <p:cNvSpPr/>
              <p:nvPr/>
            </p:nvSpPr>
            <p:spPr>
              <a:xfrm flipH="1">
                <a:off x="1875" y="2108287"/>
                <a:ext cx="82988" cy="94502"/>
              </a:xfrm>
              <a:custGeom>
                <a:avLst/>
                <a:gdLst/>
                <a:ahLst/>
                <a:cxnLst/>
                <a:rect l="l" t="t" r="r" b="b"/>
                <a:pathLst>
                  <a:path w="2674" h="3045" extrusionOk="0">
                    <a:moveTo>
                      <a:pt x="2342" y="0"/>
                    </a:moveTo>
                    <a:cubicBezTo>
                      <a:pt x="2186" y="0"/>
                      <a:pt x="2030" y="78"/>
                      <a:pt x="1854" y="156"/>
                    </a:cubicBezTo>
                    <a:cubicBezTo>
                      <a:pt x="1698" y="234"/>
                      <a:pt x="1542" y="234"/>
                      <a:pt x="1366" y="234"/>
                    </a:cubicBezTo>
                    <a:cubicBezTo>
                      <a:pt x="976" y="312"/>
                      <a:pt x="644" y="566"/>
                      <a:pt x="488" y="878"/>
                    </a:cubicBezTo>
                    <a:cubicBezTo>
                      <a:pt x="0" y="1619"/>
                      <a:pt x="878" y="2595"/>
                      <a:pt x="1542" y="3005"/>
                    </a:cubicBezTo>
                    <a:cubicBezTo>
                      <a:pt x="1583" y="3032"/>
                      <a:pt x="1627" y="3045"/>
                      <a:pt x="1671" y="3045"/>
                    </a:cubicBezTo>
                    <a:cubicBezTo>
                      <a:pt x="1878" y="3045"/>
                      <a:pt x="2080" y="2774"/>
                      <a:pt x="1952" y="2517"/>
                    </a:cubicBezTo>
                    <a:cubicBezTo>
                      <a:pt x="1776" y="2185"/>
                      <a:pt x="1366" y="1951"/>
                      <a:pt x="1210" y="1619"/>
                    </a:cubicBezTo>
                    <a:cubicBezTo>
                      <a:pt x="878" y="1132"/>
                      <a:pt x="1366" y="976"/>
                      <a:pt x="1776" y="800"/>
                    </a:cubicBezTo>
                    <a:cubicBezTo>
                      <a:pt x="2108" y="722"/>
                      <a:pt x="2673" y="390"/>
                      <a:pt x="243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2" name="Google Shape;8462;p56"/>
              <p:cNvSpPr/>
              <p:nvPr/>
            </p:nvSpPr>
            <p:spPr>
              <a:xfrm flipH="1">
                <a:off x="515194" y="2794347"/>
                <a:ext cx="46832" cy="267056"/>
              </a:xfrm>
              <a:custGeom>
                <a:avLst/>
                <a:gdLst/>
                <a:ahLst/>
                <a:cxnLst/>
                <a:rect l="l" t="t" r="r" b="b"/>
                <a:pathLst>
                  <a:path w="1509" h="8605" extrusionOk="0">
                    <a:moveTo>
                      <a:pt x="0" y="1"/>
                    </a:moveTo>
                    <a:cubicBezTo>
                      <a:pt x="0" y="723"/>
                      <a:pt x="156" y="1386"/>
                      <a:pt x="156" y="2108"/>
                    </a:cubicBezTo>
                    <a:cubicBezTo>
                      <a:pt x="254" y="2771"/>
                      <a:pt x="254" y="3493"/>
                      <a:pt x="332" y="4137"/>
                    </a:cubicBezTo>
                    <a:cubicBezTo>
                      <a:pt x="410" y="4879"/>
                      <a:pt x="644" y="5601"/>
                      <a:pt x="742" y="6264"/>
                    </a:cubicBezTo>
                    <a:cubicBezTo>
                      <a:pt x="898" y="6986"/>
                      <a:pt x="898" y="7805"/>
                      <a:pt x="1054" y="8449"/>
                    </a:cubicBezTo>
                    <a:cubicBezTo>
                      <a:pt x="1087" y="8557"/>
                      <a:pt x="1180" y="8605"/>
                      <a:pt x="1270" y="8605"/>
                    </a:cubicBezTo>
                    <a:cubicBezTo>
                      <a:pt x="1392" y="8605"/>
                      <a:pt x="1508" y="8517"/>
                      <a:pt x="1463" y="8371"/>
                    </a:cubicBezTo>
                    <a:lnTo>
                      <a:pt x="1385" y="8215"/>
                    </a:lnTo>
                    <a:lnTo>
                      <a:pt x="1385" y="8137"/>
                    </a:lnTo>
                    <a:cubicBezTo>
                      <a:pt x="1229" y="7552"/>
                      <a:pt x="1229" y="6986"/>
                      <a:pt x="1132" y="6420"/>
                    </a:cubicBezTo>
                    <a:cubicBezTo>
                      <a:pt x="1054" y="5698"/>
                      <a:pt x="820" y="5035"/>
                      <a:pt x="742" y="4313"/>
                    </a:cubicBezTo>
                    <a:cubicBezTo>
                      <a:pt x="566" y="3571"/>
                      <a:pt x="566" y="2849"/>
                      <a:pt x="488" y="2108"/>
                    </a:cubicBezTo>
                    <a:cubicBezTo>
                      <a:pt x="410" y="1386"/>
                      <a:pt x="156" y="723"/>
                      <a:pt x="7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3" name="Google Shape;8463;p56"/>
              <p:cNvSpPr/>
              <p:nvPr/>
            </p:nvSpPr>
            <p:spPr>
              <a:xfrm flipH="1">
                <a:off x="438910" y="2821564"/>
                <a:ext cx="188538" cy="193286"/>
              </a:xfrm>
              <a:custGeom>
                <a:avLst/>
                <a:gdLst/>
                <a:ahLst/>
                <a:cxnLst/>
                <a:rect l="l" t="t" r="r" b="b"/>
                <a:pathLst>
                  <a:path w="6075" h="6228" extrusionOk="0">
                    <a:moveTo>
                      <a:pt x="5832" y="1"/>
                    </a:moveTo>
                    <a:cubicBezTo>
                      <a:pt x="5810" y="1"/>
                      <a:pt x="5791" y="7"/>
                      <a:pt x="5776" y="21"/>
                    </a:cubicBezTo>
                    <a:cubicBezTo>
                      <a:pt x="4801" y="1075"/>
                      <a:pt x="3903" y="2050"/>
                      <a:pt x="2850" y="2948"/>
                    </a:cubicBezTo>
                    <a:cubicBezTo>
                      <a:pt x="2264" y="3514"/>
                      <a:pt x="1698" y="4002"/>
                      <a:pt x="1132" y="4567"/>
                    </a:cubicBezTo>
                    <a:cubicBezTo>
                      <a:pt x="723" y="5055"/>
                      <a:pt x="157" y="5543"/>
                      <a:pt x="1" y="6109"/>
                    </a:cubicBezTo>
                    <a:cubicBezTo>
                      <a:pt x="1" y="6164"/>
                      <a:pt x="39" y="6228"/>
                      <a:pt x="89" y="6228"/>
                    </a:cubicBezTo>
                    <a:cubicBezTo>
                      <a:pt x="110" y="6228"/>
                      <a:pt x="134" y="6216"/>
                      <a:pt x="157" y="6187"/>
                    </a:cubicBezTo>
                    <a:cubicBezTo>
                      <a:pt x="1054" y="4899"/>
                      <a:pt x="2440" y="3924"/>
                      <a:pt x="3571" y="2870"/>
                    </a:cubicBezTo>
                    <a:cubicBezTo>
                      <a:pt x="4137" y="2285"/>
                      <a:pt x="4801" y="1719"/>
                      <a:pt x="5367" y="1153"/>
                    </a:cubicBezTo>
                    <a:cubicBezTo>
                      <a:pt x="5523" y="919"/>
                      <a:pt x="6010" y="509"/>
                      <a:pt x="6010" y="255"/>
                    </a:cubicBezTo>
                    <a:cubicBezTo>
                      <a:pt x="6074" y="128"/>
                      <a:pt x="5930" y="1"/>
                      <a:pt x="58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4" name="Google Shape;8464;p56"/>
              <p:cNvSpPr/>
              <p:nvPr/>
            </p:nvSpPr>
            <p:spPr>
              <a:xfrm flipH="1">
                <a:off x="411599" y="2879848"/>
                <a:ext cx="235276" cy="104340"/>
              </a:xfrm>
              <a:custGeom>
                <a:avLst/>
                <a:gdLst/>
                <a:ahLst/>
                <a:cxnLst/>
                <a:rect l="l" t="t" r="r" b="b"/>
                <a:pathLst>
                  <a:path w="7581" h="3362" extrusionOk="0">
                    <a:moveTo>
                      <a:pt x="160" y="1"/>
                    </a:moveTo>
                    <a:cubicBezTo>
                      <a:pt x="76" y="1"/>
                      <a:pt x="0" y="75"/>
                      <a:pt x="61" y="172"/>
                    </a:cubicBezTo>
                    <a:cubicBezTo>
                      <a:pt x="217" y="582"/>
                      <a:pt x="627" y="816"/>
                      <a:pt x="1037" y="992"/>
                    </a:cubicBezTo>
                    <a:cubicBezTo>
                      <a:pt x="1602" y="1304"/>
                      <a:pt x="2168" y="1480"/>
                      <a:pt x="2812" y="1714"/>
                    </a:cubicBezTo>
                    <a:cubicBezTo>
                      <a:pt x="3222" y="1870"/>
                      <a:pt x="3632" y="2046"/>
                      <a:pt x="4119" y="2202"/>
                    </a:cubicBezTo>
                    <a:cubicBezTo>
                      <a:pt x="4529" y="2280"/>
                      <a:pt x="5017" y="2358"/>
                      <a:pt x="5427" y="2533"/>
                    </a:cubicBezTo>
                    <a:cubicBezTo>
                      <a:pt x="5661" y="2689"/>
                      <a:pt x="5914" y="2943"/>
                      <a:pt x="6227" y="3021"/>
                    </a:cubicBezTo>
                    <a:cubicBezTo>
                      <a:pt x="6480" y="3099"/>
                      <a:pt x="6968" y="3099"/>
                      <a:pt x="7124" y="3333"/>
                    </a:cubicBezTo>
                    <a:cubicBezTo>
                      <a:pt x="7155" y="3353"/>
                      <a:pt x="7194" y="3361"/>
                      <a:pt x="7234" y="3361"/>
                    </a:cubicBezTo>
                    <a:cubicBezTo>
                      <a:pt x="7393" y="3361"/>
                      <a:pt x="7581" y="3224"/>
                      <a:pt x="7456" y="3099"/>
                    </a:cubicBezTo>
                    <a:cubicBezTo>
                      <a:pt x="7280" y="2689"/>
                      <a:pt x="6714" y="2768"/>
                      <a:pt x="6305" y="2611"/>
                    </a:cubicBezTo>
                    <a:cubicBezTo>
                      <a:pt x="5993" y="2455"/>
                      <a:pt x="5739" y="2202"/>
                      <a:pt x="5427" y="2124"/>
                    </a:cubicBezTo>
                    <a:cubicBezTo>
                      <a:pt x="5017" y="1968"/>
                      <a:pt x="4607" y="1870"/>
                      <a:pt x="4197" y="1792"/>
                    </a:cubicBezTo>
                    <a:cubicBezTo>
                      <a:pt x="3378" y="1558"/>
                      <a:pt x="2656" y="1226"/>
                      <a:pt x="1837" y="894"/>
                    </a:cubicBezTo>
                    <a:cubicBezTo>
                      <a:pt x="1349" y="738"/>
                      <a:pt x="627" y="504"/>
                      <a:pt x="295" y="94"/>
                    </a:cubicBezTo>
                    <a:cubicBezTo>
                      <a:pt x="266" y="28"/>
                      <a:pt x="211" y="1"/>
                      <a:pt x="16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5" name="Google Shape;8465;p56"/>
              <p:cNvSpPr/>
              <p:nvPr/>
            </p:nvSpPr>
            <p:spPr>
              <a:xfrm flipH="1">
                <a:off x="592284" y="2932359"/>
                <a:ext cx="35163" cy="13407"/>
              </a:xfrm>
              <a:custGeom>
                <a:avLst/>
                <a:gdLst/>
                <a:ahLst/>
                <a:cxnLst/>
                <a:rect l="l" t="t" r="r" b="b"/>
                <a:pathLst>
                  <a:path w="1133" h="432" extrusionOk="0">
                    <a:moveTo>
                      <a:pt x="959" y="0"/>
                    </a:moveTo>
                    <a:cubicBezTo>
                      <a:pt x="829" y="0"/>
                      <a:pt x="691" y="100"/>
                      <a:pt x="567" y="100"/>
                    </a:cubicBezTo>
                    <a:cubicBezTo>
                      <a:pt x="411" y="100"/>
                      <a:pt x="157" y="100"/>
                      <a:pt x="1" y="178"/>
                    </a:cubicBezTo>
                    <a:lnTo>
                      <a:pt x="1" y="354"/>
                    </a:lnTo>
                    <a:cubicBezTo>
                      <a:pt x="157" y="432"/>
                      <a:pt x="411" y="432"/>
                      <a:pt x="645" y="432"/>
                    </a:cubicBezTo>
                    <a:cubicBezTo>
                      <a:pt x="801" y="354"/>
                      <a:pt x="1054" y="354"/>
                      <a:pt x="1132" y="178"/>
                    </a:cubicBezTo>
                    <a:cubicBezTo>
                      <a:pt x="1132" y="100"/>
                      <a:pt x="1132" y="22"/>
                      <a:pt x="1054" y="22"/>
                    </a:cubicBezTo>
                    <a:cubicBezTo>
                      <a:pt x="1023" y="6"/>
                      <a:pt x="991" y="0"/>
                      <a:pt x="9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6" name="Google Shape;8466;p56"/>
              <p:cNvSpPr/>
              <p:nvPr/>
            </p:nvSpPr>
            <p:spPr>
              <a:xfrm flipH="1">
                <a:off x="573012" y="2862189"/>
                <a:ext cx="32028" cy="39166"/>
              </a:xfrm>
              <a:custGeom>
                <a:avLst/>
                <a:gdLst/>
                <a:ahLst/>
                <a:cxnLst/>
                <a:rect l="l" t="t" r="r" b="b"/>
                <a:pathLst>
                  <a:path w="1032" h="1262" extrusionOk="0">
                    <a:moveTo>
                      <a:pt x="176" y="0"/>
                    </a:moveTo>
                    <a:cubicBezTo>
                      <a:pt x="1" y="254"/>
                      <a:pt x="176" y="488"/>
                      <a:pt x="332" y="663"/>
                    </a:cubicBezTo>
                    <a:cubicBezTo>
                      <a:pt x="410" y="820"/>
                      <a:pt x="664" y="1073"/>
                      <a:pt x="820" y="1229"/>
                    </a:cubicBezTo>
                    <a:cubicBezTo>
                      <a:pt x="843" y="1252"/>
                      <a:pt x="873" y="1262"/>
                      <a:pt x="901" y="1262"/>
                    </a:cubicBezTo>
                    <a:cubicBezTo>
                      <a:pt x="970" y="1262"/>
                      <a:pt x="1031" y="1206"/>
                      <a:pt x="976" y="1151"/>
                    </a:cubicBezTo>
                    <a:cubicBezTo>
                      <a:pt x="976" y="898"/>
                      <a:pt x="820" y="741"/>
                      <a:pt x="664" y="585"/>
                    </a:cubicBezTo>
                    <a:cubicBezTo>
                      <a:pt x="489" y="410"/>
                      <a:pt x="489" y="176"/>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7" name="Google Shape;8467;p56"/>
              <p:cNvSpPr/>
              <p:nvPr/>
            </p:nvSpPr>
            <p:spPr>
              <a:xfrm flipH="1">
                <a:off x="514169" y="2837951"/>
                <a:ext cx="22438" cy="43511"/>
              </a:xfrm>
              <a:custGeom>
                <a:avLst/>
                <a:gdLst/>
                <a:ahLst/>
                <a:cxnLst/>
                <a:rect l="l" t="t" r="r" b="b"/>
                <a:pathLst>
                  <a:path w="723" h="1402" extrusionOk="0">
                    <a:moveTo>
                      <a:pt x="615" y="1"/>
                    </a:moveTo>
                    <a:cubicBezTo>
                      <a:pt x="586" y="1"/>
                      <a:pt x="566" y="20"/>
                      <a:pt x="566" y="59"/>
                    </a:cubicBezTo>
                    <a:cubicBezTo>
                      <a:pt x="313" y="215"/>
                      <a:pt x="313" y="469"/>
                      <a:pt x="157" y="703"/>
                    </a:cubicBezTo>
                    <a:cubicBezTo>
                      <a:pt x="79" y="957"/>
                      <a:pt x="1" y="1113"/>
                      <a:pt x="79" y="1366"/>
                    </a:cubicBezTo>
                    <a:cubicBezTo>
                      <a:pt x="79" y="1366"/>
                      <a:pt x="113" y="1401"/>
                      <a:pt x="136" y="1401"/>
                    </a:cubicBezTo>
                    <a:cubicBezTo>
                      <a:pt x="148" y="1401"/>
                      <a:pt x="157" y="1392"/>
                      <a:pt x="157" y="1366"/>
                    </a:cubicBezTo>
                    <a:cubicBezTo>
                      <a:pt x="313" y="1191"/>
                      <a:pt x="410" y="957"/>
                      <a:pt x="488" y="703"/>
                    </a:cubicBezTo>
                    <a:cubicBezTo>
                      <a:pt x="644" y="547"/>
                      <a:pt x="722" y="293"/>
                      <a:pt x="722" y="59"/>
                    </a:cubicBezTo>
                    <a:cubicBezTo>
                      <a:pt x="683" y="20"/>
                      <a:pt x="644" y="1"/>
                      <a:pt x="61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8" name="Google Shape;8468;p56"/>
              <p:cNvSpPr/>
              <p:nvPr/>
            </p:nvSpPr>
            <p:spPr>
              <a:xfrm flipH="1">
                <a:off x="466344" y="2902752"/>
                <a:ext cx="35132" cy="17597"/>
              </a:xfrm>
              <a:custGeom>
                <a:avLst/>
                <a:gdLst/>
                <a:ahLst/>
                <a:cxnLst/>
                <a:rect l="l" t="t" r="r" b="b"/>
                <a:pathLst>
                  <a:path w="1132" h="567" extrusionOk="0">
                    <a:moveTo>
                      <a:pt x="1054" y="0"/>
                    </a:moveTo>
                    <a:cubicBezTo>
                      <a:pt x="898" y="0"/>
                      <a:pt x="742" y="78"/>
                      <a:pt x="566" y="156"/>
                    </a:cubicBezTo>
                    <a:cubicBezTo>
                      <a:pt x="410" y="156"/>
                      <a:pt x="254" y="254"/>
                      <a:pt x="156" y="332"/>
                    </a:cubicBezTo>
                    <a:cubicBezTo>
                      <a:pt x="0" y="410"/>
                      <a:pt x="78" y="566"/>
                      <a:pt x="254" y="566"/>
                    </a:cubicBezTo>
                    <a:cubicBezTo>
                      <a:pt x="488" y="488"/>
                      <a:pt x="1132" y="488"/>
                      <a:pt x="1132" y="156"/>
                    </a:cubicBezTo>
                    <a:cubicBezTo>
                      <a:pt x="1132" y="78"/>
                      <a:pt x="1132" y="0"/>
                      <a:pt x="10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69" name="Google Shape;8469;p56"/>
              <p:cNvSpPr/>
              <p:nvPr/>
            </p:nvSpPr>
            <p:spPr>
              <a:xfrm flipH="1">
                <a:off x="617733" y="2858682"/>
                <a:ext cx="39973" cy="56825"/>
              </a:xfrm>
              <a:custGeom>
                <a:avLst/>
                <a:gdLst/>
                <a:ahLst/>
                <a:cxnLst/>
                <a:rect l="l" t="t" r="r" b="b"/>
                <a:pathLst>
                  <a:path w="1288" h="1831" extrusionOk="0">
                    <a:moveTo>
                      <a:pt x="725" y="0"/>
                    </a:moveTo>
                    <a:cubicBezTo>
                      <a:pt x="679" y="0"/>
                      <a:pt x="644" y="35"/>
                      <a:pt x="644" y="35"/>
                    </a:cubicBezTo>
                    <a:cubicBezTo>
                      <a:pt x="566" y="289"/>
                      <a:pt x="722" y="523"/>
                      <a:pt x="800" y="698"/>
                    </a:cubicBezTo>
                    <a:cubicBezTo>
                      <a:pt x="898" y="933"/>
                      <a:pt x="898" y="1186"/>
                      <a:pt x="976" y="1342"/>
                    </a:cubicBezTo>
                    <a:cubicBezTo>
                      <a:pt x="755" y="1342"/>
                      <a:pt x="534" y="1377"/>
                      <a:pt x="341" y="1377"/>
                    </a:cubicBezTo>
                    <a:cubicBezTo>
                      <a:pt x="245" y="1377"/>
                      <a:pt x="156" y="1368"/>
                      <a:pt x="78" y="1342"/>
                    </a:cubicBezTo>
                    <a:lnTo>
                      <a:pt x="0" y="1420"/>
                    </a:lnTo>
                    <a:cubicBezTo>
                      <a:pt x="156" y="1830"/>
                      <a:pt x="722" y="1674"/>
                      <a:pt x="1132" y="1752"/>
                    </a:cubicBezTo>
                    <a:cubicBezTo>
                      <a:pt x="1210" y="1752"/>
                      <a:pt x="1288" y="1674"/>
                      <a:pt x="1288" y="1576"/>
                    </a:cubicBezTo>
                    <a:cubicBezTo>
                      <a:pt x="1288" y="1264"/>
                      <a:pt x="1210" y="933"/>
                      <a:pt x="1132" y="698"/>
                    </a:cubicBezTo>
                    <a:cubicBezTo>
                      <a:pt x="1054" y="445"/>
                      <a:pt x="976" y="113"/>
                      <a:pt x="800" y="35"/>
                    </a:cubicBezTo>
                    <a:cubicBezTo>
                      <a:pt x="774" y="9"/>
                      <a:pt x="748" y="0"/>
                      <a:pt x="72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0" name="Google Shape;8470;p56"/>
              <p:cNvSpPr/>
              <p:nvPr/>
            </p:nvSpPr>
            <p:spPr>
              <a:xfrm flipH="1">
                <a:off x="534156" y="2816754"/>
                <a:ext cx="49780" cy="44846"/>
              </a:xfrm>
              <a:custGeom>
                <a:avLst/>
                <a:gdLst/>
                <a:ahLst/>
                <a:cxnLst/>
                <a:rect l="l" t="t" r="r" b="b"/>
                <a:pathLst>
                  <a:path w="1604" h="1445" extrusionOk="0">
                    <a:moveTo>
                      <a:pt x="1350" y="1"/>
                    </a:moveTo>
                    <a:cubicBezTo>
                      <a:pt x="1272" y="176"/>
                      <a:pt x="1194" y="332"/>
                      <a:pt x="1194" y="586"/>
                    </a:cubicBezTo>
                    <a:cubicBezTo>
                      <a:pt x="1116" y="664"/>
                      <a:pt x="1116" y="820"/>
                      <a:pt x="1038" y="976"/>
                    </a:cubicBezTo>
                    <a:cubicBezTo>
                      <a:pt x="784" y="664"/>
                      <a:pt x="550" y="176"/>
                      <a:pt x="140" y="98"/>
                    </a:cubicBezTo>
                    <a:cubicBezTo>
                      <a:pt x="124" y="78"/>
                      <a:pt x="108" y="69"/>
                      <a:pt x="93" y="69"/>
                    </a:cubicBezTo>
                    <a:cubicBezTo>
                      <a:pt x="36" y="69"/>
                      <a:pt x="0" y="192"/>
                      <a:pt x="62" y="254"/>
                    </a:cubicBezTo>
                    <a:cubicBezTo>
                      <a:pt x="472" y="488"/>
                      <a:pt x="628" y="1074"/>
                      <a:pt x="960" y="1386"/>
                    </a:cubicBezTo>
                    <a:cubicBezTo>
                      <a:pt x="999" y="1425"/>
                      <a:pt x="1057" y="1445"/>
                      <a:pt x="1116" y="1445"/>
                    </a:cubicBezTo>
                    <a:cubicBezTo>
                      <a:pt x="1174" y="1445"/>
                      <a:pt x="1233" y="1425"/>
                      <a:pt x="1272" y="1386"/>
                    </a:cubicBezTo>
                    <a:cubicBezTo>
                      <a:pt x="1350" y="1152"/>
                      <a:pt x="1448" y="898"/>
                      <a:pt x="1448" y="742"/>
                    </a:cubicBezTo>
                    <a:cubicBezTo>
                      <a:pt x="1526" y="488"/>
                      <a:pt x="1604" y="254"/>
                      <a:pt x="1526" y="98"/>
                    </a:cubicBezTo>
                    <a:cubicBezTo>
                      <a:pt x="1526" y="1"/>
                      <a:pt x="1448" y="1"/>
                      <a:pt x="135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1" name="Google Shape;8471;p56"/>
              <p:cNvSpPr/>
              <p:nvPr/>
            </p:nvSpPr>
            <p:spPr>
              <a:xfrm flipH="1">
                <a:off x="428171" y="2822806"/>
                <a:ext cx="58160" cy="50711"/>
              </a:xfrm>
              <a:custGeom>
                <a:avLst/>
                <a:gdLst/>
                <a:ahLst/>
                <a:cxnLst/>
                <a:rect l="l" t="t" r="r" b="b"/>
                <a:pathLst>
                  <a:path w="1874" h="1634" extrusionOk="0">
                    <a:moveTo>
                      <a:pt x="459" y="1"/>
                    </a:moveTo>
                    <a:cubicBezTo>
                      <a:pt x="429" y="1"/>
                      <a:pt x="410" y="20"/>
                      <a:pt x="410" y="59"/>
                    </a:cubicBezTo>
                    <a:cubicBezTo>
                      <a:pt x="254" y="547"/>
                      <a:pt x="0" y="1035"/>
                      <a:pt x="78" y="1523"/>
                    </a:cubicBezTo>
                    <a:cubicBezTo>
                      <a:pt x="78" y="1578"/>
                      <a:pt x="117" y="1633"/>
                      <a:pt x="174" y="1633"/>
                    </a:cubicBezTo>
                    <a:cubicBezTo>
                      <a:pt x="198" y="1633"/>
                      <a:pt x="225" y="1624"/>
                      <a:pt x="254" y="1601"/>
                    </a:cubicBezTo>
                    <a:cubicBezTo>
                      <a:pt x="376" y="1581"/>
                      <a:pt x="502" y="1576"/>
                      <a:pt x="631" y="1576"/>
                    </a:cubicBezTo>
                    <a:cubicBezTo>
                      <a:pt x="759" y="1576"/>
                      <a:pt x="888" y="1581"/>
                      <a:pt x="1015" y="1581"/>
                    </a:cubicBezTo>
                    <a:cubicBezTo>
                      <a:pt x="1268" y="1581"/>
                      <a:pt x="1512" y="1562"/>
                      <a:pt x="1717" y="1445"/>
                    </a:cubicBezTo>
                    <a:cubicBezTo>
                      <a:pt x="1873" y="1367"/>
                      <a:pt x="1795" y="1191"/>
                      <a:pt x="1620" y="1191"/>
                    </a:cubicBezTo>
                    <a:cubicBezTo>
                      <a:pt x="1229" y="1269"/>
                      <a:pt x="820" y="1269"/>
                      <a:pt x="410" y="1269"/>
                    </a:cubicBezTo>
                    <a:cubicBezTo>
                      <a:pt x="410" y="879"/>
                      <a:pt x="644" y="469"/>
                      <a:pt x="566" y="59"/>
                    </a:cubicBezTo>
                    <a:cubicBezTo>
                      <a:pt x="527" y="20"/>
                      <a:pt x="488" y="1"/>
                      <a:pt x="4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2" name="Google Shape;8472;p56"/>
              <p:cNvSpPr/>
              <p:nvPr/>
            </p:nvSpPr>
            <p:spPr>
              <a:xfrm flipH="1">
                <a:off x="440896" y="2900331"/>
                <a:ext cx="12755" cy="10304"/>
              </a:xfrm>
              <a:custGeom>
                <a:avLst/>
                <a:gdLst/>
                <a:ahLst/>
                <a:cxnLst/>
                <a:rect l="l" t="t" r="r" b="b"/>
                <a:pathLst>
                  <a:path w="411" h="332" extrusionOk="0">
                    <a:moveTo>
                      <a:pt x="254" y="0"/>
                    </a:moveTo>
                    <a:cubicBezTo>
                      <a:pt x="176" y="78"/>
                      <a:pt x="79" y="78"/>
                      <a:pt x="79" y="156"/>
                    </a:cubicBezTo>
                    <a:cubicBezTo>
                      <a:pt x="1" y="234"/>
                      <a:pt x="79" y="332"/>
                      <a:pt x="176" y="332"/>
                    </a:cubicBezTo>
                    <a:cubicBezTo>
                      <a:pt x="254" y="332"/>
                      <a:pt x="410" y="332"/>
                      <a:pt x="410" y="156"/>
                    </a:cubicBezTo>
                    <a:cubicBezTo>
                      <a:pt x="410" y="78"/>
                      <a:pt x="332"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3" name="Google Shape;8473;p56"/>
              <p:cNvSpPr/>
              <p:nvPr/>
            </p:nvSpPr>
            <p:spPr>
              <a:xfrm flipH="1">
                <a:off x="640109" y="2937852"/>
                <a:ext cx="12755" cy="10335"/>
              </a:xfrm>
              <a:custGeom>
                <a:avLst/>
                <a:gdLst/>
                <a:ahLst/>
                <a:cxnLst/>
                <a:rect l="l" t="t" r="r" b="b"/>
                <a:pathLst>
                  <a:path w="411" h="333" extrusionOk="0">
                    <a:moveTo>
                      <a:pt x="156" y="1"/>
                    </a:moveTo>
                    <a:cubicBezTo>
                      <a:pt x="0" y="1"/>
                      <a:pt x="0" y="333"/>
                      <a:pt x="156" y="333"/>
                    </a:cubicBezTo>
                    <a:cubicBezTo>
                      <a:pt x="410" y="333"/>
                      <a:pt x="410"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4" name="Google Shape;8474;p56"/>
              <p:cNvSpPr/>
              <p:nvPr/>
            </p:nvSpPr>
            <p:spPr>
              <a:xfrm flipH="1">
                <a:off x="602588" y="2840371"/>
                <a:ext cx="7293" cy="7976"/>
              </a:xfrm>
              <a:custGeom>
                <a:avLst/>
                <a:gdLst/>
                <a:ahLst/>
                <a:cxnLst/>
                <a:rect l="l" t="t" r="r" b="b"/>
                <a:pathLst>
                  <a:path w="235" h="257" extrusionOk="0">
                    <a:moveTo>
                      <a:pt x="196" y="1"/>
                    </a:moveTo>
                    <a:cubicBezTo>
                      <a:pt x="176" y="1"/>
                      <a:pt x="157" y="20"/>
                      <a:pt x="157" y="59"/>
                    </a:cubicBezTo>
                    <a:cubicBezTo>
                      <a:pt x="1" y="59"/>
                      <a:pt x="1" y="137"/>
                      <a:pt x="79" y="215"/>
                    </a:cubicBezTo>
                    <a:cubicBezTo>
                      <a:pt x="102" y="244"/>
                      <a:pt x="125" y="256"/>
                      <a:pt x="147" y="256"/>
                    </a:cubicBezTo>
                    <a:cubicBezTo>
                      <a:pt x="196" y="256"/>
                      <a:pt x="235" y="192"/>
                      <a:pt x="235" y="137"/>
                    </a:cubicBezTo>
                    <a:lnTo>
                      <a:pt x="235" y="59"/>
                    </a:lnTo>
                    <a:cubicBezTo>
                      <a:pt x="235" y="20"/>
                      <a:pt x="215" y="1"/>
                      <a:pt x="19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5" name="Google Shape;8475;p56"/>
              <p:cNvSpPr/>
              <p:nvPr/>
            </p:nvSpPr>
            <p:spPr>
              <a:xfrm flipH="1">
                <a:off x="499024" y="2809492"/>
                <a:ext cx="9714" cy="7293"/>
              </a:xfrm>
              <a:custGeom>
                <a:avLst/>
                <a:gdLst/>
                <a:ahLst/>
                <a:cxnLst/>
                <a:rect l="l" t="t" r="r" b="b"/>
                <a:pathLst>
                  <a:path w="313" h="235" extrusionOk="0">
                    <a:moveTo>
                      <a:pt x="156" y="1"/>
                    </a:moveTo>
                    <a:cubicBezTo>
                      <a:pt x="0" y="1"/>
                      <a:pt x="0" y="235"/>
                      <a:pt x="156" y="235"/>
                    </a:cubicBezTo>
                    <a:cubicBezTo>
                      <a:pt x="312" y="235"/>
                      <a:pt x="312" y="1"/>
                      <a:pt x="1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6" name="Google Shape;8476;p56"/>
              <p:cNvSpPr/>
              <p:nvPr/>
            </p:nvSpPr>
            <p:spPr>
              <a:xfrm flipH="1">
                <a:off x="420909" y="2939994"/>
                <a:ext cx="52728" cy="58470"/>
              </a:xfrm>
              <a:custGeom>
                <a:avLst/>
                <a:gdLst/>
                <a:ahLst/>
                <a:cxnLst/>
                <a:rect l="l" t="t" r="r" b="b"/>
                <a:pathLst>
                  <a:path w="1699" h="1884" extrusionOk="0">
                    <a:moveTo>
                      <a:pt x="1621" y="1"/>
                    </a:moveTo>
                    <a:cubicBezTo>
                      <a:pt x="1600" y="1"/>
                      <a:pt x="1575" y="9"/>
                      <a:pt x="1542" y="30"/>
                    </a:cubicBezTo>
                    <a:cubicBezTo>
                      <a:pt x="1054" y="186"/>
                      <a:pt x="567" y="342"/>
                      <a:pt x="157" y="595"/>
                    </a:cubicBezTo>
                    <a:cubicBezTo>
                      <a:pt x="1" y="595"/>
                      <a:pt x="1" y="673"/>
                      <a:pt x="1" y="751"/>
                    </a:cubicBezTo>
                    <a:cubicBezTo>
                      <a:pt x="79" y="1005"/>
                      <a:pt x="157" y="1239"/>
                      <a:pt x="332" y="1395"/>
                    </a:cubicBezTo>
                    <a:cubicBezTo>
                      <a:pt x="411" y="1571"/>
                      <a:pt x="489" y="1805"/>
                      <a:pt x="723" y="1883"/>
                    </a:cubicBezTo>
                    <a:lnTo>
                      <a:pt x="820" y="1805"/>
                    </a:lnTo>
                    <a:cubicBezTo>
                      <a:pt x="898" y="1571"/>
                      <a:pt x="820" y="1493"/>
                      <a:pt x="723" y="1317"/>
                    </a:cubicBezTo>
                    <a:cubicBezTo>
                      <a:pt x="567" y="1161"/>
                      <a:pt x="489" y="1005"/>
                      <a:pt x="411" y="830"/>
                    </a:cubicBezTo>
                    <a:cubicBezTo>
                      <a:pt x="820" y="673"/>
                      <a:pt x="1386" y="595"/>
                      <a:pt x="1698" y="186"/>
                    </a:cubicBezTo>
                    <a:cubicBezTo>
                      <a:pt x="1698" y="124"/>
                      <a:pt x="1698" y="1"/>
                      <a:pt x="16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7" name="Google Shape;8477;p56"/>
              <p:cNvSpPr/>
              <p:nvPr/>
            </p:nvSpPr>
            <p:spPr>
              <a:xfrm flipH="1">
                <a:off x="451199" y="1230245"/>
                <a:ext cx="15176" cy="353054"/>
              </a:xfrm>
              <a:custGeom>
                <a:avLst/>
                <a:gdLst/>
                <a:ahLst/>
                <a:cxnLst/>
                <a:rect l="l" t="t" r="r" b="b"/>
                <a:pathLst>
                  <a:path w="489" h="11376" extrusionOk="0">
                    <a:moveTo>
                      <a:pt x="255" y="0"/>
                    </a:moveTo>
                    <a:cubicBezTo>
                      <a:pt x="177" y="0"/>
                      <a:pt x="177" y="0"/>
                      <a:pt x="177" y="78"/>
                    </a:cubicBezTo>
                    <a:cubicBezTo>
                      <a:pt x="177" y="78"/>
                      <a:pt x="177" y="234"/>
                      <a:pt x="98" y="566"/>
                    </a:cubicBezTo>
                    <a:lnTo>
                      <a:pt x="98" y="1854"/>
                    </a:lnTo>
                    <a:lnTo>
                      <a:pt x="98" y="2673"/>
                    </a:lnTo>
                    <a:lnTo>
                      <a:pt x="98" y="3571"/>
                    </a:lnTo>
                    <a:cubicBezTo>
                      <a:pt x="1" y="4293"/>
                      <a:pt x="1" y="4956"/>
                      <a:pt x="1" y="5678"/>
                    </a:cubicBezTo>
                    <a:cubicBezTo>
                      <a:pt x="1" y="6341"/>
                      <a:pt x="1" y="7063"/>
                      <a:pt x="98" y="7707"/>
                    </a:cubicBezTo>
                    <a:lnTo>
                      <a:pt x="98" y="9502"/>
                    </a:lnTo>
                    <a:cubicBezTo>
                      <a:pt x="98" y="10556"/>
                      <a:pt x="177" y="11219"/>
                      <a:pt x="177" y="11219"/>
                    </a:cubicBezTo>
                    <a:cubicBezTo>
                      <a:pt x="177" y="11297"/>
                      <a:pt x="177" y="11375"/>
                      <a:pt x="255" y="11375"/>
                    </a:cubicBezTo>
                    <a:cubicBezTo>
                      <a:pt x="333" y="11375"/>
                      <a:pt x="411" y="11297"/>
                      <a:pt x="411" y="11219"/>
                    </a:cubicBezTo>
                    <a:lnTo>
                      <a:pt x="411" y="9502"/>
                    </a:lnTo>
                    <a:cubicBezTo>
                      <a:pt x="489" y="8936"/>
                      <a:pt x="489" y="8371"/>
                      <a:pt x="489" y="7707"/>
                    </a:cubicBezTo>
                    <a:lnTo>
                      <a:pt x="489" y="5678"/>
                    </a:lnTo>
                    <a:lnTo>
                      <a:pt x="489" y="3571"/>
                    </a:lnTo>
                    <a:lnTo>
                      <a:pt x="489" y="2673"/>
                    </a:lnTo>
                    <a:cubicBezTo>
                      <a:pt x="489" y="2341"/>
                      <a:pt x="489" y="2107"/>
                      <a:pt x="411" y="1854"/>
                    </a:cubicBezTo>
                    <a:lnTo>
                      <a:pt x="411" y="566"/>
                    </a:lnTo>
                    <a:lnTo>
                      <a:pt x="411" y="78"/>
                    </a:lnTo>
                    <a:cubicBezTo>
                      <a:pt x="411" y="0"/>
                      <a:pt x="333" y="0"/>
                      <a:pt x="25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8" name="Google Shape;8478;p56"/>
              <p:cNvSpPr/>
              <p:nvPr/>
            </p:nvSpPr>
            <p:spPr>
              <a:xfrm flipH="1">
                <a:off x="420909" y="1247779"/>
                <a:ext cx="72715" cy="42270"/>
              </a:xfrm>
              <a:custGeom>
                <a:avLst/>
                <a:gdLst/>
                <a:ahLst/>
                <a:cxnLst/>
                <a:rect l="l" t="t" r="r" b="b"/>
                <a:pathLst>
                  <a:path w="2343" h="1362" extrusionOk="0">
                    <a:moveTo>
                      <a:pt x="79" y="1"/>
                    </a:moveTo>
                    <a:cubicBezTo>
                      <a:pt x="1" y="79"/>
                      <a:pt x="1" y="157"/>
                      <a:pt x="1" y="157"/>
                    </a:cubicBezTo>
                    <a:cubicBezTo>
                      <a:pt x="157" y="411"/>
                      <a:pt x="313" y="567"/>
                      <a:pt x="489" y="723"/>
                    </a:cubicBezTo>
                    <a:cubicBezTo>
                      <a:pt x="645" y="977"/>
                      <a:pt x="801" y="1133"/>
                      <a:pt x="976" y="1289"/>
                    </a:cubicBezTo>
                    <a:cubicBezTo>
                      <a:pt x="1015" y="1337"/>
                      <a:pt x="1074" y="1362"/>
                      <a:pt x="1133" y="1362"/>
                    </a:cubicBezTo>
                    <a:cubicBezTo>
                      <a:pt x="1191" y="1362"/>
                      <a:pt x="1250" y="1337"/>
                      <a:pt x="1289" y="1289"/>
                    </a:cubicBezTo>
                    <a:cubicBezTo>
                      <a:pt x="1464" y="1133"/>
                      <a:pt x="1698" y="977"/>
                      <a:pt x="1855" y="723"/>
                    </a:cubicBezTo>
                    <a:cubicBezTo>
                      <a:pt x="2030" y="567"/>
                      <a:pt x="2186" y="411"/>
                      <a:pt x="2342" y="157"/>
                    </a:cubicBezTo>
                    <a:lnTo>
                      <a:pt x="2342" y="79"/>
                    </a:lnTo>
                    <a:cubicBezTo>
                      <a:pt x="2264" y="1"/>
                      <a:pt x="2186" y="1"/>
                      <a:pt x="2186" y="1"/>
                    </a:cubicBezTo>
                    <a:cubicBezTo>
                      <a:pt x="1952" y="157"/>
                      <a:pt x="1776" y="313"/>
                      <a:pt x="1542" y="489"/>
                    </a:cubicBezTo>
                    <a:cubicBezTo>
                      <a:pt x="1420" y="598"/>
                      <a:pt x="1268" y="707"/>
                      <a:pt x="1135" y="823"/>
                    </a:cubicBezTo>
                    <a:lnTo>
                      <a:pt x="1135" y="823"/>
                    </a:lnTo>
                    <a:lnTo>
                      <a:pt x="801" y="489"/>
                    </a:lnTo>
                    <a:cubicBezTo>
                      <a:pt x="567" y="313"/>
                      <a:pt x="391" y="157"/>
                      <a:pt x="1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79" name="Google Shape;8479;p56"/>
              <p:cNvSpPr/>
              <p:nvPr/>
            </p:nvSpPr>
            <p:spPr>
              <a:xfrm flipH="1">
                <a:off x="420909" y="1521105"/>
                <a:ext cx="72715" cy="44628"/>
              </a:xfrm>
              <a:custGeom>
                <a:avLst/>
                <a:gdLst/>
                <a:ahLst/>
                <a:cxnLst/>
                <a:rect l="l" t="t" r="r" b="b"/>
                <a:pathLst>
                  <a:path w="2343" h="1438" extrusionOk="0">
                    <a:moveTo>
                      <a:pt x="1163" y="1"/>
                    </a:moveTo>
                    <a:cubicBezTo>
                      <a:pt x="1095" y="1"/>
                      <a:pt x="1022" y="39"/>
                      <a:pt x="976" y="130"/>
                    </a:cubicBezTo>
                    <a:lnTo>
                      <a:pt x="489" y="618"/>
                    </a:lnTo>
                    <a:cubicBezTo>
                      <a:pt x="313" y="872"/>
                      <a:pt x="157" y="1028"/>
                      <a:pt x="1" y="1262"/>
                    </a:cubicBezTo>
                    <a:lnTo>
                      <a:pt x="1" y="1438"/>
                    </a:lnTo>
                    <a:lnTo>
                      <a:pt x="235" y="1438"/>
                    </a:lnTo>
                    <a:cubicBezTo>
                      <a:pt x="391" y="1262"/>
                      <a:pt x="567" y="1106"/>
                      <a:pt x="801" y="950"/>
                    </a:cubicBezTo>
                    <a:cubicBezTo>
                      <a:pt x="919" y="832"/>
                      <a:pt x="1028" y="722"/>
                      <a:pt x="1135" y="592"/>
                    </a:cubicBezTo>
                    <a:lnTo>
                      <a:pt x="1135" y="592"/>
                    </a:lnTo>
                    <a:cubicBezTo>
                      <a:pt x="1461" y="865"/>
                      <a:pt x="1766" y="1152"/>
                      <a:pt x="2186" y="1438"/>
                    </a:cubicBezTo>
                    <a:lnTo>
                      <a:pt x="2264" y="1438"/>
                    </a:lnTo>
                    <a:cubicBezTo>
                      <a:pt x="2342" y="1360"/>
                      <a:pt x="2342" y="1360"/>
                      <a:pt x="2342" y="1262"/>
                    </a:cubicBezTo>
                    <a:cubicBezTo>
                      <a:pt x="2030" y="872"/>
                      <a:pt x="1698" y="462"/>
                      <a:pt x="1289" y="130"/>
                    </a:cubicBezTo>
                    <a:lnTo>
                      <a:pt x="1289" y="52"/>
                    </a:lnTo>
                    <a:cubicBezTo>
                      <a:pt x="1256" y="20"/>
                      <a:pt x="1211" y="1"/>
                      <a:pt x="116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0" name="Google Shape;8480;p56"/>
              <p:cNvSpPr/>
              <p:nvPr/>
            </p:nvSpPr>
            <p:spPr>
              <a:xfrm flipH="1">
                <a:off x="332490" y="1278690"/>
                <a:ext cx="251942" cy="251321"/>
              </a:xfrm>
              <a:custGeom>
                <a:avLst/>
                <a:gdLst/>
                <a:ahLst/>
                <a:cxnLst/>
                <a:rect l="l" t="t" r="r" b="b"/>
                <a:pathLst>
                  <a:path w="8118" h="8098" extrusionOk="0">
                    <a:moveTo>
                      <a:pt x="8010" y="0"/>
                    </a:moveTo>
                    <a:cubicBezTo>
                      <a:pt x="7980" y="0"/>
                      <a:pt x="7961" y="20"/>
                      <a:pt x="7961" y="59"/>
                    </a:cubicBezTo>
                    <a:cubicBezTo>
                      <a:pt x="7961" y="59"/>
                      <a:pt x="7805" y="137"/>
                      <a:pt x="7551" y="390"/>
                    </a:cubicBezTo>
                    <a:cubicBezTo>
                      <a:pt x="7395" y="546"/>
                      <a:pt x="7063" y="878"/>
                      <a:pt x="6654" y="1190"/>
                    </a:cubicBezTo>
                    <a:cubicBezTo>
                      <a:pt x="6498" y="1444"/>
                      <a:pt x="6244" y="1600"/>
                      <a:pt x="6088" y="1854"/>
                    </a:cubicBezTo>
                    <a:cubicBezTo>
                      <a:pt x="5854" y="2010"/>
                      <a:pt x="5600" y="2244"/>
                      <a:pt x="5366" y="2498"/>
                    </a:cubicBezTo>
                    <a:cubicBezTo>
                      <a:pt x="4956" y="2907"/>
                      <a:pt x="4390" y="3395"/>
                      <a:pt x="3902" y="3883"/>
                    </a:cubicBezTo>
                    <a:cubicBezTo>
                      <a:pt x="3415" y="4371"/>
                      <a:pt x="2927" y="4936"/>
                      <a:pt x="2517" y="5346"/>
                    </a:cubicBezTo>
                    <a:cubicBezTo>
                      <a:pt x="2029" y="5834"/>
                      <a:pt x="1620" y="6244"/>
                      <a:pt x="1210" y="6634"/>
                    </a:cubicBezTo>
                    <a:cubicBezTo>
                      <a:pt x="566" y="7375"/>
                      <a:pt x="78" y="7941"/>
                      <a:pt x="78" y="7941"/>
                    </a:cubicBezTo>
                    <a:cubicBezTo>
                      <a:pt x="0" y="7941"/>
                      <a:pt x="0" y="8019"/>
                      <a:pt x="78" y="8097"/>
                    </a:cubicBezTo>
                    <a:lnTo>
                      <a:pt x="234" y="8097"/>
                    </a:lnTo>
                    <a:cubicBezTo>
                      <a:pt x="234" y="8097"/>
                      <a:pt x="722" y="7610"/>
                      <a:pt x="1542" y="6888"/>
                    </a:cubicBezTo>
                    <a:cubicBezTo>
                      <a:pt x="1854" y="6556"/>
                      <a:pt x="2342" y="6146"/>
                      <a:pt x="2751" y="5658"/>
                    </a:cubicBezTo>
                    <a:lnTo>
                      <a:pt x="4215" y="4195"/>
                    </a:lnTo>
                    <a:lnTo>
                      <a:pt x="5678" y="2732"/>
                    </a:lnTo>
                    <a:cubicBezTo>
                      <a:pt x="5932" y="2576"/>
                      <a:pt x="6088" y="2341"/>
                      <a:pt x="6341" y="2088"/>
                    </a:cubicBezTo>
                    <a:lnTo>
                      <a:pt x="6907" y="1522"/>
                    </a:lnTo>
                    <a:cubicBezTo>
                      <a:pt x="7317" y="1112"/>
                      <a:pt x="7551" y="780"/>
                      <a:pt x="7805" y="546"/>
                    </a:cubicBezTo>
                    <a:cubicBezTo>
                      <a:pt x="7961" y="390"/>
                      <a:pt x="8117" y="215"/>
                      <a:pt x="8117" y="215"/>
                    </a:cubicBezTo>
                    <a:lnTo>
                      <a:pt x="8117" y="59"/>
                    </a:lnTo>
                    <a:cubicBezTo>
                      <a:pt x="8078" y="20"/>
                      <a:pt x="8039" y="0"/>
                      <a:pt x="80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1" name="Google Shape;8481;p56"/>
              <p:cNvSpPr/>
              <p:nvPr/>
            </p:nvSpPr>
            <p:spPr>
              <a:xfrm flipH="1">
                <a:off x="319797" y="1270187"/>
                <a:ext cx="58160" cy="55739"/>
              </a:xfrm>
              <a:custGeom>
                <a:avLst/>
                <a:gdLst/>
                <a:ahLst/>
                <a:cxnLst/>
                <a:rect l="l" t="t" r="r" b="b"/>
                <a:pathLst>
                  <a:path w="1874" h="1796" extrusionOk="0">
                    <a:moveTo>
                      <a:pt x="254" y="1"/>
                    </a:moveTo>
                    <a:cubicBezTo>
                      <a:pt x="176" y="1"/>
                      <a:pt x="79" y="1"/>
                      <a:pt x="79" y="79"/>
                    </a:cubicBezTo>
                    <a:cubicBezTo>
                      <a:pt x="79" y="333"/>
                      <a:pt x="1" y="567"/>
                      <a:pt x="1" y="820"/>
                    </a:cubicBezTo>
                    <a:lnTo>
                      <a:pt x="1" y="1542"/>
                    </a:lnTo>
                    <a:cubicBezTo>
                      <a:pt x="1" y="1640"/>
                      <a:pt x="79" y="1796"/>
                      <a:pt x="254" y="1796"/>
                    </a:cubicBezTo>
                    <a:lnTo>
                      <a:pt x="976" y="1796"/>
                    </a:lnTo>
                    <a:cubicBezTo>
                      <a:pt x="1230" y="1796"/>
                      <a:pt x="1464" y="1718"/>
                      <a:pt x="1718" y="1718"/>
                    </a:cubicBezTo>
                    <a:cubicBezTo>
                      <a:pt x="1796" y="1718"/>
                      <a:pt x="1796" y="1640"/>
                      <a:pt x="1796" y="1640"/>
                    </a:cubicBezTo>
                    <a:cubicBezTo>
                      <a:pt x="1874" y="1542"/>
                      <a:pt x="1796" y="1464"/>
                      <a:pt x="1718" y="1464"/>
                    </a:cubicBezTo>
                    <a:cubicBezTo>
                      <a:pt x="1464" y="1386"/>
                      <a:pt x="1230" y="1386"/>
                      <a:pt x="976" y="1386"/>
                    </a:cubicBezTo>
                    <a:cubicBezTo>
                      <a:pt x="812" y="1332"/>
                      <a:pt x="639" y="1315"/>
                      <a:pt x="469" y="1310"/>
                    </a:cubicBezTo>
                    <a:lnTo>
                      <a:pt x="469" y="1310"/>
                    </a:lnTo>
                    <a:cubicBezTo>
                      <a:pt x="446" y="1146"/>
                      <a:pt x="410" y="979"/>
                      <a:pt x="410" y="820"/>
                    </a:cubicBezTo>
                    <a:cubicBezTo>
                      <a:pt x="410" y="567"/>
                      <a:pt x="410" y="333"/>
                      <a:pt x="332" y="79"/>
                    </a:cubicBezTo>
                    <a:cubicBezTo>
                      <a:pt x="332" y="1"/>
                      <a:pt x="332"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2" name="Google Shape;8482;p56"/>
              <p:cNvSpPr/>
              <p:nvPr/>
            </p:nvSpPr>
            <p:spPr>
              <a:xfrm flipH="1">
                <a:off x="536577" y="1484545"/>
                <a:ext cx="58160" cy="58191"/>
              </a:xfrm>
              <a:custGeom>
                <a:avLst/>
                <a:gdLst/>
                <a:ahLst/>
                <a:cxnLst/>
                <a:rect l="l" t="t" r="r" b="b"/>
                <a:pathLst>
                  <a:path w="1874" h="1875" extrusionOk="0">
                    <a:moveTo>
                      <a:pt x="1620" y="1"/>
                    </a:moveTo>
                    <a:cubicBezTo>
                      <a:pt x="1132" y="1"/>
                      <a:pt x="566" y="99"/>
                      <a:pt x="78" y="177"/>
                    </a:cubicBezTo>
                    <a:lnTo>
                      <a:pt x="0" y="255"/>
                    </a:lnTo>
                    <a:cubicBezTo>
                      <a:pt x="0" y="333"/>
                      <a:pt x="78" y="411"/>
                      <a:pt x="78" y="411"/>
                    </a:cubicBezTo>
                    <a:cubicBezTo>
                      <a:pt x="554" y="476"/>
                      <a:pt x="974" y="487"/>
                      <a:pt x="1386" y="488"/>
                    </a:cubicBezTo>
                    <a:lnTo>
                      <a:pt x="1386" y="488"/>
                    </a:lnTo>
                    <a:cubicBezTo>
                      <a:pt x="1388" y="917"/>
                      <a:pt x="1398" y="1385"/>
                      <a:pt x="1464" y="1796"/>
                    </a:cubicBezTo>
                    <a:cubicBezTo>
                      <a:pt x="1464" y="1874"/>
                      <a:pt x="1542" y="1874"/>
                      <a:pt x="1620" y="1874"/>
                    </a:cubicBezTo>
                    <a:cubicBezTo>
                      <a:pt x="1620" y="1874"/>
                      <a:pt x="1698" y="1874"/>
                      <a:pt x="1698" y="1796"/>
                    </a:cubicBezTo>
                    <a:cubicBezTo>
                      <a:pt x="1796" y="1308"/>
                      <a:pt x="1874" y="742"/>
                      <a:pt x="1874" y="255"/>
                    </a:cubicBezTo>
                    <a:cubicBezTo>
                      <a:pt x="1874" y="99"/>
                      <a:pt x="1698" y="1"/>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3" name="Google Shape;8483;p56"/>
              <p:cNvSpPr/>
              <p:nvPr/>
            </p:nvSpPr>
            <p:spPr>
              <a:xfrm flipH="1">
                <a:off x="279203" y="1399168"/>
                <a:ext cx="353675" cy="12755"/>
              </a:xfrm>
              <a:custGeom>
                <a:avLst/>
                <a:gdLst/>
                <a:ahLst/>
                <a:cxnLst/>
                <a:rect l="l" t="t" r="r" b="b"/>
                <a:pathLst>
                  <a:path w="11396" h="411" extrusionOk="0">
                    <a:moveTo>
                      <a:pt x="1873" y="1"/>
                    </a:moveTo>
                    <a:cubicBezTo>
                      <a:pt x="820" y="79"/>
                      <a:pt x="98" y="79"/>
                      <a:pt x="98" y="79"/>
                    </a:cubicBezTo>
                    <a:cubicBezTo>
                      <a:pt x="0" y="79"/>
                      <a:pt x="0" y="157"/>
                      <a:pt x="0" y="235"/>
                    </a:cubicBezTo>
                    <a:cubicBezTo>
                      <a:pt x="0" y="235"/>
                      <a:pt x="0" y="313"/>
                      <a:pt x="98" y="313"/>
                    </a:cubicBezTo>
                    <a:cubicBezTo>
                      <a:pt x="98" y="313"/>
                      <a:pt x="820" y="411"/>
                      <a:pt x="1873" y="411"/>
                    </a:cubicBezTo>
                    <a:lnTo>
                      <a:pt x="9522" y="411"/>
                    </a:lnTo>
                    <a:cubicBezTo>
                      <a:pt x="10010" y="411"/>
                      <a:pt x="10498" y="313"/>
                      <a:pt x="10732" y="313"/>
                    </a:cubicBezTo>
                    <a:lnTo>
                      <a:pt x="11219" y="313"/>
                    </a:lnTo>
                    <a:cubicBezTo>
                      <a:pt x="11317" y="313"/>
                      <a:pt x="11395" y="235"/>
                      <a:pt x="11395" y="235"/>
                    </a:cubicBezTo>
                    <a:cubicBezTo>
                      <a:pt x="11395" y="157"/>
                      <a:pt x="11317" y="79"/>
                      <a:pt x="11219" y="79"/>
                    </a:cubicBezTo>
                    <a:lnTo>
                      <a:pt x="10732" y="79"/>
                    </a:lnTo>
                    <a:cubicBezTo>
                      <a:pt x="10498" y="79"/>
                      <a:pt x="10010" y="1"/>
                      <a:pt x="952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4" name="Google Shape;8484;p56"/>
              <p:cNvSpPr/>
              <p:nvPr/>
            </p:nvSpPr>
            <p:spPr>
              <a:xfrm flipH="1">
                <a:off x="296769" y="1370244"/>
                <a:ext cx="45466" cy="68929"/>
              </a:xfrm>
              <a:custGeom>
                <a:avLst/>
                <a:gdLst/>
                <a:ahLst/>
                <a:cxnLst/>
                <a:rect l="l" t="t" r="r" b="b"/>
                <a:pathLst>
                  <a:path w="1465" h="2221" extrusionOk="0">
                    <a:moveTo>
                      <a:pt x="1286" y="1"/>
                    </a:moveTo>
                    <a:cubicBezTo>
                      <a:pt x="1263" y="1"/>
                      <a:pt x="1237" y="9"/>
                      <a:pt x="1211" y="35"/>
                    </a:cubicBezTo>
                    <a:cubicBezTo>
                      <a:pt x="801" y="269"/>
                      <a:pt x="489" y="601"/>
                      <a:pt x="79" y="933"/>
                    </a:cubicBezTo>
                    <a:lnTo>
                      <a:pt x="79" y="1011"/>
                    </a:lnTo>
                    <a:cubicBezTo>
                      <a:pt x="1" y="1089"/>
                      <a:pt x="1" y="1167"/>
                      <a:pt x="79" y="1245"/>
                    </a:cubicBezTo>
                    <a:lnTo>
                      <a:pt x="79" y="1343"/>
                    </a:lnTo>
                    <a:cubicBezTo>
                      <a:pt x="313" y="1499"/>
                      <a:pt x="489" y="1655"/>
                      <a:pt x="645" y="1733"/>
                    </a:cubicBezTo>
                    <a:cubicBezTo>
                      <a:pt x="801" y="1908"/>
                      <a:pt x="1054" y="2065"/>
                      <a:pt x="1211" y="2221"/>
                    </a:cubicBezTo>
                    <a:lnTo>
                      <a:pt x="1367" y="2221"/>
                    </a:lnTo>
                    <a:cubicBezTo>
                      <a:pt x="1367" y="2143"/>
                      <a:pt x="1464" y="2065"/>
                      <a:pt x="1367" y="2065"/>
                    </a:cubicBezTo>
                    <a:cubicBezTo>
                      <a:pt x="1211" y="1830"/>
                      <a:pt x="1133" y="1655"/>
                      <a:pt x="976" y="1499"/>
                    </a:cubicBezTo>
                    <a:cubicBezTo>
                      <a:pt x="851" y="1388"/>
                      <a:pt x="736" y="1227"/>
                      <a:pt x="589" y="1087"/>
                    </a:cubicBezTo>
                    <a:lnTo>
                      <a:pt x="589" y="1087"/>
                    </a:lnTo>
                    <a:cubicBezTo>
                      <a:pt x="908" y="820"/>
                      <a:pt x="1171" y="533"/>
                      <a:pt x="1367" y="191"/>
                    </a:cubicBezTo>
                    <a:lnTo>
                      <a:pt x="1367" y="35"/>
                    </a:lnTo>
                    <a:cubicBezTo>
                      <a:pt x="1367" y="35"/>
                      <a:pt x="1332" y="1"/>
                      <a:pt x="12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5" name="Google Shape;8485;p56"/>
              <p:cNvSpPr/>
              <p:nvPr/>
            </p:nvSpPr>
            <p:spPr>
              <a:xfrm flipH="1">
                <a:off x="572298" y="1369499"/>
                <a:ext cx="45466" cy="73770"/>
              </a:xfrm>
              <a:custGeom>
                <a:avLst/>
                <a:gdLst/>
                <a:ahLst/>
                <a:cxnLst/>
                <a:rect l="l" t="t" r="r" b="b"/>
                <a:pathLst>
                  <a:path w="1465" h="2377" extrusionOk="0">
                    <a:moveTo>
                      <a:pt x="138" y="1"/>
                    </a:moveTo>
                    <a:cubicBezTo>
                      <a:pt x="118" y="1"/>
                      <a:pt x="99" y="20"/>
                      <a:pt x="99" y="59"/>
                    </a:cubicBezTo>
                    <a:cubicBezTo>
                      <a:pt x="1" y="59"/>
                      <a:pt x="1" y="137"/>
                      <a:pt x="1" y="215"/>
                    </a:cubicBezTo>
                    <a:cubicBezTo>
                      <a:pt x="280" y="559"/>
                      <a:pt x="613" y="849"/>
                      <a:pt x="909" y="1175"/>
                    </a:cubicBezTo>
                    <a:lnTo>
                      <a:pt x="909" y="1175"/>
                    </a:lnTo>
                    <a:cubicBezTo>
                      <a:pt x="573" y="1474"/>
                      <a:pt x="287" y="1813"/>
                      <a:pt x="1" y="2167"/>
                    </a:cubicBezTo>
                    <a:lnTo>
                      <a:pt x="1" y="2342"/>
                    </a:lnTo>
                    <a:cubicBezTo>
                      <a:pt x="66" y="2342"/>
                      <a:pt x="122" y="2377"/>
                      <a:pt x="153" y="2377"/>
                    </a:cubicBezTo>
                    <a:cubicBezTo>
                      <a:pt x="168" y="2377"/>
                      <a:pt x="177" y="2368"/>
                      <a:pt x="177" y="2342"/>
                    </a:cubicBezTo>
                    <a:cubicBezTo>
                      <a:pt x="664" y="2010"/>
                      <a:pt x="977" y="1679"/>
                      <a:pt x="1386" y="1367"/>
                    </a:cubicBezTo>
                    <a:cubicBezTo>
                      <a:pt x="1464" y="1191"/>
                      <a:pt x="1464" y="1113"/>
                      <a:pt x="1386" y="1035"/>
                    </a:cubicBezTo>
                    <a:cubicBezTo>
                      <a:pt x="977" y="625"/>
                      <a:pt x="664" y="293"/>
                      <a:pt x="177" y="59"/>
                    </a:cubicBezTo>
                    <a:cubicBezTo>
                      <a:pt x="177" y="20"/>
                      <a:pt x="157" y="1"/>
                      <a:pt x="13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6" name="Google Shape;8486;p56"/>
              <p:cNvSpPr/>
              <p:nvPr/>
            </p:nvSpPr>
            <p:spPr>
              <a:xfrm flipH="1">
                <a:off x="330070" y="1280490"/>
                <a:ext cx="251942" cy="251787"/>
              </a:xfrm>
              <a:custGeom>
                <a:avLst/>
                <a:gdLst/>
                <a:ahLst/>
                <a:cxnLst/>
                <a:rect l="l" t="t" r="r" b="b"/>
                <a:pathLst>
                  <a:path w="8118" h="8113" extrusionOk="0">
                    <a:moveTo>
                      <a:pt x="78" y="1"/>
                    </a:moveTo>
                    <a:cubicBezTo>
                      <a:pt x="0" y="79"/>
                      <a:pt x="0" y="157"/>
                      <a:pt x="0" y="157"/>
                    </a:cubicBezTo>
                    <a:cubicBezTo>
                      <a:pt x="0" y="157"/>
                      <a:pt x="488" y="722"/>
                      <a:pt x="1210" y="1464"/>
                    </a:cubicBezTo>
                    <a:cubicBezTo>
                      <a:pt x="1620" y="1874"/>
                      <a:pt x="2029" y="2283"/>
                      <a:pt x="2439" y="2771"/>
                    </a:cubicBezTo>
                    <a:lnTo>
                      <a:pt x="3903" y="4235"/>
                    </a:lnTo>
                    <a:cubicBezTo>
                      <a:pt x="4390" y="4722"/>
                      <a:pt x="4878" y="5210"/>
                      <a:pt x="5366" y="5600"/>
                    </a:cubicBezTo>
                    <a:cubicBezTo>
                      <a:pt x="5600" y="5854"/>
                      <a:pt x="5854" y="6088"/>
                      <a:pt x="6010" y="6264"/>
                    </a:cubicBezTo>
                    <a:lnTo>
                      <a:pt x="6654" y="6908"/>
                    </a:lnTo>
                    <a:cubicBezTo>
                      <a:pt x="6985" y="7239"/>
                      <a:pt x="7317" y="7552"/>
                      <a:pt x="7551" y="7727"/>
                    </a:cubicBezTo>
                    <a:lnTo>
                      <a:pt x="7883" y="8039"/>
                    </a:lnTo>
                    <a:cubicBezTo>
                      <a:pt x="7922" y="8088"/>
                      <a:pt x="7961" y="8113"/>
                      <a:pt x="7990" y="8113"/>
                    </a:cubicBezTo>
                    <a:cubicBezTo>
                      <a:pt x="8020" y="8113"/>
                      <a:pt x="8039" y="8088"/>
                      <a:pt x="8039" y="8039"/>
                    </a:cubicBezTo>
                    <a:cubicBezTo>
                      <a:pt x="8117" y="8039"/>
                      <a:pt x="8117" y="7961"/>
                      <a:pt x="8039" y="7883"/>
                    </a:cubicBezTo>
                    <a:cubicBezTo>
                      <a:pt x="8039" y="7883"/>
                      <a:pt x="7961" y="7805"/>
                      <a:pt x="7805" y="7552"/>
                    </a:cubicBezTo>
                    <a:cubicBezTo>
                      <a:pt x="7551" y="7317"/>
                      <a:pt x="7239" y="6986"/>
                      <a:pt x="6907" y="6576"/>
                    </a:cubicBezTo>
                    <a:cubicBezTo>
                      <a:pt x="6751" y="6420"/>
                      <a:pt x="6498" y="6264"/>
                      <a:pt x="6341" y="6010"/>
                    </a:cubicBezTo>
                    <a:lnTo>
                      <a:pt x="5678" y="5366"/>
                    </a:lnTo>
                    <a:lnTo>
                      <a:pt x="4215" y="3903"/>
                    </a:lnTo>
                    <a:lnTo>
                      <a:pt x="2751" y="2440"/>
                    </a:lnTo>
                    <a:cubicBezTo>
                      <a:pt x="2264" y="1952"/>
                      <a:pt x="1873" y="1542"/>
                      <a:pt x="1464" y="1210"/>
                    </a:cubicBezTo>
                    <a:lnTo>
                      <a:pt x="234"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7" name="Google Shape;8487;p56"/>
              <p:cNvSpPr/>
              <p:nvPr/>
            </p:nvSpPr>
            <p:spPr>
              <a:xfrm flipH="1">
                <a:off x="319797" y="1484545"/>
                <a:ext cx="58160" cy="58191"/>
              </a:xfrm>
              <a:custGeom>
                <a:avLst/>
                <a:gdLst/>
                <a:ahLst/>
                <a:cxnLst/>
                <a:rect l="l" t="t" r="r" b="b"/>
                <a:pathLst>
                  <a:path w="1874" h="1875" extrusionOk="0">
                    <a:moveTo>
                      <a:pt x="254" y="1"/>
                    </a:moveTo>
                    <a:cubicBezTo>
                      <a:pt x="79" y="1"/>
                      <a:pt x="1" y="177"/>
                      <a:pt x="1" y="255"/>
                    </a:cubicBezTo>
                    <a:lnTo>
                      <a:pt x="1" y="977"/>
                    </a:lnTo>
                    <a:cubicBezTo>
                      <a:pt x="1" y="1230"/>
                      <a:pt x="79" y="1562"/>
                      <a:pt x="79" y="1796"/>
                    </a:cubicBezTo>
                    <a:cubicBezTo>
                      <a:pt x="176" y="1796"/>
                      <a:pt x="176" y="1874"/>
                      <a:pt x="254" y="1874"/>
                    </a:cubicBezTo>
                    <a:lnTo>
                      <a:pt x="332" y="1796"/>
                    </a:lnTo>
                    <a:cubicBezTo>
                      <a:pt x="410" y="1562"/>
                      <a:pt x="410" y="1230"/>
                      <a:pt x="410" y="977"/>
                    </a:cubicBezTo>
                    <a:cubicBezTo>
                      <a:pt x="463" y="819"/>
                      <a:pt x="480" y="652"/>
                      <a:pt x="486" y="489"/>
                    </a:cubicBezTo>
                    <a:lnTo>
                      <a:pt x="976" y="489"/>
                    </a:lnTo>
                    <a:cubicBezTo>
                      <a:pt x="1230" y="411"/>
                      <a:pt x="1464" y="411"/>
                      <a:pt x="1718" y="411"/>
                    </a:cubicBezTo>
                    <a:cubicBezTo>
                      <a:pt x="1796" y="333"/>
                      <a:pt x="1796" y="333"/>
                      <a:pt x="1874" y="255"/>
                    </a:cubicBezTo>
                    <a:cubicBezTo>
                      <a:pt x="1874" y="255"/>
                      <a:pt x="1796" y="177"/>
                      <a:pt x="1718" y="177"/>
                    </a:cubicBezTo>
                    <a:cubicBezTo>
                      <a:pt x="1464" y="99"/>
                      <a:pt x="1230" y="99"/>
                      <a:pt x="976" y="99"/>
                    </a:cubicBezTo>
                    <a:cubicBezTo>
                      <a:pt x="742" y="1"/>
                      <a:pt x="488"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8" name="Google Shape;8488;p56"/>
              <p:cNvSpPr/>
              <p:nvPr/>
            </p:nvSpPr>
            <p:spPr>
              <a:xfrm flipH="1">
                <a:off x="536577" y="1267766"/>
                <a:ext cx="58160" cy="58160"/>
              </a:xfrm>
              <a:custGeom>
                <a:avLst/>
                <a:gdLst/>
                <a:ahLst/>
                <a:cxnLst/>
                <a:rect l="l" t="t" r="r" b="b"/>
                <a:pathLst>
                  <a:path w="1874" h="1874" extrusionOk="0">
                    <a:moveTo>
                      <a:pt x="1620" y="1"/>
                    </a:moveTo>
                    <a:cubicBezTo>
                      <a:pt x="1542" y="1"/>
                      <a:pt x="1542" y="79"/>
                      <a:pt x="1542" y="157"/>
                    </a:cubicBezTo>
                    <a:cubicBezTo>
                      <a:pt x="1476" y="568"/>
                      <a:pt x="1410" y="979"/>
                      <a:pt x="1438" y="1390"/>
                    </a:cubicBezTo>
                    <a:lnTo>
                      <a:pt x="1438" y="1390"/>
                    </a:lnTo>
                    <a:cubicBezTo>
                      <a:pt x="1010" y="1406"/>
                      <a:pt x="574" y="1474"/>
                      <a:pt x="78" y="1542"/>
                    </a:cubicBezTo>
                    <a:cubicBezTo>
                      <a:pt x="78" y="1542"/>
                      <a:pt x="0" y="1542"/>
                      <a:pt x="0" y="1620"/>
                    </a:cubicBezTo>
                    <a:cubicBezTo>
                      <a:pt x="0" y="1718"/>
                      <a:pt x="78" y="1796"/>
                      <a:pt x="78" y="1796"/>
                    </a:cubicBezTo>
                    <a:cubicBezTo>
                      <a:pt x="644" y="1874"/>
                      <a:pt x="1132" y="1874"/>
                      <a:pt x="1620" y="1874"/>
                    </a:cubicBezTo>
                    <a:lnTo>
                      <a:pt x="1698" y="1874"/>
                    </a:lnTo>
                    <a:cubicBezTo>
                      <a:pt x="1796" y="1874"/>
                      <a:pt x="1874" y="1796"/>
                      <a:pt x="1874" y="1620"/>
                    </a:cubicBezTo>
                    <a:cubicBezTo>
                      <a:pt x="1874" y="1132"/>
                      <a:pt x="1874" y="645"/>
                      <a:pt x="1698" y="157"/>
                    </a:cubicBezTo>
                    <a:cubicBezTo>
                      <a:pt x="1698" y="79"/>
                      <a:pt x="1698" y="79"/>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89" name="Google Shape;8489;p56"/>
              <p:cNvSpPr/>
              <p:nvPr/>
            </p:nvSpPr>
            <p:spPr>
              <a:xfrm flipH="1">
                <a:off x="382767" y="1328315"/>
                <a:ext cx="148999" cy="152382"/>
              </a:xfrm>
              <a:custGeom>
                <a:avLst/>
                <a:gdLst/>
                <a:ahLst/>
                <a:cxnLst/>
                <a:rect l="l" t="t" r="r" b="b"/>
                <a:pathLst>
                  <a:path w="4801" h="4910" extrusionOk="0">
                    <a:moveTo>
                      <a:pt x="1574" y="409"/>
                    </a:moveTo>
                    <a:lnTo>
                      <a:pt x="2284" y="899"/>
                    </a:lnTo>
                    <a:lnTo>
                      <a:pt x="2440" y="899"/>
                    </a:lnTo>
                    <a:lnTo>
                      <a:pt x="3300" y="528"/>
                    </a:lnTo>
                    <a:lnTo>
                      <a:pt x="3415" y="1308"/>
                    </a:lnTo>
                    <a:cubicBezTo>
                      <a:pt x="3415" y="1386"/>
                      <a:pt x="3493" y="1386"/>
                      <a:pt x="3493" y="1464"/>
                    </a:cubicBezTo>
                    <a:lnTo>
                      <a:pt x="4198" y="1704"/>
                    </a:lnTo>
                    <a:lnTo>
                      <a:pt x="4198" y="1704"/>
                    </a:lnTo>
                    <a:lnTo>
                      <a:pt x="3669" y="2362"/>
                    </a:lnTo>
                    <a:cubicBezTo>
                      <a:pt x="3571" y="2440"/>
                      <a:pt x="3571" y="2596"/>
                      <a:pt x="3669" y="2694"/>
                    </a:cubicBezTo>
                    <a:lnTo>
                      <a:pt x="4098" y="3123"/>
                    </a:lnTo>
                    <a:lnTo>
                      <a:pt x="4098" y="3123"/>
                    </a:lnTo>
                    <a:lnTo>
                      <a:pt x="3415" y="3337"/>
                    </a:lnTo>
                    <a:cubicBezTo>
                      <a:pt x="3337" y="3337"/>
                      <a:pt x="3259" y="3416"/>
                      <a:pt x="3259" y="3494"/>
                    </a:cubicBezTo>
                    <a:cubicBezTo>
                      <a:pt x="3208" y="3760"/>
                      <a:pt x="3149" y="3994"/>
                      <a:pt x="3093" y="4238"/>
                    </a:cubicBezTo>
                    <a:lnTo>
                      <a:pt x="3093" y="4238"/>
                    </a:lnTo>
                    <a:lnTo>
                      <a:pt x="2518" y="3825"/>
                    </a:lnTo>
                    <a:cubicBezTo>
                      <a:pt x="2479" y="3786"/>
                      <a:pt x="2440" y="3767"/>
                      <a:pt x="2401" y="3767"/>
                    </a:cubicBezTo>
                    <a:cubicBezTo>
                      <a:pt x="2362" y="3767"/>
                      <a:pt x="2323" y="3786"/>
                      <a:pt x="2284" y="3825"/>
                    </a:cubicBezTo>
                    <a:lnTo>
                      <a:pt x="1652" y="4242"/>
                    </a:lnTo>
                    <a:lnTo>
                      <a:pt x="1718" y="3416"/>
                    </a:lnTo>
                    <a:lnTo>
                      <a:pt x="1718" y="3337"/>
                    </a:lnTo>
                    <a:cubicBezTo>
                      <a:pt x="1620" y="3259"/>
                      <a:pt x="1542" y="3181"/>
                      <a:pt x="1464" y="3181"/>
                    </a:cubicBezTo>
                    <a:lnTo>
                      <a:pt x="554" y="3236"/>
                    </a:lnTo>
                    <a:lnTo>
                      <a:pt x="554" y="3236"/>
                    </a:lnTo>
                    <a:lnTo>
                      <a:pt x="976" y="2596"/>
                    </a:lnTo>
                    <a:cubicBezTo>
                      <a:pt x="1054" y="2518"/>
                      <a:pt x="1054" y="2440"/>
                      <a:pt x="976" y="2362"/>
                    </a:cubicBezTo>
                    <a:lnTo>
                      <a:pt x="347" y="1579"/>
                    </a:lnTo>
                    <a:lnTo>
                      <a:pt x="347" y="1579"/>
                    </a:lnTo>
                    <a:lnTo>
                      <a:pt x="1230" y="1386"/>
                    </a:lnTo>
                    <a:cubicBezTo>
                      <a:pt x="1308" y="1386"/>
                      <a:pt x="1308" y="1386"/>
                      <a:pt x="1308" y="1308"/>
                    </a:cubicBezTo>
                    <a:lnTo>
                      <a:pt x="1574" y="409"/>
                    </a:lnTo>
                    <a:close/>
                    <a:moveTo>
                      <a:pt x="1542" y="1"/>
                    </a:moveTo>
                    <a:cubicBezTo>
                      <a:pt x="1464" y="1"/>
                      <a:pt x="1386" y="79"/>
                      <a:pt x="1386" y="157"/>
                    </a:cubicBezTo>
                    <a:lnTo>
                      <a:pt x="1132" y="1230"/>
                    </a:lnTo>
                    <a:lnTo>
                      <a:pt x="79" y="1386"/>
                    </a:lnTo>
                    <a:cubicBezTo>
                      <a:pt x="1" y="1464"/>
                      <a:pt x="1" y="1542"/>
                      <a:pt x="1" y="1620"/>
                    </a:cubicBezTo>
                    <a:lnTo>
                      <a:pt x="653" y="2479"/>
                    </a:lnTo>
                    <a:lnTo>
                      <a:pt x="653" y="2479"/>
                    </a:lnTo>
                    <a:lnTo>
                      <a:pt x="1" y="3337"/>
                    </a:lnTo>
                    <a:lnTo>
                      <a:pt x="1" y="3494"/>
                    </a:lnTo>
                    <a:cubicBezTo>
                      <a:pt x="1" y="3572"/>
                      <a:pt x="79" y="3669"/>
                      <a:pt x="157" y="3669"/>
                    </a:cubicBezTo>
                    <a:lnTo>
                      <a:pt x="1230" y="3589"/>
                    </a:lnTo>
                    <a:lnTo>
                      <a:pt x="1230" y="3589"/>
                    </a:lnTo>
                    <a:lnTo>
                      <a:pt x="1230" y="4645"/>
                    </a:lnTo>
                    <a:lnTo>
                      <a:pt x="1230" y="4801"/>
                    </a:lnTo>
                    <a:cubicBezTo>
                      <a:pt x="1308" y="4879"/>
                      <a:pt x="1464" y="4879"/>
                      <a:pt x="1542" y="4879"/>
                    </a:cubicBezTo>
                    <a:lnTo>
                      <a:pt x="2389" y="4252"/>
                    </a:lnTo>
                    <a:lnTo>
                      <a:pt x="2389" y="4252"/>
                    </a:lnTo>
                    <a:lnTo>
                      <a:pt x="3084" y="4879"/>
                    </a:lnTo>
                    <a:lnTo>
                      <a:pt x="3259" y="4879"/>
                    </a:lnTo>
                    <a:cubicBezTo>
                      <a:pt x="3280" y="4900"/>
                      <a:pt x="3307" y="4910"/>
                      <a:pt x="3334" y="4910"/>
                    </a:cubicBezTo>
                    <a:cubicBezTo>
                      <a:pt x="3410" y="4910"/>
                      <a:pt x="3493" y="4837"/>
                      <a:pt x="3493" y="4723"/>
                    </a:cubicBezTo>
                    <a:cubicBezTo>
                      <a:pt x="3563" y="4356"/>
                      <a:pt x="3649" y="4051"/>
                      <a:pt x="3666" y="3698"/>
                    </a:cubicBezTo>
                    <a:lnTo>
                      <a:pt x="3666" y="3698"/>
                    </a:lnTo>
                    <a:lnTo>
                      <a:pt x="4644" y="3416"/>
                    </a:lnTo>
                    <a:lnTo>
                      <a:pt x="4722" y="3416"/>
                    </a:lnTo>
                    <a:cubicBezTo>
                      <a:pt x="4801" y="3337"/>
                      <a:pt x="4801" y="3181"/>
                      <a:pt x="4722" y="3084"/>
                    </a:cubicBezTo>
                    <a:lnTo>
                      <a:pt x="4101" y="2536"/>
                    </a:lnTo>
                    <a:lnTo>
                      <a:pt x="4101" y="2536"/>
                    </a:lnTo>
                    <a:lnTo>
                      <a:pt x="4722" y="1718"/>
                    </a:lnTo>
                    <a:lnTo>
                      <a:pt x="4801" y="1620"/>
                    </a:lnTo>
                    <a:cubicBezTo>
                      <a:pt x="4801" y="1542"/>
                      <a:pt x="4722" y="1464"/>
                      <a:pt x="4644" y="1386"/>
                    </a:cubicBezTo>
                    <a:lnTo>
                      <a:pt x="3804" y="1101"/>
                    </a:lnTo>
                    <a:lnTo>
                      <a:pt x="3804" y="1101"/>
                    </a:lnTo>
                    <a:lnTo>
                      <a:pt x="3669" y="255"/>
                    </a:lnTo>
                    <a:lnTo>
                      <a:pt x="3669" y="157"/>
                    </a:lnTo>
                    <a:cubicBezTo>
                      <a:pt x="3600" y="102"/>
                      <a:pt x="3541" y="47"/>
                      <a:pt x="3484" y="47"/>
                    </a:cubicBezTo>
                    <a:cubicBezTo>
                      <a:pt x="3461" y="47"/>
                      <a:pt x="3438" y="56"/>
                      <a:pt x="3415" y="79"/>
                    </a:cubicBezTo>
                    <a:lnTo>
                      <a:pt x="2374" y="528"/>
                    </a:lnTo>
                    <a:lnTo>
                      <a:pt x="2374" y="528"/>
                    </a:lnTo>
                    <a:lnTo>
                      <a:pt x="1620" y="79"/>
                    </a:lnTo>
                    <a:lnTo>
                      <a:pt x="1542" y="79"/>
                    </a:lnTo>
                    <a:lnTo>
                      <a:pt x="154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0" name="Google Shape;8490;p56"/>
              <p:cNvSpPr/>
              <p:nvPr/>
            </p:nvSpPr>
            <p:spPr>
              <a:xfrm flipH="1">
                <a:off x="574719" y="900218"/>
                <a:ext cx="32742" cy="27280"/>
              </a:xfrm>
              <a:custGeom>
                <a:avLst/>
                <a:gdLst/>
                <a:ahLst/>
                <a:cxnLst/>
                <a:rect l="l" t="t" r="r" b="b"/>
                <a:pathLst>
                  <a:path w="1055" h="879" extrusionOk="0">
                    <a:moveTo>
                      <a:pt x="410" y="0"/>
                    </a:moveTo>
                    <a:cubicBezTo>
                      <a:pt x="352" y="0"/>
                      <a:pt x="293" y="20"/>
                      <a:pt x="254" y="59"/>
                    </a:cubicBezTo>
                    <a:cubicBezTo>
                      <a:pt x="157" y="137"/>
                      <a:pt x="157" y="137"/>
                      <a:pt x="157" y="215"/>
                    </a:cubicBezTo>
                    <a:cubicBezTo>
                      <a:pt x="89" y="215"/>
                      <a:pt x="80" y="405"/>
                      <a:pt x="79" y="405"/>
                    </a:cubicBezTo>
                    <a:cubicBezTo>
                      <a:pt x="79" y="405"/>
                      <a:pt x="79" y="401"/>
                      <a:pt x="79" y="390"/>
                    </a:cubicBezTo>
                    <a:lnTo>
                      <a:pt x="79" y="390"/>
                    </a:lnTo>
                    <a:cubicBezTo>
                      <a:pt x="1" y="625"/>
                      <a:pt x="157" y="781"/>
                      <a:pt x="410" y="878"/>
                    </a:cubicBezTo>
                    <a:lnTo>
                      <a:pt x="645" y="878"/>
                    </a:lnTo>
                    <a:cubicBezTo>
                      <a:pt x="820" y="878"/>
                      <a:pt x="1054" y="703"/>
                      <a:pt x="1054" y="469"/>
                    </a:cubicBezTo>
                    <a:cubicBezTo>
                      <a:pt x="1054" y="293"/>
                      <a:pt x="820" y="59"/>
                      <a:pt x="645" y="59"/>
                    </a:cubicBezTo>
                    <a:lnTo>
                      <a:pt x="567" y="59"/>
                    </a:lnTo>
                    <a:cubicBezTo>
                      <a:pt x="527" y="20"/>
                      <a:pt x="469" y="0"/>
                      <a:pt x="4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1" name="Google Shape;8491;p56"/>
              <p:cNvSpPr/>
              <p:nvPr/>
            </p:nvSpPr>
            <p:spPr>
              <a:xfrm flipH="1">
                <a:off x="52151" y="1043104"/>
                <a:ext cx="35752" cy="27900"/>
              </a:xfrm>
              <a:custGeom>
                <a:avLst/>
                <a:gdLst/>
                <a:ahLst/>
                <a:cxnLst/>
                <a:rect l="l" t="t" r="r" b="b"/>
                <a:pathLst>
                  <a:path w="1152" h="899" extrusionOk="0">
                    <a:moveTo>
                      <a:pt x="586" y="1"/>
                    </a:moveTo>
                    <a:cubicBezTo>
                      <a:pt x="1" y="1"/>
                      <a:pt x="1" y="899"/>
                      <a:pt x="586" y="899"/>
                    </a:cubicBezTo>
                    <a:cubicBezTo>
                      <a:pt x="1152" y="899"/>
                      <a:pt x="1152"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2" name="Google Shape;8492;p56"/>
              <p:cNvSpPr/>
              <p:nvPr/>
            </p:nvSpPr>
            <p:spPr>
              <a:xfrm flipH="1">
                <a:off x="534156" y="2113128"/>
                <a:ext cx="27869" cy="35752"/>
              </a:xfrm>
              <a:custGeom>
                <a:avLst/>
                <a:gdLst/>
                <a:ahLst/>
                <a:cxnLst/>
                <a:rect l="l" t="t" r="r" b="b"/>
                <a:pathLst>
                  <a:path w="898" h="1152" extrusionOk="0">
                    <a:moveTo>
                      <a:pt x="488" y="0"/>
                    </a:moveTo>
                    <a:cubicBezTo>
                      <a:pt x="254" y="0"/>
                      <a:pt x="0" y="156"/>
                      <a:pt x="0" y="410"/>
                    </a:cubicBezTo>
                    <a:lnTo>
                      <a:pt x="0" y="722"/>
                    </a:lnTo>
                    <a:cubicBezTo>
                      <a:pt x="78" y="820"/>
                      <a:pt x="78" y="898"/>
                      <a:pt x="156" y="976"/>
                    </a:cubicBezTo>
                    <a:lnTo>
                      <a:pt x="254" y="976"/>
                    </a:lnTo>
                    <a:cubicBezTo>
                      <a:pt x="293" y="1093"/>
                      <a:pt x="371" y="1151"/>
                      <a:pt x="461" y="1151"/>
                    </a:cubicBezTo>
                    <a:cubicBezTo>
                      <a:pt x="551" y="1151"/>
                      <a:pt x="654" y="1093"/>
                      <a:pt x="742" y="976"/>
                    </a:cubicBezTo>
                    <a:cubicBezTo>
                      <a:pt x="820" y="898"/>
                      <a:pt x="898" y="820"/>
                      <a:pt x="898" y="722"/>
                    </a:cubicBezTo>
                    <a:lnTo>
                      <a:pt x="898" y="410"/>
                    </a:lnTo>
                    <a:cubicBezTo>
                      <a:pt x="898" y="156"/>
                      <a:pt x="742"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3" name="Google Shape;8493;p56"/>
              <p:cNvSpPr/>
              <p:nvPr/>
            </p:nvSpPr>
            <p:spPr>
              <a:xfrm flipH="1">
                <a:off x="105438" y="2678089"/>
                <a:ext cx="37552" cy="27900"/>
              </a:xfrm>
              <a:custGeom>
                <a:avLst/>
                <a:gdLst/>
                <a:ahLst/>
                <a:cxnLst/>
                <a:rect l="l" t="t" r="r" b="b"/>
                <a:pathLst>
                  <a:path w="1210" h="899" extrusionOk="0">
                    <a:moveTo>
                      <a:pt x="644" y="0"/>
                    </a:moveTo>
                    <a:cubicBezTo>
                      <a:pt x="0" y="0"/>
                      <a:pt x="0" y="898"/>
                      <a:pt x="644" y="898"/>
                    </a:cubicBezTo>
                    <a:cubicBezTo>
                      <a:pt x="1210" y="898"/>
                      <a:pt x="1210" y="0"/>
                      <a:pt x="64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4" name="Google Shape;8494;p56"/>
              <p:cNvSpPr/>
              <p:nvPr/>
            </p:nvSpPr>
            <p:spPr>
              <a:xfrm flipH="1">
                <a:off x="322218" y="555637"/>
                <a:ext cx="25449" cy="20421"/>
              </a:xfrm>
              <a:custGeom>
                <a:avLst/>
                <a:gdLst/>
                <a:ahLst/>
                <a:cxnLst/>
                <a:rect l="l" t="t" r="r" b="b"/>
                <a:pathLst>
                  <a:path w="820" h="658" extrusionOk="0">
                    <a:moveTo>
                      <a:pt x="456" y="0"/>
                    </a:moveTo>
                    <a:cubicBezTo>
                      <a:pt x="415" y="0"/>
                      <a:pt x="373" y="7"/>
                      <a:pt x="332" y="21"/>
                    </a:cubicBezTo>
                    <a:cubicBezTo>
                      <a:pt x="254" y="99"/>
                      <a:pt x="254" y="99"/>
                      <a:pt x="176" y="177"/>
                    </a:cubicBezTo>
                    <a:cubicBezTo>
                      <a:pt x="0" y="274"/>
                      <a:pt x="0" y="430"/>
                      <a:pt x="176" y="508"/>
                    </a:cubicBezTo>
                    <a:cubicBezTo>
                      <a:pt x="254" y="508"/>
                      <a:pt x="254" y="586"/>
                      <a:pt x="332" y="586"/>
                    </a:cubicBezTo>
                    <a:cubicBezTo>
                      <a:pt x="398" y="636"/>
                      <a:pt x="466" y="658"/>
                      <a:pt x="530" y="658"/>
                    </a:cubicBezTo>
                    <a:cubicBezTo>
                      <a:pt x="689" y="658"/>
                      <a:pt x="820" y="520"/>
                      <a:pt x="820" y="352"/>
                    </a:cubicBezTo>
                    <a:cubicBezTo>
                      <a:pt x="820" y="143"/>
                      <a:pt x="647" y="0"/>
                      <a:pt x="45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5" name="Google Shape;8495;p56"/>
              <p:cNvSpPr/>
              <p:nvPr/>
            </p:nvSpPr>
            <p:spPr>
              <a:xfrm flipH="1">
                <a:off x="594705" y="1811716"/>
                <a:ext cx="27900" cy="32556"/>
              </a:xfrm>
              <a:custGeom>
                <a:avLst/>
                <a:gdLst/>
                <a:ahLst/>
                <a:cxnLst/>
                <a:rect l="l" t="t" r="r" b="b"/>
                <a:pathLst>
                  <a:path w="899" h="1049" extrusionOk="0">
                    <a:moveTo>
                      <a:pt x="459" y="0"/>
                    </a:moveTo>
                    <a:cubicBezTo>
                      <a:pt x="264" y="0"/>
                      <a:pt x="79" y="122"/>
                      <a:pt x="79" y="366"/>
                    </a:cubicBezTo>
                    <a:cubicBezTo>
                      <a:pt x="79" y="522"/>
                      <a:pt x="1" y="600"/>
                      <a:pt x="79" y="776"/>
                    </a:cubicBezTo>
                    <a:cubicBezTo>
                      <a:pt x="79" y="854"/>
                      <a:pt x="157" y="854"/>
                      <a:pt x="255" y="932"/>
                    </a:cubicBezTo>
                    <a:cubicBezTo>
                      <a:pt x="294" y="1010"/>
                      <a:pt x="372" y="1049"/>
                      <a:pt x="450" y="1049"/>
                    </a:cubicBezTo>
                    <a:cubicBezTo>
                      <a:pt x="528" y="1049"/>
                      <a:pt x="606" y="1010"/>
                      <a:pt x="645" y="932"/>
                    </a:cubicBezTo>
                    <a:cubicBezTo>
                      <a:pt x="742" y="854"/>
                      <a:pt x="820" y="854"/>
                      <a:pt x="820" y="776"/>
                    </a:cubicBezTo>
                    <a:cubicBezTo>
                      <a:pt x="898" y="600"/>
                      <a:pt x="898" y="522"/>
                      <a:pt x="898" y="366"/>
                    </a:cubicBezTo>
                    <a:cubicBezTo>
                      <a:pt x="859" y="122"/>
                      <a:pt x="655" y="0"/>
                      <a:pt x="4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6" name="Google Shape;8496;p56"/>
              <p:cNvSpPr/>
              <p:nvPr/>
            </p:nvSpPr>
            <p:spPr>
              <a:xfrm flipH="1">
                <a:off x="722166" y="2680665"/>
                <a:ext cx="27900" cy="25759"/>
              </a:xfrm>
              <a:custGeom>
                <a:avLst/>
                <a:gdLst/>
                <a:ahLst/>
                <a:cxnLst/>
                <a:rect l="l" t="t" r="r" b="b"/>
                <a:pathLst>
                  <a:path w="899" h="830" extrusionOk="0">
                    <a:moveTo>
                      <a:pt x="449" y="0"/>
                    </a:moveTo>
                    <a:cubicBezTo>
                      <a:pt x="308" y="0"/>
                      <a:pt x="166" y="83"/>
                      <a:pt x="127" y="249"/>
                    </a:cubicBezTo>
                    <a:lnTo>
                      <a:pt x="127" y="405"/>
                    </a:lnTo>
                    <a:cubicBezTo>
                      <a:pt x="1" y="688"/>
                      <a:pt x="225" y="830"/>
                      <a:pt x="449" y="830"/>
                    </a:cubicBezTo>
                    <a:cubicBezTo>
                      <a:pt x="674" y="830"/>
                      <a:pt x="898" y="688"/>
                      <a:pt x="771" y="405"/>
                    </a:cubicBezTo>
                    <a:lnTo>
                      <a:pt x="771" y="249"/>
                    </a:lnTo>
                    <a:cubicBezTo>
                      <a:pt x="732" y="83"/>
                      <a:pt x="591" y="0"/>
                      <a:pt x="4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7" name="Google Shape;8497;p56"/>
              <p:cNvSpPr/>
              <p:nvPr/>
            </p:nvSpPr>
            <p:spPr>
              <a:xfrm flipH="1">
                <a:off x="362781" y="2517018"/>
                <a:ext cx="35163" cy="26659"/>
              </a:xfrm>
              <a:custGeom>
                <a:avLst/>
                <a:gdLst/>
                <a:ahLst/>
                <a:cxnLst/>
                <a:rect l="l" t="t" r="r" b="b"/>
                <a:pathLst>
                  <a:path w="1133" h="859" extrusionOk="0">
                    <a:moveTo>
                      <a:pt x="567" y="0"/>
                    </a:moveTo>
                    <a:cubicBezTo>
                      <a:pt x="235" y="0"/>
                      <a:pt x="1" y="488"/>
                      <a:pt x="332" y="722"/>
                    </a:cubicBezTo>
                    <a:lnTo>
                      <a:pt x="410" y="800"/>
                    </a:lnTo>
                    <a:cubicBezTo>
                      <a:pt x="489" y="839"/>
                      <a:pt x="547" y="859"/>
                      <a:pt x="596" y="859"/>
                    </a:cubicBezTo>
                    <a:cubicBezTo>
                      <a:pt x="645" y="859"/>
                      <a:pt x="684" y="839"/>
                      <a:pt x="723" y="800"/>
                    </a:cubicBezTo>
                    <a:cubicBezTo>
                      <a:pt x="820" y="800"/>
                      <a:pt x="820" y="722"/>
                      <a:pt x="898" y="722"/>
                    </a:cubicBezTo>
                    <a:cubicBezTo>
                      <a:pt x="1132" y="488"/>
                      <a:pt x="898" y="0"/>
                      <a:pt x="56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8" name="Google Shape;8498;p56"/>
              <p:cNvSpPr/>
              <p:nvPr/>
            </p:nvSpPr>
            <p:spPr>
              <a:xfrm flipH="1">
                <a:off x="486300" y="2640537"/>
                <a:ext cx="27900" cy="22438"/>
              </a:xfrm>
              <a:custGeom>
                <a:avLst/>
                <a:gdLst/>
                <a:ahLst/>
                <a:cxnLst/>
                <a:rect l="l" t="t" r="r" b="b"/>
                <a:pathLst>
                  <a:path w="899" h="723" extrusionOk="0">
                    <a:moveTo>
                      <a:pt x="410" y="1"/>
                    </a:moveTo>
                    <a:cubicBezTo>
                      <a:pt x="0" y="1"/>
                      <a:pt x="0" y="723"/>
                      <a:pt x="410" y="723"/>
                    </a:cubicBezTo>
                    <a:cubicBezTo>
                      <a:pt x="898" y="723"/>
                      <a:pt x="898"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499" name="Google Shape;8499;p56"/>
              <p:cNvSpPr/>
              <p:nvPr/>
            </p:nvSpPr>
            <p:spPr>
              <a:xfrm flipH="1">
                <a:off x="156181" y="2935245"/>
                <a:ext cx="24983" cy="32059"/>
              </a:xfrm>
              <a:custGeom>
                <a:avLst/>
                <a:gdLst/>
                <a:ahLst/>
                <a:cxnLst/>
                <a:rect l="l" t="t" r="r" b="b"/>
                <a:pathLst>
                  <a:path w="805" h="1033" extrusionOk="0">
                    <a:moveTo>
                      <a:pt x="309" y="1"/>
                    </a:moveTo>
                    <a:cubicBezTo>
                      <a:pt x="257" y="1"/>
                      <a:pt x="206" y="27"/>
                      <a:pt x="177" y="85"/>
                    </a:cubicBezTo>
                    <a:cubicBezTo>
                      <a:pt x="1" y="417"/>
                      <a:pt x="177" y="826"/>
                      <a:pt x="411" y="983"/>
                    </a:cubicBezTo>
                    <a:cubicBezTo>
                      <a:pt x="461" y="1018"/>
                      <a:pt x="508" y="1032"/>
                      <a:pt x="550" y="1032"/>
                    </a:cubicBezTo>
                    <a:cubicBezTo>
                      <a:pt x="717" y="1032"/>
                      <a:pt x="805" y="795"/>
                      <a:pt x="742" y="670"/>
                    </a:cubicBezTo>
                    <a:cubicBezTo>
                      <a:pt x="567" y="495"/>
                      <a:pt x="489" y="339"/>
                      <a:pt x="489" y="183"/>
                    </a:cubicBezTo>
                    <a:cubicBezTo>
                      <a:pt x="489" y="73"/>
                      <a:pt x="397" y="1"/>
                      <a:pt x="30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0" name="Google Shape;8500;p56"/>
              <p:cNvSpPr/>
              <p:nvPr/>
            </p:nvSpPr>
            <p:spPr>
              <a:xfrm>
                <a:off x="9006253" y="669771"/>
                <a:ext cx="24828" cy="173827"/>
              </a:xfrm>
              <a:custGeom>
                <a:avLst/>
                <a:gdLst/>
                <a:ahLst/>
                <a:cxnLst/>
                <a:rect l="l" t="t" r="r" b="b"/>
                <a:pathLst>
                  <a:path w="800" h="5601" extrusionOk="0">
                    <a:moveTo>
                      <a:pt x="176" y="1"/>
                    </a:moveTo>
                    <a:cubicBezTo>
                      <a:pt x="165" y="1"/>
                      <a:pt x="156" y="11"/>
                      <a:pt x="156" y="44"/>
                    </a:cubicBezTo>
                    <a:cubicBezTo>
                      <a:pt x="0" y="1019"/>
                      <a:pt x="156" y="1995"/>
                      <a:pt x="234" y="3049"/>
                    </a:cubicBezTo>
                    <a:cubicBezTo>
                      <a:pt x="312" y="3536"/>
                      <a:pt x="312" y="4102"/>
                      <a:pt x="312" y="4668"/>
                    </a:cubicBezTo>
                    <a:cubicBezTo>
                      <a:pt x="390" y="4922"/>
                      <a:pt x="312" y="5312"/>
                      <a:pt x="488" y="5566"/>
                    </a:cubicBezTo>
                    <a:cubicBezTo>
                      <a:pt x="488" y="5566"/>
                      <a:pt x="523" y="5600"/>
                      <a:pt x="546" y="5600"/>
                    </a:cubicBezTo>
                    <a:cubicBezTo>
                      <a:pt x="557" y="5600"/>
                      <a:pt x="566" y="5592"/>
                      <a:pt x="566" y="5566"/>
                    </a:cubicBezTo>
                    <a:cubicBezTo>
                      <a:pt x="800" y="5488"/>
                      <a:pt x="722" y="5312"/>
                      <a:pt x="722" y="5156"/>
                    </a:cubicBezTo>
                    <a:cubicBezTo>
                      <a:pt x="722" y="4590"/>
                      <a:pt x="644" y="4102"/>
                      <a:pt x="644" y="3536"/>
                    </a:cubicBezTo>
                    <a:cubicBezTo>
                      <a:pt x="566" y="2385"/>
                      <a:pt x="312" y="1254"/>
                      <a:pt x="234" y="44"/>
                    </a:cubicBezTo>
                    <a:cubicBezTo>
                      <a:pt x="234" y="44"/>
                      <a:pt x="199" y="1"/>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1" name="Google Shape;8501;p56"/>
              <p:cNvSpPr/>
              <p:nvPr/>
            </p:nvSpPr>
            <p:spPr>
              <a:xfrm>
                <a:off x="8966373" y="701395"/>
                <a:ext cx="115574" cy="97698"/>
              </a:xfrm>
              <a:custGeom>
                <a:avLst/>
                <a:gdLst/>
                <a:ahLst/>
                <a:cxnLst/>
                <a:rect l="l" t="t" r="r" b="b"/>
                <a:pathLst>
                  <a:path w="3724" h="3148" extrusionOk="0">
                    <a:moveTo>
                      <a:pt x="3626" y="0"/>
                    </a:moveTo>
                    <a:cubicBezTo>
                      <a:pt x="2826" y="391"/>
                      <a:pt x="2261" y="1210"/>
                      <a:pt x="1441" y="1698"/>
                    </a:cubicBezTo>
                    <a:cubicBezTo>
                      <a:pt x="875" y="2030"/>
                      <a:pt x="309" y="2342"/>
                      <a:pt x="56" y="2927"/>
                    </a:cubicBezTo>
                    <a:cubicBezTo>
                      <a:pt x="1" y="3038"/>
                      <a:pt x="101" y="3148"/>
                      <a:pt x="200" y="3148"/>
                    </a:cubicBezTo>
                    <a:cubicBezTo>
                      <a:pt x="241" y="3148"/>
                      <a:pt x="281" y="3129"/>
                      <a:pt x="309" y="3083"/>
                    </a:cubicBezTo>
                    <a:cubicBezTo>
                      <a:pt x="797" y="2439"/>
                      <a:pt x="1441" y="2186"/>
                      <a:pt x="2085" y="1698"/>
                    </a:cubicBezTo>
                    <a:cubicBezTo>
                      <a:pt x="2651" y="1210"/>
                      <a:pt x="3314" y="644"/>
                      <a:pt x="372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2" name="Google Shape;8502;p56"/>
              <p:cNvSpPr/>
              <p:nvPr/>
            </p:nvSpPr>
            <p:spPr>
              <a:xfrm>
                <a:off x="8952935" y="726223"/>
                <a:ext cx="141147" cy="63001"/>
              </a:xfrm>
              <a:custGeom>
                <a:avLst/>
                <a:gdLst/>
                <a:ahLst/>
                <a:cxnLst/>
                <a:rect l="l" t="t" r="r" b="b"/>
                <a:pathLst>
                  <a:path w="4548" h="2030" extrusionOk="0">
                    <a:moveTo>
                      <a:pt x="79" y="0"/>
                    </a:moveTo>
                    <a:cubicBezTo>
                      <a:pt x="1" y="0"/>
                      <a:pt x="1" y="79"/>
                      <a:pt x="1" y="79"/>
                    </a:cubicBezTo>
                    <a:cubicBezTo>
                      <a:pt x="567" y="664"/>
                      <a:pt x="1464" y="976"/>
                      <a:pt x="2206" y="1308"/>
                    </a:cubicBezTo>
                    <a:cubicBezTo>
                      <a:pt x="2928" y="1542"/>
                      <a:pt x="3669" y="1952"/>
                      <a:pt x="4469" y="2030"/>
                    </a:cubicBezTo>
                    <a:cubicBezTo>
                      <a:pt x="4547" y="2030"/>
                      <a:pt x="4547" y="1952"/>
                      <a:pt x="4469" y="1874"/>
                    </a:cubicBezTo>
                    <a:cubicBezTo>
                      <a:pt x="3825" y="1542"/>
                      <a:pt x="3181" y="1308"/>
                      <a:pt x="2518" y="976"/>
                    </a:cubicBezTo>
                    <a:cubicBezTo>
                      <a:pt x="1718" y="742"/>
                      <a:pt x="899" y="176"/>
                      <a:pt x="7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3" name="Google Shape;8503;p56"/>
              <p:cNvSpPr/>
              <p:nvPr/>
            </p:nvSpPr>
            <p:spPr>
              <a:xfrm>
                <a:off x="8985645" y="686250"/>
                <a:ext cx="47887" cy="31376"/>
              </a:xfrm>
              <a:custGeom>
                <a:avLst/>
                <a:gdLst/>
                <a:ahLst/>
                <a:cxnLst/>
                <a:rect l="l" t="t" r="r" b="b"/>
                <a:pathLst>
                  <a:path w="1543" h="1011" extrusionOk="0">
                    <a:moveTo>
                      <a:pt x="1464" y="1"/>
                    </a:moveTo>
                    <a:cubicBezTo>
                      <a:pt x="1230" y="79"/>
                      <a:pt x="1054" y="391"/>
                      <a:pt x="898" y="567"/>
                    </a:cubicBezTo>
                    <a:cubicBezTo>
                      <a:pt x="696" y="415"/>
                      <a:pt x="421" y="219"/>
                      <a:pt x="136" y="219"/>
                    </a:cubicBezTo>
                    <a:cubicBezTo>
                      <a:pt x="91" y="219"/>
                      <a:pt x="46" y="224"/>
                      <a:pt x="1" y="235"/>
                    </a:cubicBezTo>
                    <a:lnTo>
                      <a:pt x="1" y="391"/>
                    </a:lnTo>
                    <a:cubicBezTo>
                      <a:pt x="79" y="488"/>
                      <a:pt x="332" y="567"/>
                      <a:pt x="410" y="645"/>
                    </a:cubicBezTo>
                    <a:cubicBezTo>
                      <a:pt x="566" y="801"/>
                      <a:pt x="664" y="879"/>
                      <a:pt x="820" y="976"/>
                    </a:cubicBezTo>
                    <a:cubicBezTo>
                      <a:pt x="846" y="1002"/>
                      <a:pt x="872" y="1011"/>
                      <a:pt x="898" y="1011"/>
                    </a:cubicBezTo>
                    <a:cubicBezTo>
                      <a:pt x="950" y="1011"/>
                      <a:pt x="1002" y="976"/>
                      <a:pt x="1054" y="976"/>
                    </a:cubicBezTo>
                    <a:cubicBezTo>
                      <a:pt x="1230" y="723"/>
                      <a:pt x="1464" y="391"/>
                      <a:pt x="1542" y="79"/>
                    </a:cubicBezTo>
                    <a:cubicBezTo>
                      <a:pt x="1542" y="1"/>
                      <a:pt x="1542" y="1"/>
                      <a:pt x="14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4" name="Google Shape;8504;p56"/>
              <p:cNvSpPr/>
              <p:nvPr/>
            </p:nvSpPr>
            <p:spPr>
              <a:xfrm>
                <a:off x="9043774" y="696554"/>
                <a:ext cx="40625" cy="41928"/>
              </a:xfrm>
              <a:custGeom>
                <a:avLst/>
                <a:gdLst/>
                <a:ahLst/>
                <a:cxnLst/>
                <a:rect l="l" t="t" r="r" b="b"/>
                <a:pathLst>
                  <a:path w="1309" h="1351" extrusionOk="0">
                    <a:moveTo>
                      <a:pt x="332" y="0"/>
                    </a:moveTo>
                    <a:cubicBezTo>
                      <a:pt x="313" y="0"/>
                      <a:pt x="293" y="20"/>
                      <a:pt x="254" y="59"/>
                    </a:cubicBezTo>
                    <a:cubicBezTo>
                      <a:pt x="157" y="391"/>
                      <a:pt x="1" y="722"/>
                      <a:pt x="1" y="1035"/>
                    </a:cubicBezTo>
                    <a:cubicBezTo>
                      <a:pt x="1" y="1132"/>
                      <a:pt x="79" y="1210"/>
                      <a:pt x="157" y="1288"/>
                    </a:cubicBezTo>
                    <a:cubicBezTo>
                      <a:pt x="290" y="1319"/>
                      <a:pt x="472" y="1351"/>
                      <a:pt x="655" y="1351"/>
                    </a:cubicBezTo>
                    <a:cubicBezTo>
                      <a:pt x="929" y="1351"/>
                      <a:pt x="1203" y="1280"/>
                      <a:pt x="1308" y="1035"/>
                    </a:cubicBezTo>
                    <a:lnTo>
                      <a:pt x="1308" y="956"/>
                    </a:lnTo>
                    <a:cubicBezTo>
                      <a:pt x="1250" y="930"/>
                      <a:pt x="1193" y="922"/>
                      <a:pt x="1138" y="922"/>
                    </a:cubicBezTo>
                    <a:cubicBezTo>
                      <a:pt x="1028" y="922"/>
                      <a:pt x="924" y="956"/>
                      <a:pt x="820" y="956"/>
                    </a:cubicBezTo>
                    <a:lnTo>
                      <a:pt x="332" y="956"/>
                    </a:lnTo>
                    <a:cubicBezTo>
                      <a:pt x="410" y="644"/>
                      <a:pt x="489" y="313"/>
                      <a:pt x="410" y="59"/>
                    </a:cubicBezTo>
                    <a:cubicBezTo>
                      <a:pt x="371" y="20"/>
                      <a:pt x="352" y="0"/>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5" name="Google Shape;8505;p56"/>
              <p:cNvSpPr/>
              <p:nvPr/>
            </p:nvSpPr>
            <p:spPr>
              <a:xfrm>
                <a:off x="8950514" y="711078"/>
                <a:ext cx="40625" cy="46459"/>
              </a:xfrm>
              <a:custGeom>
                <a:avLst/>
                <a:gdLst/>
                <a:ahLst/>
                <a:cxnLst/>
                <a:rect l="l" t="t" r="r" b="b"/>
                <a:pathLst>
                  <a:path w="1309" h="1497" extrusionOk="0">
                    <a:moveTo>
                      <a:pt x="723" y="1"/>
                    </a:moveTo>
                    <a:cubicBezTo>
                      <a:pt x="723" y="1"/>
                      <a:pt x="645" y="1"/>
                      <a:pt x="645" y="79"/>
                    </a:cubicBezTo>
                    <a:cubicBezTo>
                      <a:pt x="489" y="332"/>
                      <a:pt x="723" y="664"/>
                      <a:pt x="820" y="898"/>
                    </a:cubicBezTo>
                    <a:cubicBezTo>
                      <a:pt x="723" y="976"/>
                      <a:pt x="567" y="1054"/>
                      <a:pt x="411" y="1054"/>
                    </a:cubicBezTo>
                    <a:cubicBezTo>
                      <a:pt x="235" y="1152"/>
                      <a:pt x="79" y="1152"/>
                      <a:pt x="1" y="1308"/>
                    </a:cubicBezTo>
                    <a:cubicBezTo>
                      <a:pt x="1" y="1386"/>
                      <a:pt x="1" y="1386"/>
                      <a:pt x="79" y="1464"/>
                    </a:cubicBezTo>
                    <a:cubicBezTo>
                      <a:pt x="102" y="1487"/>
                      <a:pt x="140" y="1496"/>
                      <a:pt x="184" y="1496"/>
                    </a:cubicBezTo>
                    <a:cubicBezTo>
                      <a:pt x="291" y="1496"/>
                      <a:pt x="434" y="1441"/>
                      <a:pt x="489" y="1386"/>
                    </a:cubicBezTo>
                    <a:cubicBezTo>
                      <a:pt x="723" y="1308"/>
                      <a:pt x="977" y="1230"/>
                      <a:pt x="1211" y="1152"/>
                    </a:cubicBezTo>
                    <a:cubicBezTo>
                      <a:pt x="1308" y="1054"/>
                      <a:pt x="1308" y="976"/>
                      <a:pt x="1211" y="898"/>
                    </a:cubicBezTo>
                    <a:cubicBezTo>
                      <a:pt x="1133" y="742"/>
                      <a:pt x="1055" y="567"/>
                      <a:pt x="977" y="488"/>
                    </a:cubicBezTo>
                    <a:cubicBezTo>
                      <a:pt x="898" y="332"/>
                      <a:pt x="820" y="176"/>
                      <a:pt x="72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6" name="Google Shape;8506;p56"/>
              <p:cNvSpPr/>
              <p:nvPr/>
            </p:nvSpPr>
            <p:spPr>
              <a:xfrm>
                <a:off x="8952935" y="766786"/>
                <a:ext cx="43046" cy="41587"/>
              </a:xfrm>
              <a:custGeom>
                <a:avLst/>
                <a:gdLst/>
                <a:ahLst/>
                <a:cxnLst/>
                <a:rect l="l" t="t" r="r" b="b"/>
                <a:pathLst>
                  <a:path w="1387" h="1340" extrusionOk="0">
                    <a:moveTo>
                      <a:pt x="645" y="1"/>
                    </a:moveTo>
                    <a:cubicBezTo>
                      <a:pt x="489" y="1"/>
                      <a:pt x="255" y="1"/>
                      <a:pt x="79" y="79"/>
                    </a:cubicBezTo>
                    <a:cubicBezTo>
                      <a:pt x="1" y="79"/>
                      <a:pt x="1" y="235"/>
                      <a:pt x="79" y="235"/>
                    </a:cubicBezTo>
                    <a:cubicBezTo>
                      <a:pt x="157" y="332"/>
                      <a:pt x="333" y="332"/>
                      <a:pt x="489" y="332"/>
                    </a:cubicBezTo>
                    <a:cubicBezTo>
                      <a:pt x="541" y="332"/>
                      <a:pt x="671" y="289"/>
                      <a:pt x="775" y="289"/>
                    </a:cubicBezTo>
                    <a:cubicBezTo>
                      <a:pt x="827" y="289"/>
                      <a:pt x="873" y="300"/>
                      <a:pt x="899" y="332"/>
                    </a:cubicBezTo>
                    <a:cubicBezTo>
                      <a:pt x="977" y="410"/>
                      <a:pt x="899" y="645"/>
                      <a:pt x="899" y="820"/>
                    </a:cubicBezTo>
                    <a:cubicBezTo>
                      <a:pt x="899" y="976"/>
                      <a:pt x="820" y="1054"/>
                      <a:pt x="820" y="1210"/>
                    </a:cubicBezTo>
                    <a:cubicBezTo>
                      <a:pt x="876" y="1280"/>
                      <a:pt x="932" y="1340"/>
                      <a:pt x="988" y="1340"/>
                    </a:cubicBezTo>
                    <a:cubicBezTo>
                      <a:pt x="1010" y="1340"/>
                      <a:pt x="1032" y="1330"/>
                      <a:pt x="1055" y="1308"/>
                    </a:cubicBezTo>
                    <a:cubicBezTo>
                      <a:pt x="1308" y="1132"/>
                      <a:pt x="1386" y="410"/>
                      <a:pt x="1133" y="157"/>
                    </a:cubicBezTo>
                    <a:cubicBezTo>
                      <a:pt x="1055" y="1"/>
                      <a:pt x="820" y="1"/>
                      <a:pt x="64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7" name="Google Shape;8507;p56"/>
              <p:cNvSpPr/>
              <p:nvPr/>
            </p:nvSpPr>
            <p:spPr>
              <a:xfrm>
                <a:off x="8995949" y="803345"/>
                <a:ext cx="55739" cy="31314"/>
              </a:xfrm>
              <a:custGeom>
                <a:avLst/>
                <a:gdLst/>
                <a:ahLst/>
                <a:cxnLst/>
                <a:rect l="l" t="t" r="r" b="b"/>
                <a:pathLst>
                  <a:path w="1796" h="1009" extrusionOk="0">
                    <a:moveTo>
                      <a:pt x="1030" y="1"/>
                    </a:moveTo>
                    <a:cubicBezTo>
                      <a:pt x="987" y="1"/>
                      <a:pt x="942" y="10"/>
                      <a:pt x="898" y="32"/>
                    </a:cubicBezTo>
                    <a:cubicBezTo>
                      <a:pt x="722" y="32"/>
                      <a:pt x="566" y="208"/>
                      <a:pt x="410" y="286"/>
                    </a:cubicBezTo>
                    <a:cubicBezTo>
                      <a:pt x="332" y="364"/>
                      <a:pt x="234" y="520"/>
                      <a:pt x="234" y="618"/>
                    </a:cubicBezTo>
                    <a:cubicBezTo>
                      <a:pt x="156" y="618"/>
                      <a:pt x="156" y="696"/>
                      <a:pt x="156" y="774"/>
                    </a:cubicBezTo>
                    <a:cubicBezTo>
                      <a:pt x="78" y="774"/>
                      <a:pt x="78" y="774"/>
                      <a:pt x="0" y="852"/>
                    </a:cubicBezTo>
                    <a:cubicBezTo>
                      <a:pt x="0" y="930"/>
                      <a:pt x="0" y="930"/>
                      <a:pt x="78" y="930"/>
                    </a:cubicBezTo>
                    <a:cubicBezTo>
                      <a:pt x="78" y="1008"/>
                      <a:pt x="156" y="1008"/>
                      <a:pt x="156" y="1008"/>
                    </a:cubicBezTo>
                    <a:cubicBezTo>
                      <a:pt x="566" y="1008"/>
                      <a:pt x="566" y="364"/>
                      <a:pt x="976" y="364"/>
                    </a:cubicBezTo>
                    <a:cubicBezTo>
                      <a:pt x="993" y="358"/>
                      <a:pt x="1011" y="356"/>
                      <a:pt x="1028" y="356"/>
                    </a:cubicBezTo>
                    <a:cubicBezTo>
                      <a:pt x="1206" y="356"/>
                      <a:pt x="1356" y="649"/>
                      <a:pt x="1575" y="649"/>
                    </a:cubicBezTo>
                    <a:cubicBezTo>
                      <a:pt x="1613" y="649"/>
                      <a:pt x="1654" y="640"/>
                      <a:pt x="1698" y="618"/>
                    </a:cubicBezTo>
                    <a:cubicBezTo>
                      <a:pt x="1795" y="520"/>
                      <a:pt x="1795" y="520"/>
                      <a:pt x="1795" y="442"/>
                    </a:cubicBezTo>
                    <a:cubicBezTo>
                      <a:pt x="1620" y="286"/>
                      <a:pt x="1464" y="286"/>
                      <a:pt x="1308" y="130"/>
                    </a:cubicBezTo>
                    <a:cubicBezTo>
                      <a:pt x="1238" y="60"/>
                      <a:pt x="1138" y="1"/>
                      <a:pt x="103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8" name="Google Shape;8508;p56"/>
              <p:cNvSpPr/>
              <p:nvPr/>
            </p:nvSpPr>
            <p:spPr>
              <a:xfrm>
                <a:off x="9046195" y="756514"/>
                <a:ext cx="43046" cy="48725"/>
              </a:xfrm>
              <a:custGeom>
                <a:avLst/>
                <a:gdLst/>
                <a:ahLst/>
                <a:cxnLst/>
                <a:rect l="l" t="t" r="r" b="b"/>
                <a:pathLst>
                  <a:path w="1387" h="1570" extrusionOk="0">
                    <a:moveTo>
                      <a:pt x="1230" y="0"/>
                    </a:moveTo>
                    <a:cubicBezTo>
                      <a:pt x="1054" y="0"/>
                      <a:pt x="1054" y="78"/>
                      <a:pt x="976" y="78"/>
                    </a:cubicBezTo>
                    <a:cubicBezTo>
                      <a:pt x="898" y="176"/>
                      <a:pt x="820" y="176"/>
                      <a:pt x="664" y="176"/>
                    </a:cubicBezTo>
                    <a:cubicBezTo>
                      <a:pt x="489" y="254"/>
                      <a:pt x="332" y="332"/>
                      <a:pt x="254" y="488"/>
                    </a:cubicBezTo>
                    <a:cubicBezTo>
                      <a:pt x="1" y="898"/>
                      <a:pt x="489" y="1307"/>
                      <a:pt x="742" y="1541"/>
                    </a:cubicBezTo>
                    <a:cubicBezTo>
                      <a:pt x="773" y="1561"/>
                      <a:pt x="805" y="1570"/>
                      <a:pt x="834" y="1570"/>
                    </a:cubicBezTo>
                    <a:cubicBezTo>
                      <a:pt x="951" y="1570"/>
                      <a:pt x="1039" y="1432"/>
                      <a:pt x="976" y="1307"/>
                    </a:cubicBezTo>
                    <a:cubicBezTo>
                      <a:pt x="898" y="1151"/>
                      <a:pt x="742" y="976"/>
                      <a:pt x="567" y="820"/>
                    </a:cubicBezTo>
                    <a:cubicBezTo>
                      <a:pt x="411" y="566"/>
                      <a:pt x="742" y="488"/>
                      <a:pt x="898" y="410"/>
                    </a:cubicBezTo>
                    <a:cubicBezTo>
                      <a:pt x="1054" y="410"/>
                      <a:pt x="1386" y="254"/>
                      <a:pt x="123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09" name="Google Shape;8509;p56"/>
              <p:cNvSpPr/>
              <p:nvPr/>
            </p:nvSpPr>
            <p:spPr>
              <a:xfrm>
                <a:off x="8274137" y="1506754"/>
                <a:ext cx="30290" cy="198065"/>
              </a:xfrm>
              <a:custGeom>
                <a:avLst/>
                <a:gdLst/>
                <a:ahLst/>
                <a:cxnLst/>
                <a:rect l="l" t="t" r="r" b="b"/>
                <a:pathLst>
                  <a:path w="976" h="6382" extrusionOk="0">
                    <a:moveTo>
                      <a:pt x="293" y="1"/>
                    </a:moveTo>
                    <a:cubicBezTo>
                      <a:pt x="273" y="1"/>
                      <a:pt x="254" y="21"/>
                      <a:pt x="254" y="60"/>
                    </a:cubicBezTo>
                    <a:cubicBezTo>
                      <a:pt x="0" y="1191"/>
                      <a:pt x="254" y="2342"/>
                      <a:pt x="332" y="3396"/>
                    </a:cubicBezTo>
                    <a:cubicBezTo>
                      <a:pt x="410" y="4040"/>
                      <a:pt x="410" y="4684"/>
                      <a:pt x="410" y="5269"/>
                    </a:cubicBezTo>
                    <a:cubicBezTo>
                      <a:pt x="488" y="5581"/>
                      <a:pt x="410" y="5991"/>
                      <a:pt x="566" y="6323"/>
                    </a:cubicBezTo>
                    <a:cubicBezTo>
                      <a:pt x="566" y="6362"/>
                      <a:pt x="591" y="6381"/>
                      <a:pt x="625" y="6381"/>
                    </a:cubicBezTo>
                    <a:cubicBezTo>
                      <a:pt x="659" y="6381"/>
                      <a:pt x="703" y="6362"/>
                      <a:pt x="742" y="6323"/>
                    </a:cubicBezTo>
                    <a:cubicBezTo>
                      <a:pt x="976" y="6245"/>
                      <a:pt x="898" y="6069"/>
                      <a:pt x="898" y="5835"/>
                    </a:cubicBezTo>
                    <a:cubicBezTo>
                      <a:pt x="820" y="5269"/>
                      <a:pt x="820" y="4606"/>
                      <a:pt x="742" y="4040"/>
                    </a:cubicBezTo>
                    <a:cubicBezTo>
                      <a:pt x="664" y="2733"/>
                      <a:pt x="488" y="1367"/>
                      <a:pt x="332" y="60"/>
                    </a:cubicBezTo>
                    <a:cubicBezTo>
                      <a:pt x="332" y="21"/>
                      <a:pt x="312" y="1"/>
                      <a:pt x="29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0" name="Google Shape;8510;p56"/>
              <p:cNvSpPr/>
              <p:nvPr/>
            </p:nvSpPr>
            <p:spPr>
              <a:xfrm>
                <a:off x="8229354" y="1541296"/>
                <a:ext cx="130781" cy="112005"/>
              </a:xfrm>
              <a:custGeom>
                <a:avLst/>
                <a:gdLst/>
                <a:ahLst/>
                <a:cxnLst/>
                <a:rect l="l" t="t" r="r" b="b"/>
                <a:pathLst>
                  <a:path w="4214" h="3609" extrusionOk="0">
                    <a:moveTo>
                      <a:pt x="4214" y="0"/>
                    </a:moveTo>
                    <a:cubicBezTo>
                      <a:pt x="3238" y="488"/>
                      <a:pt x="2594" y="1385"/>
                      <a:pt x="1697" y="1951"/>
                    </a:cubicBezTo>
                    <a:cubicBezTo>
                      <a:pt x="1034" y="2283"/>
                      <a:pt x="312" y="2693"/>
                      <a:pt x="58" y="3337"/>
                    </a:cubicBezTo>
                    <a:cubicBezTo>
                      <a:pt x="0" y="3510"/>
                      <a:pt x="124" y="3608"/>
                      <a:pt x="256" y="3608"/>
                    </a:cubicBezTo>
                    <a:cubicBezTo>
                      <a:pt x="302" y="3608"/>
                      <a:pt x="349" y="3596"/>
                      <a:pt x="390" y="3571"/>
                    </a:cubicBezTo>
                    <a:cubicBezTo>
                      <a:pt x="955" y="2849"/>
                      <a:pt x="1697" y="2439"/>
                      <a:pt x="2419" y="1951"/>
                    </a:cubicBezTo>
                    <a:cubicBezTo>
                      <a:pt x="3082" y="1464"/>
                      <a:pt x="3804" y="742"/>
                      <a:pt x="421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1" name="Google Shape;8511;p56"/>
              <p:cNvSpPr/>
              <p:nvPr/>
            </p:nvSpPr>
            <p:spPr>
              <a:xfrm>
                <a:off x="8213588" y="1571555"/>
                <a:ext cx="161599" cy="71536"/>
              </a:xfrm>
              <a:custGeom>
                <a:avLst/>
                <a:gdLst/>
                <a:ahLst/>
                <a:cxnLst/>
                <a:rect l="l" t="t" r="r" b="b"/>
                <a:pathLst>
                  <a:path w="5207" h="2305" extrusionOk="0">
                    <a:moveTo>
                      <a:pt x="176" y="1"/>
                    </a:moveTo>
                    <a:cubicBezTo>
                      <a:pt x="78" y="1"/>
                      <a:pt x="0" y="79"/>
                      <a:pt x="78" y="79"/>
                    </a:cubicBezTo>
                    <a:cubicBezTo>
                      <a:pt x="742" y="742"/>
                      <a:pt x="1717" y="1132"/>
                      <a:pt x="2517" y="1464"/>
                    </a:cubicBezTo>
                    <a:cubicBezTo>
                      <a:pt x="3337" y="1718"/>
                      <a:pt x="4234" y="2206"/>
                      <a:pt x="5132" y="2284"/>
                    </a:cubicBezTo>
                    <a:cubicBezTo>
                      <a:pt x="5146" y="2298"/>
                      <a:pt x="5158" y="2305"/>
                      <a:pt x="5168" y="2305"/>
                    </a:cubicBezTo>
                    <a:cubicBezTo>
                      <a:pt x="5207" y="2305"/>
                      <a:pt x="5195" y="2187"/>
                      <a:pt x="5132" y="2108"/>
                    </a:cubicBezTo>
                    <a:cubicBezTo>
                      <a:pt x="4468" y="1796"/>
                      <a:pt x="3668" y="1464"/>
                      <a:pt x="2927" y="1132"/>
                    </a:cubicBezTo>
                    <a:cubicBezTo>
                      <a:pt x="2029" y="742"/>
                      <a:pt x="1054" y="157"/>
                      <a:pt x="1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2" name="Google Shape;8512;p56"/>
              <p:cNvSpPr/>
              <p:nvPr/>
            </p:nvSpPr>
            <p:spPr>
              <a:xfrm>
                <a:off x="8251730" y="1523730"/>
                <a:ext cx="55118" cy="36963"/>
              </a:xfrm>
              <a:custGeom>
                <a:avLst/>
                <a:gdLst/>
                <a:ahLst/>
                <a:cxnLst/>
                <a:rect l="l" t="t" r="r" b="b"/>
                <a:pathLst>
                  <a:path w="1776" h="1191" extrusionOk="0">
                    <a:moveTo>
                      <a:pt x="1698" y="0"/>
                    </a:moveTo>
                    <a:cubicBezTo>
                      <a:pt x="1386" y="156"/>
                      <a:pt x="1210" y="488"/>
                      <a:pt x="1054" y="722"/>
                    </a:cubicBezTo>
                    <a:cubicBezTo>
                      <a:pt x="787" y="534"/>
                      <a:pt x="533" y="283"/>
                      <a:pt x="271" y="283"/>
                    </a:cubicBezTo>
                    <a:cubicBezTo>
                      <a:pt x="208" y="283"/>
                      <a:pt x="143" y="298"/>
                      <a:pt x="78" y="332"/>
                    </a:cubicBezTo>
                    <a:cubicBezTo>
                      <a:pt x="0" y="410"/>
                      <a:pt x="0" y="410"/>
                      <a:pt x="78" y="488"/>
                    </a:cubicBezTo>
                    <a:cubicBezTo>
                      <a:pt x="156" y="566"/>
                      <a:pt x="410" y="644"/>
                      <a:pt x="488" y="820"/>
                    </a:cubicBezTo>
                    <a:cubicBezTo>
                      <a:pt x="644" y="898"/>
                      <a:pt x="800" y="1054"/>
                      <a:pt x="976" y="1132"/>
                    </a:cubicBezTo>
                    <a:cubicBezTo>
                      <a:pt x="1015" y="1171"/>
                      <a:pt x="1054" y="1191"/>
                      <a:pt x="1093" y="1191"/>
                    </a:cubicBezTo>
                    <a:cubicBezTo>
                      <a:pt x="1132" y="1191"/>
                      <a:pt x="1171" y="1171"/>
                      <a:pt x="1210" y="1132"/>
                    </a:cubicBezTo>
                    <a:cubicBezTo>
                      <a:pt x="1464" y="820"/>
                      <a:pt x="1698" y="488"/>
                      <a:pt x="1776" y="78"/>
                    </a:cubicBezTo>
                    <a:cubicBezTo>
                      <a:pt x="1776" y="0"/>
                      <a:pt x="1776" y="0"/>
                      <a:pt x="16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3" name="Google Shape;8513;p56"/>
              <p:cNvSpPr/>
              <p:nvPr/>
            </p:nvSpPr>
            <p:spPr>
              <a:xfrm>
                <a:off x="8319541" y="1537044"/>
                <a:ext cx="45466" cy="47546"/>
              </a:xfrm>
              <a:custGeom>
                <a:avLst/>
                <a:gdLst/>
                <a:ahLst/>
                <a:cxnLst/>
                <a:rect l="l" t="t" r="r" b="b"/>
                <a:pathLst>
                  <a:path w="1465" h="1532" extrusionOk="0">
                    <a:moveTo>
                      <a:pt x="362" y="1"/>
                    </a:moveTo>
                    <a:cubicBezTo>
                      <a:pt x="332" y="1"/>
                      <a:pt x="293" y="20"/>
                      <a:pt x="254" y="59"/>
                    </a:cubicBezTo>
                    <a:cubicBezTo>
                      <a:pt x="176" y="469"/>
                      <a:pt x="1" y="781"/>
                      <a:pt x="1" y="1191"/>
                    </a:cubicBezTo>
                    <a:cubicBezTo>
                      <a:pt x="1" y="1366"/>
                      <a:pt x="1" y="1444"/>
                      <a:pt x="79" y="1444"/>
                    </a:cubicBezTo>
                    <a:cubicBezTo>
                      <a:pt x="265" y="1480"/>
                      <a:pt x="535" y="1531"/>
                      <a:pt x="790" y="1531"/>
                    </a:cubicBezTo>
                    <a:cubicBezTo>
                      <a:pt x="1096" y="1531"/>
                      <a:pt x="1379" y="1457"/>
                      <a:pt x="1464" y="1191"/>
                    </a:cubicBezTo>
                    <a:cubicBezTo>
                      <a:pt x="1464" y="1191"/>
                      <a:pt x="1464" y="1113"/>
                      <a:pt x="1386" y="1113"/>
                    </a:cubicBezTo>
                    <a:cubicBezTo>
                      <a:pt x="1308" y="1035"/>
                      <a:pt x="1225" y="1015"/>
                      <a:pt x="1142" y="1015"/>
                    </a:cubicBezTo>
                    <a:cubicBezTo>
                      <a:pt x="1059" y="1015"/>
                      <a:pt x="976" y="1035"/>
                      <a:pt x="898" y="1035"/>
                    </a:cubicBezTo>
                    <a:cubicBezTo>
                      <a:pt x="846" y="1061"/>
                      <a:pt x="792" y="1069"/>
                      <a:pt x="737" y="1069"/>
                    </a:cubicBezTo>
                    <a:cubicBezTo>
                      <a:pt x="627" y="1069"/>
                      <a:pt x="514" y="1035"/>
                      <a:pt x="410" y="1035"/>
                    </a:cubicBezTo>
                    <a:cubicBezTo>
                      <a:pt x="410" y="703"/>
                      <a:pt x="488" y="391"/>
                      <a:pt x="410" y="59"/>
                    </a:cubicBezTo>
                    <a:cubicBezTo>
                      <a:pt x="410" y="20"/>
                      <a:pt x="391" y="1"/>
                      <a:pt x="36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4" name="Google Shape;8514;p56"/>
              <p:cNvSpPr/>
              <p:nvPr/>
            </p:nvSpPr>
            <p:spPr>
              <a:xfrm>
                <a:off x="8211167" y="1553989"/>
                <a:ext cx="45435" cy="53349"/>
              </a:xfrm>
              <a:custGeom>
                <a:avLst/>
                <a:gdLst/>
                <a:ahLst/>
                <a:cxnLst/>
                <a:rect l="l" t="t" r="r" b="b"/>
                <a:pathLst>
                  <a:path w="1464" h="1719" extrusionOk="0">
                    <a:moveTo>
                      <a:pt x="898" y="1"/>
                    </a:moveTo>
                    <a:cubicBezTo>
                      <a:pt x="898" y="1"/>
                      <a:pt x="820" y="1"/>
                      <a:pt x="742" y="79"/>
                    </a:cubicBezTo>
                    <a:cubicBezTo>
                      <a:pt x="644" y="411"/>
                      <a:pt x="820" y="723"/>
                      <a:pt x="976" y="976"/>
                    </a:cubicBezTo>
                    <a:cubicBezTo>
                      <a:pt x="820" y="1055"/>
                      <a:pt x="644" y="1133"/>
                      <a:pt x="488" y="1211"/>
                    </a:cubicBezTo>
                    <a:cubicBezTo>
                      <a:pt x="332" y="1308"/>
                      <a:pt x="78" y="1308"/>
                      <a:pt x="0" y="1464"/>
                    </a:cubicBezTo>
                    <a:cubicBezTo>
                      <a:pt x="0" y="1542"/>
                      <a:pt x="0" y="1620"/>
                      <a:pt x="78" y="1620"/>
                    </a:cubicBezTo>
                    <a:cubicBezTo>
                      <a:pt x="151" y="1693"/>
                      <a:pt x="233" y="1719"/>
                      <a:pt x="316" y="1719"/>
                    </a:cubicBezTo>
                    <a:cubicBezTo>
                      <a:pt x="434" y="1719"/>
                      <a:pt x="552" y="1666"/>
                      <a:pt x="644" y="1620"/>
                    </a:cubicBezTo>
                    <a:cubicBezTo>
                      <a:pt x="898" y="1464"/>
                      <a:pt x="1132" y="1386"/>
                      <a:pt x="1385" y="1211"/>
                    </a:cubicBezTo>
                    <a:cubicBezTo>
                      <a:pt x="1463" y="1211"/>
                      <a:pt x="1463" y="1055"/>
                      <a:pt x="1463" y="976"/>
                    </a:cubicBezTo>
                    <a:cubicBezTo>
                      <a:pt x="1385" y="820"/>
                      <a:pt x="1229" y="645"/>
                      <a:pt x="1132" y="489"/>
                    </a:cubicBezTo>
                    <a:cubicBezTo>
                      <a:pt x="1054" y="333"/>
                      <a:pt x="976" y="157"/>
                      <a:pt x="89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5" name="Google Shape;8515;p56"/>
              <p:cNvSpPr/>
              <p:nvPr/>
            </p:nvSpPr>
            <p:spPr>
              <a:xfrm>
                <a:off x="8216008" y="1616990"/>
                <a:ext cx="48477" cy="46428"/>
              </a:xfrm>
              <a:custGeom>
                <a:avLst/>
                <a:gdLst/>
                <a:ahLst/>
                <a:cxnLst/>
                <a:rect l="l" t="t" r="r" b="b"/>
                <a:pathLst>
                  <a:path w="1562" h="1496" extrusionOk="0">
                    <a:moveTo>
                      <a:pt x="742" y="0"/>
                    </a:moveTo>
                    <a:cubicBezTo>
                      <a:pt x="488" y="0"/>
                      <a:pt x="254" y="0"/>
                      <a:pt x="98" y="78"/>
                    </a:cubicBezTo>
                    <a:cubicBezTo>
                      <a:pt x="0" y="156"/>
                      <a:pt x="0" y="254"/>
                      <a:pt x="98" y="254"/>
                    </a:cubicBezTo>
                    <a:cubicBezTo>
                      <a:pt x="176" y="332"/>
                      <a:pt x="332" y="332"/>
                      <a:pt x="488" y="332"/>
                    </a:cubicBezTo>
                    <a:cubicBezTo>
                      <a:pt x="664" y="332"/>
                      <a:pt x="898" y="332"/>
                      <a:pt x="976" y="410"/>
                    </a:cubicBezTo>
                    <a:cubicBezTo>
                      <a:pt x="1151" y="488"/>
                      <a:pt x="1073" y="742"/>
                      <a:pt x="976" y="898"/>
                    </a:cubicBezTo>
                    <a:cubicBezTo>
                      <a:pt x="976" y="1054"/>
                      <a:pt x="898" y="1229"/>
                      <a:pt x="898" y="1385"/>
                    </a:cubicBezTo>
                    <a:cubicBezTo>
                      <a:pt x="953" y="1441"/>
                      <a:pt x="1018" y="1496"/>
                      <a:pt x="1079" y="1496"/>
                    </a:cubicBezTo>
                    <a:cubicBezTo>
                      <a:pt x="1104" y="1496"/>
                      <a:pt x="1128" y="1486"/>
                      <a:pt x="1151" y="1463"/>
                    </a:cubicBezTo>
                    <a:cubicBezTo>
                      <a:pt x="1464" y="1229"/>
                      <a:pt x="1561" y="488"/>
                      <a:pt x="1307" y="156"/>
                    </a:cubicBezTo>
                    <a:cubicBezTo>
                      <a:pt x="1151" y="0"/>
                      <a:pt x="898" y="0"/>
                      <a:pt x="7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6" name="Google Shape;8516;p56"/>
              <p:cNvSpPr/>
              <p:nvPr/>
            </p:nvSpPr>
            <p:spPr>
              <a:xfrm>
                <a:off x="8264454" y="1659011"/>
                <a:ext cx="63001" cy="36125"/>
              </a:xfrm>
              <a:custGeom>
                <a:avLst/>
                <a:gdLst/>
                <a:ahLst/>
                <a:cxnLst/>
                <a:rect l="l" t="t" r="r" b="b"/>
                <a:pathLst>
                  <a:path w="2030" h="1164" extrusionOk="0">
                    <a:moveTo>
                      <a:pt x="1180" y="1"/>
                    </a:moveTo>
                    <a:cubicBezTo>
                      <a:pt x="1137" y="1"/>
                      <a:pt x="1096" y="11"/>
                      <a:pt x="1054" y="31"/>
                    </a:cubicBezTo>
                    <a:cubicBezTo>
                      <a:pt x="800" y="31"/>
                      <a:pt x="644" y="188"/>
                      <a:pt x="488" y="363"/>
                    </a:cubicBezTo>
                    <a:cubicBezTo>
                      <a:pt x="390" y="441"/>
                      <a:pt x="312" y="519"/>
                      <a:pt x="234" y="675"/>
                    </a:cubicBezTo>
                    <a:lnTo>
                      <a:pt x="156" y="851"/>
                    </a:lnTo>
                    <a:cubicBezTo>
                      <a:pt x="78" y="851"/>
                      <a:pt x="78" y="929"/>
                      <a:pt x="0" y="929"/>
                    </a:cubicBezTo>
                    <a:cubicBezTo>
                      <a:pt x="0" y="1007"/>
                      <a:pt x="0" y="1007"/>
                      <a:pt x="78" y="1085"/>
                    </a:cubicBezTo>
                    <a:cubicBezTo>
                      <a:pt x="78" y="1163"/>
                      <a:pt x="156" y="1163"/>
                      <a:pt x="156" y="1163"/>
                    </a:cubicBezTo>
                    <a:cubicBezTo>
                      <a:pt x="566" y="1163"/>
                      <a:pt x="644" y="441"/>
                      <a:pt x="1054" y="363"/>
                    </a:cubicBezTo>
                    <a:cubicBezTo>
                      <a:pt x="1075" y="356"/>
                      <a:pt x="1097" y="353"/>
                      <a:pt x="1118" y="353"/>
                    </a:cubicBezTo>
                    <a:cubicBezTo>
                      <a:pt x="1340" y="353"/>
                      <a:pt x="1535" y="691"/>
                      <a:pt x="1758" y="691"/>
                    </a:cubicBezTo>
                    <a:cubicBezTo>
                      <a:pt x="1820" y="691"/>
                      <a:pt x="1884" y="665"/>
                      <a:pt x="1951" y="597"/>
                    </a:cubicBezTo>
                    <a:cubicBezTo>
                      <a:pt x="2029" y="597"/>
                      <a:pt x="2029" y="519"/>
                      <a:pt x="2029" y="519"/>
                    </a:cubicBezTo>
                    <a:cubicBezTo>
                      <a:pt x="1854" y="363"/>
                      <a:pt x="1698" y="266"/>
                      <a:pt x="1542" y="188"/>
                    </a:cubicBezTo>
                    <a:cubicBezTo>
                      <a:pt x="1413" y="73"/>
                      <a:pt x="1295" y="1"/>
                      <a:pt x="118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7" name="Google Shape;8517;p56"/>
              <p:cNvSpPr/>
              <p:nvPr/>
            </p:nvSpPr>
            <p:spPr>
              <a:xfrm>
                <a:off x="8321962" y="1606686"/>
                <a:ext cx="48477" cy="53970"/>
              </a:xfrm>
              <a:custGeom>
                <a:avLst/>
                <a:gdLst/>
                <a:ahLst/>
                <a:cxnLst/>
                <a:rect l="l" t="t" r="r" b="b"/>
                <a:pathLst>
                  <a:path w="1562" h="1739" extrusionOk="0">
                    <a:moveTo>
                      <a:pt x="1308" y="0"/>
                    </a:moveTo>
                    <a:cubicBezTo>
                      <a:pt x="1230" y="0"/>
                      <a:pt x="1152" y="98"/>
                      <a:pt x="1074" y="98"/>
                    </a:cubicBezTo>
                    <a:cubicBezTo>
                      <a:pt x="976" y="98"/>
                      <a:pt x="898" y="98"/>
                      <a:pt x="742" y="176"/>
                    </a:cubicBezTo>
                    <a:cubicBezTo>
                      <a:pt x="586" y="176"/>
                      <a:pt x="332" y="332"/>
                      <a:pt x="254" y="488"/>
                    </a:cubicBezTo>
                    <a:cubicBezTo>
                      <a:pt x="1" y="898"/>
                      <a:pt x="489" y="1464"/>
                      <a:pt x="820" y="1717"/>
                    </a:cubicBezTo>
                    <a:cubicBezTo>
                      <a:pt x="849" y="1732"/>
                      <a:pt x="878" y="1738"/>
                      <a:pt x="906" y="1738"/>
                    </a:cubicBezTo>
                    <a:cubicBezTo>
                      <a:pt x="1032" y="1738"/>
                      <a:pt x="1138" y="1607"/>
                      <a:pt x="1074" y="1464"/>
                    </a:cubicBezTo>
                    <a:cubicBezTo>
                      <a:pt x="976" y="1230"/>
                      <a:pt x="742" y="1152"/>
                      <a:pt x="664" y="898"/>
                    </a:cubicBezTo>
                    <a:cubicBezTo>
                      <a:pt x="489" y="664"/>
                      <a:pt x="820" y="586"/>
                      <a:pt x="976" y="488"/>
                    </a:cubicBezTo>
                    <a:cubicBezTo>
                      <a:pt x="1152" y="410"/>
                      <a:pt x="1562" y="254"/>
                      <a:pt x="13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8" name="Google Shape;8518;p56"/>
              <p:cNvSpPr/>
              <p:nvPr/>
            </p:nvSpPr>
            <p:spPr>
              <a:xfrm>
                <a:off x="8715579" y="2182696"/>
                <a:ext cx="33332" cy="326612"/>
              </a:xfrm>
              <a:custGeom>
                <a:avLst/>
                <a:gdLst/>
                <a:ahLst/>
                <a:cxnLst/>
                <a:rect l="l" t="t" r="r" b="b"/>
                <a:pathLst>
                  <a:path w="1074" h="10524" extrusionOk="0">
                    <a:moveTo>
                      <a:pt x="937" y="1"/>
                    </a:moveTo>
                    <a:cubicBezTo>
                      <a:pt x="917" y="1"/>
                      <a:pt x="898" y="25"/>
                      <a:pt x="898" y="74"/>
                    </a:cubicBezTo>
                    <a:cubicBezTo>
                      <a:pt x="664" y="874"/>
                      <a:pt x="742" y="1694"/>
                      <a:pt x="586" y="2513"/>
                    </a:cubicBezTo>
                    <a:cubicBezTo>
                      <a:pt x="488" y="3313"/>
                      <a:pt x="332" y="4132"/>
                      <a:pt x="254" y="5030"/>
                    </a:cubicBezTo>
                    <a:lnTo>
                      <a:pt x="254" y="7625"/>
                    </a:lnTo>
                    <a:cubicBezTo>
                      <a:pt x="254" y="8523"/>
                      <a:pt x="0" y="9420"/>
                      <a:pt x="98" y="10318"/>
                    </a:cubicBezTo>
                    <a:cubicBezTo>
                      <a:pt x="134" y="10463"/>
                      <a:pt x="242" y="10524"/>
                      <a:pt x="347" y="10524"/>
                    </a:cubicBezTo>
                    <a:cubicBezTo>
                      <a:pt x="468" y="10524"/>
                      <a:pt x="586" y="10443"/>
                      <a:pt x="586" y="10318"/>
                    </a:cubicBezTo>
                    <a:lnTo>
                      <a:pt x="586" y="9986"/>
                    </a:lnTo>
                    <a:cubicBezTo>
                      <a:pt x="586" y="9245"/>
                      <a:pt x="664" y="8601"/>
                      <a:pt x="742" y="7879"/>
                    </a:cubicBezTo>
                    <a:cubicBezTo>
                      <a:pt x="742" y="6981"/>
                      <a:pt x="664" y="6162"/>
                      <a:pt x="664" y="5264"/>
                    </a:cubicBezTo>
                    <a:cubicBezTo>
                      <a:pt x="664" y="4367"/>
                      <a:pt x="820" y="3489"/>
                      <a:pt x="898" y="2591"/>
                    </a:cubicBezTo>
                    <a:cubicBezTo>
                      <a:pt x="1074" y="1772"/>
                      <a:pt x="898" y="874"/>
                      <a:pt x="976" y="74"/>
                    </a:cubicBezTo>
                    <a:cubicBezTo>
                      <a:pt x="976" y="25"/>
                      <a:pt x="956" y="1"/>
                      <a:pt x="93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19" name="Google Shape;8519;p56"/>
              <p:cNvSpPr/>
              <p:nvPr/>
            </p:nvSpPr>
            <p:spPr>
              <a:xfrm>
                <a:off x="8613319" y="2241011"/>
                <a:ext cx="265877" cy="187203"/>
              </a:xfrm>
              <a:custGeom>
                <a:avLst/>
                <a:gdLst/>
                <a:ahLst/>
                <a:cxnLst/>
                <a:rect l="l" t="t" r="r" b="b"/>
                <a:pathLst>
                  <a:path w="8567" h="6032" extrusionOk="0">
                    <a:moveTo>
                      <a:pt x="8369" y="1"/>
                    </a:moveTo>
                    <a:cubicBezTo>
                      <a:pt x="8338" y="1"/>
                      <a:pt x="8304" y="15"/>
                      <a:pt x="8271" y="49"/>
                    </a:cubicBezTo>
                    <a:cubicBezTo>
                      <a:pt x="6886" y="1024"/>
                      <a:pt x="5578" y="2000"/>
                      <a:pt x="4193" y="2819"/>
                    </a:cubicBezTo>
                    <a:cubicBezTo>
                      <a:pt x="3295" y="3307"/>
                      <a:pt x="2495" y="3873"/>
                      <a:pt x="1676" y="4361"/>
                    </a:cubicBezTo>
                    <a:cubicBezTo>
                      <a:pt x="1110" y="4770"/>
                      <a:pt x="291" y="5258"/>
                      <a:pt x="56" y="5902"/>
                    </a:cubicBezTo>
                    <a:cubicBezTo>
                      <a:pt x="1" y="5972"/>
                      <a:pt x="64" y="6032"/>
                      <a:pt x="134" y="6032"/>
                    </a:cubicBezTo>
                    <a:cubicBezTo>
                      <a:pt x="162" y="6032"/>
                      <a:pt x="190" y="6022"/>
                      <a:pt x="213" y="6000"/>
                    </a:cubicBezTo>
                    <a:cubicBezTo>
                      <a:pt x="1520" y="4692"/>
                      <a:pt x="3393" y="3873"/>
                      <a:pt x="5012" y="2897"/>
                    </a:cubicBezTo>
                    <a:cubicBezTo>
                      <a:pt x="5832" y="2332"/>
                      <a:pt x="6710" y="1844"/>
                      <a:pt x="7529" y="1278"/>
                    </a:cubicBezTo>
                    <a:cubicBezTo>
                      <a:pt x="7783" y="1024"/>
                      <a:pt x="8427" y="712"/>
                      <a:pt x="8505" y="380"/>
                    </a:cubicBezTo>
                    <a:cubicBezTo>
                      <a:pt x="8566" y="196"/>
                      <a:pt x="8483" y="1"/>
                      <a:pt x="836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0" name="Google Shape;8520;p56"/>
              <p:cNvSpPr/>
              <p:nvPr/>
            </p:nvSpPr>
            <p:spPr>
              <a:xfrm>
                <a:off x="8620829" y="2265311"/>
                <a:ext cx="255604" cy="175472"/>
              </a:xfrm>
              <a:custGeom>
                <a:avLst/>
                <a:gdLst/>
                <a:ahLst/>
                <a:cxnLst/>
                <a:rect l="l" t="t" r="r" b="b"/>
                <a:pathLst>
                  <a:path w="8236" h="5654" extrusionOk="0">
                    <a:moveTo>
                      <a:pt x="217" y="0"/>
                    </a:moveTo>
                    <a:cubicBezTo>
                      <a:pt x="109" y="0"/>
                      <a:pt x="0" y="67"/>
                      <a:pt x="49" y="163"/>
                    </a:cubicBezTo>
                    <a:cubicBezTo>
                      <a:pt x="127" y="651"/>
                      <a:pt x="614" y="1061"/>
                      <a:pt x="1024" y="1392"/>
                    </a:cubicBezTo>
                    <a:cubicBezTo>
                      <a:pt x="1590" y="1880"/>
                      <a:pt x="2253" y="2290"/>
                      <a:pt x="2897" y="2680"/>
                    </a:cubicBezTo>
                    <a:cubicBezTo>
                      <a:pt x="3385" y="3012"/>
                      <a:pt x="3873" y="3266"/>
                      <a:pt x="4361" y="3500"/>
                    </a:cubicBezTo>
                    <a:cubicBezTo>
                      <a:pt x="4848" y="3753"/>
                      <a:pt x="5414" y="3909"/>
                      <a:pt x="5824" y="4241"/>
                    </a:cubicBezTo>
                    <a:cubicBezTo>
                      <a:pt x="6156" y="4475"/>
                      <a:pt x="6390" y="4807"/>
                      <a:pt x="6722" y="4963"/>
                    </a:cubicBezTo>
                    <a:cubicBezTo>
                      <a:pt x="6956" y="5119"/>
                      <a:pt x="7541" y="5295"/>
                      <a:pt x="7697" y="5529"/>
                    </a:cubicBezTo>
                    <a:cubicBezTo>
                      <a:pt x="7751" y="5617"/>
                      <a:pt x="7836" y="5653"/>
                      <a:pt x="7921" y="5653"/>
                    </a:cubicBezTo>
                    <a:cubicBezTo>
                      <a:pt x="8079" y="5653"/>
                      <a:pt x="8236" y="5526"/>
                      <a:pt x="8185" y="5373"/>
                    </a:cubicBezTo>
                    <a:cubicBezTo>
                      <a:pt x="7931" y="4885"/>
                      <a:pt x="7287" y="4807"/>
                      <a:pt x="6878" y="4553"/>
                    </a:cubicBezTo>
                    <a:cubicBezTo>
                      <a:pt x="6565" y="4319"/>
                      <a:pt x="6312" y="3987"/>
                      <a:pt x="5902" y="3753"/>
                    </a:cubicBezTo>
                    <a:cubicBezTo>
                      <a:pt x="5492" y="3422"/>
                      <a:pt x="5005" y="3266"/>
                      <a:pt x="4614" y="3090"/>
                    </a:cubicBezTo>
                    <a:cubicBezTo>
                      <a:pt x="3717" y="2602"/>
                      <a:pt x="2819" y="2036"/>
                      <a:pt x="2000" y="1549"/>
                    </a:cubicBezTo>
                    <a:cubicBezTo>
                      <a:pt x="1512" y="1139"/>
                      <a:pt x="614" y="729"/>
                      <a:pt x="380" y="85"/>
                    </a:cubicBezTo>
                    <a:cubicBezTo>
                      <a:pt x="350" y="26"/>
                      <a:pt x="284" y="0"/>
                      <a:pt x="21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1" name="Google Shape;8521;p56"/>
              <p:cNvSpPr/>
              <p:nvPr/>
            </p:nvSpPr>
            <p:spPr>
              <a:xfrm>
                <a:off x="8627781" y="2337716"/>
                <a:ext cx="45435" cy="13811"/>
              </a:xfrm>
              <a:custGeom>
                <a:avLst/>
                <a:gdLst/>
                <a:ahLst/>
                <a:cxnLst/>
                <a:rect l="l" t="t" r="r" b="b"/>
                <a:pathLst>
                  <a:path w="1464" h="445" extrusionOk="0">
                    <a:moveTo>
                      <a:pt x="315" y="0"/>
                    </a:moveTo>
                    <a:cubicBezTo>
                      <a:pt x="236" y="0"/>
                      <a:pt x="156" y="9"/>
                      <a:pt x="78" y="35"/>
                    </a:cubicBezTo>
                    <a:cubicBezTo>
                      <a:pt x="78" y="35"/>
                      <a:pt x="0" y="113"/>
                      <a:pt x="78" y="191"/>
                    </a:cubicBezTo>
                    <a:cubicBezTo>
                      <a:pt x="234" y="347"/>
                      <a:pt x="566" y="347"/>
                      <a:pt x="800" y="445"/>
                    </a:cubicBezTo>
                    <a:cubicBezTo>
                      <a:pt x="976" y="445"/>
                      <a:pt x="1288" y="445"/>
                      <a:pt x="1464" y="269"/>
                    </a:cubicBezTo>
                    <a:cubicBezTo>
                      <a:pt x="1464" y="191"/>
                      <a:pt x="1464" y="113"/>
                      <a:pt x="1366" y="35"/>
                    </a:cubicBezTo>
                    <a:cubicBezTo>
                      <a:pt x="1314" y="9"/>
                      <a:pt x="1253" y="0"/>
                      <a:pt x="1186" y="0"/>
                    </a:cubicBezTo>
                    <a:cubicBezTo>
                      <a:pt x="1052" y="0"/>
                      <a:pt x="891" y="35"/>
                      <a:pt x="722" y="35"/>
                    </a:cubicBezTo>
                    <a:cubicBezTo>
                      <a:pt x="618" y="35"/>
                      <a:pt x="471" y="0"/>
                      <a:pt x="31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2" name="Google Shape;8522;p56"/>
              <p:cNvSpPr/>
              <p:nvPr/>
            </p:nvSpPr>
            <p:spPr>
              <a:xfrm>
                <a:off x="8693172" y="2382375"/>
                <a:ext cx="22438" cy="40346"/>
              </a:xfrm>
              <a:custGeom>
                <a:avLst/>
                <a:gdLst/>
                <a:ahLst/>
                <a:cxnLst/>
                <a:rect l="l" t="t" r="r" b="b"/>
                <a:pathLst>
                  <a:path w="723" h="1300" extrusionOk="0">
                    <a:moveTo>
                      <a:pt x="596" y="1"/>
                    </a:moveTo>
                    <a:cubicBezTo>
                      <a:pt x="566" y="1"/>
                      <a:pt x="527" y="20"/>
                      <a:pt x="488" y="59"/>
                    </a:cubicBezTo>
                    <a:cubicBezTo>
                      <a:pt x="410" y="215"/>
                      <a:pt x="332" y="372"/>
                      <a:pt x="157" y="547"/>
                    </a:cubicBezTo>
                    <a:cubicBezTo>
                      <a:pt x="78" y="781"/>
                      <a:pt x="0" y="957"/>
                      <a:pt x="0" y="1113"/>
                    </a:cubicBezTo>
                    <a:cubicBezTo>
                      <a:pt x="0" y="1227"/>
                      <a:pt x="84" y="1300"/>
                      <a:pt x="198" y="1300"/>
                    </a:cubicBezTo>
                    <a:cubicBezTo>
                      <a:pt x="239" y="1300"/>
                      <a:pt x="285" y="1290"/>
                      <a:pt x="332" y="1269"/>
                    </a:cubicBezTo>
                    <a:cubicBezTo>
                      <a:pt x="410" y="1113"/>
                      <a:pt x="488" y="859"/>
                      <a:pt x="566" y="625"/>
                    </a:cubicBezTo>
                    <a:cubicBezTo>
                      <a:pt x="644" y="469"/>
                      <a:pt x="722" y="294"/>
                      <a:pt x="644" y="59"/>
                    </a:cubicBezTo>
                    <a:cubicBezTo>
                      <a:pt x="644" y="20"/>
                      <a:pt x="625" y="1"/>
                      <a:pt x="59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3" name="Google Shape;8523;p56"/>
              <p:cNvSpPr/>
              <p:nvPr/>
            </p:nvSpPr>
            <p:spPr>
              <a:xfrm>
                <a:off x="8690751" y="2412045"/>
                <a:ext cx="15176" cy="9745"/>
              </a:xfrm>
              <a:custGeom>
                <a:avLst/>
                <a:gdLst/>
                <a:ahLst/>
                <a:cxnLst/>
                <a:rect l="l" t="t" r="r" b="b"/>
                <a:pathLst>
                  <a:path w="489" h="314" extrusionOk="0">
                    <a:moveTo>
                      <a:pt x="235" y="1"/>
                    </a:moveTo>
                    <a:cubicBezTo>
                      <a:pt x="78" y="1"/>
                      <a:pt x="0" y="313"/>
                      <a:pt x="235" y="313"/>
                    </a:cubicBezTo>
                    <a:cubicBezTo>
                      <a:pt x="410" y="313"/>
                      <a:pt x="488" y="79"/>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4" name="Google Shape;8524;p56"/>
              <p:cNvSpPr/>
              <p:nvPr/>
            </p:nvSpPr>
            <p:spPr>
              <a:xfrm>
                <a:off x="8673185" y="2254138"/>
                <a:ext cx="30321" cy="52015"/>
              </a:xfrm>
              <a:custGeom>
                <a:avLst/>
                <a:gdLst/>
                <a:ahLst/>
                <a:cxnLst/>
                <a:rect l="l" t="t" r="r" b="b"/>
                <a:pathLst>
                  <a:path w="977" h="1676" extrusionOk="0">
                    <a:moveTo>
                      <a:pt x="310" y="1"/>
                    </a:moveTo>
                    <a:cubicBezTo>
                      <a:pt x="287" y="1"/>
                      <a:pt x="261" y="9"/>
                      <a:pt x="235" y="35"/>
                    </a:cubicBezTo>
                    <a:cubicBezTo>
                      <a:pt x="1" y="289"/>
                      <a:pt x="157" y="601"/>
                      <a:pt x="235" y="855"/>
                    </a:cubicBezTo>
                    <a:cubicBezTo>
                      <a:pt x="391" y="1089"/>
                      <a:pt x="566" y="1343"/>
                      <a:pt x="722" y="1577"/>
                    </a:cubicBezTo>
                    <a:cubicBezTo>
                      <a:pt x="753" y="1646"/>
                      <a:pt x="799" y="1676"/>
                      <a:pt x="843" y="1676"/>
                    </a:cubicBezTo>
                    <a:cubicBezTo>
                      <a:pt x="912" y="1676"/>
                      <a:pt x="976" y="1605"/>
                      <a:pt x="976" y="1499"/>
                    </a:cubicBezTo>
                    <a:cubicBezTo>
                      <a:pt x="976" y="1265"/>
                      <a:pt x="801" y="1011"/>
                      <a:pt x="722" y="777"/>
                    </a:cubicBezTo>
                    <a:cubicBezTo>
                      <a:pt x="566" y="523"/>
                      <a:pt x="566" y="289"/>
                      <a:pt x="391" y="35"/>
                    </a:cubicBezTo>
                    <a:cubicBezTo>
                      <a:pt x="391" y="35"/>
                      <a:pt x="356" y="1"/>
                      <a:pt x="3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5" name="Google Shape;8525;p56"/>
              <p:cNvSpPr/>
              <p:nvPr/>
            </p:nvSpPr>
            <p:spPr>
              <a:xfrm>
                <a:off x="8753721" y="2244269"/>
                <a:ext cx="32742" cy="47794"/>
              </a:xfrm>
              <a:custGeom>
                <a:avLst/>
                <a:gdLst/>
                <a:ahLst/>
                <a:cxnLst/>
                <a:rect l="l" t="t" r="r" b="b"/>
                <a:pathLst>
                  <a:path w="1055" h="1540" extrusionOk="0">
                    <a:moveTo>
                      <a:pt x="966" y="0"/>
                    </a:moveTo>
                    <a:cubicBezTo>
                      <a:pt x="945" y="0"/>
                      <a:pt x="922" y="12"/>
                      <a:pt x="898" y="41"/>
                    </a:cubicBezTo>
                    <a:cubicBezTo>
                      <a:pt x="644" y="197"/>
                      <a:pt x="488" y="529"/>
                      <a:pt x="332" y="763"/>
                    </a:cubicBezTo>
                    <a:cubicBezTo>
                      <a:pt x="157" y="1017"/>
                      <a:pt x="1" y="1173"/>
                      <a:pt x="1" y="1505"/>
                    </a:cubicBezTo>
                    <a:cubicBezTo>
                      <a:pt x="1" y="1505"/>
                      <a:pt x="35" y="1539"/>
                      <a:pt x="82" y="1539"/>
                    </a:cubicBezTo>
                    <a:cubicBezTo>
                      <a:pt x="105" y="1539"/>
                      <a:pt x="131" y="1531"/>
                      <a:pt x="157" y="1505"/>
                    </a:cubicBezTo>
                    <a:cubicBezTo>
                      <a:pt x="332" y="1329"/>
                      <a:pt x="488" y="1095"/>
                      <a:pt x="723" y="841"/>
                    </a:cubicBezTo>
                    <a:cubicBezTo>
                      <a:pt x="898" y="607"/>
                      <a:pt x="1054" y="431"/>
                      <a:pt x="1054" y="119"/>
                    </a:cubicBezTo>
                    <a:cubicBezTo>
                      <a:pt x="1054" y="65"/>
                      <a:pt x="1016" y="0"/>
                      <a:pt x="9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6" name="Google Shape;8526;p56"/>
              <p:cNvSpPr/>
              <p:nvPr/>
            </p:nvSpPr>
            <p:spPr>
              <a:xfrm>
                <a:off x="8784011" y="2333340"/>
                <a:ext cx="47856" cy="16324"/>
              </a:xfrm>
              <a:custGeom>
                <a:avLst/>
                <a:gdLst/>
                <a:ahLst/>
                <a:cxnLst/>
                <a:rect l="l" t="t" r="r" b="b"/>
                <a:pathLst>
                  <a:path w="1542" h="526" extrusionOk="0">
                    <a:moveTo>
                      <a:pt x="1386" y="0"/>
                    </a:moveTo>
                    <a:cubicBezTo>
                      <a:pt x="1210" y="0"/>
                      <a:pt x="976" y="98"/>
                      <a:pt x="820" y="98"/>
                    </a:cubicBezTo>
                    <a:lnTo>
                      <a:pt x="234" y="98"/>
                    </a:lnTo>
                    <a:cubicBezTo>
                      <a:pt x="0" y="176"/>
                      <a:pt x="78" y="488"/>
                      <a:pt x="332" y="488"/>
                    </a:cubicBezTo>
                    <a:cubicBezTo>
                      <a:pt x="476" y="488"/>
                      <a:pt x="695" y="526"/>
                      <a:pt x="904" y="526"/>
                    </a:cubicBezTo>
                    <a:cubicBezTo>
                      <a:pt x="1148" y="526"/>
                      <a:pt x="1380" y="475"/>
                      <a:pt x="1464" y="254"/>
                    </a:cubicBezTo>
                    <a:cubicBezTo>
                      <a:pt x="1542" y="98"/>
                      <a:pt x="1464" y="98"/>
                      <a:pt x="138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7" name="Google Shape;8527;p56"/>
              <p:cNvSpPr/>
              <p:nvPr/>
            </p:nvSpPr>
            <p:spPr>
              <a:xfrm>
                <a:off x="8756142" y="2391468"/>
                <a:ext cx="12755" cy="10335"/>
              </a:xfrm>
              <a:custGeom>
                <a:avLst/>
                <a:gdLst/>
                <a:ahLst/>
                <a:cxnLst/>
                <a:rect l="l" t="t" r="r" b="b"/>
                <a:pathLst>
                  <a:path w="411" h="333" extrusionOk="0">
                    <a:moveTo>
                      <a:pt x="254" y="1"/>
                    </a:moveTo>
                    <a:cubicBezTo>
                      <a:pt x="1" y="1"/>
                      <a:pt x="1" y="254"/>
                      <a:pt x="157" y="332"/>
                    </a:cubicBezTo>
                    <a:cubicBezTo>
                      <a:pt x="332" y="332"/>
                      <a:pt x="410" y="79"/>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8" name="Google Shape;8528;p56"/>
              <p:cNvSpPr/>
              <p:nvPr/>
            </p:nvSpPr>
            <p:spPr>
              <a:xfrm>
                <a:off x="8754559" y="2390320"/>
                <a:ext cx="24642" cy="41742"/>
              </a:xfrm>
              <a:custGeom>
                <a:avLst/>
                <a:gdLst/>
                <a:ahLst/>
                <a:cxnLst/>
                <a:rect l="l" t="t" r="r" b="b"/>
                <a:pathLst>
                  <a:path w="794" h="1345" extrusionOk="0">
                    <a:moveTo>
                      <a:pt x="261" y="1"/>
                    </a:moveTo>
                    <a:cubicBezTo>
                      <a:pt x="125" y="1"/>
                      <a:pt x="0" y="125"/>
                      <a:pt x="52" y="291"/>
                    </a:cubicBezTo>
                    <a:cubicBezTo>
                      <a:pt x="130" y="603"/>
                      <a:pt x="208" y="1345"/>
                      <a:pt x="617" y="1345"/>
                    </a:cubicBezTo>
                    <a:cubicBezTo>
                      <a:pt x="696" y="1345"/>
                      <a:pt x="793" y="1267"/>
                      <a:pt x="793" y="1267"/>
                    </a:cubicBezTo>
                    <a:cubicBezTo>
                      <a:pt x="793" y="1013"/>
                      <a:pt x="696" y="857"/>
                      <a:pt x="617" y="701"/>
                    </a:cubicBezTo>
                    <a:cubicBezTo>
                      <a:pt x="539" y="525"/>
                      <a:pt x="461" y="369"/>
                      <a:pt x="461" y="116"/>
                    </a:cubicBezTo>
                    <a:cubicBezTo>
                      <a:pt x="408" y="35"/>
                      <a:pt x="333" y="1"/>
                      <a:pt x="26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29" name="Google Shape;8529;p56"/>
              <p:cNvSpPr/>
              <p:nvPr/>
            </p:nvSpPr>
            <p:spPr>
              <a:xfrm>
                <a:off x="8693172" y="2461701"/>
                <a:ext cx="75725" cy="51580"/>
              </a:xfrm>
              <a:custGeom>
                <a:avLst/>
                <a:gdLst/>
                <a:ahLst/>
                <a:cxnLst/>
                <a:rect l="l" t="t" r="r" b="b"/>
                <a:pathLst>
                  <a:path w="2440" h="1662" extrusionOk="0">
                    <a:moveTo>
                      <a:pt x="1054" y="1"/>
                    </a:moveTo>
                    <a:cubicBezTo>
                      <a:pt x="996" y="1"/>
                      <a:pt x="937" y="20"/>
                      <a:pt x="898" y="98"/>
                    </a:cubicBezTo>
                    <a:cubicBezTo>
                      <a:pt x="566" y="508"/>
                      <a:pt x="78" y="996"/>
                      <a:pt x="0" y="1484"/>
                    </a:cubicBezTo>
                    <a:cubicBezTo>
                      <a:pt x="0" y="1562"/>
                      <a:pt x="0" y="1562"/>
                      <a:pt x="78" y="1562"/>
                    </a:cubicBezTo>
                    <a:cubicBezTo>
                      <a:pt x="488" y="1328"/>
                      <a:pt x="722" y="918"/>
                      <a:pt x="1054" y="508"/>
                    </a:cubicBezTo>
                    <a:cubicBezTo>
                      <a:pt x="1210" y="742"/>
                      <a:pt x="1464" y="918"/>
                      <a:pt x="1620" y="1152"/>
                    </a:cubicBezTo>
                    <a:cubicBezTo>
                      <a:pt x="1796" y="1328"/>
                      <a:pt x="1952" y="1562"/>
                      <a:pt x="2186" y="1640"/>
                    </a:cubicBezTo>
                    <a:cubicBezTo>
                      <a:pt x="2204" y="1655"/>
                      <a:pt x="2225" y="1661"/>
                      <a:pt x="2247" y="1661"/>
                    </a:cubicBezTo>
                    <a:cubicBezTo>
                      <a:pt x="2337" y="1661"/>
                      <a:pt x="2439" y="1547"/>
                      <a:pt x="2439" y="1484"/>
                    </a:cubicBezTo>
                    <a:cubicBezTo>
                      <a:pt x="2283" y="1152"/>
                      <a:pt x="2030" y="918"/>
                      <a:pt x="1874" y="742"/>
                    </a:cubicBezTo>
                    <a:cubicBezTo>
                      <a:pt x="1620" y="508"/>
                      <a:pt x="1464" y="255"/>
                      <a:pt x="1210" y="20"/>
                    </a:cubicBezTo>
                    <a:cubicBezTo>
                      <a:pt x="1171" y="20"/>
                      <a:pt x="1113" y="1"/>
                      <a:pt x="10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0" name="Google Shape;8530;p56"/>
              <p:cNvSpPr/>
              <p:nvPr/>
            </p:nvSpPr>
            <p:spPr>
              <a:xfrm>
                <a:off x="8597491" y="2384206"/>
                <a:ext cx="57570" cy="52697"/>
              </a:xfrm>
              <a:custGeom>
                <a:avLst/>
                <a:gdLst/>
                <a:ahLst/>
                <a:cxnLst/>
                <a:rect l="l" t="t" r="r" b="b"/>
                <a:pathLst>
                  <a:path w="1855" h="1698" extrusionOk="0">
                    <a:moveTo>
                      <a:pt x="1542" y="0"/>
                    </a:moveTo>
                    <a:cubicBezTo>
                      <a:pt x="1054" y="0"/>
                      <a:pt x="644" y="488"/>
                      <a:pt x="157" y="488"/>
                    </a:cubicBezTo>
                    <a:cubicBezTo>
                      <a:pt x="1" y="566"/>
                      <a:pt x="1" y="800"/>
                      <a:pt x="157" y="800"/>
                    </a:cubicBezTo>
                    <a:cubicBezTo>
                      <a:pt x="208" y="813"/>
                      <a:pt x="259" y="818"/>
                      <a:pt x="308" y="818"/>
                    </a:cubicBezTo>
                    <a:cubicBezTo>
                      <a:pt x="647" y="818"/>
                      <a:pt x="930" y="556"/>
                      <a:pt x="1288" y="488"/>
                    </a:cubicBezTo>
                    <a:lnTo>
                      <a:pt x="1288" y="488"/>
                    </a:lnTo>
                    <a:cubicBezTo>
                      <a:pt x="1210" y="722"/>
                      <a:pt x="1210" y="976"/>
                      <a:pt x="1210" y="1210"/>
                    </a:cubicBezTo>
                    <a:cubicBezTo>
                      <a:pt x="1210" y="1288"/>
                      <a:pt x="1132" y="1698"/>
                      <a:pt x="1366" y="1698"/>
                    </a:cubicBezTo>
                    <a:cubicBezTo>
                      <a:pt x="1620" y="1698"/>
                      <a:pt x="1620" y="1464"/>
                      <a:pt x="1620" y="1288"/>
                    </a:cubicBezTo>
                    <a:cubicBezTo>
                      <a:pt x="1620" y="976"/>
                      <a:pt x="1698" y="566"/>
                      <a:pt x="1776" y="235"/>
                    </a:cubicBezTo>
                    <a:cubicBezTo>
                      <a:pt x="1854" y="78"/>
                      <a:pt x="1698" y="0"/>
                      <a:pt x="154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1" name="Google Shape;8531;p56"/>
              <p:cNvSpPr/>
              <p:nvPr/>
            </p:nvSpPr>
            <p:spPr>
              <a:xfrm>
                <a:off x="8604753" y="2240700"/>
                <a:ext cx="47887" cy="67843"/>
              </a:xfrm>
              <a:custGeom>
                <a:avLst/>
                <a:gdLst/>
                <a:ahLst/>
                <a:cxnLst/>
                <a:rect l="l" t="t" r="r" b="b"/>
                <a:pathLst>
                  <a:path w="1543" h="2186" extrusionOk="0">
                    <a:moveTo>
                      <a:pt x="1106" y="0"/>
                    </a:moveTo>
                    <a:cubicBezTo>
                      <a:pt x="1074" y="0"/>
                      <a:pt x="1054" y="20"/>
                      <a:pt x="1054" y="59"/>
                    </a:cubicBezTo>
                    <a:cubicBezTo>
                      <a:pt x="898" y="312"/>
                      <a:pt x="976" y="644"/>
                      <a:pt x="1054" y="878"/>
                    </a:cubicBezTo>
                    <a:cubicBezTo>
                      <a:pt x="1054" y="1210"/>
                      <a:pt x="1132" y="1444"/>
                      <a:pt x="1054" y="1698"/>
                    </a:cubicBezTo>
                    <a:cubicBezTo>
                      <a:pt x="742" y="1620"/>
                      <a:pt x="332" y="1620"/>
                      <a:pt x="1" y="1522"/>
                    </a:cubicBezTo>
                    <a:lnTo>
                      <a:pt x="1" y="1522"/>
                    </a:lnTo>
                    <a:cubicBezTo>
                      <a:pt x="79" y="2010"/>
                      <a:pt x="820" y="2010"/>
                      <a:pt x="1230" y="2185"/>
                    </a:cubicBezTo>
                    <a:cubicBezTo>
                      <a:pt x="1308" y="2185"/>
                      <a:pt x="1464" y="2185"/>
                      <a:pt x="1464" y="2010"/>
                    </a:cubicBezTo>
                    <a:cubicBezTo>
                      <a:pt x="1542" y="1698"/>
                      <a:pt x="1542" y="1288"/>
                      <a:pt x="1464" y="956"/>
                    </a:cubicBezTo>
                    <a:cubicBezTo>
                      <a:pt x="1464" y="644"/>
                      <a:pt x="1464" y="234"/>
                      <a:pt x="1230" y="59"/>
                    </a:cubicBezTo>
                    <a:cubicBezTo>
                      <a:pt x="1181" y="20"/>
                      <a:pt x="1137" y="0"/>
                      <a:pt x="110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2" name="Google Shape;8532;p56"/>
              <p:cNvSpPr/>
              <p:nvPr/>
            </p:nvSpPr>
            <p:spPr>
              <a:xfrm>
                <a:off x="8708782" y="2206717"/>
                <a:ext cx="57694" cy="58222"/>
              </a:xfrm>
              <a:custGeom>
                <a:avLst/>
                <a:gdLst/>
                <a:ahLst/>
                <a:cxnLst/>
                <a:rect l="l" t="t" r="r" b="b"/>
                <a:pathLst>
                  <a:path w="1859" h="1876" extrusionOk="0">
                    <a:moveTo>
                      <a:pt x="168" y="1"/>
                    </a:moveTo>
                    <a:cubicBezTo>
                      <a:pt x="90" y="1"/>
                      <a:pt x="0" y="115"/>
                      <a:pt x="63" y="178"/>
                    </a:cubicBezTo>
                    <a:cubicBezTo>
                      <a:pt x="473" y="666"/>
                      <a:pt x="551" y="1329"/>
                      <a:pt x="883" y="1817"/>
                    </a:cubicBezTo>
                    <a:cubicBezTo>
                      <a:pt x="922" y="1856"/>
                      <a:pt x="980" y="1876"/>
                      <a:pt x="1039" y="1876"/>
                    </a:cubicBezTo>
                    <a:cubicBezTo>
                      <a:pt x="1097" y="1876"/>
                      <a:pt x="1156" y="1856"/>
                      <a:pt x="1195" y="1817"/>
                    </a:cubicBezTo>
                    <a:cubicBezTo>
                      <a:pt x="1371" y="1641"/>
                      <a:pt x="1527" y="1407"/>
                      <a:pt x="1605" y="1076"/>
                    </a:cubicBezTo>
                    <a:cubicBezTo>
                      <a:pt x="1683" y="841"/>
                      <a:pt x="1858" y="588"/>
                      <a:pt x="1858" y="354"/>
                    </a:cubicBezTo>
                    <a:cubicBezTo>
                      <a:pt x="1858" y="276"/>
                      <a:pt x="1780" y="276"/>
                      <a:pt x="1683" y="276"/>
                    </a:cubicBezTo>
                    <a:cubicBezTo>
                      <a:pt x="1527" y="432"/>
                      <a:pt x="1449" y="666"/>
                      <a:pt x="1371" y="841"/>
                    </a:cubicBezTo>
                    <a:cubicBezTo>
                      <a:pt x="1293" y="998"/>
                      <a:pt x="1195" y="1154"/>
                      <a:pt x="1117" y="1329"/>
                    </a:cubicBezTo>
                    <a:cubicBezTo>
                      <a:pt x="883" y="841"/>
                      <a:pt x="707" y="276"/>
                      <a:pt x="219" y="22"/>
                    </a:cubicBezTo>
                    <a:cubicBezTo>
                      <a:pt x="204" y="7"/>
                      <a:pt x="187" y="1"/>
                      <a:pt x="16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3" name="Google Shape;8533;p56"/>
              <p:cNvSpPr/>
              <p:nvPr/>
            </p:nvSpPr>
            <p:spPr>
              <a:xfrm>
                <a:off x="8816691" y="2238280"/>
                <a:ext cx="68463" cy="63994"/>
              </a:xfrm>
              <a:custGeom>
                <a:avLst/>
                <a:gdLst/>
                <a:ahLst/>
                <a:cxnLst/>
                <a:rect l="l" t="t" r="r" b="b"/>
                <a:pathLst>
                  <a:path w="2206" h="2062" extrusionOk="0">
                    <a:moveTo>
                      <a:pt x="820" y="0"/>
                    </a:moveTo>
                    <a:cubicBezTo>
                      <a:pt x="781" y="0"/>
                      <a:pt x="742" y="20"/>
                      <a:pt x="742" y="59"/>
                    </a:cubicBezTo>
                    <a:cubicBezTo>
                      <a:pt x="411" y="546"/>
                      <a:pt x="1" y="1112"/>
                      <a:pt x="1" y="1698"/>
                    </a:cubicBezTo>
                    <a:cubicBezTo>
                      <a:pt x="1" y="1776"/>
                      <a:pt x="79" y="1854"/>
                      <a:pt x="157" y="1854"/>
                    </a:cubicBezTo>
                    <a:cubicBezTo>
                      <a:pt x="681" y="1854"/>
                      <a:pt x="1145" y="2061"/>
                      <a:pt x="1634" y="2061"/>
                    </a:cubicBezTo>
                    <a:cubicBezTo>
                      <a:pt x="1764" y="2061"/>
                      <a:pt x="1895" y="2047"/>
                      <a:pt x="2030" y="2010"/>
                    </a:cubicBezTo>
                    <a:cubicBezTo>
                      <a:pt x="2206" y="1932"/>
                      <a:pt x="2108" y="1698"/>
                      <a:pt x="1952" y="1698"/>
                    </a:cubicBezTo>
                    <a:cubicBezTo>
                      <a:pt x="1464" y="1600"/>
                      <a:pt x="898" y="1522"/>
                      <a:pt x="411" y="1522"/>
                    </a:cubicBezTo>
                    <a:cubicBezTo>
                      <a:pt x="567" y="1034"/>
                      <a:pt x="898" y="546"/>
                      <a:pt x="898" y="59"/>
                    </a:cubicBezTo>
                    <a:cubicBezTo>
                      <a:pt x="898" y="20"/>
                      <a:pt x="859" y="0"/>
                      <a:pt x="82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4" name="Google Shape;8534;p56"/>
              <p:cNvSpPr/>
              <p:nvPr/>
            </p:nvSpPr>
            <p:spPr>
              <a:xfrm>
                <a:off x="8784011" y="2447176"/>
                <a:ext cx="12662" cy="7852"/>
              </a:xfrm>
              <a:custGeom>
                <a:avLst/>
                <a:gdLst/>
                <a:ahLst/>
                <a:cxnLst/>
                <a:rect l="l" t="t" r="r" b="b"/>
                <a:pathLst>
                  <a:path w="408" h="253" extrusionOk="0">
                    <a:moveTo>
                      <a:pt x="234" y="1"/>
                    </a:moveTo>
                    <a:cubicBezTo>
                      <a:pt x="78" y="1"/>
                      <a:pt x="0" y="235"/>
                      <a:pt x="234" y="235"/>
                    </a:cubicBezTo>
                    <a:cubicBezTo>
                      <a:pt x="257" y="247"/>
                      <a:pt x="276" y="253"/>
                      <a:pt x="293" y="253"/>
                    </a:cubicBezTo>
                    <a:cubicBezTo>
                      <a:pt x="407" y="253"/>
                      <a:pt x="387" y="1"/>
                      <a:pt x="23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5" name="Google Shape;8535;p56"/>
              <p:cNvSpPr/>
              <p:nvPr/>
            </p:nvSpPr>
            <p:spPr>
              <a:xfrm>
                <a:off x="8678027" y="2442335"/>
                <a:ext cx="12755" cy="9714"/>
              </a:xfrm>
              <a:custGeom>
                <a:avLst/>
                <a:gdLst/>
                <a:ahLst/>
                <a:cxnLst/>
                <a:rect l="l" t="t" r="r" b="b"/>
                <a:pathLst>
                  <a:path w="411" h="313" extrusionOk="0">
                    <a:moveTo>
                      <a:pt x="235" y="1"/>
                    </a:moveTo>
                    <a:cubicBezTo>
                      <a:pt x="157" y="1"/>
                      <a:pt x="1" y="79"/>
                      <a:pt x="1" y="157"/>
                    </a:cubicBezTo>
                    <a:cubicBezTo>
                      <a:pt x="1" y="235"/>
                      <a:pt x="79" y="313"/>
                      <a:pt x="157" y="313"/>
                    </a:cubicBezTo>
                    <a:cubicBezTo>
                      <a:pt x="332" y="235"/>
                      <a:pt x="410" y="79"/>
                      <a:pt x="235" y="79"/>
                    </a:cubicBezTo>
                    <a:lnTo>
                      <a:pt x="23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6" name="Google Shape;8536;p56"/>
              <p:cNvSpPr/>
              <p:nvPr/>
            </p:nvSpPr>
            <p:spPr>
              <a:xfrm>
                <a:off x="8844560" y="2336350"/>
                <a:ext cx="15176" cy="10738"/>
              </a:xfrm>
              <a:custGeom>
                <a:avLst/>
                <a:gdLst/>
                <a:ahLst/>
                <a:cxnLst/>
                <a:rect l="l" t="t" r="r" b="b"/>
                <a:pathLst>
                  <a:path w="489" h="346" extrusionOk="0">
                    <a:moveTo>
                      <a:pt x="332" y="1"/>
                    </a:moveTo>
                    <a:cubicBezTo>
                      <a:pt x="156" y="1"/>
                      <a:pt x="78" y="79"/>
                      <a:pt x="78" y="157"/>
                    </a:cubicBezTo>
                    <a:cubicBezTo>
                      <a:pt x="0" y="235"/>
                      <a:pt x="78" y="313"/>
                      <a:pt x="156" y="313"/>
                    </a:cubicBezTo>
                    <a:cubicBezTo>
                      <a:pt x="179" y="336"/>
                      <a:pt x="211" y="345"/>
                      <a:pt x="245" y="345"/>
                    </a:cubicBezTo>
                    <a:cubicBezTo>
                      <a:pt x="329" y="345"/>
                      <a:pt x="433" y="290"/>
                      <a:pt x="488" y="235"/>
                    </a:cubicBezTo>
                    <a:cubicBezTo>
                      <a:pt x="488" y="157"/>
                      <a:pt x="410" y="1"/>
                      <a:pt x="33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7" name="Google Shape;8537;p56"/>
              <p:cNvSpPr/>
              <p:nvPr/>
            </p:nvSpPr>
            <p:spPr>
              <a:xfrm>
                <a:off x="8597491" y="2330919"/>
                <a:ext cx="16914" cy="13035"/>
              </a:xfrm>
              <a:custGeom>
                <a:avLst/>
                <a:gdLst/>
                <a:ahLst/>
                <a:cxnLst/>
                <a:rect l="l" t="t" r="r" b="b"/>
                <a:pathLst>
                  <a:path w="545" h="420" extrusionOk="0">
                    <a:moveTo>
                      <a:pt x="313" y="0"/>
                    </a:moveTo>
                    <a:cubicBezTo>
                      <a:pt x="79" y="0"/>
                      <a:pt x="1" y="410"/>
                      <a:pt x="235" y="410"/>
                    </a:cubicBezTo>
                    <a:cubicBezTo>
                      <a:pt x="257" y="417"/>
                      <a:pt x="277" y="420"/>
                      <a:pt x="296" y="420"/>
                    </a:cubicBezTo>
                    <a:cubicBezTo>
                      <a:pt x="499" y="420"/>
                      <a:pt x="545" y="72"/>
                      <a:pt x="3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8" name="Google Shape;8538;p56"/>
              <p:cNvSpPr/>
              <p:nvPr/>
            </p:nvSpPr>
            <p:spPr>
              <a:xfrm>
                <a:off x="8673185" y="2227355"/>
                <a:ext cx="9714" cy="9497"/>
              </a:xfrm>
              <a:custGeom>
                <a:avLst/>
                <a:gdLst/>
                <a:ahLst/>
                <a:cxnLst/>
                <a:rect l="l" t="t" r="r" b="b"/>
                <a:pathLst>
                  <a:path w="313" h="306" extrusionOk="0">
                    <a:moveTo>
                      <a:pt x="235" y="1"/>
                    </a:moveTo>
                    <a:cubicBezTo>
                      <a:pt x="79" y="1"/>
                      <a:pt x="1" y="176"/>
                      <a:pt x="79" y="255"/>
                    </a:cubicBezTo>
                    <a:cubicBezTo>
                      <a:pt x="111" y="287"/>
                      <a:pt x="157" y="306"/>
                      <a:pt x="199" y="306"/>
                    </a:cubicBezTo>
                    <a:cubicBezTo>
                      <a:pt x="259" y="306"/>
                      <a:pt x="313" y="268"/>
                      <a:pt x="313" y="176"/>
                    </a:cubicBezTo>
                    <a:lnTo>
                      <a:pt x="313" y="98"/>
                    </a:lnTo>
                    <a:cubicBezTo>
                      <a:pt x="313" y="1"/>
                      <a:pt x="235"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39" name="Google Shape;8539;p56"/>
              <p:cNvSpPr/>
              <p:nvPr/>
            </p:nvSpPr>
            <p:spPr>
              <a:xfrm>
                <a:off x="8799125" y="2212241"/>
                <a:ext cx="14338" cy="10707"/>
              </a:xfrm>
              <a:custGeom>
                <a:avLst/>
                <a:gdLst/>
                <a:ahLst/>
                <a:cxnLst/>
                <a:rect l="l" t="t" r="r" b="b"/>
                <a:pathLst>
                  <a:path w="462" h="345" extrusionOk="0">
                    <a:moveTo>
                      <a:pt x="235" y="0"/>
                    </a:moveTo>
                    <a:cubicBezTo>
                      <a:pt x="79" y="0"/>
                      <a:pt x="1" y="332"/>
                      <a:pt x="235" y="332"/>
                    </a:cubicBezTo>
                    <a:cubicBezTo>
                      <a:pt x="254" y="340"/>
                      <a:pt x="272" y="344"/>
                      <a:pt x="289" y="344"/>
                    </a:cubicBezTo>
                    <a:cubicBezTo>
                      <a:pt x="424" y="344"/>
                      <a:pt x="461" y="87"/>
                      <a:pt x="23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0" name="Google Shape;8540;p56"/>
              <p:cNvSpPr/>
              <p:nvPr/>
            </p:nvSpPr>
            <p:spPr>
              <a:xfrm>
                <a:off x="8806418" y="2386627"/>
                <a:ext cx="68432" cy="63994"/>
              </a:xfrm>
              <a:custGeom>
                <a:avLst/>
                <a:gdLst/>
                <a:ahLst/>
                <a:cxnLst/>
                <a:rect l="l" t="t" r="r" b="b"/>
                <a:pathLst>
                  <a:path w="2205" h="2062" extrusionOk="0">
                    <a:moveTo>
                      <a:pt x="2049" y="0"/>
                    </a:moveTo>
                    <a:cubicBezTo>
                      <a:pt x="1464" y="157"/>
                      <a:pt x="820" y="235"/>
                      <a:pt x="254" y="332"/>
                    </a:cubicBezTo>
                    <a:cubicBezTo>
                      <a:pt x="98" y="410"/>
                      <a:pt x="0" y="488"/>
                      <a:pt x="0" y="566"/>
                    </a:cubicBezTo>
                    <a:cubicBezTo>
                      <a:pt x="0" y="898"/>
                      <a:pt x="98" y="1132"/>
                      <a:pt x="254" y="1464"/>
                    </a:cubicBezTo>
                    <a:cubicBezTo>
                      <a:pt x="332" y="1620"/>
                      <a:pt x="410" y="1874"/>
                      <a:pt x="585" y="2030"/>
                    </a:cubicBezTo>
                    <a:cubicBezTo>
                      <a:pt x="608" y="2053"/>
                      <a:pt x="631" y="2062"/>
                      <a:pt x="654" y="2062"/>
                    </a:cubicBezTo>
                    <a:cubicBezTo>
                      <a:pt x="709" y="2062"/>
                      <a:pt x="764" y="2007"/>
                      <a:pt x="820" y="1952"/>
                    </a:cubicBezTo>
                    <a:cubicBezTo>
                      <a:pt x="898" y="1796"/>
                      <a:pt x="820" y="1620"/>
                      <a:pt x="742" y="1386"/>
                    </a:cubicBezTo>
                    <a:cubicBezTo>
                      <a:pt x="664" y="1210"/>
                      <a:pt x="488" y="976"/>
                      <a:pt x="488" y="722"/>
                    </a:cubicBezTo>
                    <a:cubicBezTo>
                      <a:pt x="976" y="644"/>
                      <a:pt x="1717" y="644"/>
                      <a:pt x="2127" y="332"/>
                    </a:cubicBezTo>
                    <a:cubicBezTo>
                      <a:pt x="2205" y="235"/>
                      <a:pt x="2205" y="0"/>
                      <a:pt x="204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1" name="Google Shape;8541;p56"/>
              <p:cNvSpPr/>
              <p:nvPr/>
            </p:nvSpPr>
            <p:spPr>
              <a:xfrm>
                <a:off x="8764025" y="1185821"/>
                <a:ext cx="12135" cy="353085"/>
              </a:xfrm>
              <a:custGeom>
                <a:avLst/>
                <a:gdLst/>
                <a:ahLst/>
                <a:cxnLst/>
                <a:rect l="l" t="t" r="r" b="b"/>
                <a:pathLst>
                  <a:path w="391" h="11377" extrusionOk="0">
                    <a:moveTo>
                      <a:pt x="234" y="1"/>
                    </a:moveTo>
                    <a:cubicBezTo>
                      <a:pt x="156" y="1"/>
                      <a:pt x="78" y="1"/>
                      <a:pt x="78" y="79"/>
                    </a:cubicBezTo>
                    <a:lnTo>
                      <a:pt x="78" y="567"/>
                    </a:lnTo>
                    <a:cubicBezTo>
                      <a:pt x="78" y="879"/>
                      <a:pt x="0" y="1289"/>
                      <a:pt x="0" y="1854"/>
                    </a:cubicBezTo>
                    <a:lnTo>
                      <a:pt x="0" y="2674"/>
                    </a:lnTo>
                    <a:lnTo>
                      <a:pt x="0" y="3649"/>
                    </a:lnTo>
                    <a:lnTo>
                      <a:pt x="0" y="5679"/>
                    </a:lnTo>
                    <a:lnTo>
                      <a:pt x="0" y="7708"/>
                    </a:lnTo>
                    <a:lnTo>
                      <a:pt x="0" y="9503"/>
                    </a:lnTo>
                    <a:cubicBezTo>
                      <a:pt x="78" y="10557"/>
                      <a:pt x="78" y="11220"/>
                      <a:pt x="78" y="11220"/>
                    </a:cubicBezTo>
                    <a:cubicBezTo>
                      <a:pt x="78" y="11298"/>
                      <a:pt x="156" y="11376"/>
                      <a:pt x="156" y="11376"/>
                    </a:cubicBezTo>
                    <a:cubicBezTo>
                      <a:pt x="234" y="11376"/>
                      <a:pt x="312" y="11298"/>
                      <a:pt x="312" y="11220"/>
                    </a:cubicBezTo>
                    <a:cubicBezTo>
                      <a:pt x="312" y="11220"/>
                      <a:pt x="312" y="10557"/>
                      <a:pt x="391" y="9503"/>
                    </a:cubicBezTo>
                    <a:lnTo>
                      <a:pt x="391" y="7708"/>
                    </a:lnTo>
                    <a:lnTo>
                      <a:pt x="391" y="5679"/>
                    </a:lnTo>
                    <a:lnTo>
                      <a:pt x="391" y="3649"/>
                    </a:lnTo>
                    <a:lnTo>
                      <a:pt x="391" y="2674"/>
                    </a:lnTo>
                    <a:lnTo>
                      <a:pt x="391" y="1854"/>
                    </a:lnTo>
                    <a:cubicBezTo>
                      <a:pt x="391" y="1289"/>
                      <a:pt x="312" y="879"/>
                      <a:pt x="312" y="567"/>
                    </a:cubicBezTo>
                    <a:lnTo>
                      <a:pt x="312" y="79"/>
                    </a:lnTo>
                    <a:cubicBezTo>
                      <a:pt x="312" y="1"/>
                      <a:pt x="234" y="1"/>
                      <a:pt x="23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2" name="Google Shape;8542;p56"/>
              <p:cNvSpPr/>
              <p:nvPr/>
            </p:nvSpPr>
            <p:spPr>
              <a:xfrm>
                <a:off x="8733734" y="1203386"/>
                <a:ext cx="72715" cy="42270"/>
              </a:xfrm>
              <a:custGeom>
                <a:avLst/>
                <a:gdLst/>
                <a:ahLst/>
                <a:cxnLst/>
                <a:rect l="l" t="t" r="r" b="b"/>
                <a:pathLst>
                  <a:path w="2343" h="1362" extrusionOk="0">
                    <a:moveTo>
                      <a:pt x="79" y="1"/>
                    </a:moveTo>
                    <a:cubicBezTo>
                      <a:pt x="1" y="79"/>
                      <a:pt x="1" y="157"/>
                      <a:pt x="79" y="157"/>
                    </a:cubicBezTo>
                    <a:cubicBezTo>
                      <a:pt x="157" y="410"/>
                      <a:pt x="313" y="566"/>
                      <a:pt x="489" y="723"/>
                    </a:cubicBezTo>
                    <a:cubicBezTo>
                      <a:pt x="645" y="976"/>
                      <a:pt x="801" y="1132"/>
                      <a:pt x="976" y="1288"/>
                    </a:cubicBezTo>
                    <a:cubicBezTo>
                      <a:pt x="1015" y="1337"/>
                      <a:pt x="1074" y="1362"/>
                      <a:pt x="1132" y="1362"/>
                    </a:cubicBezTo>
                    <a:cubicBezTo>
                      <a:pt x="1191" y="1362"/>
                      <a:pt x="1249" y="1337"/>
                      <a:pt x="1288" y="1288"/>
                    </a:cubicBezTo>
                    <a:cubicBezTo>
                      <a:pt x="1542" y="1132"/>
                      <a:pt x="1698" y="976"/>
                      <a:pt x="1854" y="801"/>
                    </a:cubicBezTo>
                    <a:cubicBezTo>
                      <a:pt x="2030" y="566"/>
                      <a:pt x="2186" y="410"/>
                      <a:pt x="2342" y="157"/>
                    </a:cubicBezTo>
                    <a:lnTo>
                      <a:pt x="2342" y="79"/>
                    </a:lnTo>
                    <a:cubicBezTo>
                      <a:pt x="2342" y="1"/>
                      <a:pt x="2264" y="1"/>
                      <a:pt x="2186" y="1"/>
                    </a:cubicBezTo>
                    <a:cubicBezTo>
                      <a:pt x="1952" y="157"/>
                      <a:pt x="1776" y="313"/>
                      <a:pt x="1542" y="488"/>
                    </a:cubicBezTo>
                    <a:cubicBezTo>
                      <a:pt x="1414" y="602"/>
                      <a:pt x="1296" y="717"/>
                      <a:pt x="1150" y="838"/>
                    </a:cubicBezTo>
                    <a:lnTo>
                      <a:pt x="1150" y="838"/>
                    </a:lnTo>
                    <a:lnTo>
                      <a:pt x="801" y="488"/>
                    </a:lnTo>
                    <a:cubicBezTo>
                      <a:pt x="645" y="313"/>
                      <a:pt x="391" y="157"/>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3" name="Google Shape;8543;p56"/>
              <p:cNvSpPr/>
              <p:nvPr/>
            </p:nvSpPr>
            <p:spPr>
              <a:xfrm>
                <a:off x="8733734" y="1477084"/>
                <a:ext cx="72715" cy="44256"/>
              </a:xfrm>
              <a:custGeom>
                <a:avLst/>
                <a:gdLst/>
                <a:ahLst/>
                <a:cxnLst/>
                <a:rect l="l" t="t" r="r" b="b"/>
                <a:pathLst>
                  <a:path w="2343" h="1426" extrusionOk="0">
                    <a:moveTo>
                      <a:pt x="1181" y="1"/>
                    </a:moveTo>
                    <a:cubicBezTo>
                      <a:pt x="1132" y="1"/>
                      <a:pt x="1093" y="40"/>
                      <a:pt x="1054" y="118"/>
                    </a:cubicBezTo>
                    <a:lnTo>
                      <a:pt x="976" y="118"/>
                    </a:lnTo>
                    <a:cubicBezTo>
                      <a:pt x="801" y="274"/>
                      <a:pt x="645" y="450"/>
                      <a:pt x="489" y="684"/>
                    </a:cubicBezTo>
                    <a:cubicBezTo>
                      <a:pt x="313" y="859"/>
                      <a:pt x="157" y="1016"/>
                      <a:pt x="79" y="1250"/>
                    </a:cubicBezTo>
                    <a:cubicBezTo>
                      <a:pt x="1" y="1250"/>
                      <a:pt x="1" y="1347"/>
                      <a:pt x="79" y="1425"/>
                    </a:cubicBezTo>
                    <a:lnTo>
                      <a:pt x="235" y="1425"/>
                    </a:lnTo>
                    <a:cubicBezTo>
                      <a:pt x="391" y="1250"/>
                      <a:pt x="645" y="1094"/>
                      <a:pt x="801" y="937"/>
                    </a:cubicBezTo>
                    <a:cubicBezTo>
                      <a:pt x="928" y="810"/>
                      <a:pt x="1045" y="693"/>
                      <a:pt x="1188" y="579"/>
                    </a:cubicBezTo>
                    <a:lnTo>
                      <a:pt x="1188" y="579"/>
                    </a:lnTo>
                    <a:cubicBezTo>
                      <a:pt x="1479" y="853"/>
                      <a:pt x="1833" y="1139"/>
                      <a:pt x="2186" y="1425"/>
                    </a:cubicBezTo>
                    <a:lnTo>
                      <a:pt x="2342" y="1425"/>
                    </a:lnTo>
                    <a:lnTo>
                      <a:pt x="2342" y="1250"/>
                    </a:lnTo>
                    <a:cubicBezTo>
                      <a:pt x="2030" y="859"/>
                      <a:pt x="1698" y="450"/>
                      <a:pt x="1367" y="118"/>
                    </a:cubicBezTo>
                    <a:cubicBezTo>
                      <a:pt x="1288" y="40"/>
                      <a:pt x="1230" y="1"/>
                      <a:pt x="118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4" name="Google Shape;8544;p56"/>
              <p:cNvSpPr/>
              <p:nvPr/>
            </p:nvSpPr>
            <p:spPr>
              <a:xfrm>
                <a:off x="8645316" y="1234266"/>
                <a:ext cx="251942" cy="252687"/>
              </a:xfrm>
              <a:custGeom>
                <a:avLst/>
                <a:gdLst/>
                <a:ahLst/>
                <a:cxnLst/>
                <a:rect l="l" t="t" r="r" b="b"/>
                <a:pathLst>
                  <a:path w="8118" h="8142" extrusionOk="0">
                    <a:moveTo>
                      <a:pt x="7991" y="1"/>
                    </a:moveTo>
                    <a:cubicBezTo>
                      <a:pt x="7962" y="1"/>
                      <a:pt x="7923" y="20"/>
                      <a:pt x="7884" y="59"/>
                    </a:cubicBezTo>
                    <a:cubicBezTo>
                      <a:pt x="7884" y="59"/>
                      <a:pt x="7728" y="137"/>
                      <a:pt x="7552" y="391"/>
                    </a:cubicBezTo>
                    <a:cubicBezTo>
                      <a:pt x="7318" y="625"/>
                      <a:pt x="6986" y="879"/>
                      <a:pt x="6576" y="1269"/>
                    </a:cubicBezTo>
                    <a:cubicBezTo>
                      <a:pt x="6420" y="1445"/>
                      <a:pt x="6167" y="1601"/>
                      <a:pt x="6011" y="1854"/>
                    </a:cubicBezTo>
                    <a:cubicBezTo>
                      <a:pt x="5776" y="2010"/>
                      <a:pt x="5523" y="2245"/>
                      <a:pt x="5289" y="2498"/>
                    </a:cubicBezTo>
                    <a:cubicBezTo>
                      <a:pt x="4879" y="2908"/>
                      <a:pt x="4391" y="3396"/>
                      <a:pt x="3903" y="3884"/>
                    </a:cubicBezTo>
                    <a:cubicBezTo>
                      <a:pt x="3416" y="4449"/>
                      <a:pt x="2850" y="4937"/>
                      <a:pt x="2440" y="5347"/>
                    </a:cubicBezTo>
                    <a:cubicBezTo>
                      <a:pt x="1952" y="5835"/>
                      <a:pt x="1542" y="6323"/>
                      <a:pt x="1211" y="6635"/>
                    </a:cubicBezTo>
                    <a:cubicBezTo>
                      <a:pt x="489" y="7454"/>
                      <a:pt x="1" y="7942"/>
                      <a:pt x="1" y="7942"/>
                    </a:cubicBezTo>
                    <a:lnTo>
                      <a:pt x="1" y="8098"/>
                    </a:lnTo>
                    <a:cubicBezTo>
                      <a:pt x="53" y="8098"/>
                      <a:pt x="70" y="8141"/>
                      <a:pt x="99" y="8141"/>
                    </a:cubicBezTo>
                    <a:cubicBezTo>
                      <a:pt x="114" y="8141"/>
                      <a:pt x="131" y="8131"/>
                      <a:pt x="157" y="8098"/>
                    </a:cubicBezTo>
                    <a:cubicBezTo>
                      <a:pt x="157" y="8098"/>
                      <a:pt x="645" y="7610"/>
                      <a:pt x="1464" y="6888"/>
                    </a:cubicBezTo>
                    <a:cubicBezTo>
                      <a:pt x="1777" y="6557"/>
                      <a:pt x="2264" y="6147"/>
                      <a:pt x="2752" y="5659"/>
                    </a:cubicBezTo>
                    <a:cubicBezTo>
                      <a:pt x="3162" y="5269"/>
                      <a:pt x="3650" y="4684"/>
                      <a:pt x="4216" y="4196"/>
                    </a:cubicBezTo>
                    <a:cubicBezTo>
                      <a:pt x="4703" y="3708"/>
                      <a:pt x="5191" y="3220"/>
                      <a:pt x="5601" y="2830"/>
                    </a:cubicBezTo>
                    <a:cubicBezTo>
                      <a:pt x="5855" y="2576"/>
                      <a:pt x="6089" y="2342"/>
                      <a:pt x="6264" y="2088"/>
                    </a:cubicBezTo>
                    <a:cubicBezTo>
                      <a:pt x="6498" y="1932"/>
                      <a:pt x="6655" y="1679"/>
                      <a:pt x="6830" y="1523"/>
                    </a:cubicBezTo>
                    <a:cubicBezTo>
                      <a:pt x="7240" y="1113"/>
                      <a:pt x="7552" y="781"/>
                      <a:pt x="7728" y="547"/>
                    </a:cubicBezTo>
                    <a:cubicBezTo>
                      <a:pt x="7962" y="391"/>
                      <a:pt x="8040" y="215"/>
                      <a:pt x="8040" y="215"/>
                    </a:cubicBezTo>
                    <a:cubicBezTo>
                      <a:pt x="8118" y="137"/>
                      <a:pt x="8118" y="137"/>
                      <a:pt x="8040" y="59"/>
                    </a:cubicBezTo>
                    <a:cubicBezTo>
                      <a:pt x="8040" y="20"/>
                      <a:pt x="8020" y="1"/>
                      <a:pt x="799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5" name="Google Shape;8545;p56"/>
              <p:cNvSpPr/>
              <p:nvPr/>
            </p:nvSpPr>
            <p:spPr>
              <a:xfrm>
                <a:off x="8849402" y="1225794"/>
                <a:ext cx="58160" cy="55739"/>
              </a:xfrm>
              <a:custGeom>
                <a:avLst/>
                <a:gdLst/>
                <a:ahLst/>
                <a:cxnLst/>
                <a:rect l="l" t="t" r="r" b="b"/>
                <a:pathLst>
                  <a:path w="1874" h="1796" extrusionOk="0">
                    <a:moveTo>
                      <a:pt x="254" y="1"/>
                    </a:moveTo>
                    <a:cubicBezTo>
                      <a:pt x="176" y="1"/>
                      <a:pt x="176" y="1"/>
                      <a:pt x="79" y="79"/>
                    </a:cubicBezTo>
                    <a:cubicBezTo>
                      <a:pt x="79" y="332"/>
                      <a:pt x="79" y="566"/>
                      <a:pt x="0" y="820"/>
                    </a:cubicBezTo>
                    <a:lnTo>
                      <a:pt x="0" y="1542"/>
                    </a:lnTo>
                    <a:cubicBezTo>
                      <a:pt x="0" y="1640"/>
                      <a:pt x="79" y="1796"/>
                      <a:pt x="254" y="1796"/>
                    </a:cubicBezTo>
                    <a:lnTo>
                      <a:pt x="976" y="1796"/>
                    </a:lnTo>
                    <a:cubicBezTo>
                      <a:pt x="1230" y="1796"/>
                      <a:pt x="1464" y="1796"/>
                      <a:pt x="1718" y="1718"/>
                    </a:cubicBezTo>
                    <a:cubicBezTo>
                      <a:pt x="1796" y="1718"/>
                      <a:pt x="1874" y="1718"/>
                      <a:pt x="1874" y="1640"/>
                    </a:cubicBezTo>
                    <a:cubicBezTo>
                      <a:pt x="1874" y="1542"/>
                      <a:pt x="1796" y="1464"/>
                      <a:pt x="1796" y="1464"/>
                    </a:cubicBezTo>
                    <a:cubicBezTo>
                      <a:pt x="1464" y="1386"/>
                      <a:pt x="1230" y="1386"/>
                      <a:pt x="976" y="1386"/>
                    </a:cubicBezTo>
                    <a:cubicBezTo>
                      <a:pt x="817" y="1333"/>
                      <a:pt x="650" y="1316"/>
                      <a:pt x="486" y="1310"/>
                    </a:cubicBezTo>
                    <a:lnTo>
                      <a:pt x="486" y="1310"/>
                    </a:lnTo>
                    <a:cubicBezTo>
                      <a:pt x="480" y="1146"/>
                      <a:pt x="463" y="979"/>
                      <a:pt x="410" y="820"/>
                    </a:cubicBezTo>
                    <a:cubicBezTo>
                      <a:pt x="410" y="566"/>
                      <a:pt x="410" y="332"/>
                      <a:pt x="332" y="79"/>
                    </a:cubicBezTo>
                    <a:cubicBezTo>
                      <a:pt x="332" y="1"/>
                      <a:pt x="332"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6" name="Google Shape;8546;p56"/>
              <p:cNvSpPr/>
              <p:nvPr/>
            </p:nvSpPr>
            <p:spPr>
              <a:xfrm>
                <a:off x="8632622" y="1440152"/>
                <a:ext cx="58160" cy="58160"/>
              </a:xfrm>
              <a:custGeom>
                <a:avLst/>
                <a:gdLst/>
                <a:ahLst/>
                <a:cxnLst/>
                <a:rect l="l" t="t" r="r" b="b"/>
                <a:pathLst>
                  <a:path w="1874" h="1874" extrusionOk="0">
                    <a:moveTo>
                      <a:pt x="1620" y="1"/>
                    </a:moveTo>
                    <a:cubicBezTo>
                      <a:pt x="1132" y="1"/>
                      <a:pt x="644" y="98"/>
                      <a:pt x="78" y="176"/>
                    </a:cubicBezTo>
                    <a:lnTo>
                      <a:pt x="0" y="254"/>
                    </a:lnTo>
                    <a:cubicBezTo>
                      <a:pt x="0" y="332"/>
                      <a:pt x="78" y="410"/>
                      <a:pt x="156" y="410"/>
                    </a:cubicBezTo>
                    <a:cubicBezTo>
                      <a:pt x="568" y="476"/>
                      <a:pt x="979" y="487"/>
                      <a:pt x="1391" y="488"/>
                    </a:cubicBezTo>
                    <a:lnTo>
                      <a:pt x="1391" y="488"/>
                    </a:lnTo>
                    <a:cubicBezTo>
                      <a:pt x="1410" y="917"/>
                      <a:pt x="1476" y="1384"/>
                      <a:pt x="1542" y="1796"/>
                    </a:cubicBezTo>
                    <a:cubicBezTo>
                      <a:pt x="1542" y="1874"/>
                      <a:pt x="1542" y="1874"/>
                      <a:pt x="1620" y="1874"/>
                    </a:cubicBezTo>
                    <a:cubicBezTo>
                      <a:pt x="1698" y="1874"/>
                      <a:pt x="1698" y="1874"/>
                      <a:pt x="1795" y="1796"/>
                    </a:cubicBezTo>
                    <a:cubicBezTo>
                      <a:pt x="1873" y="1308"/>
                      <a:pt x="1873" y="742"/>
                      <a:pt x="1873" y="254"/>
                    </a:cubicBezTo>
                    <a:cubicBezTo>
                      <a:pt x="1873" y="98"/>
                      <a:pt x="1795" y="1"/>
                      <a:pt x="162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7" name="Google Shape;8547;p56"/>
              <p:cNvSpPr/>
              <p:nvPr/>
            </p:nvSpPr>
            <p:spPr>
              <a:xfrm>
                <a:off x="8594480" y="1354775"/>
                <a:ext cx="353644" cy="15176"/>
              </a:xfrm>
              <a:custGeom>
                <a:avLst/>
                <a:gdLst/>
                <a:ahLst/>
                <a:cxnLst/>
                <a:rect l="l" t="t" r="r" b="b"/>
                <a:pathLst>
                  <a:path w="11395" h="489" extrusionOk="0">
                    <a:moveTo>
                      <a:pt x="1873" y="1"/>
                    </a:moveTo>
                    <a:cubicBezTo>
                      <a:pt x="820" y="79"/>
                      <a:pt x="98" y="79"/>
                      <a:pt x="98" y="79"/>
                    </a:cubicBezTo>
                    <a:cubicBezTo>
                      <a:pt x="98" y="79"/>
                      <a:pt x="0" y="157"/>
                      <a:pt x="0" y="235"/>
                    </a:cubicBezTo>
                    <a:lnTo>
                      <a:pt x="98" y="313"/>
                    </a:lnTo>
                    <a:cubicBezTo>
                      <a:pt x="98" y="313"/>
                      <a:pt x="820" y="410"/>
                      <a:pt x="1873" y="410"/>
                    </a:cubicBezTo>
                    <a:lnTo>
                      <a:pt x="3668" y="410"/>
                    </a:lnTo>
                    <a:cubicBezTo>
                      <a:pt x="4312" y="410"/>
                      <a:pt x="4976" y="410"/>
                      <a:pt x="5697" y="488"/>
                    </a:cubicBezTo>
                    <a:cubicBezTo>
                      <a:pt x="6439" y="410"/>
                      <a:pt x="7083" y="410"/>
                      <a:pt x="7727" y="410"/>
                    </a:cubicBezTo>
                    <a:lnTo>
                      <a:pt x="9522" y="410"/>
                    </a:lnTo>
                    <a:cubicBezTo>
                      <a:pt x="10010" y="410"/>
                      <a:pt x="10497" y="313"/>
                      <a:pt x="10829" y="313"/>
                    </a:cubicBezTo>
                    <a:lnTo>
                      <a:pt x="11219" y="313"/>
                    </a:lnTo>
                    <a:cubicBezTo>
                      <a:pt x="11317" y="313"/>
                      <a:pt x="11395" y="235"/>
                      <a:pt x="11395" y="235"/>
                    </a:cubicBezTo>
                    <a:cubicBezTo>
                      <a:pt x="11395" y="157"/>
                      <a:pt x="11317" y="79"/>
                      <a:pt x="11219" y="79"/>
                    </a:cubicBezTo>
                    <a:lnTo>
                      <a:pt x="10829" y="79"/>
                    </a:lnTo>
                    <a:cubicBezTo>
                      <a:pt x="10497" y="79"/>
                      <a:pt x="10010" y="79"/>
                      <a:pt x="952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8" name="Google Shape;8548;p56"/>
              <p:cNvSpPr/>
              <p:nvPr/>
            </p:nvSpPr>
            <p:spPr>
              <a:xfrm>
                <a:off x="8887544" y="1325851"/>
                <a:ext cx="43046" cy="68929"/>
              </a:xfrm>
              <a:custGeom>
                <a:avLst/>
                <a:gdLst/>
                <a:ahLst/>
                <a:cxnLst/>
                <a:rect l="l" t="t" r="r" b="b"/>
                <a:pathLst>
                  <a:path w="1387" h="2221" extrusionOk="0">
                    <a:moveTo>
                      <a:pt x="1208" y="0"/>
                    </a:moveTo>
                    <a:cubicBezTo>
                      <a:pt x="1184" y="0"/>
                      <a:pt x="1158" y="9"/>
                      <a:pt x="1132" y="35"/>
                    </a:cubicBezTo>
                    <a:cubicBezTo>
                      <a:pt x="723" y="269"/>
                      <a:pt x="410" y="601"/>
                      <a:pt x="79" y="1011"/>
                    </a:cubicBezTo>
                    <a:cubicBezTo>
                      <a:pt x="1" y="1089"/>
                      <a:pt x="1" y="1167"/>
                      <a:pt x="79" y="1342"/>
                    </a:cubicBezTo>
                    <a:cubicBezTo>
                      <a:pt x="235" y="1498"/>
                      <a:pt x="410" y="1654"/>
                      <a:pt x="567" y="1830"/>
                    </a:cubicBezTo>
                    <a:cubicBezTo>
                      <a:pt x="723" y="1908"/>
                      <a:pt x="976" y="2064"/>
                      <a:pt x="1132" y="2220"/>
                    </a:cubicBezTo>
                    <a:lnTo>
                      <a:pt x="1288" y="2220"/>
                    </a:lnTo>
                    <a:cubicBezTo>
                      <a:pt x="1386" y="2142"/>
                      <a:pt x="1386" y="2064"/>
                      <a:pt x="1288" y="2064"/>
                    </a:cubicBezTo>
                    <a:cubicBezTo>
                      <a:pt x="1210" y="1830"/>
                      <a:pt x="1054" y="1654"/>
                      <a:pt x="898" y="1498"/>
                    </a:cubicBezTo>
                    <a:cubicBezTo>
                      <a:pt x="777" y="1390"/>
                      <a:pt x="664" y="1273"/>
                      <a:pt x="555" y="1159"/>
                    </a:cubicBezTo>
                    <a:lnTo>
                      <a:pt x="555" y="1159"/>
                    </a:lnTo>
                    <a:cubicBezTo>
                      <a:pt x="822" y="829"/>
                      <a:pt x="1090" y="538"/>
                      <a:pt x="1288" y="191"/>
                    </a:cubicBezTo>
                    <a:cubicBezTo>
                      <a:pt x="1386" y="113"/>
                      <a:pt x="1386" y="113"/>
                      <a:pt x="1288" y="35"/>
                    </a:cubicBezTo>
                    <a:cubicBezTo>
                      <a:pt x="1288" y="35"/>
                      <a:pt x="1254" y="0"/>
                      <a:pt x="120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49" name="Google Shape;8549;p56"/>
              <p:cNvSpPr/>
              <p:nvPr/>
            </p:nvSpPr>
            <p:spPr>
              <a:xfrm>
                <a:off x="8609594" y="1326937"/>
                <a:ext cx="45466" cy="71939"/>
              </a:xfrm>
              <a:custGeom>
                <a:avLst/>
                <a:gdLst/>
                <a:ahLst/>
                <a:cxnLst/>
                <a:rect l="l" t="t" r="r" b="b"/>
                <a:pathLst>
                  <a:path w="1465" h="2318" extrusionOk="0">
                    <a:moveTo>
                      <a:pt x="98" y="0"/>
                    </a:moveTo>
                    <a:cubicBezTo>
                      <a:pt x="1" y="0"/>
                      <a:pt x="1" y="78"/>
                      <a:pt x="98" y="156"/>
                    </a:cubicBezTo>
                    <a:cubicBezTo>
                      <a:pt x="297" y="505"/>
                      <a:pt x="624" y="797"/>
                      <a:pt x="921" y="1128"/>
                    </a:cubicBezTo>
                    <a:lnTo>
                      <a:pt x="921" y="1128"/>
                    </a:lnTo>
                    <a:cubicBezTo>
                      <a:pt x="624" y="1424"/>
                      <a:pt x="297" y="1759"/>
                      <a:pt x="98" y="2107"/>
                    </a:cubicBezTo>
                    <a:cubicBezTo>
                      <a:pt x="1" y="2185"/>
                      <a:pt x="1" y="2185"/>
                      <a:pt x="98" y="2283"/>
                    </a:cubicBezTo>
                    <a:cubicBezTo>
                      <a:pt x="98" y="2283"/>
                      <a:pt x="133" y="2318"/>
                      <a:pt x="179" y="2318"/>
                    </a:cubicBezTo>
                    <a:cubicBezTo>
                      <a:pt x="202" y="2318"/>
                      <a:pt x="228" y="2309"/>
                      <a:pt x="254" y="2283"/>
                    </a:cubicBezTo>
                    <a:cubicBezTo>
                      <a:pt x="664" y="1951"/>
                      <a:pt x="1074" y="1619"/>
                      <a:pt x="1386" y="1307"/>
                    </a:cubicBezTo>
                    <a:cubicBezTo>
                      <a:pt x="1464" y="1132"/>
                      <a:pt x="1464" y="1054"/>
                      <a:pt x="1386" y="976"/>
                    </a:cubicBezTo>
                    <a:cubicBezTo>
                      <a:pt x="1074" y="566"/>
                      <a:pt x="664" y="234"/>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0" name="Google Shape;8550;p56"/>
              <p:cNvSpPr/>
              <p:nvPr/>
            </p:nvSpPr>
            <p:spPr>
              <a:xfrm>
                <a:off x="8645316" y="1236097"/>
                <a:ext cx="251942" cy="251787"/>
              </a:xfrm>
              <a:custGeom>
                <a:avLst/>
                <a:gdLst/>
                <a:ahLst/>
                <a:cxnLst/>
                <a:rect l="l" t="t" r="r" b="b"/>
                <a:pathLst>
                  <a:path w="8118" h="8113" extrusionOk="0">
                    <a:moveTo>
                      <a:pt x="79" y="0"/>
                    </a:moveTo>
                    <a:cubicBezTo>
                      <a:pt x="1" y="78"/>
                      <a:pt x="1" y="156"/>
                      <a:pt x="79" y="156"/>
                    </a:cubicBezTo>
                    <a:cubicBezTo>
                      <a:pt x="79" y="156"/>
                      <a:pt x="489" y="722"/>
                      <a:pt x="1211" y="1464"/>
                    </a:cubicBezTo>
                    <a:cubicBezTo>
                      <a:pt x="1620" y="1873"/>
                      <a:pt x="2030" y="2283"/>
                      <a:pt x="2518" y="2771"/>
                    </a:cubicBezTo>
                    <a:cubicBezTo>
                      <a:pt x="2928" y="3259"/>
                      <a:pt x="3416" y="3747"/>
                      <a:pt x="3903" y="4234"/>
                    </a:cubicBezTo>
                    <a:cubicBezTo>
                      <a:pt x="4391" y="4722"/>
                      <a:pt x="4879" y="5210"/>
                      <a:pt x="5367" y="5600"/>
                    </a:cubicBezTo>
                    <a:cubicBezTo>
                      <a:pt x="5601" y="5854"/>
                      <a:pt x="5855" y="6088"/>
                      <a:pt x="6011" y="6264"/>
                    </a:cubicBezTo>
                    <a:cubicBezTo>
                      <a:pt x="6264" y="6498"/>
                      <a:pt x="6498" y="6673"/>
                      <a:pt x="6655" y="6907"/>
                    </a:cubicBezTo>
                    <a:cubicBezTo>
                      <a:pt x="7064" y="7239"/>
                      <a:pt x="7396" y="7551"/>
                      <a:pt x="7552" y="7727"/>
                    </a:cubicBezTo>
                    <a:cubicBezTo>
                      <a:pt x="7806" y="7961"/>
                      <a:pt x="7962" y="8039"/>
                      <a:pt x="7962" y="8039"/>
                    </a:cubicBezTo>
                    <a:cubicBezTo>
                      <a:pt x="7962" y="8088"/>
                      <a:pt x="7981" y="8112"/>
                      <a:pt x="8011" y="8112"/>
                    </a:cubicBezTo>
                    <a:cubicBezTo>
                      <a:pt x="8040" y="8112"/>
                      <a:pt x="8079" y="8088"/>
                      <a:pt x="8118" y="8039"/>
                    </a:cubicBezTo>
                    <a:lnTo>
                      <a:pt x="8118" y="7883"/>
                    </a:lnTo>
                    <a:cubicBezTo>
                      <a:pt x="8118" y="7883"/>
                      <a:pt x="7962" y="7805"/>
                      <a:pt x="7806" y="7551"/>
                    </a:cubicBezTo>
                    <a:cubicBezTo>
                      <a:pt x="7552" y="7317"/>
                      <a:pt x="7318" y="6985"/>
                      <a:pt x="6908" y="6673"/>
                    </a:cubicBezTo>
                    <a:cubicBezTo>
                      <a:pt x="6752" y="6420"/>
                      <a:pt x="6498" y="6264"/>
                      <a:pt x="6342" y="6010"/>
                    </a:cubicBezTo>
                    <a:cubicBezTo>
                      <a:pt x="6089" y="5776"/>
                      <a:pt x="5933" y="5600"/>
                      <a:pt x="5679" y="5366"/>
                    </a:cubicBezTo>
                    <a:cubicBezTo>
                      <a:pt x="5191" y="4878"/>
                      <a:pt x="4703" y="4390"/>
                      <a:pt x="4216" y="3903"/>
                    </a:cubicBezTo>
                    <a:lnTo>
                      <a:pt x="2752" y="2439"/>
                    </a:lnTo>
                    <a:cubicBezTo>
                      <a:pt x="2362" y="1951"/>
                      <a:pt x="1874" y="1542"/>
                      <a:pt x="1464" y="1210"/>
                    </a:cubicBezTo>
                    <a:lnTo>
                      <a:pt x="235"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1" name="Google Shape;8551;p56"/>
              <p:cNvSpPr/>
              <p:nvPr/>
            </p:nvSpPr>
            <p:spPr>
              <a:xfrm>
                <a:off x="8849402" y="1440152"/>
                <a:ext cx="58160" cy="58160"/>
              </a:xfrm>
              <a:custGeom>
                <a:avLst/>
                <a:gdLst/>
                <a:ahLst/>
                <a:cxnLst/>
                <a:rect l="l" t="t" r="r" b="b"/>
                <a:pathLst>
                  <a:path w="1874" h="1874" extrusionOk="0">
                    <a:moveTo>
                      <a:pt x="254" y="1"/>
                    </a:moveTo>
                    <a:cubicBezTo>
                      <a:pt x="79" y="1"/>
                      <a:pt x="0" y="176"/>
                      <a:pt x="0" y="254"/>
                    </a:cubicBezTo>
                    <a:lnTo>
                      <a:pt x="0" y="976"/>
                    </a:lnTo>
                    <a:cubicBezTo>
                      <a:pt x="79" y="1308"/>
                      <a:pt x="79" y="1562"/>
                      <a:pt x="176" y="1796"/>
                    </a:cubicBezTo>
                    <a:cubicBezTo>
                      <a:pt x="176" y="1796"/>
                      <a:pt x="176" y="1874"/>
                      <a:pt x="254" y="1874"/>
                    </a:cubicBezTo>
                    <a:cubicBezTo>
                      <a:pt x="332" y="1874"/>
                      <a:pt x="332" y="1874"/>
                      <a:pt x="410" y="1796"/>
                    </a:cubicBezTo>
                    <a:cubicBezTo>
                      <a:pt x="410" y="1562"/>
                      <a:pt x="410" y="1308"/>
                      <a:pt x="488" y="976"/>
                    </a:cubicBezTo>
                    <a:lnTo>
                      <a:pt x="488" y="488"/>
                    </a:lnTo>
                    <a:lnTo>
                      <a:pt x="976" y="488"/>
                    </a:lnTo>
                    <a:cubicBezTo>
                      <a:pt x="1230" y="410"/>
                      <a:pt x="1542" y="410"/>
                      <a:pt x="1796" y="410"/>
                    </a:cubicBezTo>
                    <a:cubicBezTo>
                      <a:pt x="1796" y="410"/>
                      <a:pt x="1874" y="332"/>
                      <a:pt x="1874" y="254"/>
                    </a:cubicBezTo>
                    <a:lnTo>
                      <a:pt x="1796" y="176"/>
                    </a:lnTo>
                    <a:cubicBezTo>
                      <a:pt x="1542" y="98"/>
                      <a:pt x="1230" y="98"/>
                      <a:pt x="976" y="98"/>
                    </a:cubicBezTo>
                    <a:cubicBezTo>
                      <a:pt x="742" y="1"/>
                      <a:pt x="488"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2" name="Google Shape;8552;p56"/>
              <p:cNvSpPr/>
              <p:nvPr/>
            </p:nvSpPr>
            <p:spPr>
              <a:xfrm>
                <a:off x="8632622" y="1224801"/>
                <a:ext cx="60580" cy="56732"/>
              </a:xfrm>
              <a:custGeom>
                <a:avLst/>
                <a:gdLst/>
                <a:ahLst/>
                <a:cxnLst/>
                <a:rect l="l" t="t" r="r" b="b"/>
                <a:pathLst>
                  <a:path w="1952" h="1828" extrusionOk="0">
                    <a:moveTo>
                      <a:pt x="1604" y="0"/>
                    </a:moveTo>
                    <a:cubicBezTo>
                      <a:pt x="1581" y="0"/>
                      <a:pt x="1542" y="55"/>
                      <a:pt x="1542" y="111"/>
                    </a:cubicBezTo>
                    <a:cubicBezTo>
                      <a:pt x="1476" y="522"/>
                      <a:pt x="1466" y="933"/>
                      <a:pt x="1464" y="1344"/>
                    </a:cubicBezTo>
                    <a:lnTo>
                      <a:pt x="1464" y="1344"/>
                    </a:lnTo>
                    <a:cubicBezTo>
                      <a:pt x="995" y="1362"/>
                      <a:pt x="576" y="1429"/>
                      <a:pt x="156" y="1496"/>
                    </a:cubicBezTo>
                    <a:cubicBezTo>
                      <a:pt x="78" y="1496"/>
                      <a:pt x="78" y="1496"/>
                      <a:pt x="0" y="1574"/>
                    </a:cubicBezTo>
                    <a:cubicBezTo>
                      <a:pt x="0" y="1672"/>
                      <a:pt x="78" y="1750"/>
                      <a:pt x="156" y="1750"/>
                    </a:cubicBezTo>
                    <a:cubicBezTo>
                      <a:pt x="644" y="1828"/>
                      <a:pt x="1132" y="1828"/>
                      <a:pt x="1698" y="1828"/>
                    </a:cubicBezTo>
                    <a:cubicBezTo>
                      <a:pt x="1795" y="1828"/>
                      <a:pt x="1951" y="1750"/>
                      <a:pt x="1951" y="1574"/>
                    </a:cubicBezTo>
                    <a:cubicBezTo>
                      <a:pt x="1873" y="1086"/>
                      <a:pt x="1873" y="598"/>
                      <a:pt x="1795" y="111"/>
                    </a:cubicBezTo>
                    <a:cubicBezTo>
                      <a:pt x="1795" y="33"/>
                      <a:pt x="1698" y="33"/>
                      <a:pt x="1620" y="33"/>
                    </a:cubicBezTo>
                    <a:cubicBezTo>
                      <a:pt x="1620" y="10"/>
                      <a:pt x="1613" y="0"/>
                      <a:pt x="160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3" name="Google Shape;8553;p56"/>
              <p:cNvSpPr/>
              <p:nvPr/>
            </p:nvSpPr>
            <p:spPr>
              <a:xfrm>
                <a:off x="8695592" y="1283922"/>
                <a:ext cx="148999" cy="152413"/>
              </a:xfrm>
              <a:custGeom>
                <a:avLst/>
                <a:gdLst/>
                <a:ahLst/>
                <a:cxnLst/>
                <a:rect l="l" t="t" r="r" b="b"/>
                <a:pathLst>
                  <a:path w="4801" h="4911" extrusionOk="0">
                    <a:moveTo>
                      <a:pt x="1652" y="462"/>
                    </a:moveTo>
                    <a:lnTo>
                      <a:pt x="2283" y="898"/>
                    </a:lnTo>
                    <a:lnTo>
                      <a:pt x="2439" y="898"/>
                    </a:lnTo>
                    <a:lnTo>
                      <a:pt x="3355" y="503"/>
                    </a:lnTo>
                    <a:lnTo>
                      <a:pt x="3415" y="1308"/>
                    </a:lnTo>
                    <a:cubicBezTo>
                      <a:pt x="3415" y="1386"/>
                      <a:pt x="3493" y="1386"/>
                      <a:pt x="3571" y="1464"/>
                    </a:cubicBezTo>
                    <a:lnTo>
                      <a:pt x="4215" y="1683"/>
                    </a:lnTo>
                    <a:lnTo>
                      <a:pt x="3669" y="2362"/>
                    </a:lnTo>
                    <a:cubicBezTo>
                      <a:pt x="3571" y="2440"/>
                      <a:pt x="3571" y="2596"/>
                      <a:pt x="3669" y="2693"/>
                    </a:cubicBezTo>
                    <a:lnTo>
                      <a:pt x="4145" y="3123"/>
                    </a:lnTo>
                    <a:lnTo>
                      <a:pt x="4145" y="3123"/>
                    </a:lnTo>
                    <a:lnTo>
                      <a:pt x="3415" y="3337"/>
                    </a:lnTo>
                    <a:cubicBezTo>
                      <a:pt x="3337" y="3337"/>
                      <a:pt x="3259" y="3415"/>
                      <a:pt x="3259" y="3493"/>
                    </a:cubicBezTo>
                    <a:cubicBezTo>
                      <a:pt x="3207" y="3765"/>
                      <a:pt x="3147" y="4003"/>
                      <a:pt x="3112" y="4251"/>
                    </a:cubicBezTo>
                    <a:lnTo>
                      <a:pt x="3112" y="4251"/>
                    </a:lnTo>
                    <a:lnTo>
                      <a:pt x="2517" y="3825"/>
                    </a:lnTo>
                    <a:cubicBezTo>
                      <a:pt x="2478" y="3786"/>
                      <a:pt x="2439" y="3766"/>
                      <a:pt x="2400" y="3766"/>
                    </a:cubicBezTo>
                    <a:cubicBezTo>
                      <a:pt x="2361" y="3766"/>
                      <a:pt x="2322" y="3786"/>
                      <a:pt x="2283" y="3825"/>
                    </a:cubicBezTo>
                    <a:lnTo>
                      <a:pt x="1656" y="4239"/>
                    </a:lnTo>
                    <a:lnTo>
                      <a:pt x="1656" y="4239"/>
                    </a:lnTo>
                    <a:lnTo>
                      <a:pt x="1718" y="3415"/>
                    </a:lnTo>
                    <a:cubicBezTo>
                      <a:pt x="1718" y="3259"/>
                      <a:pt x="1542" y="3181"/>
                      <a:pt x="1464" y="3181"/>
                    </a:cubicBezTo>
                    <a:lnTo>
                      <a:pt x="582" y="3234"/>
                    </a:lnTo>
                    <a:lnTo>
                      <a:pt x="582" y="3234"/>
                    </a:lnTo>
                    <a:lnTo>
                      <a:pt x="1054" y="2596"/>
                    </a:lnTo>
                    <a:lnTo>
                      <a:pt x="1054" y="2362"/>
                    </a:lnTo>
                    <a:lnTo>
                      <a:pt x="414" y="1644"/>
                    </a:lnTo>
                    <a:lnTo>
                      <a:pt x="1308" y="1386"/>
                    </a:lnTo>
                    <a:cubicBezTo>
                      <a:pt x="1308" y="1386"/>
                      <a:pt x="1386" y="1386"/>
                      <a:pt x="1386" y="1308"/>
                    </a:cubicBezTo>
                    <a:lnTo>
                      <a:pt x="1652" y="462"/>
                    </a:lnTo>
                    <a:close/>
                    <a:moveTo>
                      <a:pt x="1542" y="1"/>
                    </a:moveTo>
                    <a:cubicBezTo>
                      <a:pt x="1464" y="1"/>
                      <a:pt x="1386" y="79"/>
                      <a:pt x="1386" y="157"/>
                    </a:cubicBezTo>
                    <a:lnTo>
                      <a:pt x="1132" y="1230"/>
                    </a:lnTo>
                    <a:lnTo>
                      <a:pt x="157" y="1386"/>
                    </a:lnTo>
                    <a:lnTo>
                      <a:pt x="79" y="1386"/>
                    </a:lnTo>
                    <a:cubicBezTo>
                      <a:pt x="0" y="1464"/>
                      <a:pt x="0" y="1542"/>
                      <a:pt x="0" y="1620"/>
                    </a:cubicBezTo>
                    <a:lnTo>
                      <a:pt x="653" y="2479"/>
                    </a:lnTo>
                    <a:lnTo>
                      <a:pt x="653" y="2479"/>
                    </a:lnTo>
                    <a:lnTo>
                      <a:pt x="0" y="3337"/>
                    </a:lnTo>
                    <a:lnTo>
                      <a:pt x="0" y="3493"/>
                    </a:lnTo>
                    <a:cubicBezTo>
                      <a:pt x="0" y="3571"/>
                      <a:pt x="79" y="3669"/>
                      <a:pt x="157" y="3669"/>
                    </a:cubicBezTo>
                    <a:lnTo>
                      <a:pt x="254" y="3669"/>
                    </a:lnTo>
                    <a:lnTo>
                      <a:pt x="1297" y="3585"/>
                    </a:lnTo>
                    <a:lnTo>
                      <a:pt x="1230" y="4644"/>
                    </a:lnTo>
                    <a:cubicBezTo>
                      <a:pt x="1230" y="4723"/>
                      <a:pt x="1230" y="4801"/>
                      <a:pt x="1308" y="4801"/>
                    </a:cubicBezTo>
                    <a:cubicBezTo>
                      <a:pt x="1308" y="4856"/>
                      <a:pt x="1386" y="4911"/>
                      <a:pt x="1459" y="4911"/>
                    </a:cubicBezTo>
                    <a:cubicBezTo>
                      <a:pt x="1489" y="4911"/>
                      <a:pt x="1519" y="4901"/>
                      <a:pt x="1542" y="4879"/>
                    </a:cubicBezTo>
                    <a:lnTo>
                      <a:pt x="2442" y="4284"/>
                    </a:lnTo>
                    <a:lnTo>
                      <a:pt x="3181" y="4879"/>
                    </a:lnTo>
                    <a:lnTo>
                      <a:pt x="3259" y="4879"/>
                    </a:lnTo>
                    <a:cubicBezTo>
                      <a:pt x="3280" y="4900"/>
                      <a:pt x="3306" y="4909"/>
                      <a:pt x="3334" y="4909"/>
                    </a:cubicBezTo>
                    <a:cubicBezTo>
                      <a:pt x="3409" y="4909"/>
                      <a:pt x="3493" y="4837"/>
                      <a:pt x="3493" y="4723"/>
                    </a:cubicBezTo>
                    <a:cubicBezTo>
                      <a:pt x="3562" y="4361"/>
                      <a:pt x="3646" y="4060"/>
                      <a:pt x="3719" y="3712"/>
                    </a:cubicBezTo>
                    <a:lnTo>
                      <a:pt x="3719" y="3712"/>
                    </a:lnTo>
                    <a:lnTo>
                      <a:pt x="4644" y="3493"/>
                    </a:lnTo>
                    <a:lnTo>
                      <a:pt x="4722" y="3415"/>
                    </a:lnTo>
                    <a:cubicBezTo>
                      <a:pt x="4800" y="3337"/>
                      <a:pt x="4800" y="3181"/>
                      <a:pt x="4722" y="3084"/>
                    </a:cubicBezTo>
                    <a:lnTo>
                      <a:pt x="4126" y="2503"/>
                    </a:lnTo>
                    <a:lnTo>
                      <a:pt x="4126" y="2503"/>
                    </a:lnTo>
                    <a:lnTo>
                      <a:pt x="4722" y="1718"/>
                    </a:lnTo>
                    <a:lnTo>
                      <a:pt x="4800" y="1718"/>
                    </a:lnTo>
                    <a:cubicBezTo>
                      <a:pt x="4800" y="1542"/>
                      <a:pt x="4800" y="1464"/>
                      <a:pt x="4644" y="1386"/>
                    </a:cubicBezTo>
                    <a:lnTo>
                      <a:pt x="3804" y="1100"/>
                    </a:lnTo>
                    <a:lnTo>
                      <a:pt x="3804" y="1100"/>
                    </a:lnTo>
                    <a:lnTo>
                      <a:pt x="3669" y="254"/>
                    </a:lnTo>
                    <a:lnTo>
                      <a:pt x="3669" y="157"/>
                    </a:lnTo>
                    <a:cubicBezTo>
                      <a:pt x="3571" y="79"/>
                      <a:pt x="3493" y="79"/>
                      <a:pt x="3415" y="79"/>
                    </a:cubicBezTo>
                    <a:lnTo>
                      <a:pt x="2446" y="528"/>
                    </a:lnTo>
                    <a:lnTo>
                      <a:pt x="1620" y="79"/>
                    </a:lnTo>
                    <a:lnTo>
                      <a:pt x="154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4" name="Google Shape;8554;p56"/>
              <p:cNvSpPr/>
              <p:nvPr/>
            </p:nvSpPr>
            <p:spPr>
              <a:xfrm>
                <a:off x="8342569" y="2674259"/>
                <a:ext cx="15145" cy="353054"/>
              </a:xfrm>
              <a:custGeom>
                <a:avLst/>
                <a:gdLst/>
                <a:ahLst/>
                <a:cxnLst/>
                <a:rect l="l" t="t" r="r" b="b"/>
                <a:pathLst>
                  <a:path w="488" h="11376" extrusionOk="0">
                    <a:moveTo>
                      <a:pt x="234" y="0"/>
                    </a:moveTo>
                    <a:cubicBezTo>
                      <a:pt x="156" y="0"/>
                      <a:pt x="156" y="0"/>
                      <a:pt x="156" y="79"/>
                    </a:cubicBezTo>
                    <a:cubicBezTo>
                      <a:pt x="156" y="79"/>
                      <a:pt x="156" y="235"/>
                      <a:pt x="78" y="566"/>
                    </a:cubicBezTo>
                    <a:lnTo>
                      <a:pt x="78" y="1874"/>
                    </a:lnTo>
                    <a:lnTo>
                      <a:pt x="78" y="2674"/>
                    </a:lnTo>
                    <a:lnTo>
                      <a:pt x="78" y="3571"/>
                    </a:lnTo>
                    <a:cubicBezTo>
                      <a:pt x="0" y="4313"/>
                      <a:pt x="0" y="4956"/>
                      <a:pt x="0" y="5698"/>
                    </a:cubicBezTo>
                    <a:cubicBezTo>
                      <a:pt x="0" y="6342"/>
                      <a:pt x="0" y="7064"/>
                      <a:pt x="78" y="7727"/>
                    </a:cubicBezTo>
                    <a:lnTo>
                      <a:pt x="78" y="9503"/>
                    </a:lnTo>
                    <a:cubicBezTo>
                      <a:pt x="78" y="10576"/>
                      <a:pt x="156" y="11220"/>
                      <a:pt x="156" y="11220"/>
                    </a:cubicBezTo>
                    <a:cubicBezTo>
                      <a:pt x="156" y="11298"/>
                      <a:pt x="156" y="11376"/>
                      <a:pt x="234" y="11376"/>
                    </a:cubicBezTo>
                    <a:cubicBezTo>
                      <a:pt x="312" y="11376"/>
                      <a:pt x="410" y="11298"/>
                      <a:pt x="410" y="11220"/>
                    </a:cubicBezTo>
                    <a:lnTo>
                      <a:pt x="410" y="9503"/>
                    </a:lnTo>
                    <a:cubicBezTo>
                      <a:pt x="488" y="8937"/>
                      <a:pt x="488" y="8371"/>
                      <a:pt x="488" y="7727"/>
                    </a:cubicBezTo>
                    <a:lnTo>
                      <a:pt x="488" y="5698"/>
                    </a:lnTo>
                    <a:lnTo>
                      <a:pt x="488" y="3571"/>
                    </a:lnTo>
                    <a:lnTo>
                      <a:pt x="488" y="2674"/>
                    </a:lnTo>
                    <a:cubicBezTo>
                      <a:pt x="488" y="2361"/>
                      <a:pt x="488" y="2108"/>
                      <a:pt x="410" y="1874"/>
                    </a:cubicBezTo>
                    <a:lnTo>
                      <a:pt x="410" y="566"/>
                    </a:lnTo>
                    <a:lnTo>
                      <a:pt x="410" y="79"/>
                    </a:lnTo>
                    <a:cubicBezTo>
                      <a:pt x="410" y="0"/>
                      <a:pt x="312" y="0"/>
                      <a:pt x="2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5" name="Google Shape;8555;p56"/>
              <p:cNvSpPr/>
              <p:nvPr/>
            </p:nvSpPr>
            <p:spPr>
              <a:xfrm>
                <a:off x="8314700" y="2691825"/>
                <a:ext cx="73305" cy="42425"/>
              </a:xfrm>
              <a:custGeom>
                <a:avLst/>
                <a:gdLst/>
                <a:ahLst/>
                <a:cxnLst/>
                <a:rect l="l" t="t" r="r" b="b"/>
                <a:pathLst>
                  <a:path w="2362" h="1367" extrusionOk="0">
                    <a:moveTo>
                      <a:pt x="79" y="0"/>
                    </a:moveTo>
                    <a:cubicBezTo>
                      <a:pt x="1" y="78"/>
                      <a:pt x="1" y="156"/>
                      <a:pt x="1" y="156"/>
                    </a:cubicBezTo>
                    <a:cubicBezTo>
                      <a:pt x="157" y="410"/>
                      <a:pt x="332" y="566"/>
                      <a:pt x="488" y="742"/>
                    </a:cubicBezTo>
                    <a:cubicBezTo>
                      <a:pt x="644" y="976"/>
                      <a:pt x="820" y="1132"/>
                      <a:pt x="976" y="1308"/>
                    </a:cubicBezTo>
                    <a:cubicBezTo>
                      <a:pt x="1015" y="1347"/>
                      <a:pt x="1074" y="1366"/>
                      <a:pt x="1135" y="1366"/>
                    </a:cubicBezTo>
                    <a:cubicBezTo>
                      <a:pt x="1196" y="1366"/>
                      <a:pt x="1259" y="1347"/>
                      <a:pt x="1308" y="1308"/>
                    </a:cubicBezTo>
                    <a:cubicBezTo>
                      <a:pt x="1464" y="1132"/>
                      <a:pt x="1698" y="976"/>
                      <a:pt x="1874" y="742"/>
                    </a:cubicBezTo>
                    <a:cubicBezTo>
                      <a:pt x="2030" y="566"/>
                      <a:pt x="2186" y="410"/>
                      <a:pt x="2361" y="156"/>
                    </a:cubicBezTo>
                    <a:lnTo>
                      <a:pt x="2361" y="78"/>
                    </a:lnTo>
                    <a:cubicBezTo>
                      <a:pt x="2283" y="0"/>
                      <a:pt x="2186" y="0"/>
                      <a:pt x="2186" y="0"/>
                    </a:cubicBezTo>
                    <a:cubicBezTo>
                      <a:pt x="1952" y="156"/>
                      <a:pt x="1796" y="332"/>
                      <a:pt x="1542" y="488"/>
                    </a:cubicBezTo>
                    <a:cubicBezTo>
                      <a:pt x="1436" y="594"/>
                      <a:pt x="1286" y="708"/>
                      <a:pt x="1152" y="820"/>
                    </a:cubicBezTo>
                    <a:lnTo>
                      <a:pt x="1152" y="820"/>
                    </a:lnTo>
                    <a:lnTo>
                      <a:pt x="820" y="488"/>
                    </a:lnTo>
                    <a:cubicBezTo>
                      <a:pt x="566" y="332"/>
                      <a:pt x="410" y="156"/>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6" name="Google Shape;8556;p56"/>
              <p:cNvSpPr/>
              <p:nvPr/>
            </p:nvSpPr>
            <p:spPr>
              <a:xfrm>
                <a:off x="8314700" y="2965150"/>
                <a:ext cx="73305" cy="44597"/>
              </a:xfrm>
              <a:custGeom>
                <a:avLst/>
                <a:gdLst/>
                <a:ahLst/>
                <a:cxnLst/>
                <a:rect l="l" t="t" r="r" b="b"/>
                <a:pathLst>
                  <a:path w="2362" h="1437" extrusionOk="0">
                    <a:moveTo>
                      <a:pt x="1166" y="0"/>
                    </a:moveTo>
                    <a:cubicBezTo>
                      <a:pt x="1094" y="0"/>
                      <a:pt x="1022" y="38"/>
                      <a:pt x="976" y="130"/>
                    </a:cubicBezTo>
                    <a:cubicBezTo>
                      <a:pt x="820" y="305"/>
                      <a:pt x="644" y="461"/>
                      <a:pt x="488" y="617"/>
                    </a:cubicBezTo>
                    <a:cubicBezTo>
                      <a:pt x="332" y="871"/>
                      <a:pt x="157" y="1027"/>
                      <a:pt x="1" y="1281"/>
                    </a:cubicBezTo>
                    <a:lnTo>
                      <a:pt x="1" y="1437"/>
                    </a:lnTo>
                    <a:lnTo>
                      <a:pt x="235" y="1437"/>
                    </a:lnTo>
                    <a:cubicBezTo>
                      <a:pt x="410" y="1281"/>
                      <a:pt x="566" y="1105"/>
                      <a:pt x="820" y="949"/>
                    </a:cubicBezTo>
                    <a:cubicBezTo>
                      <a:pt x="925" y="844"/>
                      <a:pt x="1029" y="731"/>
                      <a:pt x="1140" y="597"/>
                    </a:cubicBezTo>
                    <a:lnTo>
                      <a:pt x="1140" y="597"/>
                    </a:lnTo>
                    <a:cubicBezTo>
                      <a:pt x="1475" y="879"/>
                      <a:pt x="1765" y="1151"/>
                      <a:pt x="2186" y="1437"/>
                    </a:cubicBezTo>
                    <a:lnTo>
                      <a:pt x="2283" y="1437"/>
                    </a:lnTo>
                    <a:cubicBezTo>
                      <a:pt x="2361" y="1359"/>
                      <a:pt x="2361" y="1359"/>
                      <a:pt x="2361" y="1281"/>
                    </a:cubicBezTo>
                    <a:cubicBezTo>
                      <a:pt x="2030" y="871"/>
                      <a:pt x="1698" y="461"/>
                      <a:pt x="1308" y="130"/>
                    </a:cubicBezTo>
                    <a:lnTo>
                      <a:pt x="1308" y="52"/>
                    </a:lnTo>
                    <a:cubicBezTo>
                      <a:pt x="1267" y="19"/>
                      <a:pt x="1217" y="0"/>
                      <a:pt x="11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7" name="Google Shape;8557;p56"/>
              <p:cNvSpPr/>
              <p:nvPr/>
            </p:nvSpPr>
            <p:spPr>
              <a:xfrm>
                <a:off x="8223860" y="2722705"/>
                <a:ext cx="252563" cy="251942"/>
              </a:xfrm>
              <a:custGeom>
                <a:avLst/>
                <a:gdLst/>
                <a:ahLst/>
                <a:cxnLst/>
                <a:rect l="l" t="t" r="r" b="b"/>
                <a:pathLst>
                  <a:path w="8138" h="8118" extrusionOk="0">
                    <a:moveTo>
                      <a:pt x="8013" y="0"/>
                    </a:moveTo>
                    <a:cubicBezTo>
                      <a:pt x="7981" y="0"/>
                      <a:pt x="7962" y="20"/>
                      <a:pt x="7962" y="59"/>
                    </a:cubicBezTo>
                    <a:cubicBezTo>
                      <a:pt x="7962" y="59"/>
                      <a:pt x="7806" y="137"/>
                      <a:pt x="7552" y="391"/>
                    </a:cubicBezTo>
                    <a:cubicBezTo>
                      <a:pt x="7396" y="547"/>
                      <a:pt x="7064" y="878"/>
                      <a:pt x="6674" y="1210"/>
                    </a:cubicBezTo>
                    <a:cubicBezTo>
                      <a:pt x="6498" y="1444"/>
                      <a:pt x="6264" y="1600"/>
                      <a:pt x="6088" y="1854"/>
                    </a:cubicBezTo>
                    <a:cubicBezTo>
                      <a:pt x="5854" y="2010"/>
                      <a:pt x="5601" y="2264"/>
                      <a:pt x="5367" y="2498"/>
                    </a:cubicBezTo>
                    <a:cubicBezTo>
                      <a:pt x="4957" y="2908"/>
                      <a:pt x="4391" y="3395"/>
                      <a:pt x="3903" y="3883"/>
                    </a:cubicBezTo>
                    <a:cubicBezTo>
                      <a:pt x="3415" y="4371"/>
                      <a:pt x="2928" y="4937"/>
                      <a:pt x="2518" y="5347"/>
                    </a:cubicBezTo>
                    <a:lnTo>
                      <a:pt x="1211" y="6654"/>
                    </a:lnTo>
                    <a:cubicBezTo>
                      <a:pt x="567" y="7376"/>
                      <a:pt x="79" y="7942"/>
                      <a:pt x="79" y="7942"/>
                    </a:cubicBezTo>
                    <a:cubicBezTo>
                      <a:pt x="1" y="7942"/>
                      <a:pt x="1" y="8039"/>
                      <a:pt x="79" y="8117"/>
                    </a:cubicBezTo>
                    <a:lnTo>
                      <a:pt x="235" y="8117"/>
                    </a:lnTo>
                    <a:cubicBezTo>
                      <a:pt x="235" y="8117"/>
                      <a:pt x="723" y="7629"/>
                      <a:pt x="1542" y="6888"/>
                    </a:cubicBezTo>
                    <a:cubicBezTo>
                      <a:pt x="1874" y="6576"/>
                      <a:pt x="2362" y="6166"/>
                      <a:pt x="2771" y="5678"/>
                    </a:cubicBezTo>
                    <a:lnTo>
                      <a:pt x="4235" y="4215"/>
                    </a:lnTo>
                    <a:lnTo>
                      <a:pt x="5698" y="2752"/>
                    </a:lnTo>
                    <a:cubicBezTo>
                      <a:pt x="5932" y="2576"/>
                      <a:pt x="6088" y="2342"/>
                      <a:pt x="6342" y="2088"/>
                    </a:cubicBezTo>
                    <a:cubicBezTo>
                      <a:pt x="6576" y="1854"/>
                      <a:pt x="6752" y="1698"/>
                      <a:pt x="6908" y="1522"/>
                    </a:cubicBezTo>
                    <a:cubicBezTo>
                      <a:pt x="7318" y="1113"/>
                      <a:pt x="7552" y="800"/>
                      <a:pt x="7806" y="547"/>
                    </a:cubicBezTo>
                    <a:lnTo>
                      <a:pt x="8137" y="235"/>
                    </a:lnTo>
                    <a:lnTo>
                      <a:pt x="8137" y="59"/>
                    </a:lnTo>
                    <a:cubicBezTo>
                      <a:pt x="8088" y="20"/>
                      <a:pt x="8045" y="0"/>
                      <a:pt x="80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8" name="Google Shape;8558;p56"/>
              <p:cNvSpPr/>
              <p:nvPr/>
            </p:nvSpPr>
            <p:spPr>
              <a:xfrm>
                <a:off x="8430957" y="2714822"/>
                <a:ext cx="57570" cy="55149"/>
              </a:xfrm>
              <a:custGeom>
                <a:avLst/>
                <a:gdLst/>
                <a:ahLst/>
                <a:cxnLst/>
                <a:rect l="l" t="t" r="r" b="b"/>
                <a:pathLst>
                  <a:path w="1855" h="1777" extrusionOk="0">
                    <a:moveTo>
                      <a:pt x="235" y="1"/>
                    </a:moveTo>
                    <a:cubicBezTo>
                      <a:pt x="157" y="1"/>
                      <a:pt x="79" y="1"/>
                      <a:pt x="79" y="79"/>
                    </a:cubicBezTo>
                    <a:cubicBezTo>
                      <a:pt x="79" y="313"/>
                      <a:pt x="1" y="567"/>
                      <a:pt x="1" y="801"/>
                    </a:cubicBezTo>
                    <a:lnTo>
                      <a:pt x="1" y="1542"/>
                    </a:lnTo>
                    <a:cubicBezTo>
                      <a:pt x="1" y="1620"/>
                      <a:pt x="79" y="1776"/>
                      <a:pt x="235" y="1776"/>
                    </a:cubicBezTo>
                    <a:lnTo>
                      <a:pt x="976" y="1776"/>
                    </a:lnTo>
                    <a:cubicBezTo>
                      <a:pt x="1211" y="1776"/>
                      <a:pt x="1464" y="1698"/>
                      <a:pt x="1698" y="1698"/>
                    </a:cubicBezTo>
                    <a:cubicBezTo>
                      <a:pt x="1776" y="1698"/>
                      <a:pt x="1776" y="1620"/>
                      <a:pt x="1776" y="1620"/>
                    </a:cubicBezTo>
                    <a:cubicBezTo>
                      <a:pt x="1854" y="1542"/>
                      <a:pt x="1776" y="1464"/>
                      <a:pt x="1698" y="1464"/>
                    </a:cubicBezTo>
                    <a:cubicBezTo>
                      <a:pt x="1464" y="1367"/>
                      <a:pt x="1211" y="1367"/>
                      <a:pt x="976" y="1367"/>
                    </a:cubicBezTo>
                    <a:cubicBezTo>
                      <a:pt x="800" y="1312"/>
                      <a:pt x="633" y="1296"/>
                      <a:pt x="463" y="1291"/>
                    </a:cubicBezTo>
                    <a:lnTo>
                      <a:pt x="463" y="1291"/>
                    </a:lnTo>
                    <a:cubicBezTo>
                      <a:pt x="434" y="1128"/>
                      <a:pt x="391" y="969"/>
                      <a:pt x="391" y="801"/>
                    </a:cubicBezTo>
                    <a:cubicBezTo>
                      <a:pt x="391" y="567"/>
                      <a:pt x="391" y="313"/>
                      <a:pt x="313" y="79"/>
                    </a:cubicBezTo>
                    <a:cubicBezTo>
                      <a:pt x="313" y="1"/>
                      <a:pt x="313"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59" name="Google Shape;8559;p56"/>
              <p:cNvSpPr/>
              <p:nvPr/>
            </p:nvSpPr>
            <p:spPr>
              <a:xfrm>
                <a:off x="8213588" y="2929181"/>
                <a:ext cx="58160" cy="58160"/>
              </a:xfrm>
              <a:custGeom>
                <a:avLst/>
                <a:gdLst/>
                <a:ahLst/>
                <a:cxnLst/>
                <a:rect l="l" t="t" r="r" b="b"/>
                <a:pathLst>
                  <a:path w="1874" h="1874" extrusionOk="0">
                    <a:moveTo>
                      <a:pt x="1639" y="1"/>
                    </a:moveTo>
                    <a:cubicBezTo>
                      <a:pt x="1151" y="1"/>
                      <a:pt x="566" y="79"/>
                      <a:pt x="78" y="157"/>
                    </a:cubicBezTo>
                    <a:lnTo>
                      <a:pt x="0" y="235"/>
                    </a:lnTo>
                    <a:cubicBezTo>
                      <a:pt x="0" y="313"/>
                      <a:pt x="78" y="411"/>
                      <a:pt x="78" y="411"/>
                    </a:cubicBezTo>
                    <a:cubicBezTo>
                      <a:pt x="562" y="475"/>
                      <a:pt x="980" y="486"/>
                      <a:pt x="1386" y="488"/>
                    </a:cubicBezTo>
                    <a:lnTo>
                      <a:pt x="1386" y="488"/>
                    </a:lnTo>
                    <a:cubicBezTo>
                      <a:pt x="1388" y="912"/>
                      <a:pt x="1399" y="1371"/>
                      <a:pt x="1463" y="1776"/>
                    </a:cubicBezTo>
                    <a:cubicBezTo>
                      <a:pt x="1463" y="1874"/>
                      <a:pt x="1542" y="1874"/>
                      <a:pt x="1639" y="1874"/>
                    </a:cubicBezTo>
                    <a:cubicBezTo>
                      <a:pt x="1639" y="1874"/>
                      <a:pt x="1717" y="1874"/>
                      <a:pt x="1717" y="1776"/>
                    </a:cubicBezTo>
                    <a:cubicBezTo>
                      <a:pt x="1795" y="1289"/>
                      <a:pt x="1873" y="723"/>
                      <a:pt x="1873" y="235"/>
                    </a:cubicBezTo>
                    <a:cubicBezTo>
                      <a:pt x="1873" y="79"/>
                      <a:pt x="1717" y="1"/>
                      <a:pt x="163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0" name="Google Shape;8560;p56"/>
              <p:cNvSpPr/>
              <p:nvPr/>
            </p:nvSpPr>
            <p:spPr>
              <a:xfrm>
                <a:off x="8176035" y="2843214"/>
                <a:ext cx="353054" cy="12724"/>
              </a:xfrm>
              <a:custGeom>
                <a:avLst/>
                <a:gdLst/>
                <a:ahLst/>
                <a:cxnLst/>
                <a:rect l="l" t="t" r="r" b="b"/>
                <a:pathLst>
                  <a:path w="11376" h="410" extrusionOk="0">
                    <a:moveTo>
                      <a:pt x="1874" y="0"/>
                    </a:moveTo>
                    <a:cubicBezTo>
                      <a:pt x="800" y="78"/>
                      <a:pt x="78" y="78"/>
                      <a:pt x="78" y="78"/>
                    </a:cubicBezTo>
                    <a:cubicBezTo>
                      <a:pt x="0" y="78"/>
                      <a:pt x="0" y="156"/>
                      <a:pt x="0" y="254"/>
                    </a:cubicBezTo>
                    <a:cubicBezTo>
                      <a:pt x="0" y="254"/>
                      <a:pt x="0" y="332"/>
                      <a:pt x="78" y="332"/>
                    </a:cubicBezTo>
                    <a:cubicBezTo>
                      <a:pt x="78" y="332"/>
                      <a:pt x="800" y="410"/>
                      <a:pt x="1874" y="410"/>
                    </a:cubicBezTo>
                    <a:lnTo>
                      <a:pt x="9503" y="410"/>
                    </a:lnTo>
                    <a:cubicBezTo>
                      <a:pt x="9990" y="410"/>
                      <a:pt x="10478" y="332"/>
                      <a:pt x="10732" y="332"/>
                    </a:cubicBezTo>
                    <a:lnTo>
                      <a:pt x="11220" y="332"/>
                    </a:lnTo>
                    <a:cubicBezTo>
                      <a:pt x="11298" y="332"/>
                      <a:pt x="11376" y="254"/>
                      <a:pt x="11376" y="254"/>
                    </a:cubicBezTo>
                    <a:cubicBezTo>
                      <a:pt x="11376" y="156"/>
                      <a:pt x="11298" y="78"/>
                      <a:pt x="11220" y="78"/>
                    </a:cubicBezTo>
                    <a:lnTo>
                      <a:pt x="10732" y="78"/>
                    </a:lnTo>
                    <a:cubicBezTo>
                      <a:pt x="10478" y="78"/>
                      <a:pt x="9990" y="0"/>
                      <a:pt x="950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1" name="Google Shape;8561;p56"/>
              <p:cNvSpPr/>
              <p:nvPr/>
            </p:nvSpPr>
            <p:spPr>
              <a:xfrm>
                <a:off x="8466089" y="2814289"/>
                <a:ext cx="45435" cy="69518"/>
              </a:xfrm>
              <a:custGeom>
                <a:avLst/>
                <a:gdLst/>
                <a:ahLst/>
                <a:cxnLst/>
                <a:rect l="l" t="t" r="r" b="b"/>
                <a:pathLst>
                  <a:path w="1464" h="2240" extrusionOk="0">
                    <a:moveTo>
                      <a:pt x="1299" y="0"/>
                    </a:moveTo>
                    <a:cubicBezTo>
                      <a:pt x="1273" y="0"/>
                      <a:pt x="1243" y="9"/>
                      <a:pt x="1210" y="35"/>
                    </a:cubicBezTo>
                    <a:cubicBezTo>
                      <a:pt x="820" y="288"/>
                      <a:pt x="488" y="601"/>
                      <a:pt x="79" y="932"/>
                    </a:cubicBezTo>
                    <a:lnTo>
                      <a:pt x="79" y="1010"/>
                    </a:lnTo>
                    <a:cubicBezTo>
                      <a:pt x="1" y="1088"/>
                      <a:pt x="1" y="1186"/>
                      <a:pt x="79" y="1264"/>
                    </a:cubicBezTo>
                    <a:lnTo>
                      <a:pt x="79" y="1342"/>
                    </a:lnTo>
                    <a:cubicBezTo>
                      <a:pt x="332" y="1498"/>
                      <a:pt x="488" y="1674"/>
                      <a:pt x="644" y="1752"/>
                    </a:cubicBezTo>
                    <a:cubicBezTo>
                      <a:pt x="820" y="1908"/>
                      <a:pt x="1054" y="2064"/>
                      <a:pt x="1210" y="2240"/>
                    </a:cubicBezTo>
                    <a:lnTo>
                      <a:pt x="1386" y="2240"/>
                    </a:lnTo>
                    <a:cubicBezTo>
                      <a:pt x="1386" y="2161"/>
                      <a:pt x="1464" y="2064"/>
                      <a:pt x="1386" y="2064"/>
                    </a:cubicBezTo>
                    <a:cubicBezTo>
                      <a:pt x="1210" y="1830"/>
                      <a:pt x="1132" y="1674"/>
                      <a:pt x="976" y="1498"/>
                    </a:cubicBezTo>
                    <a:cubicBezTo>
                      <a:pt x="868" y="1389"/>
                      <a:pt x="749" y="1234"/>
                      <a:pt x="609" y="1096"/>
                    </a:cubicBezTo>
                    <a:lnTo>
                      <a:pt x="609" y="1096"/>
                    </a:lnTo>
                    <a:cubicBezTo>
                      <a:pt x="923" y="819"/>
                      <a:pt x="1175" y="535"/>
                      <a:pt x="1386" y="210"/>
                    </a:cubicBezTo>
                    <a:lnTo>
                      <a:pt x="1386" y="35"/>
                    </a:lnTo>
                    <a:cubicBezTo>
                      <a:pt x="1386" y="35"/>
                      <a:pt x="1351" y="0"/>
                      <a:pt x="129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2" name="Google Shape;8562;p56"/>
              <p:cNvSpPr/>
              <p:nvPr/>
            </p:nvSpPr>
            <p:spPr>
              <a:xfrm>
                <a:off x="8191180" y="2813544"/>
                <a:ext cx="45435" cy="73770"/>
              </a:xfrm>
              <a:custGeom>
                <a:avLst/>
                <a:gdLst/>
                <a:ahLst/>
                <a:cxnLst/>
                <a:rect l="l" t="t" r="r" b="b"/>
                <a:pathLst>
                  <a:path w="1464" h="2377" extrusionOk="0">
                    <a:moveTo>
                      <a:pt x="117" y="0"/>
                    </a:moveTo>
                    <a:cubicBezTo>
                      <a:pt x="98" y="0"/>
                      <a:pt x="78" y="20"/>
                      <a:pt x="78" y="59"/>
                    </a:cubicBezTo>
                    <a:cubicBezTo>
                      <a:pt x="0" y="59"/>
                      <a:pt x="0" y="137"/>
                      <a:pt x="0" y="234"/>
                    </a:cubicBezTo>
                    <a:cubicBezTo>
                      <a:pt x="262" y="562"/>
                      <a:pt x="594" y="849"/>
                      <a:pt x="889" y="1175"/>
                    </a:cubicBezTo>
                    <a:lnTo>
                      <a:pt x="889" y="1175"/>
                    </a:lnTo>
                    <a:cubicBezTo>
                      <a:pt x="553" y="1478"/>
                      <a:pt x="270" y="1832"/>
                      <a:pt x="0" y="2185"/>
                    </a:cubicBezTo>
                    <a:lnTo>
                      <a:pt x="0" y="2342"/>
                    </a:lnTo>
                    <a:cubicBezTo>
                      <a:pt x="52" y="2342"/>
                      <a:pt x="104" y="2376"/>
                      <a:pt x="133" y="2376"/>
                    </a:cubicBezTo>
                    <a:cubicBezTo>
                      <a:pt x="148" y="2376"/>
                      <a:pt x="156" y="2368"/>
                      <a:pt x="156" y="2342"/>
                    </a:cubicBezTo>
                    <a:cubicBezTo>
                      <a:pt x="644" y="2010"/>
                      <a:pt x="976" y="1698"/>
                      <a:pt x="1386" y="1366"/>
                    </a:cubicBezTo>
                    <a:cubicBezTo>
                      <a:pt x="1464" y="1210"/>
                      <a:pt x="1464" y="1112"/>
                      <a:pt x="1386" y="1034"/>
                    </a:cubicBezTo>
                    <a:cubicBezTo>
                      <a:pt x="976" y="625"/>
                      <a:pt x="644" y="312"/>
                      <a:pt x="156" y="59"/>
                    </a:cubicBezTo>
                    <a:cubicBezTo>
                      <a:pt x="156" y="20"/>
                      <a:pt x="137" y="0"/>
                      <a:pt x="11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3" name="Google Shape;8563;p56"/>
              <p:cNvSpPr/>
              <p:nvPr/>
            </p:nvSpPr>
            <p:spPr>
              <a:xfrm>
                <a:off x="8226281" y="2724505"/>
                <a:ext cx="252563" cy="251942"/>
              </a:xfrm>
              <a:custGeom>
                <a:avLst/>
                <a:gdLst/>
                <a:ahLst/>
                <a:cxnLst/>
                <a:rect l="l" t="t" r="r" b="b"/>
                <a:pathLst>
                  <a:path w="8138" h="8118" extrusionOk="0">
                    <a:moveTo>
                      <a:pt x="79" y="1"/>
                    </a:moveTo>
                    <a:cubicBezTo>
                      <a:pt x="1" y="79"/>
                      <a:pt x="1" y="177"/>
                      <a:pt x="1" y="177"/>
                    </a:cubicBezTo>
                    <a:cubicBezTo>
                      <a:pt x="1" y="177"/>
                      <a:pt x="489" y="742"/>
                      <a:pt x="1230" y="1464"/>
                    </a:cubicBezTo>
                    <a:cubicBezTo>
                      <a:pt x="1620" y="1874"/>
                      <a:pt x="2030" y="2284"/>
                      <a:pt x="2440" y="2772"/>
                    </a:cubicBezTo>
                    <a:lnTo>
                      <a:pt x="3903" y="4235"/>
                    </a:lnTo>
                    <a:cubicBezTo>
                      <a:pt x="4391" y="4723"/>
                      <a:pt x="4879" y="5211"/>
                      <a:pt x="5367" y="5620"/>
                    </a:cubicBezTo>
                    <a:lnTo>
                      <a:pt x="6010" y="6264"/>
                    </a:lnTo>
                    <a:cubicBezTo>
                      <a:pt x="6264" y="6518"/>
                      <a:pt x="6420" y="6674"/>
                      <a:pt x="6674" y="6908"/>
                    </a:cubicBezTo>
                    <a:cubicBezTo>
                      <a:pt x="6986" y="7240"/>
                      <a:pt x="7318" y="7571"/>
                      <a:pt x="7571" y="7728"/>
                    </a:cubicBezTo>
                    <a:lnTo>
                      <a:pt x="7884" y="8059"/>
                    </a:lnTo>
                    <a:cubicBezTo>
                      <a:pt x="7923" y="8098"/>
                      <a:pt x="7967" y="8118"/>
                      <a:pt x="8001" y="8118"/>
                    </a:cubicBezTo>
                    <a:cubicBezTo>
                      <a:pt x="8035" y="8118"/>
                      <a:pt x="8059" y="8098"/>
                      <a:pt x="8059" y="8059"/>
                    </a:cubicBezTo>
                    <a:cubicBezTo>
                      <a:pt x="8137" y="8059"/>
                      <a:pt x="8137" y="7981"/>
                      <a:pt x="8059" y="7884"/>
                    </a:cubicBezTo>
                    <a:cubicBezTo>
                      <a:pt x="8059" y="7884"/>
                      <a:pt x="7962" y="7806"/>
                      <a:pt x="7806" y="7571"/>
                    </a:cubicBezTo>
                    <a:cubicBezTo>
                      <a:pt x="7571" y="7318"/>
                      <a:pt x="7240" y="7006"/>
                      <a:pt x="6908" y="6596"/>
                    </a:cubicBezTo>
                    <a:cubicBezTo>
                      <a:pt x="6752" y="6420"/>
                      <a:pt x="6498" y="6264"/>
                      <a:pt x="6342" y="6030"/>
                    </a:cubicBezTo>
                    <a:lnTo>
                      <a:pt x="5698" y="5367"/>
                    </a:lnTo>
                    <a:lnTo>
                      <a:pt x="4235" y="3903"/>
                    </a:lnTo>
                    <a:lnTo>
                      <a:pt x="2772" y="2440"/>
                    </a:lnTo>
                    <a:cubicBezTo>
                      <a:pt x="2284" y="1952"/>
                      <a:pt x="1874" y="1542"/>
                      <a:pt x="1464" y="1230"/>
                    </a:cubicBezTo>
                    <a:lnTo>
                      <a:pt x="255"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4" name="Google Shape;8564;p56"/>
              <p:cNvSpPr/>
              <p:nvPr/>
            </p:nvSpPr>
            <p:spPr>
              <a:xfrm>
                <a:off x="8430957" y="2929181"/>
                <a:ext cx="57570" cy="58160"/>
              </a:xfrm>
              <a:custGeom>
                <a:avLst/>
                <a:gdLst/>
                <a:ahLst/>
                <a:cxnLst/>
                <a:rect l="l" t="t" r="r" b="b"/>
                <a:pathLst>
                  <a:path w="1855" h="1874" extrusionOk="0">
                    <a:moveTo>
                      <a:pt x="235" y="1"/>
                    </a:moveTo>
                    <a:cubicBezTo>
                      <a:pt x="79" y="1"/>
                      <a:pt x="1" y="157"/>
                      <a:pt x="1" y="235"/>
                    </a:cubicBezTo>
                    <a:lnTo>
                      <a:pt x="1" y="976"/>
                    </a:lnTo>
                    <a:cubicBezTo>
                      <a:pt x="1" y="1211"/>
                      <a:pt x="79" y="1542"/>
                      <a:pt x="79" y="1776"/>
                    </a:cubicBezTo>
                    <a:cubicBezTo>
                      <a:pt x="157" y="1776"/>
                      <a:pt x="157" y="1874"/>
                      <a:pt x="235" y="1874"/>
                    </a:cubicBezTo>
                    <a:lnTo>
                      <a:pt x="313" y="1776"/>
                    </a:lnTo>
                    <a:cubicBezTo>
                      <a:pt x="391" y="1542"/>
                      <a:pt x="391" y="1211"/>
                      <a:pt x="391" y="976"/>
                    </a:cubicBezTo>
                    <a:cubicBezTo>
                      <a:pt x="455" y="809"/>
                      <a:pt x="477" y="650"/>
                      <a:pt x="485" y="489"/>
                    </a:cubicBezTo>
                    <a:lnTo>
                      <a:pt x="976" y="489"/>
                    </a:lnTo>
                    <a:cubicBezTo>
                      <a:pt x="1211" y="411"/>
                      <a:pt x="1464" y="411"/>
                      <a:pt x="1698" y="411"/>
                    </a:cubicBezTo>
                    <a:lnTo>
                      <a:pt x="1854" y="235"/>
                    </a:lnTo>
                    <a:cubicBezTo>
                      <a:pt x="1854" y="235"/>
                      <a:pt x="1776" y="157"/>
                      <a:pt x="1698" y="157"/>
                    </a:cubicBezTo>
                    <a:cubicBezTo>
                      <a:pt x="1464" y="79"/>
                      <a:pt x="1211" y="79"/>
                      <a:pt x="976" y="79"/>
                    </a:cubicBezTo>
                    <a:cubicBezTo>
                      <a:pt x="723" y="1"/>
                      <a:pt x="489" y="1"/>
                      <a:pt x="23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5" name="Google Shape;8565;p56"/>
              <p:cNvSpPr/>
              <p:nvPr/>
            </p:nvSpPr>
            <p:spPr>
              <a:xfrm>
                <a:off x="8213588" y="2711812"/>
                <a:ext cx="58160" cy="58160"/>
              </a:xfrm>
              <a:custGeom>
                <a:avLst/>
                <a:gdLst/>
                <a:ahLst/>
                <a:cxnLst/>
                <a:rect l="l" t="t" r="r" b="b"/>
                <a:pathLst>
                  <a:path w="1874" h="1874" extrusionOk="0">
                    <a:moveTo>
                      <a:pt x="1639" y="0"/>
                    </a:moveTo>
                    <a:cubicBezTo>
                      <a:pt x="1542" y="0"/>
                      <a:pt x="1542" y="98"/>
                      <a:pt x="1542" y="176"/>
                    </a:cubicBezTo>
                    <a:cubicBezTo>
                      <a:pt x="1477" y="580"/>
                      <a:pt x="1412" y="985"/>
                      <a:pt x="1436" y="1390"/>
                    </a:cubicBezTo>
                    <a:lnTo>
                      <a:pt x="1436" y="1390"/>
                    </a:lnTo>
                    <a:cubicBezTo>
                      <a:pt x="1014" y="1407"/>
                      <a:pt x="583" y="1477"/>
                      <a:pt x="78" y="1561"/>
                    </a:cubicBezTo>
                    <a:cubicBezTo>
                      <a:pt x="78" y="1561"/>
                      <a:pt x="0" y="1561"/>
                      <a:pt x="0" y="1639"/>
                    </a:cubicBezTo>
                    <a:cubicBezTo>
                      <a:pt x="0" y="1717"/>
                      <a:pt x="78" y="1795"/>
                      <a:pt x="78" y="1795"/>
                    </a:cubicBezTo>
                    <a:cubicBezTo>
                      <a:pt x="664" y="1873"/>
                      <a:pt x="1151" y="1873"/>
                      <a:pt x="1639" y="1873"/>
                    </a:cubicBezTo>
                    <a:lnTo>
                      <a:pt x="1717" y="1873"/>
                    </a:lnTo>
                    <a:cubicBezTo>
                      <a:pt x="1795" y="1873"/>
                      <a:pt x="1873" y="1795"/>
                      <a:pt x="1873" y="1639"/>
                    </a:cubicBezTo>
                    <a:cubicBezTo>
                      <a:pt x="1873" y="1151"/>
                      <a:pt x="1873" y="664"/>
                      <a:pt x="1717" y="176"/>
                    </a:cubicBezTo>
                    <a:cubicBezTo>
                      <a:pt x="1717" y="98"/>
                      <a:pt x="1717" y="98"/>
                      <a:pt x="163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6" name="Google Shape;8566;p56"/>
              <p:cNvSpPr/>
              <p:nvPr/>
            </p:nvSpPr>
            <p:spPr>
              <a:xfrm>
                <a:off x="8276558" y="2772361"/>
                <a:ext cx="148999" cy="152630"/>
              </a:xfrm>
              <a:custGeom>
                <a:avLst/>
                <a:gdLst/>
                <a:ahLst/>
                <a:cxnLst/>
                <a:rect l="l" t="t" r="r" b="b"/>
                <a:pathLst>
                  <a:path w="4801" h="4918" extrusionOk="0">
                    <a:moveTo>
                      <a:pt x="1588" y="418"/>
                    </a:moveTo>
                    <a:lnTo>
                      <a:pt x="2283" y="898"/>
                    </a:lnTo>
                    <a:lnTo>
                      <a:pt x="2439" y="898"/>
                    </a:lnTo>
                    <a:lnTo>
                      <a:pt x="3300" y="533"/>
                    </a:lnTo>
                    <a:lnTo>
                      <a:pt x="3300" y="533"/>
                    </a:lnTo>
                    <a:lnTo>
                      <a:pt x="3415" y="1308"/>
                    </a:lnTo>
                    <a:cubicBezTo>
                      <a:pt x="3415" y="1386"/>
                      <a:pt x="3512" y="1386"/>
                      <a:pt x="3512" y="1464"/>
                    </a:cubicBezTo>
                    <a:lnTo>
                      <a:pt x="4202" y="1698"/>
                    </a:lnTo>
                    <a:lnTo>
                      <a:pt x="4202" y="1698"/>
                    </a:lnTo>
                    <a:lnTo>
                      <a:pt x="3669" y="2361"/>
                    </a:lnTo>
                    <a:cubicBezTo>
                      <a:pt x="3590" y="2439"/>
                      <a:pt x="3590" y="2615"/>
                      <a:pt x="3669" y="2693"/>
                    </a:cubicBezTo>
                    <a:lnTo>
                      <a:pt x="4110" y="3135"/>
                    </a:lnTo>
                    <a:lnTo>
                      <a:pt x="4110" y="3135"/>
                    </a:lnTo>
                    <a:lnTo>
                      <a:pt x="3415" y="3337"/>
                    </a:lnTo>
                    <a:cubicBezTo>
                      <a:pt x="3337" y="3337"/>
                      <a:pt x="3259" y="3415"/>
                      <a:pt x="3259" y="3512"/>
                    </a:cubicBezTo>
                    <a:cubicBezTo>
                      <a:pt x="3207" y="3772"/>
                      <a:pt x="3155" y="4005"/>
                      <a:pt x="3103" y="4253"/>
                    </a:cubicBezTo>
                    <a:lnTo>
                      <a:pt x="3103" y="4253"/>
                    </a:lnTo>
                    <a:lnTo>
                      <a:pt x="2537" y="3825"/>
                    </a:lnTo>
                    <a:cubicBezTo>
                      <a:pt x="2488" y="3786"/>
                      <a:pt x="2444" y="3766"/>
                      <a:pt x="2403" y="3766"/>
                    </a:cubicBezTo>
                    <a:cubicBezTo>
                      <a:pt x="2361" y="3766"/>
                      <a:pt x="2322" y="3786"/>
                      <a:pt x="2283" y="3825"/>
                    </a:cubicBezTo>
                    <a:lnTo>
                      <a:pt x="1665" y="4245"/>
                    </a:lnTo>
                    <a:lnTo>
                      <a:pt x="1665" y="4245"/>
                    </a:lnTo>
                    <a:lnTo>
                      <a:pt x="1717" y="3415"/>
                    </a:lnTo>
                    <a:lnTo>
                      <a:pt x="1717" y="3337"/>
                    </a:lnTo>
                    <a:cubicBezTo>
                      <a:pt x="1639" y="3259"/>
                      <a:pt x="1561" y="3181"/>
                      <a:pt x="1464" y="3181"/>
                    </a:cubicBezTo>
                    <a:lnTo>
                      <a:pt x="567" y="3235"/>
                    </a:lnTo>
                    <a:lnTo>
                      <a:pt x="567" y="3235"/>
                    </a:lnTo>
                    <a:lnTo>
                      <a:pt x="976" y="2615"/>
                    </a:lnTo>
                    <a:cubicBezTo>
                      <a:pt x="1073" y="2537"/>
                      <a:pt x="1073" y="2439"/>
                      <a:pt x="976" y="2361"/>
                    </a:cubicBezTo>
                    <a:lnTo>
                      <a:pt x="360" y="1595"/>
                    </a:lnTo>
                    <a:lnTo>
                      <a:pt x="1230" y="1386"/>
                    </a:lnTo>
                    <a:cubicBezTo>
                      <a:pt x="1308" y="1386"/>
                      <a:pt x="1308" y="1386"/>
                      <a:pt x="1308" y="1308"/>
                    </a:cubicBezTo>
                    <a:lnTo>
                      <a:pt x="1588" y="418"/>
                    </a:lnTo>
                    <a:close/>
                    <a:moveTo>
                      <a:pt x="1561" y="0"/>
                    </a:moveTo>
                    <a:cubicBezTo>
                      <a:pt x="1464" y="0"/>
                      <a:pt x="1386" y="98"/>
                      <a:pt x="1386" y="176"/>
                    </a:cubicBezTo>
                    <a:lnTo>
                      <a:pt x="1152" y="1230"/>
                    </a:lnTo>
                    <a:lnTo>
                      <a:pt x="98" y="1386"/>
                    </a:lnTo>
                    <a:cubicBezTo>
                      <a:pt x="0" y="1464"/>
                      <a:pt x="0" y="1561"/>
                      <a:pt x="0" y="1639"/>
                    </a:cubicBezTo>
                    <a:lnTo>
                      <a:pt x="645" y="2488"/>
                    </a:lnTo>
                    <a:lnTo>
                      <a:pt x="0" y="3337"/>
                    </a:lnTo>
                    <a:lnTo>
                      <a:pt x="0" y="3512"/>
                    </a:lnTo>
                    <a:cubicBezTo>
                      <a:pt x="0" y="3591"/>
                      <a:pt x="98" y="3669"/>
                      <a:pt x="176" y="3669"/>
                    </a:cubicBezTo>
                    <a:lnTo>
                      <a:pt x="1230" y="3605"/>
                    </a:lnTo>
                    <a:lnTo>
                      <a:pt x="1230" y="3605"/>
                    </a:lnTo>
                    <a:lnTo>
                      <a:pt x="1230" y="4644"/>
                    </a:lnTo>
                    <a:lnTo>
                      <a:pt x="1230" y="4800"/>
                    </a:lnTo>
                    <a:cubicBezTo>
                      <a:pt x="1308" y="4878"/>
                      <a:pt x="1464" y="4878"/>
                      <a:pt x="1561" y="4878"/>
                    </a:cubicBezTo>
                    <a:lnTo>
                      <a:pt x="2399" y="4258"/>
                    </a:lnTo>
                    <a:lnTo>
                      <a:pt x="2399" y="4258"/>
                    </a:lnTo>
                    <a:lnTo>
                      <a:pt x="3103" y="4878"/>
                    </a:lnTo>
                    <a:lnTo>
                      <a:pt x="3259" y="4878"/>
                    </a:lnTo>
                    <a:cubicBezTo>
                      <a:pt x="3280" y="4905"/>
                      <a:pt x="3309" y="4917"/>
                      <a:pt x="3340" y="4917"/>
                    </a:cubicBezTo>
                    <a:cubicBezTo>
                      <a:pt x="3421" y="4917"/>
                      <a:pt x="3512" y="4835"/>
                      <a:pt x="3512" y="4722"/>
                    </a:cubicBezTo>
                    <a:cubicBezTo>
                      <a:pt x="3583" y="4350"/>
                      <a:pt x="3654" y="4059"/>
                      <a:pt x="3667" y="3701"/>
                    </a:cubicBezTo>
                    <a:lnTo>
                      <a:pt x="3667" y="3701"/>
                    </a:lnTo>
                    <a:lnTo>
                      <a:pt x="4644" y="3415"/>
                    </a:lnTo>
                    <a:lnTo>
                      <a:pt x="4722" y="3415"/>
                    </a:lnTo>
                    <a:cubicBezTo>
                      <a:pt x="4800" y="3337"/>
                      <a:pt x="4800" y="3181"/>
                      <a:pt x="4722" y="3103"/>
                    </a:cubicBezTo>
                    <a:lnTo>
                      <a:pt x="4108" y="2547"/>
                    </a:lnTo>
                    <a:lnTo>
                      <a:pt x="4722" y="1717"/>
                    </a:lnTo>
                    <a:lnTo>
                      <a:pt x="4800" y="1639"/>
                    </a:lnTo>
                    <a:cubicBezTo>
                      <a:pt x="4800" y="1561"/>
                      <a:pt x="4722" y="1464"/>
                      <a:pt x="4644" y="1386"/>
                    </a:cubicBezTo>
                    <a:lnTo>
                      <a:pt x="3807" y="1118"/>
                    </a:lnTo>
                    <a:lnTo>
                      <a:pt x="3807" y="1118"/>
                    </a:lnTo>
                    <a:lnTo>
                      <a:pt x="3669" y="254"/>
                    </a:lnTo>
                    <a:lnTo>
                      <a:pt x="3669" y="176"/>
                    </a:lnTo>
                    <a:cubicBezTo>
                      <a:pt x="3614" y="121"/>
                      <a:pt x="3559" y="57"/>
                      <a:pt x="3498" y="57"/>
                    </a:cubicBezTo>
                    <a:cubicBezTo>
                      <a:pt x="3472" y="57"/>
                      <a:pt x="3444" y="69"/>
                      <a:pt x="3415" y="98"/>
                    </a:cubicBezTo>
                    <a:lnTo>
                      <a:pt x="2375" y="546"/>
                    </a:lnTo>
                    <a:lnTo>
                      <a:pt x="2375" y="546"/>
                    </a:lnTo>
                    <a:lnTo>
                      <a:pt x="1639" y="98"/>
                    </a:lnTo>
                    <a:lnTo>
                      <a:pt x="1561" y="98"/>
                    </a:lnTo>
                    <a:lnTo>
                      <a:pt x="1561"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7" name="Google Shape;8567;p56"/>
              <p:cNvSpPr/>
              <p:nvPr/>
            </p:nvSpPr>
            <p:spPr>
              <a:xfrm>
                <a:off x="8400698" y="1921723"/>
                <a:ext cx="30290" cy="36218"/>
              </a:xfrm>
              <a:custGeom>
                <a:avLst/>
                <a:gdLst/>
                <a:ahLst/>
                <a:cxnLst/>
                <a:rect l="l" t="t" r="r" b="b"/>
                <a:pathLst>
                  <a:path w="976" h="1167" extrusionOk="0">
                    <a:moveTo>
                      <a:pt x="488" y="0"/>
                    </a:moveTo>
                    <a:cubicBezTo>
                      <a:pt x="244" y="0"/>
                      <a:pt x="0" y="142"/>
                      <a:pt x="0" y="425"/>
                    </a:cubicBezTo>
                    <a:lnTo>
                      <a:pt x="0" y="678"/>
                    </a:lnTo>
                    <a:cubicBezTo>
                      <a:pt x="0" y="991"/>
                      <a:pt x="234" y="1166"/>
                      <a:pt x="488" y="1166"/>
                    </a:cubicBezTo>
                    <a:cubicBezTo>
                      <a:pt x="722" y="1166"/>
                      <a:pt x="976" y="991"/>
                      <a:pt x="976" y="678"/>
                    </a:cubicBezTo>
                    <a:lnTo>
                      <a:pt x="976" y="425"/>
                    </a:lnTo>
                    <a:cubicBezTo>
                      <a:pt x="976" y="142"/>
                      <a:pt x="732"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8" name="Google Shape;8568;p56"/>
              <p:cNvSpPr/>
              <p:nvPr/>
            </p:nvSpPr>
            <p:spPr>
              <a:xfrm>
                <a:off x="8397656" y="2190424"/>
                <a:ext cx="35752" cy="27280"/>
              </a:xfrm>
              <a:custGeom>
                <a:avLst/>
                <a:gdLst/>
                <a:ahLst/>
                <a:cxnLst/>
                <a:rect l="l" t="t" r="r" b="b"/>
                <a:pathLst>
                  <a:path w="1152" h="879" extrusionOk="0">
                    <a:moveTo>
                      <a:pt x="576" y="1"/>
                    </a:moveTo>
                    <a:cubicBezTo>
                      <a:pt x="513" y="1"/>
                      <a:pt x="449" y="20"/>
                      <a:pt x="410" y="59"/>
                    </a:cubicBezTo>
                    <a:lnTo>
                      <a:pt x="332" y="59"/>
                    </a:lnTo>
                    <a:cubicBezTo>
                      <a:pt x="1" y="313"/>
                      <a:pt x="98" y="879"/>
                      <a:pt x="586" y="879"/>
                    </a:cubicBezTo>
                    <a:cubicBezTo>
                      <a:pt x="1074" y="879"/>
                      <a:pt x="1152" y="313"/>
                      <a:pt x="820" y="59"/>
                    </a:cubicBezTo>
                    <a:lnTo>
                      <a:pt x="742" y="59"/>
                    </a:lnTo>
                    <a:cubicBezTo>
                      <a:pt x="703" y="20"/>
                      <a:pt x="640" y="1"/>
                      <a:pt x="5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69" name="Google Shape;8569;p56"/>
              <p:cNvSpPr/>
              <p:nvPr/>
            </p:nvSpPr>
            <p:spPr>
              <a:xfrm>
                <a:off x="9041353" y="1746561"/>
                <a:ext cx="35163" cy="29700"/>
              </a:xfrm>
              <a:custGeom>
                <a:avLst/>
                <a:gdLst/>
                <a:ahLst/>
                <a:cxnLst/>
                <a:rect l="l" t="t" r="r" b="b"/>
                <a:pathLst>
                  <a:path w="1133" h="957" extrusionOk="0">
                    <a:moveTo>
                      <a:pt x="408" y="1"/>
                    </a:moveTo>
                    <a:cubicBezTo>
                      <a:pt x="328" y="1"/>
                      <a:pt x="245" y="20"/>
                      <a:pt x="157" y="59"/>
                    </a:cubicBezTo>
                    <a:cubicBezTo>
                      <a:pt x="79" y="137"/>
                      <a:pt x="1" y="293"/>
                      <a:pt x="1" y="469"/>
                    </a:cubicBezTo>
                    <a:cubicBezTo>
                      <a:pt x="1" y="703"/>
                      <a:pt x="235" y="957"/>
                      <a:pt x="488" y="957"/>
                    </a:cubicBezTo>
                    <a:cubicBezTo>
                      <a:pt x="567" y="957"/>
                      <a:pt x="723" y="957"/>
                      <a:pt x="820" y="859"/>
                    </a:cubicBezTo>
                    <a:cubicBezTo>
                      <a:pt x="1132" y="625"/>
                      <a:pt x="976" y="215"/>
                      <a:pt x="645" y="59"/>
                    </a:cubicBezTo>
                    <a:cubicBezTo>
                      <a:pt x="567" y="20"/>
                      <a:pt x="488" y="1"/>
                      <a:pt x="40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0" name="Google Shape;8570;p56"/>
              <p:cNvSpPr/>
              <p:nvPr/>
            </p:nvSpPr>
            <p:spPr>
              <a:xfrm>
                <a:off x="9078906" y="2619420"/>
                <a:ext cx="45435" cy="49625"/>
              </a:xfrm>
              <a:custGeom>
                <a:avLst/>
                <a:gdLst/>
                <a:ahLst/>
                <a:cxnLst/>
                <a:rect l="l" t="t" r="r" b="b"/>
                <a:pathLst>
                  <a:path w="1464" h="1599" extrusionOk="0">
                    <a:moveTo>
                      <a:pt x="734" y="0"/>
                    </a:moveTo>
                    <a:cubicBezTo>
                      <a:pt x="673" y="0"/>
                      <a:pt x="617" y="19"/>
                      <a:pt x="586" y="50"/>
                    </a:cubicBezTo>
                    <a:cubicBezTo>
                      <a:pt x="0" y="382"/>
                      <a:pt x="332" y="1124"/>
                      <a:pt x="664" y="1436"/>
                    </a:cubicBezTo>
                    <a:cubicBezTo>
                      <a:pt x="735" y="1551"/>
                      <a:pt x="826" y="1598"/>
                      <a:pt x="920" y="1598"/>
                    </a:cubicBezTo>
                    <a:cubicBezTo>
                      <a:pt x="1031" y="1598"/>
                      <a:pt x="1145" y="1531"/>
                      <a:pt x="1230" y="1436"/>
                    </a:cubicBezTo>
                    <a:cubicBezTo>
                      <a:pt x="1464" y="1280"/>
                      <a:pt x="1386" y="1026"/>
                      <a:pt x="1230" y="870"/>
                    </a:cubicBezTo>
                    <a:cubicBezTo>
                      <a:pt x="1152" y="792"/>
                      <a:pt x="1152" y="714"/>
                      <a:pt x="1152" y="538"/>
                    </a:cubicBezTo>
                    <a:cubicBezTo>
                      <a:pt x="1152" y="382"/>
                      <a:pt x="1074" y="304"/>
                      <a:pt x="976" y="148"/>
                    </a:cubicBezTo>
                    <a:cubicBezTo>
                      <a:pt x="929" y="43"/>
                      <a:pt x="826" y="0"/>
                      <a:pt x="73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1" name="Google Shape;8571;p56"/>
              <p:cNvSpPr/>
              <p:nvPr/>
            </p:nvSpPr>
            <p:spPr>
              <a:xfrm>
                <a:off x="8936052" y="2628669"/>
                <a:ext cx="32059" cy="27466"/>
              </a:xfrm>
              <a:custGeom>
                <a:avLst/>
                <a:gdLst/>
                <a:ahLst/>
                <a:cxnLst/>
                <a:rect l="l" t="t" r="r" b="b"/>
                <a:pathLst>
                  <a:path w="1033" h="885" extrusionOk="0">
                    <a:moveTo>
                      <a:pt x="551" y="0"/>
                    </a:moveTo>
                    <a:cubicBezTo>
                      <a:pt x="121" y="0"/>
                      <a:pt x="0" y="659"/>
                      <a:pt x="389" y="826"/>
                    </a:cubicBezTo>
                    <a:cubicBezTo>
                      <a:pt x="428" y="865"/>
                      <a:pt x="486" y="884"/>
                      <a:pt x="557" y="884"/>
                    </a:cubicBezTo>
                    <a:cubicBezTo>
                      <a:pt x="628" y="884"/>
                      <a:pt x="711" y="865"/>
                      <a:pt x="799" y="826"/>
                    </a:cubicBezTo>
                    <a:cubicBezTo>
                      <a:pt x="877" y="728"/>
                      <a:pt x="1033" y="650"/>
                      <a:pt x="1033" y="416"/>
                    </a:cubicBezTo>
                    <a:cubicBezTo>
                      <a:pt x="1033" y="240"/>
                      <a:pt x="877" y="6"/>
                      <a:pt x="623" y="6"/>
                    </a:cubicBezTo>
                    <a:cubicBezTo>
                      <a:pt x="598" y="2"/>
                      <a:pt x="574" y="0"/>
                      <a:pt x="55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2" name="Google Shape;8572;p56"/>
              <p:cNvSpPr/>
              <p:nvPr/>
            </p:nvSpPr>
            <p:spPr>
              <a:xfrm>
                <a:off x="8995949" y="2929181"/>
                <a:ext cx="25449" cy="20018"/>
              </a:xfrm>
              <a:custGeom>
                <a:avLst/>
                <a:gdLst/>
                <a:ahLst/>
                <a:cxnLst/>
                <a:rect l="l" t="t" r="r" b="b"/>
                <a:pathLst>
                  <a:path w="820" h="645" extrusionOk="0">
                    <a:moveTo>
                      <a:pt x="410" y="1"/>
                    </a:moveTo>
                    <a:cubicBezTo>
                      <a:pt x="0" y="1"/>
                      <a:pt x="0" y="645"/>
                      <a:pt x="410" y="645"/>
                    </a:cubicBezTo>
                    <a:cubicBezTo>
                      <a:pt x="820" y="645"/>
                      <a:pt x="820"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3" name="Google Shape;8573;p56"/>
              <p:cNvSpPr/>
              <p:nvPr/>
            </p:nvSpPr>
            <p:spPr>
              <a:xfrm>
                <a:off x="8991108" y="2923750"/>
                <a:ext cx="35132" cy="27869"/>
              </a:xfrm>
              <a:custGeom>
                <a:avLst/>
                <a:gdLst/>
                <a:ahLst/>
                <a:cxnLst/>
                <a:rect l="l" t="t" r="r" b="b"/>
                <a:pathLst>
                  <a:path w="1132" h="898" extrusionOk="0">
                    <a:moveTo>
                      <a:pt x="566" y="0"/>
                    </a:moveTo>
                    <a:cubicBezTo>
                      <a:pt x="0" y="0"/>
                      <a:pt x="0" y="898"/>
                      <a:pt x="566" y="898"/>
                    </a:cubicBezTo>
                    <a:cubicBezTo>
                      <a:pt x="1132" y="898"/>
                      <a:pt x="1132"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4" name="Google Shape;8574;p56"/>
              <p:cNvSpPr/>
              <p:nvPr/>
            </p:nvSpPr>
            <p:spPr>
              <a:xfrm>
                <a:off x="8756142" y="1794262"/>
                <a:ext cx="30321" cy="32866"/>
              </a:xfrm>
              <a:custGeom>
                <a:avLst/>
                <a:gdLst/>
                <a:ahLst/>
                <a:cxnLst/>
                <a:rect l="l" t="t" r="r" b="b"/>
                <a:pathLst>
                  <a:path w="977" h="1059" extrusionOk="0">
                    <a:moveTo>
                      <a:pt x="721" y="1"/>
                    </a:moveTo>
                    <a:cubicBezTo>
                      <a:pt x="669" y="1"/>
                      <a:pt x="616" y="20"/>
                      <a:pt x="566" y="64"/>
                    </a:cubicBezTo>
                    <a:lnTo>
                      <a:pt x="332" y="298"/>
                    </a:lnTo>
                    <a:cubicBezTo>
                      <a:pt x="79" y="473"/>
                      <a:pt x="1" y="883"/>
                      <a:pt x="332" y="1039"/>
                    </a:cubicBezTo>
                    <a:cubicBezTo>
                      <a:pt x="372" y="1052"/>
                      <a:pt x="415" y="1059"/>
                      <a:pt x="458" y="1059"/>
                    </a:cubicBezTo>
                    <a:cubicBezTo>
                      <a:pt x="670" y="1059"/>
                      <a:pt x="898" y="905"/>
                      <a:pt x="898" y="629"/>
                    </a:cubicBezTo>
                    <a:cubicBezTo>
                      <a:pt x="898" y="551"/>
                      <a:pt x="898" y="395"/>
                      <a:pt x="976" y="298"/>
                    </a:cubicBezTo>
                    <a:cubicBezTo>
                      <a:pt x="976" y="129"/>
                      <a:pt x="855" y="1"/>
                      <a:pt x="7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5" name="Google Shape;8575;p56"/>
              <p:cNvSpPr/>
              <p:nvPr/>
            </p:nvSpPr>
            <p:spPr>
              <a:xfrm>
                <a:off x="8443092" y="978724"/>
                <a:ext cx="33332" cy="28769"/>
              </a:xfrm>
              <a:custGeom>
                <a:avLst/>
                <a:gdLst/>
                <a:ahLst/>
                <a:cxnLst/>
                <a:rect l="l" t="t" r="r" b="b"/>
                <a:pathLst>
                  <a:path w="1074" h="927" extrusionOk="0">
                    <a:moveTo>
                      <a:pt x="488" y="1"/>
                    </a:moveTo>
                    <a:cubicBezTo>
                      <a:pt x="254" y="1"/>
                      <a:pt x="0" y="333"/>
                      <a:pt x="98" y="567"/>
                    </a:cubicBezTo>
                    <a:cubicBezTo>
                      <a:pt x="157" y="821"/>
                      <a:pt x="355" y="926"/>
                      <a:pt x="558" y="926"/>
                    </a:cubicBezTo>
                    <a:cubicBezTo>
                      <a:pt x="620" y="926"/>
                      <a:pt x="682" y="917"/>
                      <a:pt x="742" y="898"/>
                    </a:cubicBezTo>
                    <a:cubicBezTo>
                      <a:pt x="898" y="820"/>
                      <a:pt x="1073" y="645"/>
                      <a:pt x="1073" y="411"/>
                    </a:cubicBezTo>
                    <a:cubicBezTo>
                      <a:pt x="976" y="333"/>
                      <a:pt x="976" y="235"/>
                      <a:pt x="898" y="157"/>
                    </a:cubicBezTo>
                    <a:cubicBezTo>
                      <a:pt x="898" y="1"/>
                      <a:pt x="663" y="1"/>
                      <a:pt x="58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6" name="Google Shape;8576;p56"/>
              <p:cNvSpPr/>
              <p:nvPr/>
            </p:nvSpPr>
            <p:spPr>
              <a:xfrm>
                <a:off x="8466089" y="1006594"/>
                <a:ext cx="31" cy="31"/>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7" name="Google Shape;8577;p56"/>
              <p:cNvSpPr/>
              <p:nvPr/>
            </p:nvSpPr>
            <p:spPr>
              <a:xfrm>
                <a:off x="8592029" y="884285"/>
                <a:ext cx="35783" cy="29080"/>
              </a:xfrm>
              <a:custGeom>
                <a:avLst/>
                <a:gdLst/>
                <a:ahLst/>
                <a:cxnLst/>
                <a:rect l="l" t="t" r="r" b="b"/>
                <a:pathLst>
                  <a:path w="1153" h="937" extrusionOk="0">
                    <a:moveTo>
                      <a:pt x="606" y="0"/>
                    </a:moveTo>
                    <a:cubicBezTo>
                      <a:pt x="513" y="0"/>
                      <a:pt x="411" y="39"/>
                      <a:pt x="333" y="117"/>
                    </a:cubicBezTo>
                    <a:lnTo>
                      <a:pt x="333" y="195"/>
                    </a:lnTo>
                    <a:cubicBezTo>
                      <a:pt x="1" y="449"/>
                      <a:pt x="255" y="937"/>
                      <a:pt x="567" y="937"/>
                    </a:cubicBezTo>
                    <a:cubicBezTo>
                      <a:pt x="977" y="937"/>
                      <a:pt x="1152" y="449"/>
                      <a:pt x="899" y="195"/>
                    </a:cubicBezTo>
                    <a:cubicBezTo>
                      <a:pt x="820" y="195"/>
                      <a:pt x="899" y="195"/>
                      <a:pt x="820" y="117"/>
                    </a:cubicBezTo>
                    <a:cubicBezTo>
                      <a:pt x="781" y="39"/>
                      <a:pt x="699" y="0"/>
                      <a:pt x="60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8" name="Google Shape;8578;p56"/>
              <p:cNvSpPr/>
              <p:nvPr/>
            </p:nvSpPr>
            <p:spPr>
              <a:xfrm>
                <a:off x="8476392" y="757848"/>
                <a:ext cx="27280" cy="26535"/>
              </a:xfrm>
              <a:custGeom>
                <a:avLst/>
                <a:gdLst/>
                <a:ahLst/>
                <a:cxnLst/>
                <a:rect l="l" t="t" r="r" b="b"/>
                <a:pathLst>
                  <a:path w="879" h="855" extrusionOk="0">
                    <a:moveTo>
                      <a:pt x="410" y="1"/>
                    </a:moveTo>
                    <a:cubicBezTo>
                      <a:pt x="337" y="1"/>
                      <a:pt x="273" y="45"/>
                      <a:pt x="234" y="133"/>
                    </a:cubicBezTo>
                    <a:cubicBezTo>
                      <a:pt x="234" y="133"/>
                      <a:pt x="156" y="133"/>
                      <a:pt x="156" y="211"/>
                    </a:cubicBezTo>
                    <a:cubicBezTo>
                      <a:pt x="78" y="211"/>
                      <a:pt x="78" y="289"/>
                      <a:pt x="78" y="367"/>
                    </a:cubicBezTo>
                    <a:cubicBezTo>
                      <a:pt x="0" y="620"/>
                      <a:pt x="156" y="777"/>
                      <a:pt x="312" y="855"/>
                    </a:cubicBezTo>
                    <a:cubicBezTo>
                      <a:pt x="488" y="855"/>
                      <a:pt x="644" y="777"/>
                      <a:pt x="800" y="620"/>
                    </a:cubicBezTo>
                    <a:cubicBezTo>
                      <a:pt x="878" y="445"/>
                      <a:pt x="800" y="211"/>
                      <a:pt x="644" y="133"/>
                    </a:cubicBezTo>
                    <a:cubicBezTo>
                      <a:pt x="566" y="45"/>
                      <a:pt x="483"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79" name="Google Shape;8579;p56"/>
              <p:cNvSpPr/>
              <p:nvPr/>
            </p:nvSpPr>
            <p:spPr>
              <a:xfrm>
                <a:off x="8219019" y="577255"/>
                <a:ext cx="30321" cy="25480"/>
              </a:xfrm>
              <a:custGeom>
                <a:avLst/>
                <a:gdLst/>
                <a:ahLst/>
                <a:cxnLst/>
                <a:rect l="l" t="t" r="r" b="b"/>
                <a:pathLst>
                  <a:path w="977" h="821" extrusionOk="0">
                    <a:moveTo>
                      <a:pt x="489" y="1"/>
                    </a:moveTo>
                    <a:cubicBezTo>
                      <a:pt x="1" y="1"/>
                      <a:pt x="1" y="820"/>
                      <a:pt x="489" y="820"/>
                    </a:cubicBezTo>
                    <a:cubicBezTo>
                      <a:pt x="976" y="820"/>
                      <a:pt x="976" y="1"/>
                      <a:pt x="4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80" name="Google Shape;8580;p56"/>
              <p:cNvSpPr/>
              <p:nvPr/>
            </p:nvSpPr>
            <p:spPr>
              <a:xfrm>
                <a:off x="9182438" y="1104850"/>
                <a:ext cx="25480" cy="36063"/>
              </a:xfrm>
              <a:custGeom>
                <a:avLst/>
                <a:gdLst/>
                <a:ahLst/>
                <a:cxnLst/>
                <a:rect l="l" t="t" r="r" b="b"/>
                <a:pathLst>
                  <a:path w="821" h="1162" extrusionOk="0">
                    <a:moveTo>
                      <a:pt x="457" y="0"/>
                    </a:moveTo>
                    <a:cubicBezTo>
                      <a:pt x="294" y="0"/>
                      <a:pt x="128" y="83"/>
                      <a:pt x="79" y="249"/>
                    </a:cubicBezTo>
                    <a:cubicBezTo>
                      <a:pt x="1" y="405"/>
                      <a:pt x="1" y="561"/>
                      <a:pt x="1" y="737"/>
                    </a:cubicBezTo>
                    <a:cubicBezTo>
                      <a:pt x="1" y="1020"/>
                      <a:pt x="206" y="1161"/>
                      <a:pt x="411" y="1161"/>
                    </a:cubicBezTo>
                    <a:cubicBezTo>
                      <a:pt x="616" y="1161"/>
                      <a:pt x="820" y="1020"/>
                      <a:pt x="820" y="737"/>
                    </a:cubicBezTo>
                    <a:lnTo>
                      <a:pt x="820" y="249"/>
                    </a:lnTo>
                    <a:cubicBezTo>
                      <a:pt x="781" y="83"/>
                      <a:pt x="620" y="0"/>
                      <a:pt x="4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81" name="Google Shape;8581;p56"/>
              <p:cNvSpPr/>
              <p:nvPr/>
            </p:nvSpPr>
            <p:spPr>
              <a:xfrm>
                <a:off x="9018356" y="1437732"/>
                <a:ext cx="33332" cy="29856"/>
              </a:xfrm>
              <a:custGeom>
                <a:avLst/>
                <a:gdLst/>
                <a:ahLst/>
                <a:cxnLst/>
                <a:rect l="l" t="t" r="r" b="b"/>
                <a:pathLst>
                  <a:path w="1074" h="962" extrusionOk="0">
                    <a:moveTo>
                      <a:pt x="488" y="1"/>
                    </a:moveTo>
                    <a:cubicBezTo>
                      <a:pt x="332" y="1"/>
                      <a:pt x="176" y="176"/>
                      <a:pt x="98" y="332"/>
                    </a:cubicBezTo>
                    <a:cubicBezTo>
                      <a:pt x="98" y="410"/>
                      <a:pt x="0" y="566"/>
                      <a:pt x="0" y="664"/>
                    </a:cubicBezTo>
                    <a:cubicBezTo>
                      <a:pt x="80" y="792"/>
                      <a:pt x="199" y="919"/>
                      <a:pt x="324" y="919"/>
                    </a:cubicBezTo>
                    <a:cubicBezTo>
                      <a:pt x="353" y="919"/>
                      <a:pt x="381" y="913"/>
                      <a:pt x="410" y="898"/>
                    </a:cubicBezTo>
                    <a:lnTo>
                      <a:pt x="488" y="898"/>
                    </a:lnTo>
                    <a:cubicBezTo>
                      <a:pt x="537" y="942"/>
                      <a:pt x="604" y="961"/>
                      <a:pt x="676" y="961"/>
                    </a:cubicBezTo>
                    <a:cubicBezTo>
                      <a:pt x="861" y="961"/>
                      <a:pt x="1073" y="833"/>
                      <a:pt x="1073" y="664"/>
                    </a:cubicBezTo>
                    <a:lnTo>
                      <a:pt x="1073" y="566"/>
                    </a:lnTo>
                    <a:lnTo>
                      <a:pt x="1073" y="488"/>
                    </a:lnTo>
                    <a:cubicBezTo>
                      <a:pt x="1073" y="332"/>
                      <a:pt x="976" y="176"/>
                      <a:pt x="820" y="79"/>
                    </a:cubicBezTo>
                    <a:cubicBezTo>
                      <a:pt x="742" y="1"/>
                      <a:pt x="664"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82" name="Google Shape;8582;p56"/>
              <p:cNvSpPr/>
              <p:nvPr/>
            </p:nvSpPr>
            <p:spPr>
              <a:xfrm>
                <a:off x="9015936" y="2124412"/>
                <a:ext cx="32711" cy="34170"/>
              </a:xfrm>
              <a:custGeom>
                <a:avLst/>
                <a:gdLst/>
                <a:ahLst/>
                <a:cxnLst/>
                <a:rect l="l" t="t" r="r" b="b"/>
                <a:pathLst>
                  <a:path w="1054" h="1101" extrusionOk="0">
                    <a:moveTo>
                      <a:pt x="488" y="1"/>
                    </a:moveTo>
                    <a:cubicBezTo>
                      <a:pt x="410" y="79"/>
                      <a:pt x="332" y="79"/>
                      <a:pt x="254" y="157"/>
                    </a:cubicBezTo>
                    <a:cubicBezTo>
                      <a:pt x="78" y="235"/>
                      <a:pt x="0" y="391"/>
                      <a:pt x="0" y="645"/>
                    </a:cubicBezTo>
                    <a:lnTo>
                      <a:pt x="0" y="723"/>
                    </a:lnTo>
                    <a:lnTo>
                      <a:pt x="78" y="801"/>
                    </a:lnTo>
                    <a:cubicBezTo>
                      <a:pt x="78" y="879"/>
                      <a:pt x="176" y="976"/>
                      <a:pt x="254" y="1055"/>
                    </a:cubicBezTo>
                    <a:cubicBezTo>
                      <a:pt x="282" y="1082"/>
                      <a:pt x="329" y="1100"/>
                      <a:pt x="379" y="1100"/>
                    </a:cubicBezTo>
                    <a:cubicBezTo>
                      <a:pt x="469" y="1100"/>
                      <a:pt x="566" y="1042"/>
                      <a:pt x="566" y="879"/>
                    </a:cubicBezTo>
                    <a:lnTo>
                      <a:pt x="664" y="879"/>
                    </a:lnTo>
                    <a:lnTo>
                      <a:pt x="664" y="801"/>
                    </a:lnTo>
                    <a:lnTo>
                      <a:pt x="742" y="801"/>
                    </a:lnTo>
                    <a:cubicBezTo>
                      <a:pt x="898" y="801"/>
                      <a:pt x="1054" y="489"/>
                      <a:pt x="976" y="313"/>
                    </a:cubicBezTo>
                    <a:cubicBezTo>
                      <a:pt x="898" y="79"/>
                      <a:pt x="742"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grpSp>
      <p:pic>
        <p:nvPicPr>
          <p:cNvPr id="1026" name="Picture 2" descr="Index of /wp-content/uploads/2019/02">
            <a:extLst>
              <a:ext uri="{FF2B5EF4-FFF2-40B4-BE49-F238E27FC236}">
                <a16:creationId xmlns:a16="http://schemas.microsoft.com/office/drawing/2014/main" id="{C1CAE32C-DABC-43A8-B917-282AF07A373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356" y="-328452"/>
            <a:ext cx="7620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1137" name="Picture 2" descr="Index of /wp-content/uploads/2019/02">
            <a:extLst>
              <a:ext uri="{FF2B5EF4-FFF2-40B4-BE49-F238E27FC236}">
                <a16:creationId xmlns:a16="http://schemas.microsoft.com/office/drawing/2014/main" id="{36C78383-79D8-420B-B8BE-7884F6959D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04568" y="-377490"/>
            <a:ext cx="7620000" cy="7620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62F041B4-FD7F-4766-8CE1-8CC3EC0EDE4B}"/>
              </a:ext>
            </a:extLst>
          </p:cNvPr>
          <p:cNvGrpSpPr/>
          <p:nvPr/>
        </p:nvGrpSpPr>
        <p:grpSpPr>
          <a:xfrm>
            <a:off x="-3569474" y="2277016"/>
            <a:ext cx="3773856" cy="4900488"/>
            <a:chOff x="-2058814" y="-543403"/>
            <a:chExt cx="1886928" cy="2450244"/>
          </a:xfrm>
        </p:grpSpPr>
        <p:sp>
          <p:nvSpPr>
            <p:cNvPr id="7456" name="Google Shape;7456;p56"/>
            <p:cNvSpPr/>
            <p:nvPr/>
          </p:nvSpPr>
          <p:spPr>
            <a:xfrm>
              <a:off x="-1622213" y="1664427"/>
              <a:ext cx="1177809" cy="242414"/>
            </a:xfrm>
            <a:custGeom>
              <a:avLst/>
              <a:gdLst/>
              <a:ahLst/>
              <a:cxnLst/>
              <a:rect l="l" t="t" r="r" b="b"/>
              <a:pathLst>
                <a:path w="37951" h="7811" extrusionOk="0">
                  <a:moveTo>
                    <a:pt x="79" y="0"/>
                  </a:moveTo>
                  <a:cubicBezTo>
                    <a:pt x="0" y="2205"/>
                    <a:pt x="391" y="4800"/>
                    <a:pt x="2108" y="6108"/>
                  </a:cubicBezTo>
                  <a:cubicBezTo>
                    <a:pt x="2927" y="6752"/>
                    <a:pt x="11454" y="7727"/>
                    <a:pt x="19746" y="7805"/>
                  </a:cubicBezTo>
                  <a:cubicBezTo>
                    <a:pt x="20104" y="7809"/>
                    <a:pt x="20461" y="7810"/>
                    <a:pt x="20817" y="7810"/>
                  </a:cubicBezTo>
                  <a:cubicBezTo>
                    <a:pt x="28309" y="7810"/>
                    <a:pt x="35315" y="7042"/>
                    <a:pt x="36097" y="6186"/>
                  </a:cubicBezTo>
                  <a:cubicBezTo>
                    <a:pt x="37561" y="4547"/>
                    <a:pt x="37951" y="2108"/>
                    <a:pt x="37951" y="0"/>
                  </a:cubicBezTo>
                  <a:lnTo>
                    <a:pt x="37951" y="0"/>
                  </a:lnTo>
                  <a:cubicBezTo>
                    <a:pt x="31563" y="1802"/>
                    <a:pt x="25242" y="2403"/>
                    <a:pt x="19646" y="2403"/>
                  </a:cubicBezTo>
                  <a:cubicBezTo>
                    <a:pt x="8577" y="2403"/>
                    <a:pt x="351" y="52"/>
                    <a:pt x="79" y="0"/>
                  </a:cubicBezTo>
                  <a:close/>
                </a:path>
              </a:pathLst>
            </a:custGeom>
            <a:solidFill>
              <a:srgbClr val="A52227"/>
            </a:solidFill>
            <a:ln>
              <a:noFill/>
            </a:ln>
          </p:spPr>
          <p:txBody>
            <a:bodyPr spcFirstLastPara="1" wrap="square" lIns="182850" tIns="182850" rIns="182850" bIns="182850" anchor="ctr" anchorCtr="0">
              <a:noAutofit/>
            </a:bodyPr>
            <a:lstStyle/>
            <a:p>
              <a:endParaRPr sz="3600"/>
            </a:p>
          </p:txBody>
        </p:sp>
        <p:sp>
          <p:nvSpPr>
            <p:cNvPr id="7468" name="Google Shape;7468;p56"/>
            <p:cNvSpPr/>
            <p:nvPr/>
          </p:nvSpPr>
          <p:spPr>
            <a:xfrm>
              <a:off x="-1584661" y="1619023"/>
              <a:ext cx="23028" cy="60580"/>
            </a:xfrm>
            <a:custGeom>
              <a:avLst/>
              <a:gdLst/>
              <a:ahLst/>
              <a:cxnLst/>
              <a:rect l="l" t="t" r="r" b="b"/>
              <a:pathLst>
                <a:path w="742" h="1952" extrusionOk="0">
                  <a:moveTo>
                    <a:pt x="410" y="0"/>
                  </a:moveTo>
                  <a:cubicBezTo>
                    <a:pt x="78" y="566"/>
                    <a:pt x="0" y="1132"/>
                    <a:pt x="78" y="1795"/>
                  </a:cubicBezTo>
                  <a:cubicBezTo>
                    <a:pt x="254" y="1795"/>
                    <a:pt x="488" y="1873"/>
                    <a:pt x="742" y="1951"/>
                  </a:cubicBezTo>
                  <a:cubicBezTo>
                    <a:pt x="644" y="1307"/>
                    <a:pt x="644" y="644"/>
                    <a:pt x="488" y="78"/>
                  </a:cubicBezTo>
                  <a:lnTo>
                    <a:pt x="488" y="0"/>
                  </a:ln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469" name="Google Shape;7469;p56"/>
            <p:cNvSpPr/>
            <p:nvPr/>
          </p:nvSpPr>
          <p:spPr>
            <a:xfrm>
              <a:off x="-1582240" y="1674730"/>
              <a:ext cx="30290" cy="65422"/>
            </a:xfrm>
            <a:custGeom>
              <a:avLst/>
              <a:gdLst/>
              <a:ahLst/>
              <a:cxnLst/>
              <a:rect l="l" t="t" r="r" b="b"/>
              <a:pathLst>
                <a:path w="976" h="2108" extrusionOk="0">
                  <a:moveTo>
                    <a:pt x="0" y="0"/>
                  </a:moveTo>
                  <a:lnTo>
                    <a:pt x="0" y="156"/>
                  </a:lnTo>
                  <a:cubicBezTo>
                    <a:pt x="0" y="800"/>
                    <a:pt x="0" y="1542"/>
                    <a:pt x="410" y="2029"/>
                  </a:cubicBezTo>
                  <a:cubicBezTo>
                    <a:pt x="488" y="2107"/>
                    <a:pt x="488" y="2107"/>
                    <a:pt x="566" y="2107"/>
                  </a:cubicBezTo>
                  <a:cubicBezTo>
                    <a:pt x="664" y="2107"/>
                    <a:pt x="820" y="2029"/>
                    <a:pt x="820" y="1951"/>
                  </a:cubicBezTo>
                  <a:cubicBezTo>
                    <a:pt x="976" y="1386"/>
                    <a:pt x="742" y="800"/>
                    <a:pt x="664" y="234"/>
                  </a:cubicBezTo>
                  <a:lnTo>
                    <a:pt x="664" y="156"/>
                  </a:lnTo>
                  <a:cubicBezTo>
                    <a:pt x="410" y="78"/>
                    <a:pt x="176" y="0"/>
                    <a:pt x="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470" name="Google Shape;7470;p56"/>
            <p:cNvSpPr/>
            <p:nvPr/>
          </p:nvSpPr>
          <p:spPr>
            <a:xfrm>
              <a:off x="-1528953" y="1699558"/>
              <a:ext cx="32711" cy="73305"/>
            </a:xfrm>
            <a:custGeom>
              <a:avLst/>
              <a:gdLst/>
              <a:ahLst/>
              <a:cxnLst/>
              <a:rect l="l" t="t" r="r" b="b"/>
              <a:pathLst>
                <a:path w="1054" h="2362" extrusionOk="0">
                  <a:moveTo>
                    <a:pt x="234" y="0"/>
                  </a:moveTo>
                  <a:cubicBezTo>
                    <a:pt x="0" y="332"/>
                    <a:pt x="78" y="664"/>
                    <a:pt x="156" y="1073"/>
                  </a:cubicBezTo>
                  <a:cubicBezTo>
                    <a:pt x="156" y="1385"/>
                    <a:pt x="156" y="1873"/>
                    <a:pt x="312" y="2205"/>
                  </a:cubicBezTo>
                  <a:cubicBezTo>
                    <a:pt x="410" y="2283"/>
                    <a:pt x="488" y="2361"/>
                    <a:pt x="644" y="2361"/>
                  </a:cubicBezTo>
                  <a:cubicBezTo>
                    <a:pt x="722" y="2361"/>
                    <a:pt x="898" y="2283"/>
                    <a:pt x="898" y="2205"/>
                  </a:cubicBezTo>
                  <a:cubicBezTo>
                    <a:pt x="1054" y="1873"/>
                    <a:pt x="976" y="1561"/>
                    <a:pt x="800" y="1229"/>
                  </a:cubicBezTo>
                  <a:cubicBezTo>
                    <a:pt x="644" y="820"/>
                    <a:pt x="566" y="410"/>
                    <a:pt x="41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471" name="Google Shape;7471;p56"/>
            <p:cNvSpPr/>
            <p:nvPr/>
          </p:nvSpPr>
          <p:spPr>
            <a:xfrm>
              <a:off x="-1544098" y="1623864"/>
              <a:ext cx="27900" cy="30290"/>
            </a:xfrm>
            <a:custGeom>
              <a:avLst/>
              <a:gdLst/>
              <a:ahLst/>
              <a:cxnLst/>
              <a:rect l="l" t="t" r="r" b="b"/>
              <a:pathLst>
                <a:path w="899" h="976" extrusionOk="0">
                  <a:moveTo>
                    <a:pt x="157" y="0"/>
                  </a:moveTo>
                  <a:cubicBezTo>
                    <a:pt x="79" y="254"/>
                    <a:pt x="0" y="488"/>
                    <a:pt x="157" y="742"/>
                  </a:cubicBezTo>
                  <a:cubicBezTo>
                    <a:pt x="157" y="898"/>
                    <a:pt x="313" y="976"/>
                    <a:pt x="488" y="976"/>
                  </a:cubicBezTo>
                  <a:cubicBezTo>
                    <a:pt x="566" y="976"/>
                    <a:pt x="722" y="898"/>
                    <a:pt x="800" y="742"/>
                  </a:cubicBezTo>
                  <a:cubicBezTo>
                    <a:pt x="898" y="586"/>
                    <a:pt x="800" y="332"/>
                    <a:pt x="800" y="98"/>
                  </a:cubicBezTo>
                  <a:cubicBezTo>
                    <a:pt x="566" y="98"/>
                    <a:pt x="313" y="0"/>
                    <a:pt x="157" y="0"/>
                  </a:cubicBez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472" name="Google Shape;7472;p56"/>
            <p:cNvSpPr/>
            <p:nvPr/>
          </p:nvSpPr>
          <p:spPr>
            <a:xfrm>
              <a:off x="-532233" y="1681993"/>
              <a:ext cx="15176" cy="5462"/>
            </a:xfrm>
            <a:custGeom>
              <a:avLst/>
              <a:gdLst/>
              <a:ahLst/>
              <a:cxnLst/>
              <a:rect l="l" t="t" r="r" b="b"/>
              <a:pathLst>
                <a:path w="489" h="176" extrusionOk="0">
                  <a:moveTo>
                    <a:pt x="488" y="0"/>
                  </a:moveTo>
                  <a:cubicBezTo>
                    <a:pt x="313" y="78"/>
                    <a:pt x="157" y="78"/>
                    <a:pt x="1" y="176"/>
                  </a:cubicBezTo>
                  <a:lnTo>
                    <a:pt x="1" y="176"/>
                  </a:lnTo>
                  <a:cubicBezTo>
                    <a:pt x="157" y="78"/>
                    <a:pt x="313" y="78"/>
                    <a:pt x="488" y="0"/>
                  </a:cubicBezTo>
                  <a:close/>
                </a:path>
              </a:pathLst>
            </a:custGeom>
            <a:solidFill>
              <a:srgbClr val="232C54"/>
            </a:solidFill>
            <a:ln>
              <a:noFill/>
            </a:ln>
          </p:spPr>
          <p:txBody>
            <a:bodyPr spcFirstLastPara="1" wrap="square" lIns="182850" tIns="182850" rIns="182850" bIns="182850" anchor="ctr" anchorCtr="0">
              <a:noAutofit/>
            </a:bodyPr>
            <a:lstStyle/>
            <a:p>
              <a:endParaRPr sz="3600"/>
            </a:p>
          </p:txBody>
        </p:sp>
        <p:sp>
          <p:nvSpPr>
            <p:cNvPr id="7473" name="Google Shape;7473;p56"/>
            <p:cNvSpPr/>
            <p:nvPr/>
          </p:nvSpPr>
          <p:spPr>
            <a:xfrm>
              <a:off x="-532233" y="1664427"/>
              <a:ext cx="15176" cy="23028"/>
            </a:xfrm>
            <a:custGeom>
              <a:avLst/>
              <a:gdLst/>
              <a:ahLst/>
              <a:cxnLst/>
              <a:rect l="l" t="t" r="r" b="b"/>
              <a:pathLst>
                <a:path w="489" h="742" extrusionOk="0">
                  <a:moveTo>
                    <a:pt x="235" y="0"/>
                  </a:moveTo>
                  <a:lnTo>
                    <a:pt x="157" y="79"/>
                  </a:lnTo>
                  <a:cubicBezTo>
                    <a:pt x="79" y="332"/>
                    <a:pt x="79" y="488"/>
                    <a:pt x="1" y="742"/>
                  </a:cubicBezTo>
                  <a:cubicBezTo>
                    <a:pt x="157" y="644"/>
                    <a:pt x="313" y="644"/>
                    <a:pt x="488" y="566"/>
                  </a:cubicBezTo>
                  <a:cubicBezTo>
                    <a:pt x="391" y="410"/>
                    <a:pt x="391" y="254"/>
                    <a:pt x="313" y="79"/>
                  </a:cubicBezTo>
                  <a:cubicBezTo>
                    <a:pt x="313" y="79"/>
                    <a:pt x="313" y="0"/>
                    <a:pt x="235" y="0"/>
                  </a:cubicBez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474" name="Google Shape;7474;p56"/>
            <p:cNvSpPr/>
            <p:nvPr/>
          </p:nvSpPr>
          <p:spPr>
            <a:xfrm>
              <a:off x="-537664" y="1681993"/>
              <a:ext cx="27869" cy="66042"/>
            </a:xfrm>
            <a:custGeom>
              <a:avLst/>
              <a:gdLst/>
              <a:ahLst/>
              <a:cxnLst/>
              <a:rect l="l" t="t" r="r" b="b"/>
              <a:pathLst>
                <a:path w="898" h="2128" extrusionOk="0">
                  <a:moveTo>
                    <a:pt x="663" y="0"/>
                  </a:moveTo>
                  <a:cubicBezTo>
                    <a:pt x="488" y="78"/>
                    <a:pt x="332" y="78"/>
                    <a:pt x="176" y="176"/>
                  </a:cubicBezTo>
                  <a:cubicBezTo>
                    <a:pt x="176" y="410"/>
                    <a:pt x="78" y="664"/>
                    <a:pt x="78" y="898"/>
                  </a:cubicBezTo>
                  <a:cubicBezTo>
                    <a:pt x="78" y="1308"/>
                    <a:pt x="0" y="1795"/>
                    <a:pt x="332" y="2030"/>
                  </a:cubicBezTo>
                  <a:cubicBezTo>
                    <a:pt x="410" y="2030"/>
                    <a:pt x="488" y="2127"/>
                    <a:pt x="566" y="2127"/>
                  </a:cubicBezTo>
                  <a:cubicBezTo>
                    <a:pt x="742" y="2127"/>
                    <a:pt x="898" y="1951"/>
                    <a:pt x="820" y="1795"/>
                  </a:cubicBezTo>
                  <a:lnTo>
                    <a:pt x="820" y="1717"/>
                  </a:lnTo>
                  <a:lnTo>
                    <a:pt x="820" y="1464"/>
                  </a:lnTo>
                  <a:cubicBezTo>
                    <a:pt x="742" y="1230"/>
                    <a:pt x="742" y="976"/>
                    <a:pt x="742" y="742"/>
                  </a:cubicBezTo>
                  <a:cubicBezTo>
                    <a:pt x="663" y="488"/>
                    <a:pt x="663" y="254"/>
                    <a:pt x="663"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475" name="Google Shape;7475;p56"/>
            <p:cNvSpPr/>
            <p:nvPr/>
          </p:nvSpPr>
          <p:spPr>
            <a:xfrm>
              <a:off x="-499522" y="1674730"/>
              <a:ext cx="15176" cy="4872"/>
            </a:xfrm>
            <a:custGeom>
              <a:avLst/>
              <a:gdLst/>
              <a:ahLst/>
              <a:cxnLst/>
              <a:rect l="l" t="t" r="r" b="b"/>
              <a:pathLst>
                <a:path w="489" h="157" extrusionOk="0">
                  <a:moveTo>
                    <a:pt x="488" y="0"/>
                  </a:moveTo>
                  <a:cubicBezTo>
                    <a:pt x="312" y="78"/>
                    <a:pt x="156" y="78"/>
                    <a:pt x="0" y="156"/>
                  </a:cubicBezTo>
                  <a:lnTo>
                    <a:pt x="0" y="156"/>
                  </a:lnTo>
                  <a:cubicBezTo>
                    <a:pt x="156" y="78"/>
                    <a:pt x="312" y="78"/>
                    <a:pt x="488" y="0"/>
                  </a:cubicBezTo>
                  <a:close/>
                </a:path>
              </a:pathLst>
            </a:custGeom>
            <a:solidFill>
              <a:srgbClr val="232C54"/>
            </a:solidFill>
            <a:ln>
              <a:noFill/>
            </a:ln>
          </p:spPr>
          <p:txBody>
            <a:bodyPr spcFirstLastPara="1" wrap="square" lIns="182850" tIns="182850" rIns="182850" bIns="182850" anchor="ctr" anchorCtr="0">
              <a:noAutofit/>
            </a:bodyPr>
            <a:lstStyle/>
            <a:p>
              <a:endParaRPr sz="3600"/>
            </a:p>
          </p:txBody>
        </p:sp>
        <p:sp>
          <p:nvSpPr>
            <p:cNvPr id="7476" name="Google Shape;7476;p56"/>
            <p:cNvSpPr/>
            <p:nvPr/>
          </p:nvSpPr>
          <p:spPr>
            <a:xfrm>
              <a:off x="-499522" y="1651702"/>
              <a:ext cx="15176" cy="27900"/>
            </a:xfrm>
            <a:custGeom>
              <a:avLst/>
              <a:gdLst/>
              <a:ahLst/>
              <a:cxnLst/>
              <a:rect l="l" t="t" r="r" b="b"/>
              <a:pathLst>
                <a:path w="489" h="899" extrusionOk="0">
                  <a:moveTo>
                    <a:pt x="156" y="1"/>
                  </a:moveTo>
                  <a:cubicBezTo>
                    <a:pt x="156" y="1"/>
                    <a:pt x="78" y="1"/>
                    <a:pt x="78" y="79"/>
                  </a:cubicBezTo>
                  <a:cubicBezTo>
                    <a:pt x="0" y="332"/>
                    <a:pt x="0" y="567"/>
                    <a:pt x="0" y="898"/>
                  </a:cubicBezTo>
                  <a:cubicBezTo>
                    <a:pt x="156" y="820"/>
                    <a:pt x="312" y="820"/>
                    <a:pt x="488" y="742"/>
                  </a:cubicBezTo>
                  <a:cubicBezTo>
                    <a:pt x="410" y="489"/>
                    <a:pt x="410" y="332"/>
                    <a:pt x="234" y="79"/>
                  </a:cubicBezTo>
                  <a:cubicBezTo>
                    <a:pt x="234" y="1"/>
                    <a:pt x="234" y="1"/>
                    <a:pt x="156" y="1"/>
                  </a:cubicBez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477" name="Google Shape;7477;p56"/>
            <p:cNvSpPr/>
            <p:nvPr/>
          </p:nvSpPr>
          <p:spPr>
            <a:xfrm>
              <a:off x="-499522" y="1674730"/>
              <a:ext cx="24859" cy="39973"/>
            </a:xfrm>
            <a:custGeom>
              <a:avLst/>
              <a:gdLst/>
              <a:ahLst/>
              <a:cxnLst/>
              <a:rect l="l" t="t" r="r" b="b"/>
              <a:pathLst>
                <a:path w="801" h="1288" extrusionOk="0">
                  <a:moveTo>
                    <a:pt x="488" y="0"/>
                  </a:moveTo>
                  <a:cubicBezTo>
                    <a:pt x="312" y="78"/>
                    <a:pt x="156" y="78"/>
                    <a:pt x="0" y="156"/>
                  </a:cubicBezTo>
                  <a:lnTo>
                    <a:pt x="0" y="976"/>
                  </a:lnTo>
                  <a:cubicBezTo>
                    <a:pt x="0" y="1210"/>
                    <a:pt x="234" y="1288"/>
                    <a:pt x="410" y="1288"/>
                  </a:cubicBezTo>
                  <a:cubicBezTo>
                    <a:pt x="566" y="1288"/>
                    <a:pt x="800" y="1132"/>
                    <a:pt x="722" y="898"/>
                  </a:cubicBezTo>
                  <a:cubicBezTo>
                    <a:pt x="644" y="566"/>
                    <a:pt x="566" y="312"/>
                    <a:pt x="488"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478" name="Google Shape;7478;p56"/>
            <p:cNvSpPr/>
            <p:nvPr/>
          </p:nvSpPr>
          <p:spPr>
            <a:xfrm>
              <a:off x="-517088" y="1616602"/>
              <a:ext cx="15176" cy="2452"/>
            </a:xfrm>
            <a:custGeom>
              <a:avLst/>
              <a:gdLst/>
              <a:ahLst/>
              <a:cxnLst/>
              <a:rect l="l" t="t" r="r" b="b"/>
              <a:pathLst>
                <a:path w="489" h="79" extrusionOk="0">
                  <a:moveTo>
                    <a:pt x="488" y="0"/>
                  </a:moveTo>
                  <a:cubicBezTo>
                    <a:pt x="313" y="0"/>
                    <a:pt x="157" y="78"/>
                    <a:pt x="0" y="78"/>
                  </a:cubicBezTo>
                  <a:lnTo>
                    <a:pt x="0" y="78"/>
                  </a:lnTo>
                  <a:cubicBezTo>
                    <a:pt x="157" y="78"/>
                    <a:pt x="313" y="0"/>
                    <a:pt x="488" y="0"/>
                  </a:cubicBezTo>
                  <a:close/>
                </a:path>
              </a:pathLst>
            </a:custGeom>
            <a:solidFill>
              <a:srgbClr val="232C54"/>
            </a:solidFill>
            <a:ln>
              <a:noFill/>
            </a:ln>
          </p:spPr>
          <p:txBody>
            <a:bodyPr spcFirstLastPara="1" wrap="square" lIns="182850" tIns="182850" rIns="182850" bIns="182850" anchor="ctr" anchorCtr="0">
              <a:noAutofit/>
            </a:bodyPr>
            <a:lstStyle/>
            <a:p>
              <a:endParaRPr sz="3600"/>
            </a:p>
          </p:txBody>
        </p:sp>
        <p:sp>
          <p:nvSpPr>
            <p:cNvPr id="7479" name="Google Shape;7479;p56"/>
            <p:cNvSpPr/>
            <p:nvPr/>
          </p:nvSpPr>
          <p:spPr>
            <a:xfrm>
              <a:off x="-517088" y="1616602"/>
              <a:ext cx="15176" cy="10304"/>
            </a:xfrm>
            <a:custGeom>
              <a:avLst/>
              <a:gdLst/>
              <a:ahLst/>
              <a:cxnLst/>
              <a:rect l="l" t="t" r="r" b="b"/>
              <a:pathLst>
                <a:path w="489" h="332" extrusionOk="0">
                  <a:moveTo>
                    <a:pt x="488" y="0"/>
                  </a:moveTo>
                  <a:cubicBezTo>
                    <a:pt x="313" y="0"/>
                    <a:pt x="157" y="78"/>
                    <a:pt x="0" y="78"/>
                  </a:cubicBezTo>
                  <a:lnTo>
                    <a:pt x="0" y="156"/>
                  </a:lnTo>
                  <a:cubicBezTo>
                    <a:pt x="0" y="332"/>
                    <a:pt x="157" y="332"/>
                    <a:pt x="235" y="332"/>
                  </a:cubicBezTo>
                  <a:cubicBezTo>
                    <a:pt x="313" y="332"/>
                    <a:pt x="391" y="332"/>
                    <a:pt x="391" y="234"/>
                  </a:cubicBezTo>
                  <a:cubicBezTo>
                    <a:pt x="488" y="156"/>
                    <a:pt x="488" y="78"/>
                    <a:pt x="488" y="0"/>
                  </a:cubicBez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520" name="Google Shape;7520;p56"/>
            <p:cNvSpPr/>
            <p:nvPr/>
          </p:nvSpPr>
          <p:spPr>
            <a:xfrm>
              <a:off x="-196745" y="546577"/>
              <a:ext cx="24859" cy="20638"/>
            </a:xfrm>
            <a:custGeom>
              <a:avLst/>
              <a:gdLst/>
              <a:ahLst/>
              <a:cxnLst/>
              <a:rect l="l" t="t" r="r" b="b"/>
              <a:pathLst>
                <a:path w="801" h="665" extrusionOk="0">
                  <a:moveTo>
                    <a:pt x="410" y="1"/>
                  </a:moveTo>
                  <a:cubicBezTo>
                    <a:pt x="0" y="1"/>
                    <a:pt x="0" y="664"/>
                    <a:pt x="410" y="664"/>
                  </a:cubicBezTo>
                  <a:cubicBezTo>
                    <a:pt x="800" y="664"/>
                    <a:pt x="800"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21" name="Google Shape;7521;p56"/>
            <p:cNvSpPr/>
            <p:nvPr/>
          </p:nvSpPr>
          <p:spPr>
            <a:xfrm>
              <a:off x="-274425" y="629503"/>
              <a:ext cx="14711" cy="16449"/>
            </a:xfrm>
            <a:custGeom>
              <a:avLst/>
              <a:gdLst/>
              <a:ahLst/>
              <a:cxnLst/>
              <a:rect l="l" t="t" r="r" b="b"/>
              <a:pathLst>
                <a:path w="474" h="530" extrusionOk="0">
                  <a:moveTo>
                    <a:pt x="143" y="1"/>
                  </a:moveTo>
                  <a:cubicBezTo>
                    <a:pt x="41" y="1"/>
                    <a:pt x="1" y="128"/>
                    <a:pt x="64" y="256"/>
                  </a:cubicBezTo>
                  <a:cubicBezTo>
                    <a:pt x="0" y="399"/>
                    <a:pt x="41" y="530"/>
                    <a:pt x="143" y="530"/>
                  </a:cubicBezTo>
                  <a:cubicBezTo>
                    <a:pt x="166" y="530"/>
                    <a:pt x="192" y="524"/>
                    <a:pt x="220" y="509"/>
                  </a:cubicBezTo>
                  <a:cubicBezTo>
                    <a:pt x="220" y="509"/>
                    <a:pt x="298" y="509"/>
                    <a:pt x="376" y="334"/>
                  </a:cubicBezTo>
                  <a:cubicBezTo>
                    <a:pt x="474" y="334"/>
                    <a:pt x="474" y="178"/>
                    <a:pt x="376" y="178"/>
                  </a:cubicBezTo>
                  <a:cubicBezTo>
                    <a:pt x="298" y="22"/>
                    <a:pt x="220" y="22"/>
                    <a:pt x="220" y="22"/>
                  </a:cubicBezTo>
                  <a:cubicBezTo>
                    <a:pt x="192" y="7"/>
                    <a:pt x="166" y="1"/>
                    <a:pt x="14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22" name="Google Shape;7522;p56"/>
            <p:cNvSpPr/>
            <p:nvPr/>
          </p:nvSpPr>
          <p:spPr>
            <a:xfrm>
              <a:off x="-1576809" y="481807"/>
              <a:ext cx="20018" cy="16386"/>
            </a:xfrm>
            <a:custGeom>
              <a:avLst/>
              <a:gdLst/>
              <a:ahLst/>
              <a:cxnLst/>
              <a:rect l="l" t="t" r="r" b="b"/>
              <a:pathLst>
                <a:path w="645" h="528" extrusionOk="0">
                  <a:moveTo>
                    <a:pt x="355" y="0"/>
                  </a:moveTo>
                  <a:cubicBezTo>
                    <a:pt x="294" y="0"/>
                    <a:pt x="235" y="20"/>
                    <a:pt x="157" y="59"/>
                  </a:cubicBezTo>
                  <a:cubicBezTo>
                    <a:pt x="1" y="137"/>
                    <a:pt x="79" y="390"/>
                    <a:pt x="157" y="468"/>
                  </a:cubicBezTo>
                  <a:lnTo>
                    <a:pt x="235" y="468"/>
                  </a:lnTo>
                  <a:cubicBezTo>
                    <a:pt x="235" y="507"/>
                    <a:pt x="255" y="527"/>
                    <a:pt x="284" y="527"/>
                  </a:cubicBezTo>
                  <a:cubicBezTo>
                    <a:pt x="313" y="527"/>
                    <a:pt x="352" y="507"/>
                    <a:pt x="391" y="468"/>
                  </a:cubicBezTo>
                  <a:cubicBezTo>
                    <a:pt x="489" y="390"/>
                    <a:pt x="567" y="312"/>
                    <a:pt x="567" y="215"/>
                  </a:cubicBezTo>
                  <a:cubicBezTo>
                    <a:pt x="567" y="137"/>
                    <a:pt x="645" y="59"/>
                    <a:pt x="567" y="59"/>
                  </a:cubicBezTo>
                  <a:cubicBezTo>
                    <a:pt x="479" y="20"/>
                    <a:pt x="415" y="0"/>
                    <a:pt x="35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23" name="Google Shape;7523;p56"/>
            <p:cNvSpPr/>
            <p:nvPr/>
          </p:nvSpPr>
          <p:spPr>
            <a:xfrm>
              <a:off x="-1569547" y="-543403"/>
              <a:ext cx="976796" cy="471763"/>
            </a:xfrm>
            <a:custGeom>
              <a:avLst/>
              <a:gdLst/>
              <a:ahLst/>
              <a:cxnLst/>
              <a:rect l="l" t="t" r="r" b="b"/>
              <a:pathLst>
                <a:path w="31474" h="15201" extrusionOk="0">
                  <a:moveTo>
                    <a:pt x="17230" y="1"/>
                  </a:moveTo>
                  <a:cubicBezTo>
                    <a:pt x="16508" y="1"/>
                    <a:pt x="15767" y="1"/>
                    <a:pt x="15045" y="79"/>
                  </a:cubicBezTo>
                  <a:cubicBezTo>
                    <a:pt x="14303" y="79"/>
                    <a:pt x="13581" y="255"/>
                    <a:pt x="12840" y="333"/>
                  </a:cubicBezTo>
                  <a:cubicBezTo>
                    <a:pt x="12118" y="489"/>
                    <a:pt x="11376" y="567"/>
                    <a:pt x="10732" y="742"/>
                  </a:cubicBezTo>
                  <a:cubicBezTo>
                    <a:pt x="9269" y="1152"/>
                    <a:pt x="7962" y="1640"/>
                    <a:pt x="6752" y="2362"/>
                  </a:cubicBezTo>
                  <a:cubicBezTo>
                    <a:pt x="5523" y="3006"/>
                    <a:pt x="4469" y="3903"/>
                    <a:pt x="3572" y="4801"/>
                  </a:cubicBezTo>
                  <a:cubicBezTo>
                    <a:pt x="2694" y="5776"/>
                    <a:pt x="2030" y="6752"/>
                    <a:pt x="1542" y="7806"/>
                  </a:cubicBezTo>
                  <a:cubicBezTo>
                    <a:pt x="977" y="8781"/>
                    <a:pt x="645" y="9757"/>
                    <a:pt x="489" y="10654"/>
                  </a:cubicBezTo>
                  <a:cubicBezTo>
                    <a:pt x="255" y="11474"/>
                    <a:pt x="157" y="12274"/>
                    <a:pt x="79" y="12937"/>
                  </a:cubicBezTo>
                  <a:cubicBezTo>
                    <a:pt x="1" y="13581"/>
                    <a:pt x="1" y="14069"/>
                    <a:pt x="1" y="14401"/>
                  </a:cubicBezTo>
                  <a:cubicBezTo>
                    <a:pt x="79" y="14557"/>
                    <a:pt x="79" y="14713"/>
                    <a:pt x="79" y="14810"/>
                  </a:cubicBezTo>
                  <a:lnTo>
                    <a:pt x="79" y="14966"/>
                  </a:lnTo>
                  <a:cubicBezTo>
                    <a:pt x="79" y="15122"/>
                    <a:pt x="255" y="15201"/>
                    <a:pt x="411" y="15201"/>
                  </a:cubicBezTo>
                  <a:cubicBezTo>
                    <a:pt x="567" y="15201"/>
                    <a:pt x="742" y="15122"/>
                    <a:pt x="742" y="14888"/>
                  </a:cubicBezTo>
                  <a:lnTo>
                    <a:pt x="742" y="14810"/>
                  </a:lnTo>
                  <a:lnTo>
                    <a:pt x="742" y="14401"/>
                  </a:lnTo>
                  <a:cubicBezTo>
                    <a:pt x="742" y="14069"/>
                    <a:pt x="820" y="13581"/>
                    <a:pt x="899" y="13015"/>
                  </a:cubicBezTo>
                  <a:cubicBezTo>
                    <a:pt x="1055" y="11786"/>
                    <a:pt x="1464" y="10088"/>
                    <a:pt x="2440" y="8293"/>
                  </a:cubicBezTo>
                  <a:cubicBezTo>
                    <a:pt x="2928" y="7318"/>
                    <a:pt x="3572" y="6420"/>
                    <a:pt x="4391" y="5620"/>
                  </a:cubicBezTo>
                  <a:cubicBezTo>
                    <a:pt x="5211" y="4801"/>
                    <a:pt x="6186" y="3981"/>
                    <a:pt x="7318" y="3415"/>
                  </a:cubicBezTo>
                  <a:cubicBezTo>
                    <a:pt x="8450" y="2772"/>
                    <a:pt x="9679" y="2362"/>
                    <a:pt x="11064" y="2030"/>
                  </a:cubicBezTo>
                  <a:cubicBezTo>
                    <a:pt x="11708" y="1796"/>
                    <a:pt x="12352" y="1718"/>
                    <a:pt x="13015" y="1640"/>
                  </a:cubicBezTo>
                  <a:cubicBezTo>
                    <a:pt x="13737" y="1542"/>
                    <a:pt x="14401" y="1386"/>
                    <a:pt x="15123" y="1386"/>
                  </a:cubicBezTo>
                  <a:cubicBezTo>
                    <a:pt x="15922" y="1341"/>
                    <a:pt x="16748" y="1296"/>
                    <a:pt x="17555" y="1296"/>
                  </a:cubicBezTo>
                  <a:cubicBezTo>
                    <a:pt x="18146" y="1296"/>
                    <a:pt x="18726" y="1320"/>
                    <a:pt x="19279" y="1386"/>
                  </a:cubicBezTo>
                  <a:cubicBezTo>
                    <a:pt x="20566" y="1640"/>
                    <a:pt x="21874" y="1952"/>
                    <a:pt x="23005" y="2518"/>
                  </a:cubicBezTo>
                  <a:cubicBezTo>
                    <a:pt x="24157" y="3103"/>
                    <a:pt x="25210" y="3747"/>
                    <a:pt x="26010" y="4567"/>
                  </a:cubicBezTo>
                  <a:cubicBezTo>
                    <a:pt x="26908" y="5367"/>
                    <a:pt x="27571" y="6264"/>
                    <a:pt x="28137" y="7162"/>
                  </a:cubicBezTo>
                  <a:cubicBezTo>
                    <a:pt x="29269" y="8859"/>
                    <a:pt x="29913" y="10576"/>
                    <a:pt x="30244" y="11708"/>
                  </a:cubicBezTo>
                  <a:cubicBezTo>
                    <a:pt x="30400" y="12274"/>
                    <a:pt x="30576" y="12762"/>
                    <a:pt x="30654" y="13093"/>
                  </a:cubicBezTo>
                  <a:cubicBezTo>
                    <a:pt x="30654" y="13249"/>
                    <a:pt x="30732" y="13347"/>
                    <a:pt x="30732" y="13425"/>
                  </a:cubicBezTo>
                  <a:lnTo>
                    <a:pt x="30732" y="13581"/>
                  </a:lnTo>
                  <a:cubicBezTo>
                    <a:pt x="30797" y="13711"/>
                    <a:pt x="30929" y="13854"/>
                    <a:pt x="31061" y="13854"/>
                  </a:cubicBezTo>
                  <a:cubicBezTo>
                    <a:pt x="31088" y="13854"/>
                    <a:pt x="31115" y="13848"/>
                    <a:pt x="31142" y="13835"/>
                  </a:cubicBezTo>
                  <a:cubicBezTo>
                    <a:pt x="31298" y="13835"/>
                    <a:pt x="31473" y="13659"/>
                    <a:pt x="31376" y="13503"/>
                  </a:cubicBezTo>
                  <a:lnTo>
                    <a:pt x="31376" y="13347"/>
                  </a:lnTo>
                  <a:cubicBezTo>
                    <a:pt x="31376" y="13249"/>
                    <a:pt x="31376" y="13093"/>
                    <a:pt x="31298" y="12937"/>
                  </a:cubicBezTo>
                  <a:cubicBezTo>
                    <a:pt x="31298" y="12605"/>
                    <a:pt x="31220" y="12118"/>
                    <a:pt x="31064" y="11474"/>
                  </a:cubicBezTo>
                  <a:cubicBezTo>
                    <a:pt x="30888" y="10908"/>
                    <a:pt x="30654" y="10167"/>
                    <a:pt x="30322" y="9269"/>
                  </a:cubicBezTo>
                  <a:cubicBezTo>
                    <a:pt x="30010" y="8469"/>
                    <a:pt x="29600" y="7571"/>
                    <a:pt x="29035" y="6596"/>
                  </a:cubicBezTo>
                  <a:cubicBezTo>
                    <a:pt x="28449" y="5620"/>
                    <a:pt x="27727" y="4645"/>
                    <a:pt x="26830" y="3747"/>
                  </a:cubicBezTo>
                  <a:cubicBezTo>
                    <a:pt x="25932" y="2850"/>
                    <a:pt x="24800" y="2030"/>
                    <a:pt x="23571" y="1386"/>
                  </a:cubicBezTo>
                  <a:cubicBezTo>
                    <a:pt x="22283" y="742"/>
                    <a:pt x="20898" y="333"/>
                    <a:pt x="19435" y="177"/>
                  </a:cubicBezTo>
                  <a:lnTo>
                    <a:pt x="18869" y="79"/>
                  </a:lnTo>
                  <a:lnTo>
                    <a:pt x="18303" y="79"/>
                  </a:lnTo>
                  <a:lnTo>
                    <a:pt x="17815" y="1"/>
                  </a:lnTo>
                  <a:close/>
                </a:path>
              </a:pathLst>
            </a:custGeom>
            <a:solidFill>
              <a:srgbClr val="8E1B24"/>
            </a:solidFill>
            <a:ln>
              <a:noFill/>
            </a:ln>
          </p:spPr>
          <p:txBody>
            <a:bodyPr spcFirstLastPara="1" wrap="square" lIns="182850" tIns="182850" rIns="182850" bIns="182850" anchor="ctr" anchorCtr="0">
              <a:noAutofit/>
            </a:bodyPr>
            <a:lstStyle/>
            <a:p>
              <a:endParaRPr sz="3600"/>
            </a:p>
          </p:txBody>
        </p:sp>
        <p:sp>
          <p:nvSpPr>
            <p:cNvPr id="7524" name="Google Shape;7524;p56"/>
            <p:cNvSpPr/>
            <p:nvPr/>
          </p:nvSpPr>
          <p:spPr>
            <a:xfrm>
              <a:off x="-1619793" y="1603878"/>
              <a:ext cx="1175389" cy="135126"/>
            </a:xfrm>
            <a:custGeom>
              <a:avLst/>
              <a:gdLst/>
              <a:ahLst/>
              <a:cxnLst/>
              <a:rect l="l" t="t" r="r" b="b"/>
              <a:pathLst>
                <a:path w="37873" h="4354" extrusionOk="0">
                  <a:moveTo>
                    <a:pt x="157" y="0"/>
                  </a:moveTo>
                  <a:cubicBezTo>
                    <a:pt x="79" y="566"/>
                    <a:pt x="1" y="1230"/>
                    <a:pt x="1" y="1951"/>
                  </a:cubicBezTo>
                  <a:cubicBezTo>
                    <a:pt x="273" y="2003"/>
                    <a:pt x="8499" y="4354"/>
                    <a:pt x="19568" y="4354"/>
                  </a:cubicBezTo>
                  <a:cubicBezTo>
                    <a:pt x="25164" y="4354"/>
                    <a:pt x="31485" y="3753"/>
                    <a:pt x="37873" y="1951"/>
                  </a:cubicBezTo>
                  <a:cubicBezTo>
                    <a:pt x="37873" y="1230"/>
                    <a:pt x="37873" y="566"/>
                    <a:pt x="37795" y="0"/>
                  </a:cubicBezTo>
                  <a:cubicBezTo>
                    <a:pt x="30699" y="1711"/>
                    <a:pt x="24152" y="2281"/>
                    <a:pt x="18576" y="2281"/>
                  </a:cubicBezTo>
                  <a:cubicBezTo>
                    <a:pt x="7424" y="2281"/>
                    <a:pt x="157" y="0"/>
                    <a:pt x="15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25" name="Google Shape;7525;p56"/>
            <p:cNvSpPr/>
            <p:nvPr/>
          </p:nvSpPr>
          <p:spPr>
            <a:xfrm>
              <a:off x="-767168" y="1086741"/>
              <a:ext cx="484456" cy="419066"/>
            </a:xfrm>
            <a:custGeom>
              <a:avLst/>
              <a:gdLst/>
              <a:ahLst/>
              <a:cxnLst/>
              <a:rect l="l" t="t" r="r" b="b"/>
              <a:pathLst>
                <a:path w="15610" h="13503" extrusionOk="0">
                  <a:moveTo>
                    <a:pt x="10400" y="0"/>
                  </a:moveTo>
                  <a:cubicBezTo>
                    <a:pt x="10400" y="0"/>
                    <a:pt x="7083" y="2673"/>
                    <a:pt x="0" y="4137"/>
                  </a:cubicBezTo>
                  <a:cubicBezTo>
                    <a:pt x="410" y="4469"/>
                    <a:pt x="742" y="4878"/>
                    <a:pt x="742" y="4878"/>
                  </a:cubicBezTo>
                  <a:cubicBezTo>
                    <a:pt x="742" y="4722"/>
                    <a:pt x="976" y="4547"/>
                    <a:pt x="1132" y="4547"/>
                  </a:cubicBezTo>
                  <a:cubicBezTo>
                    <a:pt x="1795" y="4625"/>
                    <a:pt x="2849" y="4722"/>
                    <a:pt x="3005" y="4956"/>
                  </a:cubicBezTo>
                  <a:cubicBezTo>
                    <a:pt x="3005" y="4956"/>
                    <a:pt x="4800" y="5112"/>
                    <a:pt x="7649" y="5776"/>
                  </a:cubicBezTo>
                  <a:cubicBezTo>
                    <a:pt x="8371" y="5932"/>
                    <a:pt x="9190" y="6088"/>
                    <a:pt x="10088" y="6342"/>
                  </a:cubicBezTo>
                  <a:cubicBezTo>
                    <a:pt x="10088" y="6342"/>
                    <a:pt x="12351" y="9015"/>
                    <a:pt x="12936" y="13405"/>
                  </a:cubicBezTo>
                  <a:lnTo>
                    <a:pt x="13014" y="13502"/>
                  </a:lnTo>
                  <a:cubicBezTo>
                    <a:pt x="13502" y="13093"/>
                    <a:pt x="13814" y="12683"/>
                    <a:pt x="14068" y="12039"/>
                  </a:cubicBezTo>
                  <a:cubicBezTo>
                    <a:pt x="15610" y="8215"/>
                    <a:pt x="13249" y="3649"/>
                    <a:pt x="1040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26" name="Google Shape;7526;p56"/>
            <p:cNvSpPr/>
            <p:nvPr/>
          </p:nvSpPr>
          <p:spPr>
            <a:xfrm>
              <a:off x="-1783906" y="-31108"/>
              <a:ext cx="1400082" cy="852656"/>
            </a:xfrm>
            <a:custGeom>
              <a:avLst/>
              <a:gdLst/>
              <a:ahLst/>
              <a:cxnLst/>
              <a:rect l="l" t="t" r="r" b="b"/>
              <a:pathLst>
                <a:path w="45113" h="27474" extrusionOk="0">
                  <a:moveTo>
                    <a:pt x="30966" y="1"/>
                  </a:moveTo>
                  <a:cubicBezTo>
                    <a:pt x="24059" y="4547"/>
                    <a:pt x="23649" y="16508"/>
                    <a:pt x="23649" y="16508"/>
                  </a:cubicBezTo>
                  <a:cubicBezTo>
                    <a:pt x="23597" y="16670"/>
                    <a:pt x="23428" y="16724"/>
                    <a:pt x="23226" y="16724"/>
                  </a:cubicBezTo>
                  <a:cubicBezTo>
                    <a:pt x="22821" y="16724"/>
                    <a:pt x="22283" y="16508"/>
                    <a:pt x="22283" y="16508"/>
                  </a:cubicBezTo>
                  <a:cubicBezTo>
                    <a:pt x="21210" y="8215"/>
                    <a:pt x="14557" y="1796"/>
                    <a:pt x="13737" y="976"/>
                  </a:cubicBezTo>
                  <a:cubicBezTo>
                    <a:pt x="13327" y="1308"/>
                    <a:pt x="13015" y="1718"/>
                    <a:pt x="12683" y="2108"/>
                  </a:cubicBezTo>
                  <a:cubicBezTo>
                    <a:pt x="11552" y="3337"/>
                    <a:pt x="10479" y="4645"/>
                    <a:pt x="9503" y="6010"/>
                  </a:cubicBezTo>
                  <a:cubicBezTo>
                    <a:pt x="8859" y="6908"/>
                    <a:pt x="8215" y="7805"/>
                    <a:pt x="7649" y="8625"/>
                  </a:cubicBezTo>
                  <a:cubicBezTo>
                    <a:pt x="4391" y="12839"/>
                    <a:pt x="723" y="15532"/>
                    <a:pt x="1" y="15532"/>
                  </a:cubicBezTo>
                  <a:cubicBezTo>
                    <a:pt x="1" y="15532"/>
                    <a:pt x="4547" y="21873"/>
                    <a:pt x="12918" y="25210"/>
                  </a:cubicBezTo>
                  <a:cubicBezTo>
                    <a:pt x="15044" y="26107"/>
                    <a:pt x="17483" y="27083"/>
                    <a:pt x="20156" y="27395"/>
                  </a:cubicBezTo>
                  <a:cubicBezTo>
                    <a:pt x="21054" y="27473"/>
                    <a:pt x="21952" y="27473"/>
                    <a:pt x="22849" y="27473"/>
                  </a:cubicBezTo>
                  <a:lnTo>
                    <a:pt x="23747" y="27473"/>
                  </a:lnTo>
                  <a:cubicBezTo>
                    <a:pt x="24956" y="27473"/>
                    <a:pt x="26088" y="27395"/>
                    <a:pt x="27239" y="27239"/>
                  </a:cubicBezTo>
                  <a:cubicBezTo>
                    <a:pt x="28937" y="26907"/>
                    <a:pt x="30478" y="26595"/>
                    <a:pt x="31864" y="26010"/>
                  </a:cubicBezTo>
                  <a:cubicBezTo>
                    <a:pt x="32761" y="25776"/>
                    <a:pt x="33581" y="25034"/>
                    <a:pt x="34381" y="24722"/>
                  </a:cubicBezTo>
                  <a:cubicBezTo>
                    <a:pt x="42283" y="20820"/>
                    <a:pt x="45112" y="13737"/>
                    <a:pt x="45112" y="13737"/>
                  </a:cubicBezTo>
                  <a:cubicBezTo>
                    <a:pt x="45112" y="13737"/>
                    <a:pt x="42283" y="12449"/>
                    <a:pt x="36098" y="5288"/>
                  </a:cubicBezTo>
                  <a:lnTo>
                    <a:pt x="36020" y="5288"/>
                  </a:lnTo>
                  <a:cubicBezTo>
                    <a:pt x="34966" y="4059"/>
                    <a:pt x="33990" y="2850"/>
                    <a:pt x="32917" y="1796"/>
                  </a:cubicBezTo>
                  <a:cubicBezTo>
                    <a:pt x="32273" y="1132"/>
                    <a:pt x="31629" y="489"/>
                    <a:pt x="3096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7527" name="Google Shape;7527;p56"/>
            <p:cNvSpPr/>
            <p:nvPr/>
          </p:nvSpPr>
          <p:spPr>
            <a:xfrm>
              <a:off x="-1614951" y="1230247"/>
              <a:ext cx="1168126" cy="444421"/>
            </a:xfrm>
            <a:custGeom>
              <a:avLst/>
              <a:gdLst/>
              <a:ahLst/>
              <a:cxnLst/>
              <a:rect l="l" t="t" r="r" b="b"/>
              <a:pathLst>
                <a:path w="37639" h="14320" extrusionOk="0">
                  <a:moveTo>
                    <a:pt x="24059" y="1"/>
                  </a:moveTo>
                  <a:cubicBezTo>
                    <a:pt x="22361" y="254"/>
                    <a:pt x="20410" y="332"/>
                    <a:pt x="18381" y="332"/>
                  </a:cubicBezTo>
                  <a:cubicBezTo>
                    <a:pt x="16176" y="332"/>
                    <a:pt x="14303" y="254"/>
                    <a:pt x="12527" y="176"/>
                  </a:cubicBezTo>
                  <a:cubicBezTo>
                    <a:pt x="12117" y="664"/>
                    <a:pt x="11298" y="1074"/>
                    <a:pt x="11142" y="1074"/>
                  </a:cubicBezTo>
                  <a:cubicBezTo>
                    <a:pt x="11318" y="1074"/>
                    <a:pt x="12522" y="654"/>
                    <a:pt x="13206" y="654"/>
                  </a:cubicBezTo>
                  <a:cubicBezTo>
                    <a:pt x="13432" y="654"/>
                    <a:pt x="13601" y="699"/>
                    <a:pt x="13659" y="820"/>
                  </a:cubicBezTo>
                  <a:cubicBezTo>
                    <a:pt x="13991" y="1386"/>
                    <a:pt x="12117" y="2537"/>
                    <a:pt x="11961" y="2693"/>
                  </a:cubicBezTo>
                  <a:cubicBezTo>
                    <a:pt x="12012" y="2643"/>
                    <a:pt x="12667" y="2423"/>
                    <a:pt x="13149" y="2423"/>
                  </a:cubicBezTo>
                  <a:cubicBezTo>
                    <a:pt x="13417" y="2423"/>
                    <a:pt x="13631" y="2491"/>
                    <a:pt x="13659" y="2693"/>
                  </a:cubicBezTo>
                  <a:cubicBezTo>
                    <a:pt x="13815" y="3181"/>
                    <a:pt x="11864" y="4722"/>
                    <a:pt x="10010" y="5132"/>
                  </a:cubicBezTo>
                  <a:cubicBezTo>
                    <a:pt x="10088" y="5288"/>
                    <a:pt x="10166" y="5464"/>
                    <a:pt x="10166" y="5542"/>
                  </a:cubicBezTo>
                  <a:cubicBezTo>
                    <a:pt x="10322" y="5776"/>
                    <a:pt x="10244" y="6030"/>
                    <a:pt x="10010" y="6108"/>
                  </a:cubicBezTo>
                  <a:cubicBezTo>
                    <a:pt x="9678" y="6264"/>
                    <a:pt x="9035" y="6596"/>
                    <a:pt x="8215" y="7005"/>
                  </a:cubicBezTo>
                  <a:cubicBezTo>
                    <a:pt x="6596" y="7727"/>
                    <a:pt x="4391" y="8703"/>
                    <a:pt x="2205" y="9269"/>
                  </a:cubicBezTo>
                  <a:cubicBezTo>
                    <a:pt x="1542" y="9444"/>
                    <a:pt x="898" y="9600"/>
                    <a:pt x="332" y="9678"/>
                  </a:cubicBezTo>
                  <a:lnTo>
                    <a:pt x="332" y="9854"/>
                  </a:lnTo>
                  <a:cubicBezTo>
                    <a:pt x="332" y="9854"/>
                    <a:pt x="79" y="10732"/>
                    <a:pt x="1" y="12039"/>
                  </a:cubicBezTo>
                  <a:cubicBezTo>
                    <a:pt x="1" y="12039"/>
                    <a:pt x="7268" y="14320"/>
                    <a:pt x="18420" y="14320"/>
                  </a:cubicBezTo>
                  <a:cubicBezTo>
                    <a:pt x="23996" y="14320"/>
                    <a:pt x="30543" y="13750"/>
                    <a:pt x="37639" y="12039"/>
                  </a:cubicBezTo>
                  <a:cubicBezTo>
                    <a:pt x="37561" y="10654"/>
                    <a:pt x="37327" y="9678"/>
                    <a:pt x="37327" y="9678"/>
                  </a:cubicBezTo>
                  <a:cubicBezTo>
                    <a:pt x="36429" y="9678"/>
                    <a:pt x="35454" y="9522"/>
                    <a:pt x="34478" y="9269"/>
                  </a:cubicBezTo>
                  <a:cubicBezTo>
                    <a:pt x="32273" y="8703"/>
                    <a:pt x="30088" y="7805"/>
                    <a:pt x="28449" y="7005"/>
                  </a:cubicBezTo>
                  <a:cubicBezTo>
                    <a:pt x="27649" y="6674"/>
                    <a:pt x="27083" y="6264"/>
                    <a:pt x="26673" y="6108"/>
                  </a:cubicBezTo>
                  <a:cubicBezTo>
                    <a:pt x="26420" y="6030"/>
                    <a:pt x="26420" y="5776"/>
                    <a:pt x="26498" y="5542"/>
                  </a:cubicBezTo>
                  <a:cubicBezTo>
                    <a:pt x="26595" y="5464"/>
                    <a:pt x="26595" y="5288"/>
                    <a:pt x="26673" y="5132"/>
                  </a:cubicBezTo>
                  <a:cubicBezTo>
                    <a:pt x="24800" y="4722"/>
                    <a:pt x="22849" y="3181"/>
                    <a:pt x="23005" y="2693"/>
                  </a:cubicBezTo>
                  <a:cubicBezTo>
                    <a:pt x="23033" y="2491"/>
                    <a:pt x="23250" y="2423"/>
                    <a:pt x="23521" y="2423"/>
                  </a:cubicBezTo>
                  <a:cubicBezTo>
                    <a:pt x="24009" y="2423"/>
                    <a:pt x="24672" y="2643"/>
                    <a:pt x="24722" y="2693"/>
                  </a:cubicBezTo>
                  <a:cubicBezTo>
                    <a:pt x="24644" y="2537"/>
                    <a:pt x="22771" y="1386"/>
                    <a:pt x="23005" y="820"/>
                  </a:cubicBezTo>
                  <a:cubicBezTo>
                    <a:pt x="23087" y="699"/>
                    <a:pt x="23268" y="654"/>
                    <a:pt x="23498" y="654"/>
                  </a:cubicBezTo>
                  <a:cubicBezTo>
                    <a:pt x="24197" y="654"/>
                    <a:pt x="25346" y="1074"/>
                    <a:pt x="25522" y="1074"/>
                  </a:cubicBezTo>
                  <a:cubicBezTo>
                    <a:pt x="25366" y="1074"/>
                    <a:pt x="24390" y="488"/>
                    <a:pt x="24059" y="1"/>
                  </a:cubicBezTo>
                  <a:close/>
                </a:path>
              </a:pathLst>
            </a:custGeom>
            <a:solidFill>
              <a:srgbClr val="A52227"/>
            </a:solidFill>
            <a:ln>
              <a:noFill/>
            </a:ln>
          </p:spPr>
          <p:txBody>
            <a:bodyPr spcFirstLastPara="1" wrap="square" lIns="182850" tIns="182850" rIns="182850" bIns="182850" anchor="ctr" anchorCtr="0">
              <a:noAutofit/>
            </a:bodyPr>
            <a:lstStyle/>
            <a:p>
              <a:endParaRPr sz="3600"/>
            </a:p>
          </p:txBody>
        </p:sp>
        <p:sp>
          <p:nvSpPr>
            <p:cNvPr id="7528" name="Google Shape;7528;p56"/>
            <p:cNvSpPr/>
            <p:nvPr/>
          </p:nvSpPr>
          <p:spPr>
            <a:xfrm>
              <a:off x="-1670659" y="1048599"/>
              <a:ext cx="1226255" cy="191983"/>
            </a:xfrm>
            <a:custGeom>
              <a:avLst/>
              <a:gdLst/>
              <a:ahLst/>
              <a:cxnLst/>
              <a:rect l="l" t="t" r="r" b="b"/>
              <a:pathLst>
                <a:path w="39512" h="6186" extrusionOk="0">
                  <a:moveTo>
                    <a:pt x="38536" y="0"/>
                  </a:moveTo>
                  <a:cubicBezTo>
                    <a:pt x="38536" y="0"/>
                    <a:pt x="30595" y="4165"/>
                    <a:pt x="20879" y="4165"/>
                  </a:cubicBezTo>
                  <a:cubicBezTo>
                    <a:pt x="20620" y="4165"/>
                    <a:pt x="20359" y="4162"/>
                    <a:pt x="20098" y="4156"/>
                  </a:cubicBezTo>
                  <a:cubicBezTo>
                    <a:pt x="16761" y="4078"/>
                    <a:pt x="13834" y="3824"/>
                    <a:pt x="11317" y="3415"/>
                  </a:cubicBezTo>
                  <a:cubicBezTo>
                    <a:pt x="10986" y="3512"/>
                    <a:pt x="10732" y="3668"/>
                    <a:pt x="10420" y="3746"/>
                  </a:cubicBezTo>
                  <a:cubicBezTo>
                    <a:pt x="9683" y="4026"/>
                    <a:pt x="8921" y="4142"/>
                    <a:pt x="8153" y="4142"/>
                  </a:cubicBezTo>
                  <a:cubicBezTo>
                    <a:pt x="6887" y="4142"/>
                    <a:pt x="5605" y="3828"/>
                    <a:pt x="4391" y="3415"/>
                  </a:cubicBezTo>
                  <a:cubicBezTo>
                    <a:pt x="3103" y="3024"/>
                    <a:pt x="1874" y="2537"/>
                    <a:pt x="664" y="2127"/>
                  </a:cubicBezTo>
                  <a:lnTo>
                    <a:pt x="664" y="2205"/>
                  </a:lnTo>
                  <a:cubicBezTo>
                    <a:pt x="410" y="2439"/>
                    <a:pt x="254" y="2771"/>
                    <a:pt x="1" y="3024"/>
                  </a:cubicBezTo>
                  <a:cubicBezTo>
                    <a:pt x="1" y="3024"/>
                    <a:pt x="1386" y="4976"/>
                    <a:pt x="10732" y="5776"/>
                  </a:cubicBezTo>
                  <a:cubicBezTo>
                    <a:pt x="10986" y="5463"/>
                    <a:pt x="11395" y="5054"/>
                    <a:pt x="11805" y="4878"/>
                  </a:cubicBezTo>
                  <a:lnTo>
                    <a:pt x="11805" y="4878"/>
                  </a:lnTo>
                  <a:lnTo>
                    <a:pt x="11708" y="6185"/>
                  </a:lnTo>
                  <a:cubicBezTo>
                    <a:pt x="11708" y="6185"/>
                    <a:pt x="13401" y="5313"/>
                    <a:pt x="14191" y="5313"/>
                  </a:cubicBezTo>
                  <a:cubicBezTo>
                    <a:pt x="14368" y="5313"/>
                    <a:pt x="14499" y="5356"/>
                    <a:pt x="14556" y="5463"/>
                  </a:cubicBezTo>
                  <a:cubicBezTo>
                    <a:pt x="14634" y="5619"/>
                    <a:pt x="14478" y="5854"/>
                    <a:pt x="14322" y="6029"/>
                  </a:cubicBezTo>
                  <a:cubicBezTo>
                    <a:pt x="16098" y="6107"/>
                    <a:pt x="17971" y="6185"/>
                    <a:pt x="20176" y="6185"/>
                  </a:cubicBezTo>
                  <a:cubicBezTo>
                    <a:pt x="22205" y="6185"/>
                    <a:pt x="24156" y="6107"/>
                    <a:pt x="25854" y="5854"/>
                  </a:cubicBezTo>
                  <a:cubicBezTo>
                    <a:pt x="25698" y="5698"/>
                    <a:pt x="25698" y="5619"/>
                    <a:pt x="25776" y="5463"/>
                  </a:cubicBezTo>
                  <a:cubicBezTo>
                    <a:pt x="25822" y="5356"/>
                    <a:pt x="25944" y="5313"/>
                    <a:pt x="26113" y="5313"/>
                  </a:cubicBezTo>
                  <a:cubicBezTo>
                    <a:pt x="26866" y="5313"/>
                    <a:pt x="28546" y="6185"/>
                    <a:pt x="28546" y="6185"/>
                  </a:cubicBezTo>
                  <a:lnTo>
                    <a:pt x="28468" y="4878"/>
                  </a:lnTo>
                  <a:lnTo>
                    <a:pt x="28468" y="4878"/>
                  </a:lnTo>
                  <a:cubicBezTo>
                    <a:pt x="28702" y="4976"/>
                    <a:pt x="28956" y="5132"/>
                    <a:pt x="29112" y="5366"/>
                  </a:cubicBezTo>
                  <a:cubicBezTo>
                    <a:pt x="36195" y="3902"/>
                    <a:pt x="39512" y="1229"/>
                    <a:pt x="39512" y="1229"/>
                  </a:cubicBezTo>
                  <a:cubicBezTo>
                    <a:pt x="39200" y="820"/>
                    <a:pt x="38868" y="410"/>
                    <a:pt x="3853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29" name="Google Shape;7529;p56"/>
            <p:cNvSpPr/>
            <p:nvPr/>
          </p:nvSpPr>
          <p:spPr>
            <a:xfrm>
              <a:off x="-1319436" y="942615"/>
              <a:ext cx="844773" cy="235276"/>
            </a:xfrm>
            <a:custGeom>
              <a:avLst/>
              <a:gdLst/>
              <a:ahLst/>
              <a:cxnLst/>
              <a:rect l="l" t="t" r="r" b="b"/>
              <a:pathLst>
                <a:path w="27220" h="7581" extrusionOk="0">
                  <a:moveTo>
                    <a:pt x="24058" y="1"/>
                  </a:moveTo>
                  <a:cubicBezTo>
                    <a:pt x="17414" y="3207"/>
                    <a:pt x="11519" y="4194"/>
                    <a:pt x="6693" y="4194"/>
                  </a:cubicBezTo>
                  <a:cubicBezTo>
                    <a:pt x="5383" y="4194"/>
                    <a:pt x="4151" y="4121"/>
                    <a:pt x="3005" y="4000"/>
                  </a:cubicBezTo>
                  <a:cubicBezTo>
                    <a:pt x="2752" y="4566"/>
                    <a:pt x="2439" y="5054"/>
                    <a:pt x="1854" y="5620"/>
                  </a:cubicBezTo>
                  <a:cubicBezTo>
                    <a:pt x="1366" y="6030"/>
                    <a:pt x="722" y="6439"/>
                    <a:pt x="0" y="6830"/>
                  </a:cubicBezTo>
                  <a:cubicBezTo>
                    <a:pt x="2517" y="7239"/>
                    <a:pt x="5444" y="7493"/>
                    <a:pt x="8781" y="7571"/>
                  </a:cubicBezTo>
                  <a:cubicBezTo>
                    <a:pt x="9042" y="7577"/>
                    <a:pt x="9303" y="7580"/>
                    <a:pt x="9562" y="7580"/>
                  </a:cubicBezTo>
                  <a:cubicBezTo>
                    <a:pt x="19278" y="7580"/>
                    <a:pt x="27219" y="3415"/>
                    <a:pt x="27219" y="3415"/>
                  </a:cubicBezTo>
                  <a:cubicBezTo>
                    <a:pt x="26166" y="2127"/>
                    <a:pt x="25034" y="898"/>
                    <a:pt x="24058" y="1"/>
                  </a:cubicBezTo>
                  <a:close/>
                </a:path>
              </a:pathLst>
            </a:custGeom>
            <a:solidFill>
              <a:srgbClr val="A52227"/>
            </a:solidFill>
            <a:ln>
              <a:noFill/>
            </a:ln>
          </p:spPr>
          <p:txBody>
            <a:bodyPr spcFirstLastPara="1" wrap="square" lIns="182850" tIns="182850" rIns="182850" bIns="182850" anchor="ctr" anchorCtr="0">
              <a:noAutofit/>
            </a:bodyPr>
            <a:lstStyle/>
            <a:p>
              <a:endParaRPr sz="3600"/>
            </a:p>
          </p:txBody>
        </p:sp>
        <p:sp>
          <p:nvSpPr>
            <p:cNvPr id="7530" name="Google Shape;7530;p56"/>
            <p:cNvSpPr/>
            <p:nvPr/>
          </p:nvSpPr>
          <p:spPr>
            <a:xfrm>
              <a:off x="-1226176" y="917787"/>
              <a:ext cx="653411" cy="155020"/>
            </a:xfrm>
            <a:custGeom>
              <a:avLst/>
              <a:gdLst/>
              <a:ahLst/>
              <a:cxnLst/>
              <a:rect l="l" t="t" r="r" b="b"/>
              <a:pathLst>
                <a:path w="21054" h="4995" extrusionOk="0">
                  <a:moveTo>
                    <a:pt x="20234" y="1"/>
                  </a:moveTo>
                  <a:cubicBezTo>
                    <a:pt x="14186" y="2902"/>
                    <a:pt x="8732" y="3862"/>
                    <a:pt x="4211" y="3862"/>
                  </a:cubicBezTo>
                  <a:cubicBezTo>
                    <a:pt x="3686" y="3862"/>
                    <a:pt x="3173" y="3849"/>
                    <a:pt x="2673" y="3825"/>
                  </a:cubicBezTo>
                  <a:cubicBezTo>
                    <a:pt x="1873" y="3825"/>
                    <a:pt x="1132" y="3727"/>
                    <a:pt x="410" y="3649"/>
                  </a:cubicBezTo>
                  <a:cubicBezTo>
                    <a:pt x="312" y="4059"/>
                    <a:pt x="156" y="4391"/>
                    <a:pt x="0" y="4800"/>
                  </a:cubicBezTo>
                  <a:cubicBezTo>
                    <a:pt x="1146" y="4921"/>
                    <a:pt x="2378" y="4994"/>
                    <a:pt x="3688" y="4994"/>
                  </a:cubicBezTo>
                  <a:cubicBezTo>
                    <a:pt x="8514" y="4994"/>
                    <a:pt x="14409" y="4007"/>
                    <a:pt x="21053" y="801"/>
                  </a:cubicBezTo>
                  <a:lnTo>
                    <a:pt x="20234" y="1"/>
                  </a:lnTo>
                  <a:close/>
                </a:path>
              </a:pathLst>
            </a:custGeom>
            <a:solidFill>
              <a:srgbClr val="E56E6E"/>
            </a:solidFill>
            <a:ln>
              <a:noFill/>
            </a:ln>
          </p:spPr>
          <p:txBody>
            <a:bodyPr spcFirstLastPara="1" wrap="square" lIns="182850" tIns="182850" rIns="182850" bIns="182850" anchor="ctr" anchorCtr="0">
              <a:noAutofit/>
            </a:bodyPr>
            <a:lstStyle/>
            <a:p>
              <a:endParaRPr sz="3600"/>
            </a:p>
          </p:txBody>
        </p:sp>
        <p:sp>
          <p:nvSpPr>
            <p:cNvPr id="7531" name="Google Shape;7531;p56"/>
            <p:cNvSpPr/>
            <p:nvPr/>
          </p:nvSpPr>
          <p:spPr>
            <a:xfrm>
              <a:off x="-795038" y="736139"/>
              <a:ext cx="148999" cy="196824"/>
            </a:xfrm>
            <a:custGeom>
              <a:avLst/>
              <a:gdLst/>
              <a:ahLst/>
              <a:cxnLst/>
              <a:rect l="l" t="t" r="r" b="b"/>
              <a:pathLst>
                <a:path w="4801" h="6342" extrusionOk="0">
                  <a:moveTo>
                    <a:pt x="2518" y="0"/>
                  </a:moveTo>
                  <a:cubicBezTo>
                    <a:pt x="1718" y="312"/>
                    <a:pt x="898" y="722"/>
                    <a:pt x="1" y="976"/>
                  </a:cubicBezTo>
                  <a:cubicBezTo>
                    <a:pt x="1" y="976"/>
                    <a:pt x="1640" y="4878"/>
                    <a:pt x="1640" y="6341"/>
                  </a:cubicBezTo>
                  <a:lnTo>
                    <a:pt x="1718" y="6341"/>
                  </a:lnTo>
                  <a:cubicBezTo>
                    <a:pt x="2771" y="5854"/>
                    <a:pt x="3747" y="5190"/>
                    <a:pt x="4644" y="4390"/>
                  </a:cubicBezTo>
                  <a:cubicBezTo>
                    <a:pt x="4722" y="4215"/>
                    <a:pt x="4800" y="4059"/>
                    <a:pt x="4800" y="3902"/>
                  </a:cubicBezTo>
                  <a:cubicBezTo>
                    <a:pt x="4722" y="3083"/>
                    <a:pt x="4391" y="410"/>
                    <a:pt x="251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532" name="Google Shape;7532;p56"/>
            <p:cNvSpPr/>
            <p:nvPr/>
          </p:nvSpPr>
          <p:spPr>
            <a:xfrm>
              <a:off x="-762327" y="-235163"/>
              <a:ext cx="176837" cy="368199"/>
            </a:xfrm>
            <a:custGeom>
              <a:avLst/>
              <a:gdLst/>
              <a:ahLst/>
              <a:cxnLst/>
              <a:rect l="l" t="t" r="r" b="b"/>
              <a:pathLst>
                <a:path w="5698" h="11864" extrusionOk="0">
                  <a:moveTo>
                    <a:pt x="3025" y="0"/>
                  </a:moveTo>
                  <a:cubicBezTo>
                    <a:pt x="3025" y="0"/>
                    <a:pt x="254" y="4215"/>
                    <a:pt x="0" y="8371"/>
                  </a:cubicBezTo>
                  <a:cubicBezTo>
                    <a:pt x="1073" y="9425"/>
                    <a:pt x="2049" y="10634"/>
                    <a:pt x="3103" y="11863"/>
                  </a:cubicBezTo>
                  <a:lnTo>
                    <a:pt x="3181" y="11863"/>
                  </a:lnTo>
                  <a:lnTo>
                    <a:pt x="3259" y="11785"/>
                  </a:lnTo>
                  <a:cubicBezTo>
                    <a:pt x="5698" y="8293"/>
                    <a:pt x="4000" y="391"/>
                    <a:pt x="3025"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533" name="Google Shape;7533;p56"/>
            <p:cNvSpPr/>
            <p:nvPr/>
          </p:nvSpPr>
          <p:spPr>
            <a:xfrm>
              <a:off x="-855587" y="-235877"/>
              <a:ext cx="187141" cy="260508"/>
            </a:xfrm>
            <a:custGeom>
              <a:avLst/>
              <a:gdLst/>
              <a:ahLst/>
              <a:cxnLst/>
              <a:rect l="l" t="t" r="r" b="b"/>
              <a:pathLst>
                <a:path w="6030" h="8394" extrusionOk="0">
                  <a:moveTo>
                    <a:pt x="5915" y="1"/>
                  </a:moveTo>
                  <a:cubicBezTo>
                    <a:pt x="4811" y="1"/>
                    <a:pt x="714" y="4934"/>
                    <a:pt x="0" y="5779"/>
                  </a:cubicBezTo>
                  <a:cubicBezTo>
                    <a:pt x="332" y="6033"/>
                    <a:pt x="742" y="6267"/>
                    <a:pt x="1054" y="6599"/>
                  </a:cubicBezTo>
                  <a:cubicBezTo>
                    <a:pt x="1717" y="7087"/>
                    <a:pt x="2361" y="7730"/>
                    <a:pt x="3005" y="8394"/>
                  </a:cubicBezTo>
                  <a:cubicBezTo>
                    <a:pt x="3259" y="4238"/>
                    <a:pt x="6030" y="23"/>
                    <a:pt x="6030" y="23"/>
                  </a:cubicBezTo>
                  <a:cubicBezTo>
                    <a:pt x="5996" y="8"/>
                    <a:pt x="5958" y="1"/>
                    <a:pt x="5915"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534" name="Google Shape;7534;p56"/>
            <p:cNvSpPr/>
            <p:nvPr/>
          </p:nvSpPr>
          <p:spPr>
            <a:xfrm>
              <a:off x="-938543" y="766398"/>
              <a:ext cx="196824" cy="216811"/>
            </a:xfrm>
            <a:custGeom>
              <a:avLst/>
              <a:gdLst/>
              <a:ahLst/>
              <a:cxnLst/>
              <a:rect l="l" t="t" r="r" b="b"/>
              <a:pathLst>
                <a:path w="6342" h="6986" extrusionOk="0">
                  <a:moveTo>
                    <a:pt x="4625" y="1"/>
                  </a:moveTo>
                  <a:cubicBezTo>
                    <a:pt x="3239" y="567"/>
                    <a:pt x="1698" y="898"/>
                    <a:pt x="0" y="1210"/>
                  </a:cubicBezTo>
                  <a:cubicBezTo>
                    <a:pt x="0" y="1210"/>
                    <a:pt x="1210" y="4801"/>
                    <a:pt x="1464" y="6986"/>
                  </a:cubicBezTo>
                  <a:cubicBezTo>
                    <a:pt x="3161" y="6654"/>
                    <a:pt x="4800" y="6166"/>
                    <a:pt x="6342" y="5366"/>
                  </a:cubicBezTo>
                  <a:lnTo>
                    <a:pt x="6264" y="5366"/>
                  </a:lnTo>
                  <a:cubicBezTo>
                    <a:pt x="6264" y="3903"/>
                    <a:pt x="4625" y="1"/>
                    <a:pt x="462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35" name="Google Shape;7535;p56"/>
            <p:cNvSpPr/>
            <p:nvPr/>
          </p:nvSpPr>
          <p:spPr>
            <a:xfrm>
              <a:off x="-1357578" y="-120644"/>
              <a:ext cx="534733" cy="608596"/>
            </a:xfrm>
            <a:custGeom>
              <a:avLst/>
              <a:gdLst/>
              <a:ahLst/>
              <a:cxnLst/>
              <a:rect l="l" t="t" r="r" b="b"/>
              <a:pathLst>
                <a:path w="17230" h="19610" extrusionOk="0">
                  <a:moveTo>
                    <a:pt x="9122" y="0"/>
                  </a:moveTo>
                  <a:cubicBezTo>
                    <a:pt x="8778" y="0"/>
                    <a:pt x="8423" y="12"/>
                    <a:pt x="8058" y="37"/>
                  </a:cubicBezTo>
                  <a:cubicBezTo>
                    <a:pt x="5444" y="213"/>
                    <a:pt x="3337" y="1188"/>
                    <a:pt x="1542" y="2554"/>
                  </a:cubicBezTo>
                  <a:cubicBezTo>
                    <a:pt x="976" y="2964"/>
                    <a:pt x="488" y="3374"/>
                    <a:pt x="0" y="3861"/>
                  </a:cubicBezTo>
                  <a:cubicBezTo>
                    <a:pt x="820" y="4681"/>
                    <a:pt x="7473" y="11100"/>
                    <a:pt x="8546" y="19393"/>
                  </a:cubicBezTo>
                  <a:cubicBezTo>
                    <a:pt x="8546" y="19393"/>
                    <a:pt x="9084" y="19609"/>
                    <a:pt x="9489" y="19609"/>
                  </a:cubicBezTo>
                  <a:cubicBezTo>
                    <a:pt x="9691" y="19609"/>
                    <a:pt x="9860" y="19555"/>
                    <a:pt x="9912" y="19393"/>
                  </a:cubicBezTo>
                  <a:cubicBezTo>
                    <a:pt x="9912" y="19393"/>
                    <a:pt x="10322" y="7432"/>
                    <a:pt x="17229" y="2886"/>
                  </a:cubicBezTo>
                  <a:cubicBezTo>
                    <a:pt x="16917" y="2554"/>
                    <a:pt x="16507" y="2320"/>
                    <a:pt x="16175" y="2066"/>
                  </a:cubicBezTo>
                  <a:cubicBezTo>
                    <a:pt x="14223" y="846"/>
                    <a:pt x="12007" y="0"/>
                    <a:pt x="9122"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36" name="Google Shape;7536;p56"/>
            <p:cNvSpPr/>
            <p:nvPr/>
          </p:nvSpPr>
          <p:spPr>
            <a:xfrm>
              <a:off x="-1100236" y="803950"/>
              <a:ext cx="207128" cy="204707"/>
            </a:xfrm>
            <a:custGeom>
              <a:avLst/>
              <a:gdLst/>
              <a:ahLst/>
              <a:cxnLst/>
              <a:rect l="l" t="t" r="r" b="b"/>
              <a:pathLst>
                <a:path w="6674" h="6596" extrusionOk="0">
                  <a:moveTo>
                    <a:pt x="5210" y="0"/>
                  </a:moveTo>
                  <a:cubicBezTo>
                    <a:pt x="4059" y="176"/>
                    <a:pt x="2927" y="254"/>
                    <a:pt x="1718" y="254"/>
                  </a:cubicBezTo>
                  <a:lnTo>
                    <a:pt x="820" y="254"/>
                  </a:lnTo>
                  <a:cubicBezTo>
                    <a:pt x="820" y="254"/>
                    <a:pt x="1" y="4234"/>
                    <a:pt x="332" y="6595"/>
                  </a:cubicBezTo>
                  <a:cubicBezTo>
                    <a:pt x="2205" y="6517"/>
                    <a:pt x="4391" y="6342"/>
                    <a:pt x="6674" y="5776"/>
                  </a:cubicBezTo>
                  <a:cubicBezTo>
                    <a:pt x="6420" y="3591"/>
                    <a:pt x="5210" y="0"/>
                    <a:pt x="5210"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537" name="Google Shape;7537;p56"/>
            <p:cNvSpPr/>
            <p:nvPr/>
          </p:nvSpPr>
          <p:spPr>
            <a:xfrm>
              <a:off x="-1211062" y="809413"/>
              <a:ext cx="136306" cy="199245"/>
            </a:xfrm>
            <a:custGeom>
              <a:avLst/>
              <a:gdLst/>
              <a:ahLst/>
              <a:cxnLst/>
              <a:rect l="l" t="t" r="r" b="b"/>
              <a:pathLst>
                <a:path w="4392" h="6420" extrusionOk="0">
                  <a:moveTo>
                    <a:pt x="1698" y="0"/>
                  </a:moveTo>
                  <a:cubicBezTo>
                    <a:pt x="1542" y="0"/>
                    <a:pt x="79" y="644"/>
                    <a:pt x="1" y="3239"/>
                  </a:cubicBezTo>
                  <a:lnTo>
                    <a:pt x="1" y="3902"/>
                  </a:lnTo>
                  <a:cubicBezTo>
                    <a:pt x="1" y="4624"/>
                    <a:pt x="79" y="5522"/>
                    <a:pt x="1" y="6341"/>
                  </a:cubicBezTo>
                  <a:cubicBezTo>
                    <a:pt x="1" y="6341"/>
                    <a:pt x="899" y="6419"/>
                    <a:pt x="2264" y="6419"/>
                  </a:cubicBezTo>
                  <a:lnTo>
                    <a:pt x="3903" y="6419"/>
                  </a:lnTo>
                  <a:cubicBezTo>
                    <a:pt x="3572" y="4058"/>
                    <a:pt x="4391" y="78"/>
                    <a:pt x="4391" y="78"/>
                  </a:cubicBezTo>
                  <a:cubicBezTo>
                    <a:pt x="3494" y="78"/>
                    <a:pt x="2596" y="78"/>
                    <a:pt x="169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538" name="Google Shape;7538;p56"/>
            <p:cNvSpPr/>
            <p:nvPr/>
          </p:nvSpPr>
          <p:spPr>
            <a:xfrm>
              <a:off x="-1216493" y="809413"/>
              <a:ext cx="141737" cy="199245"/>
            </a:xfrm>
            <a:custGeom>
              <a:avLst/>
              <a:gdLst/>
              <a:ahLst/>
              <a:cxnLst/>
              <a:rect l="l" t="t" r="r" b="b"/>
              <a:pathLst>
                <a:path w="4567" h="6420" extrusionOk="0">
                  <a:moveTo>
                    <a:pt x="2049" y="0"/>
                  </a:moveTo>
                  <a:cubicBezTo>
                    <a:pt x="0" y="1541"/>
                    <a:pt x="1464" y="4215"/>
                    <a:pt x="898" y="6419"/>
                  </a:cubicBezTo>
                  <a:lnTo>
                    <a:pt x="4078" y="6419"/>
                  </a:lnTo>
                  <a:cubicBezTo>
                    <a:pt x="3747" y="4058"/>
                    <a:pt x="4566" y="78"/>
                    <a:pt x="4566" y="78"/>
                  </a:cubicBezTo>
                  <a:cubicBezTo>
                    <a:pt x="3747" y="78"/>
                    <a:pt x="2849" y="78"/>
                    <a:pt x="204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539" name="Google Shape;7539;p56"/>
            <p:cNvSpPr/>
            <p:nvPr/>
          </p:nvSpPr>
          <p:spPr>
            <a:xfrm>
              <a:off x="-1213482" y="872383"/>
              <a:ext cx="615269" cy="165292"/>
            </a:xfrm>
            <a:custGeom>
              <a:avLst/>
              <a:gdLst/>
              <a:ahLst/>
              <a:cxnLst/>
              <a:rect l="l" t="t" r="r" b="b"/>
              <a:pathLst>
                <a:path w="19825" h="5326" extrusionOk="0">
                  <a:moveTo>
                    <a:pt x="18127" y="0"/>
                  </a:moveTo>
                  <a:cubicBezTo>
                    <a:pt x="17230" y="800"/>
                    <a:pt x="16254" y="1464"/>
                    <a:pt x="15201" y="1951"/>
                  </a:cubicBezTo>
                  <a:cubicBezTo>
                    <a:pt x="13659" y="2751"/>
                    <a:pt x="12020" y="3239"/>
                    <a:pt x="10323" y="3571"/>
                  </a:cubicBezTo>
                  <a:cubicBezTo>
                    <a:pt x="8040" y="4137"/>
                    <a:pt x="5854" y="4312"/>
                    <a:pt x="3981" y="4390"/>
                  </a:cubicBezTo>
                  <a:lnTo>
                    <a:pt x="2342" y="4390"/>
                  </a:lnTo>
                  <a:cubicBezTo>
                    <a:pt x="977" y="4390"/>
                    <a:pt x="79" y="4312"/>
                    <a:pt x="79" y="4312"/>
                  </a:cubicBezTo>
                  <a:cubicBezTo>
                    <a:pt x="79" y="4624"/>
                    <a:pt x="1" y="4878"/>
                    <a:pt x="1" y="5112"/>
                  </a:cubicBezTo>
                  <a:cubicBezTo>
                    <a:pt x="723" y="5190"/>
                    <a:pt x="1464" y="5288"/>
                    <a:pt x="2264" y="5288"/>
                  </a:cubicBezTo>
                  <a:cubicBezTo>
                    <a:pt x="2764" y="5312"/>
                    <a:pt x="3277" y="5325"/>
                    <a:pt x="3802" y="5325"/>
                  </a:cubicBezTo>
                  <a:cubicBezTo>
                    <a:pt x="8323" y="5325"/>
                    <a:pt x="13777" y="4365"/>
                    <a:pt x="19825" y="1464"/>
                  </a:cubicBezTo>
                  <a:cubicBezTo>
                    <a:pt x="18771" y="488"/>
                    <a:pt x="18127" y="0"/>
                    <a:pt x="181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40" name="Google Shape;7540;p56"/>
            <p:cNvSpPr/>
            <p:nvPr/>
          </p:nvSpPr>
          <p:spPr>
            <a:xfrm>
              <a:off x="-1670659" y="1048599"/>
              <a:ext cx="1226255" cy="191983"/>
            </a:xfrm>
            <a:custGeom>
              <a:avLst/>
              <a:gdLst/>
              <a:ahLst/>
              <a:cxnLst/>
              <a:rect l="l" t="t" r="r" b="b"/>
              <a:pathLst>
                <a:path w="39512" h="6186" extrusionOk="0">
                  <a:moveTo>
                    <a:pt x="38536" y="0"/>
                  </a:moveTo>
                  <a:cubicBezTo>
                    <a:pt x="38536" y="0"/>
                    <a:pt x="30595" y="4165"/>
                    <a:pt x="20879" y="4165"/>
                  </a:cubicBezTo>
                  <a:cubicBezTo>
                    <a:pt x="20620" y="4165"/>
                    <a:pt x="20359" y="4162"/>
                    <a:pt x="20098" y="4156"/>
                  </a:cubicBezTo>
                  <a:cubicBezTo>
                    <a:pt x="17561" y="4156"/>
                    <a:pt x="15298" y="3902"/>
                    <a:pt x="13269" y="3668"/>
                  </a:cubicBezTo>
                  <a:cubicBezTo>
                    <a:pt x="11849" y="4794"/>
                    <a:pt x="10065" y="5234"/>
                    <a:pt x="8193" y="5234"/>
                  </a:cubicBezTo>
                  <a:cubicBezTo>
                    <a:pt x="5331" y="5234"/>
                    <a:pt x="2266" y="4204"/>
                    <a:pt x="1" y="3024"/>
                  </a:cubicBezTo>
                  <a:lnTo>
                    <a:pt x="1" y="3024"/>
                  </a:lnTo>
                  <a:cubicBezTo>
                    <a:pt x="1" y="3025"/>
                    <a:pt x="1386" y="4976"/>
                    <a:pt x="10732" y="5776"/>
                  </a:cubicBezTo>
                  <a:cubicBezTo>
                    <a:pt x="10986" y="5463"/>
                    <a:pt x="11395" y="5054"/>
                    <a:pt x="11805" y="4878"/>
                  </a:cubicBezTo>
                  <a:lnTo>
                    <a:pt x="11805" y="4878"/>
                  </a:lnTo>
                  <a:lnTo>
                    <a:pt x="11708" y="6185"/>
                  </a:lnTo>
                  <a:cubicBezTo>
                    <a:pt x="11708" y="6185"/>
                    <a:pt x="13401" y="5313"/>
                    <a:pt x="14191" y="5313"/>
                  </a:cubicBezTo>
                  <a:cubicBezTo>
                    <a:pt x="14368" y="5313"/>
                    <a:pt x="14499" y="5356"/>
                    <a:pt x="14556" y="5463"/>
                  </a:cubicBezTo>
                  <a:cubicBezTo>
                    <a:pt x="14634" y="5619"/>
                    <a:pt x="14478" y="5854"/>
                    <a:pt x="14322" y="6029"/>
                  </a:cubicBezTo>
                  <a:cubicBezTo>
                    <a:pt x="16098" y="6107"/>
                    <a:pt x="17971" y="6185"/>
                    <a:pt x="20176" y="6185"/>
                  </a:cubicBezTo>
                  <a:cubicBezTo>
                    <a:pt x="22205" y="6185"/>
                    <a:pt x="24156" y="6107"/>
                    <a:pt x="25854" y="5854"/>
                  </a:cubicBezTo>
                  <a:cubicBezTo>
                    <a:pt x="25698" y="5698"/>
                    <a:pt x="25698" y="5619"/>
                    <a:pt x="25776" y="5463"/>
                  </a:cubicBezTo>
                  <a:cubicBezTo>
                    <a:pt x="25822" y="5356"/>
                    <a:pt x="25944" y="5313"/>
                    <a:pt x="26113" y="5313"/>
                  </a:cubicBezTo>
                  <a:cubicBezTo>
                    <a:pt x="26866" y="5313"/>
                    <a:pt x="28546" y="6185"/>
                    <a:pt x="28546" y="6185"/>
                  </a:cubicBezTo>
                  <a:lnTo>
                    <a:pt x="28468" y="4878"/>
                  </a:lnTo>
                  <a:lnTo>
                    <a:pt x="28468" y="4878"/>
                  </a:lnTo>
                  <a:cubicBezTo>
                    <a:pt x="28702" y="4976"/>
                    <a:pt x="28956" y="5132"/>
                    <a:pt x="29112" y="5366"/>
                  </a:cubicBezTo>
                  <a:cubicBezTo>
                    <a:pt x="36195" y="3902"/>
                    <a:pt x="39512" y="1229"/>
                    <a:pt x="39512" y="1229"/>
                  </a:cubicBezTo>
                  <a:cubicBezTo>
                    <a:pt x="39200" y="820"/>
                    <a:pt x="38868" y="410"/>
                    <a:pt x="3853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41" name="Google Shape;7541;p56"/>
            <p:cNvSpPr/>
            <p:nvPr/>
          </p:nvSpPr>
          <p:spPr>
            <a:xfrm>
              <a:off x="-1258887" y="942615"/>
              <a:ext cx="784223" cy="235276"/>
            </a:xfrm>
            <a:custGeom>
              <a:avLst/>
              <a:gdLst/>
              <a:ahLst/>
              <a:cxnLst/>
              <a:rect l="l" t="t" r="r" b="b"/>
              <a:pathLst>
                <a:path w="25269" h="7581" extrusionOk="0">
                  <a:moveTo>
                    <a:pt x="22107" y="1"/>
                  </a:moveTo>
                  <a:cubicBezTo>
                    <a:pt x="15515" y="3193"/>
                    <a:pt x="9692" y="4218"/>
                    <a:pt x="4897" y="4218"/>
                  </a:cubicBezTo>
                  <a:cubicBezTo>
                    <a:pt x="3831" y="4218"/>
                    <a:pt x="2816" y="4167"/>
                    <a:pt x="1854" y="4079"/>
                  </a:cubicBezTo>
                  <a:cubicBezTo>
                    <a:pt x="1776" y="4566"/>
                    <a:pt x="1698" y="5054"/>
                    <a:pt x="1366" y="5620"/>
                  </a:cubicBezTo>
                  <a:cubicBezTo>
                    <a:pt x="976" y="6186"/>
                    <a:pt x="488" y="6674"/>
                    <a:pt x="1" y="7083"/>
                  </a:cubicBezTo>
                  <a:cubicBezTo>
                    <a:pt x="2030" y="7317"/>
                    <a:pt x="4293" y="7571"/>
                    <a:pt x="6830" y="7571"/>
                  </a:cubicBezTo>
                  <a:cubicBezTo>
                    <a:pt x="7091" y="7577"/>
                    <a:pt x="7352" y="7580"/>
                    <a:pt x="7611" y="7580"/>
                  </a:cubicBezTo>
                  <a:cubicBezTo>
                    <a:pt x="17327" y="7580"/>
                    <a:pt x="25268" y="3415"/>
                    <a:pt x="25268" y="3415"/>
                  </a:cubicBezTo>
                  <a:cubicBezTo>
                    <a:pt x="24215" y="2127"/>
                    <a:pt x="23083" y="898"/>
                    <a:pt x="2210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42" name="Google Shape;7542;p56"/>
            <p:cNvSpPr/>
            <p:nvPr/>
          </p:nvSpPr>
          <p:spPr>
            <a:xfrm>
              <a:off x="-1203769" y="917787"/>
              <a:ext cx="631004" cy="155734"/>
            </a:xfrm>
            <a:custGeom>
              <a:avLst/>
              <a:gdLst/>
              <a:ahLst/>
              <a:cxnLst/>
              <a:rect l="l" t="t" r="r" b="b"/>
              <a:pathLst>
                <a:path w="20332" h="5018" extrusionOk="0">
                  <a:moveTo>
                    <a:pt x="19512" y="1"/>
                  </a:moveTo>
                  <a:cubicBezTo>
                    <a:pt x="13464" y="2902"/>
                    <a:pt x="8010" y="3862"/>
                    <a:pt x="3489" y="3862"/>
                  </a:cubicBezTo>
                  <a:cubicBezTo>
                    <a:pt x="2964" y="3862"/>
                    <a:pt x="2451" y="3849"/>
                    <a:pt x="1951" y="3825"/>
                  </a:cubicBezTo>
                  <a:cubicBezTo>
                    <a:pt x="1307" y="3825"/>
                    <a:pt x="664" y="3727"/>
                    <a:pt x="0" y="3727"/>
                  </a:cubicBezTo>
                  <a:cubicBezTo>
                    <a:pt x="78" y="4059"/>
                    <a:pt x="78" y="4469"/>
                    <a:pt x="78" y="4879"/>
                  </a:cubicBezTo>
                  <a:cubicBezTo>
                    <a:pt x="1040" y="4967"/>
                    <a:pt x="2055" y="5018"/>
                    <a:pt x="3121" y="5018"/>
                  </a:cubicBezTo>
                  <a:cubicBezTo>
                    <a:pt x="7916" y="5018"/>
                    <a:pt x="13739" y="3993"/>
                    <a:pt x="20331" y="801"/>
                  </a:cubicBezTo>
                  <a:lnTo>
                    <a:pt x="19512"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43" name="Google Shape;7543;p56"/>
            <p:cNvSpPr/>
            <p:nvPr/>
          </p:nvSpPr>
          <p:spPr>
            <a:xfrm>
              <a:off x="-1213482" y="1006206"/>
              <a:ext cx="2452" cy="31"/>
            </a:xfrm>
            <a:custGeom>
              <a:avLst/>
              <a:gdLst/>
              <a:ahLst/>
              <a:cxnLst/>
              <a:rect l="l" t="t" r="r" b="b"/>
              <a:pathLst>
                <a:path w="79" h="1" extrusionOk="0">
                  <a:moveTo>
                    <a:pt x="1" y="0"/>
                  </a:moveTo>
                  <a:lnTo>
                    <a:pt x="79" y="0"/>
                  </a:ln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44" name="Google Shape;7544;p56"/>
            <p:cNvSpPr/>
            <p:nvPr/>
          </p:nvSpPr>
          <p:spPr>
            <a:xfrm>
              <a:off x="-1211062" y="1006206"/>
              <a:ext cx="31" cy="31"/>
            </a:xfrm>
            <a:custGeom>
              <a:avLst/>
              <a:gdLst/>
              <a:ahLst/>
              <a:cxnLst/>
              <a:rect l="l" t="t" r="r" b="b"/>
              <a:pathLst>
                <a:path w="1" h="1" extrusionOk="0">
                  <a:moveTo>
                    <a:pt x="1" y="0"/>
                  </a:move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45" name="Google Shape;7545;p56"/>
            <p:cNvSpPr/>
            <p:nvPr/>
          </p:nvSpPr>
          <p:spPr>
            <a:xfrm>
              <a:off x="-1213482" y="1006206"/>
              <a:ext cx="31" cy="31"/>
            </a:xfrm>
            <a:custGeom>
              <a:avLst/>
              <a:gdLst/>
              <a:ahLst/>
              <a:cxnLst/>
              <a:rect l="l" t="t" r="r" b="b"/>
              <a:pathLst>
                <a:path w="1" h="1" extrusionOk="0">
                  <a:moveTo>
                    <a:pt x="1" y="0"/>
                  </a:move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46" name="Google Shape;7546;p56"/>
            <p:cNvSpPr/>
            <p:nvPr/>
          </p:nvSpPr>
          <p:spPr>
            <a:xfrm>
              <a:off x="-1211062" y="1006206"/>
              <a:ext cx="31" cy="31"/>
            </a:xfrm>
            <a:custGeom>
              <a:avLst/>
              <a:gdLst/>
              <a:ahLst/>
              <a:cxnLst/>
              <a:rect l="l" t="t" r="r" b="b"/>
              <a:pathLst>
                <a:path w="1" h="1" extrusionOk="0">
                  <a:moveTo>
                    <a:pt x="1" y="0"/>
                  </a:moveTo>
                  <a:lnTo>
                    <a:pt x="1" y="0"/>
                  </a:ln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47" name="Google Shape;7547;p56"/>
            <p:cNvSpPr/>
            <p:nvPr/>
          </p:nvSpPr>
          <p:spPr>
            <a:xfrm>
              <a:off x="-1173509" y="809413"/>
              <a:ext cx="20638" cy="7293"/>
            </a:xfrm>
            <a:custGeom>
              <a:avLst/>
              <a:gdLst/>
              <a:ahLst/>
              <a:cxnLst/>
              <a:rect l="l" t="t" r="r" b="b"/>
              <a:pathLst>
                <a:path w="665" h="235" extrusionOk="0">
                  <a:moveTo>
                    <a:pt x="488" y="0"/>
                  </a:moveTo>
                  <a:cubicBezTo>
                    <a:pt x="410" y="0"/>
                    <a:pt x="254" y="78"/>
                    <a:pt x="1" y="234"/>
                  </a:cubicBezTo>
                  <a:lnTo>
                    <a:pt x="1" y="234"/>
                  </a:lnTo>
                  <a:cubicBezTo>
                    <a:pt x="254" y="78"/>
                    <a:pt x="410" y="0"/>
                    <a:pt x="488" y="0"/>
                  </a:cubicBezTo>
                  <a:lnTo>
                    <a:pt x="664" y="0"/>
                  </a:lnTo>
                  <a:lnTo>
                    <a:pt x="664" y="0"/>
                  </a:lnTo>
                  <a:lnTo>
                    <a:pt x="664" y="0"/>
                  </a:lnTo>
                  <a:close/>
                </a:path>
              </a:pathLst>
            </a:custGeom>
            <a:solidFill>
              <a:srgbClr val="D6CBB9"/>
            </a:solidFill>
            <a:ln>
              <a:noFill/>
            </a:ln>
          </p:spPr>
          <p:txBody>
            <a:bodyPr spcFirstLastPara="1" wrap="square" lIns="182850" tIns="182850" rIns="182850" bIns="182850" anchor="ctr" anchorCtr="0">
              <a:noAutofit/>
            </a:bodyPr>
            <a:lstStyle/>
            <a:p>
              <a:endParaRPr sz="3600"/>
            </a:p>
          </p:txBody>
        </p:sp>
        <p:sp>
          <p:nvSpPr>
            <p:cNvPr id="7548" name="Google Shape;7548;p56"/>
            <p:cNvSpPr/>
            <p:nvPr/>
          </p:nvSpPr>
          <p:spPr>
            <a:xfrm>
              <a:off x="-1655514" y="1114580"/>
              <a:ext cx="5462" cy="4872"/>
            </a:xfrm>
            <a:custGeom>
              <a:avLst/>
              <a:gdLst/>
              <a:ahLst/>
              <a:cxnLst/>
              <a:rect l="l" t="t" r="r" b="b"/>
              <a:pathLst>
                <a:path w="176" h="157" extrusionOk="0">
                  <a:moveTo>
                    <a:pt x="176" y="1"/>
                  </a:moveTo>
                  <a:cubicBezTo>
                    <a:pt x="176" y="1"/>
                    <a:pt x="0" y="157"/>
                    <a:pt x="98" y="157"/>
                  </a:cubicBezTo>
                  <a:cubicBezTo>
                    <a:pt x="98" y="79"/>
                    <a:pt x="176" y="79"/>
                    <a:pt x="176" y="79"/>
                  </a:cubicBezTo>
                  <a:lnTo>
                    <a:pt x="176" y="1"/>
                  </a:ln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49" name="Google Shape;7549;p56"/>
            <p:cNvSpPr/>
            <p:nvPr/>
          </p:nvSpPr>
          <p:spPr>
            <a:xfrm>
              <a:off x="-1652504" y="1114580"/>
              <a:ext cx="393648" cy="88450"/>
            </a:xfrm>
            <a:custGeom>
              <a:avLst/>
              <a:gdLst/>
              <a:ahLst/>
              <a:cxnLst/>
              <a:rect l="l" t="t" r="r" b="b"/>
              <a:pathLst>
                <a:path w="12684" h="2850" extrusionOk="0">
                  <a:moveTo>
                    <a:pt x="79" y="1"/>
                  </a:moveTo>
                  <a:lnTo>
                    <a:pt x="79" y="79"/>
                  </a:lnTo>
                  <a:cubicBezTo>
                    <a:pt x="79" y="79"/>
                    <a:pt x="1" y="79"/>
                    <a:pt x="1" y="157"/>
                  </a:cubicBezTo>
                  <a:cubicBezTo>
                    <a:pt x="2518" y="1386"/>
                    <a:pt x="5679" y="2850"/>
                    <a:pt x="8606" y="2850"/>
                  </a:cubicBezTo>
                  <a:cubicBezTo>
                    <a:pt x="10069" y="2850"/>
                    <a:pt x="11454" y="2518"/>
                    <a:pt x="12586" y="1620"/>
                  </a:cubicBezTo>
                  <a:lnTo>
                    <a:pt x="12586" y="1542"/>
                  </a:lnTo>
                  <a:lnTo>
                    <a:pt x="12684" y="1542"/>
                  </a:lnTo>
                  <a:cubicBezTo>
                    <a:pt x="11942" y="1464"/>
                    <a:pt x="11298" y="1386"/>
                    <a:pt x="10732" y="1289"/>
                  </a:cubicBezTo>
                  <a:cubicBezTo>
                    <a:pt x="10401" y="1386"/>
                    <a:pt x="10147" y="1542"/>
                    <a:pt x="9835" y="1620"/>
                  </a:cubicBezTo>
                  <a:lnTo>
                    <a:pt x="9757" y="1698"/>
                  </a:lnTo>
                  <a:cubicBezTo>
                    <a:pt x="9015" y="1952"/>
                    <a:pt x="8293" y="2030"/>
                    <a:pt x="7552" y="2030"/>
                  </a:cubicBezTo>
                  <a:cubicBezTo>
                    <a:pt x="6342" y="2030"/>
                    <a:pt x="5113" y="1776"/>
                    <a:pt x="3981" y="1386"/>
                  </a:cubicBezTo>
                  <a:lnTo>
                    <a:pt x="3903" y="1386"/>
                  </a:lnTo>
                  <a:lnTo>
                    <a:pt x="3806" y="1289"/>
                  </a:lnTo>
                  <a:cubicBezTo>
                    <a:pt x="2518" y="898"/>
                    <a:pt x="1289" y="411"/>
                    <a:pt x="7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50" name="Google Shape;7550;p56"/>
            <p:cNvSpPr/>
            <p:nvPr/>
          </p:nvSpPr>
          <p:spPr>
            <a:xfrm>
              <a:off x="-1319436" y="1066755"/>
              <a:ext cx="118119" cy="95712"/>
            </a:xfrm>
            <a:custGeom>
              <a:avLst/>
              <a:gdLst/>
              <a:ahLst/>
              <a:cxnLst/>
              <a:rect l="l" t="t" r="r" b="b"/>
              <a:pathLst>
                <a:path w="3806" h="3084" extrusionOk="0">
                  <a:moveTo>
                    <a:pt x="3005" y="0"/>
                  </a:moveTo>
                  <a:cubicBezTo>
                    <a:pt x="2752" y="566"/>
                    <a:pt x="2439" y="1054"/>
                    <a:pt x="1854" y="1620"/>
                  </a:cubicBezTo>
                  <a:cubicBezTo>
                    <a:pt x="1366" y="2030"/>
                    <a:pt x="722" y="2439"/>
                    <a:pt x="0" y="2830"/>
                  </a:cubicBezTo>
                  <a:cubicBezTo>
                    <a:pt x="566" y="2927"/>
                    <a:pt x="1210" y="3005"/>
                    <a:pt x="1952" y="3083"/>
                  </a:cubicBezTo>
                  <a:cubicBezTo>
                    <a:pt x="2439" y="2674"/>
                    <a:pt x="2927" y="2186"/>
                    <a:pt x="3317" y="1620"/>
                  </a:cubicBezTo>
                  <a:cubicBezTo>
                    <a:pt x="3649" y="1054"/>
                    <a:pt x="3727" y="566"/>
                    <a:pt x="3805" y="79"/>
                  </a:cubicBezTo>
                  <a:cubicBezTo>
                    <a:pt x="3571" y="0"/>
                    <a:pt x="3317" y="0"/>
                    <a:pt x="3083" y="0"/>
                  </a:cubicBezTo>
                  <a:close/>
                </a:path>
              </a:pathLst>
            </a:custGeom>
            <a:solidFill>
              <a:srgbClr val="8C1C20"/>
            </a:solidFill>
            <a:ln>
              <a:noFill/>
            </a:ln>
          </p:spPr>
          <p:txBody>
            <a:bodyPr spcFirstLastPara="1" wrap="square" lIns="182850" tIns="182850" rIns="182850" bIns="182850" anchor="ctr" anchorCtr="0">
              <a:noAutofit/>
            </a:bodyPr>
            <a:lstStyle/>
            <a:p>
              <a:endParaRPr sz="3600"/>
            </a:p>
          </p:txBody>
        </p:sp>
        <p:sp>
          <p:nvSpPr>
            <p:cNvPr id="7551" name="Google Shape;7551;p56"/>
            <p:cNvSpPr/>
            <p:nvPr/>
          </p:nvSpPr>
          <p:spPr>
            <a:xfrm>
              <a:off x="-1226176" y="1031034"/>
              <a:ext cx="24859" cy="38173"/>
            </a:xfrm>
            <a:custGeom>
              <a:avLst/>
              <a:gdLst/>
              <a:ahLst/>
              <a:cxnLst/>
              <a:rect l="l" t="t" r="r" b="b"/>
              <a:pathLst>
                <a:path w="801" h="1230" extrusionOk="0">
                  <a:moveTo>
                    <a:pt x="410" y="0"/>
                  </a:moveTo>
                  <a:cubicBezTo>
                    <a:pt x="312" y="410"/>
                    <a:pt x="156" y="742"/>
                    <a:pt x="0" y="1151"/>
                  </a:cubicBezTo>
                  <a:lnTo>
                    <a:pt x="78" y="1151"/>
                  </a:lnTo>
                  <a:cubicBezTo>
                    <a:pt x="312" y="1151"/>
                    <a:pt x="566" y="1151"/>
                    <a:pt x="800" y="1230"/>
                  </a:cubicBezTo>
                  <a:lnTo>
                    <a:pt x="800" y="976"/>
                  </a:lnTo>
                  <a:cubicBezTo>
                    <a:pt x="800" y="664"/>
                    <a:pt x="800" y="332"/>
                    <a:pt x="722" y="78"/>
                  </a:cubicBezTo>
                  <a:cubicBezTo>
                    <a:pt x="566" y="0"/>
                    <a:pt x="488" y="0"/>
                    <a:pt x="410" y="0"/>
                  </a:cubicBezTo>
                  <a:close/>
                </a:path>
              </a:pathLst>
            </a:custGeom>
            <a:solidFill>
              <a:srgbClr val="C35C5B"/>
            </a:solidFill>
            <a:ln>
              <a:noFill/>
            </a:ln>
          </p:spPr>
          <p:txBody>
            <a:bodyPr spcFirstLastPara="1" wrap="square" lIns="182850" tIns="182850" rIns="182850" bIns="182850" anchor="ctr" anchorCtr="0">
              <a:noAutofit/>
            </a:bodyPr>
            <a:lstStyle/>
            <a:p>
              <a:endParaRPr sz="3600"/>
            </a:p>
          </p:txBody>
        </p:sp>
        <p:sp>
          <p:nvSpPr>
            <p:cNvPr id="7552" name="Google Shape;7552;p56"/>
            <p:cNvSpPr/>
            <p:nvPr/>
          </p:nvSpPr>
          <p:spPr>
            <a:xfrm>
              <a:off x="-1211062" y="809413"/>
              <a:ext cx="58191" cy="199245"/>
            </a:xfrm>
            <a:custGeom>
              <a:avLst/>
              <a:gdLst/>
              <a:ahLst/>
              <a:cxnLst/>
              <a:rect l="l" t="t" r="r" b="b"/>
              <a:pathLst>
                <a:path w="1875" h="6420" extrusionOk="0">
                  <a:moveTo>
                    <a:pt x="1698" y="0"/>
                  </a:moveTo>
                  <a:cubicBezTo>
                    <a:pt x="1620" y="0"/>
                    <a:pt x="1464" y="78"/>
                    <a:pt x="1211" y="234"/>
                  </a:cubicBezTo>
                  <a:cubicBezTo>
                    <a:pt x="723" y="644"/>
                    <a:pt x="79" y="1463"/>
                    <a:pt x="1" y="3239"/>
                  </a:cubicBezTo>
                  <a:lnTo>
                    <a:pt x="1" y="3493"/>
                  </a:lnTo>
                  <a:lnTo>
                    <a:pt x="1" y="3902"/>
                  </a:lnTo>
                  <a:cubicBezTo>
                    <a:pt x="1" y="4390"/>
                    <a:pt x="79" y="4878"/>
                    <a:pt x="79" y="5366"/>
                  </a:cubicBezTo>
                  <a:cubicBezTo>
                    <a:pt x="79" y="5678"/>
                    <a:pt x="1" y="6010"/>
                    <a:pt x="1" y="6341"/>
                  </a:cubicBezTo>
                  <a:cubicBezTo>
                    <a:pt x="1" y="6341"/>
                    <a:pt x="79" y="6419"/>
                    <a:pt x="235" y="6419"/>
                  </a:cubicBezTo>
                  <a:cubicBezTo>
                    <a:pt x="235" y="6010"/>
                    <a:pt x="235" y="5522"/>
                    <a:pt x="157" y="5366"/>
                  </a:cubicBezTo>
                  <a:cubicBezTo>
                    <a:pt x="157" y="5366"/>
                    <a:pt x="157" y="2829"/>
                    <a:pt x="977" y="1132"/>
                  </a:cubicBezTo>
                  <a:cubicBezTo>
                    <a:pt x="1133" y="722"/>
                    <a:pt x="1464" y="312"/>
                    <a:pt x="187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553" name="Google Shape;7553;p56"/>
            <p:cNvSpPr/>
            <p:nvPr/>
          </p:nvSpPr>
          <p:spPr>
            <a:xfrm>
              <a:off x="-1180772" y="809413"/>
              <a:ext cx="27900" cy="35132"/>
            </a:xfrm>
            <a:custGeom>
              <a:avLst/>
              <a:gdLst/>
              <a:ahLst/>
              <a:cxnLst/>
              <a:rect l="l" t="t" r="r" b="b"/>
              <a:pathLst>
                <a:path w="899" h="1132" extrusionOk="0">
                  <a:moveTo>
                    <a:pt x="898" y="0"/>
                  </a:moveTo>
                  <a:cubicBezTo>
                    <a:pt x="798" y="70"/>
                    <a:pt x="699" y="157"/>
                    <a:pt x="602" y="256"/>
                  </a:cubicBezTo>
                  <a:lnTo>
                    <a:pt x="602" y="256"/>
                  </a:lnTo>
                  <a:cubicBezTo>
                    <a:pt x="694" y="166"/>
                    <a:pt x="794" y="80"/>
                    <a:pt x="898" y="0"/>
                  </a:cubicBezTo>
                  <a:close/>
                  <a:moveTo>
                    <a:pt x="602" y="256"/>
                  </a:moveTo>
                  <a:cubicBezTo>
                    <a:pt x="331" y="521"/>
                    <a:pt x="117" y="826"/>
                    <a:pt x="1" y="1132"/>
                  </a:cubicBezTo>
                  <a:cubicBezTo>
                    <a:pt x="164" y="791"/>
                    <a:pt x="376" y="488"/>
                    <a:pt x="602" y="256"/>
                  </a:cubicBezTo>
                  <a:close/>
                </a:path>
              </a:pathLst>
            </a:custGeom>
            <a:solidFill>
              <a:srgbClr val="B23F3E"/>
            </a:solidFill>
            <a:ln>
              <a:noFill/>
            </a:ln>
          </p:spPr>
          <p:txBody>
            <a:bodyPr spcFirstLastPara="1" wrap="square" lIns="182850" tIns="182850" rIns="182850" bIns="182850" anchor="ctr" anchorCtr="0">
              <a:noAutofit/>
            </a:bodyPr>
            <a:lstStyle/>
            <a:p>
              <a:endParaRPr sz="3600"/>
            </a:p>
          </p:txBody>
        </p:sp>
        <p:sp>
          <p:nvSpPr>
            <p:cNvPr id="7554" name="Google Shape;7554;p56"/>
            <p:cNvSpPr/>
            <p:nvPr/>
          </p:nvSpPr>
          <p:spPr>
            <a:xfrm>
              <a:off x="-1213482" y="1006206"/>
              <a:ext cx="9745" cy="27280"/>
            </a:xfrm>
            <a:custGeom>
              <a:avLst/>
              <a:gdLst/>
              <a:ahLst/>
              <a:cxnLst/>
              <a:rect l="l" t="t" r="r" b="b"/>
              <a:pathLst>
                <a:path w="314" h="879" extrusionOk="0">
                  <a:moveTo>
                    <a:pt x="79" y="0"/>
                  </a:moveTo>
                  <a:cubicBezTo>
                    <a:pt x="79" y="312"/>
                    <a:pt x="1" y="566"/>
                    <a:pt x="1" y="800"/>
                  </a:cubicBezTo>
                  <a:cubicBezTo>
                    <a:pt x="79" y="800"/>
                    <a:pt x="157" y="800"/>
                    <a:pt x="313" y="878"/>
                  </a:cubicBezTo>
                  <a:lnTo>
                    <a:pt x="313" y="78"/>
                  </a:lnTo>
                  <a:cubicBezTo>
                    <a:pt x="157" y="78"/>
                    <a:pt x="79" y="0"/>
                    <a:pt x="79" y="0"/>
                  </a:cubicBezTo>
                  <a:close/>
                </a:path>
              </a:pathLst>
            </a:custGeom>
            <a:solidFill>
              <a:srgbClr val="8C1C20"/>
            </a:solidFill>
            <a:ln>
              <a:noFill/>
            </a:ln>
          </p:spPr>
          <p:txBody>
            <a:bodyPr spcFirstLastPara="1" wrap="square" lIns="182850" tIns="182850" rIns="182850" bIns="182850" anchor="ctr" anchorCtr="0">
              <a:noAutofit/>
            </a:bodyPr>
            <a:lstStyle/>
            <a:p>
              <a:endParaRPr sz="3600"/>
            </a:p>
          </p:txBody>
        </p:sp>
        <p:sp>
          <p:nvSpPr>
            <p:cNvPr id="7555" name="Google Shape;7555;p56"/>
            <p:cNvSpPr/>
            <p:nvPr/>
          </p:nvSpPr>
          <p:spPr>
            <a:xfrm>
              <a:off x="-1203769" y="1033454"/>
              <a:ext cx="2452" cy="27869"/>
            </a:xfrm>
            <a:custGeom>
              <a:avLst/>
              <a:gdLst/>
              <a:ahLst/>
              <a:cxnLst/>
              <a:rect l="l" t="t" r="r" b="b"/>
              <a:pathLst>
                <a:path w="79" h="898" extrusionOk="0">
                  <a:moveTo>
                    <a:pt x="0" y="0"/>
                  </a:moveTo>
                  <a:lnTo>
                    <a:pt x="0" y="0"/>
                  </a:lnTo>
                  <a:lnTo>
                    <a:pt x="0" y="0"/>
                  </a:lnTo>
                  <a:cubicBezTo>
                    <a:pt x="78" y="254"/>
                    <a:pt x="78" y="586"/>
                    <a:pt x="78" y="898"/>
                  </a:cubicBezTo>
                  <a:cubicBezTo>
                    <a:pt x="78" y="586"/>
                    <a:pt x="78" y="254"/>
                    <a:pt x="0" y="0"/>
                  </a:cubicBezTo>
                  <a:close/>
                </a:path>
              </a:pathLst>
            </a:custGeom>
            <a:solidFill>
              <a:srgbClr val="C35C5B"/>
            </a:solidFill>
            <a:ln>
              <a:noFill/>
            </a:ln>
          </p:spPr>
          <p:txBody>
            <a:bodyPr spcFirstLastPara="1" wrap="square" lIns="182850" tIns="182850" rIns="182850" bIns="182850" anchor="ctr" anchorCtr="0">
              <a:noAutofit/>
            </a:bodyPr>
            <a:lstStyle/>
            <a:p>
              <a:endParaRPr sz="3600"/>
            </a:p>
          </p:txBody>
        </p:sp>
        <p:sp>
          <p:nvSpPr>
            <p:cNvPr id="7556" name="Google Shape;7556;p56"/>
            <p:cNvSpPr/>
            <p:nvPr/>
          </p:nvSpPr>
          <p:spPr>
            <a:xfrm>
              <a:off x="-1211062" y="1006206"/>
              <a:ext cx="31" cy="31"/>
            </a:xfrm>
            <a:custGeom>
              <a:avLst/>
              <a:gdLst/>
              <a:ahLst/>
              <a:cxnLst/>
              <a:rect l="l" t="t" r="r" b="b"/>
              <a:pathLst>
                <a:path w="1" h="1" extrusionOk="0">
                  <a:moveTo>
                    <a:pt x="1" y="0"/>
                  </a:moveTo>
                  <a:close/>
                </a:path>
              </a:pathLst>
            </a:custGeom>
            <a:solidFill>
              <a:srgbClr val="1C243F"/>
            </a:solidFill>
            <a:ln>
              <a:noFill/>
            </a:ln>
          </p:spPr>
          <p:txBody>
            <a:bodyPr spcFirstLastPara="1" wrap="square" lIns="182850" tIns="182850" rIns="182850" bIns="182850" anchor="ctr" anchorCtr="0">
              <a:noAutofit/>
            </a:bodyPr>
            <a:lstStyle/>
            <a:p>
              <a:endParaRPr sz="3600"/>
            </a:p>
          </p:txBody>
        </p:sp>
        <p:sp>
          <p:nvSpPr>
            <p:cNvPr id="7557" name="Google Shape;7557;p56"/>
            <p:cNvSpPr/>
            <p:nvPr/>
          </p:nvSpPr>
          <p:spPr>
            <a:xfrm>
              <a:off x="-1216493" y="1006206"/>
              <a:ext cx="3041" cy="31"/>
            </a:xfrm>
            <a:custGeom>
              <a:avLst/>
              <a:gdLst/>
              <a:ahLst/>
              <a:cxnLst/>
              <a:rect l="l" t="t" r="r" b="b"/>
              <a:pathLst>
                <a:path w="98" h="1" extrusionOk="0">
                  <a:moveTo>
                    <a:pt x="0" y="0"/>
                  </a:moveTo>
                  <a:lnTo>
                    <a:pt x="98" y="0"/>
                  </a:lnTo>
                  <a:close/>
                </a:path>
              </a:pathLst>
            </a:custGeom>
            <a:solidFill>
              <a:srgbClr val="212B4C"/>
            </a:solidFill>
            <a:ln>
              <a:noFill/>
            </a:ln>
          </p:spPr>
          <p:txBody>
            <a:bodyPr spcFirstLastPara="1" wrap="square" lIns="182850" tIns="182850" rIns="182850" bIns="182850" anchor="ctr" anchorCtr="0">
              <a:noAutofit/>
            </a:bodyPr>
            <a:lstStyle/>
            <a:p>
              <a:endParaRPr sz="3600"/>
            </a:p>
          </p:txBody>
        </p:sp>
        <p:sp>
          <p:nvSpPr>
            <p:cNvPr id="7558" name="Google Shape;7558;p56"/>
            <p:cNvSpPr/>
            <p:nvPr/>
          </p:nvSpPr>
          <p:spPr>
            <a:xfrm>
              <a:off x="-1443576" y="751253"/>
              <a:ext cx="285243" cy="180686"/>
            </a:xfrm>
            <a:custGeom>
              <a:avLst/>
              <a:gdLst/>
              <a:ahLst/>
              <a:cxnLst/>
              <a:rect l="l" t="t" r="r" b="b"/>
              <a:pathLst>
                <a:path w="9191" h="5822" extrusionOk="0">
                  <a:moveTo>
                    <a:pt x="1952" y="1"/>
                  </a:moveTo>
                  <a:cubicBezTo>
                    <a:pt x="1952" y="1"/>
                    <a:pt x="410" y="976"/>
                    <a:pt x="98" y="3006"/>
                  </a:cubicBezTo>
                  <a:cubicBezTo>
                    <a:pt x="98" y="3337"/>
                    <a:pt x="0" y="3572"/>
                    <a:pt x="0" y="3903"/>
                  </a:cubicBezTo>
                  <a:cubicBezTo>
                    <a:pt x="0" y="3903"/>
                    <a:pt x="3391" y="5822"/>
                    <a:pt x="6654" y="5822"/>
                  </a:cubicBezTo>
                  <a:cubicBezTo>
                    <a:pt x="6935" y="5822"/>
                    <a:pt x="7216" y="5807"/>
                    <a:pt x="7493" y="5776"/>
                  </a:cubicBezTo>
                  <a:lnTo>
                    <a:pt x="7493" y="5113"/>
                  </a:lnTo>
                  <a:cubicBezTo>
                    <a:pt x="7571" y="2518"/>
                    <a:pt x="9034" y="1874"/>
                    <a:pt x="9190" y="1874"/>
                  </a:cubicBezTo>
                  <a:cubicBezTo>
                    <a:pt x="6517" y="1542"/>
                    <a:pt x="4078" y="898"/>
                    <a:pt x="195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59" name="Google Shape;7559;p56"/>
            <p:cNvSpPr/>
            <p:nvPr/>
          </p:nvSpPr>
          <p:spPr>
            <a:xfrm>
              <a:off x="-1461142" y="872383"/>
              <a:ext cx="252563" cy="244649"/>
            </a:xfrm>
            <a:custGeom>
              <a:avLst/>
              <a:gdLst/>
              <a:ahLst/>
              <a:cxnLst/>
              <a:rect l="l" t="t" r="r" b="b"/>
              <a:pathLst>
                <a:path w="8138" h="7883" extrusionOk="0">
                  <a:moveTo>
                    <a:pt x="566" y="0"/>
                  </a:moveTo>
                  <a:cubicBezTo>
                    <a:pt x="566" y="410"/>
                    <a:pt x="664" y="800"/>
                    <a:pt x="664" y="1210"/>
                  </a:cubicBezTo>
                  <a:cubicBezTo>
                    <a:pt x="664" y="2029"/>
                    <a:pt x="664" y="2751"/>
                    <a:pt x="254" y="3239"/>
                  </a:cubicBezTo>
                  <a:lnTo>
                    <a:pt x="1" y="3493"/>
                  </a:lnTo>
                  <a:cubicBezTo>
                    <a:pt x="1" y="3493"/>
                    <a:pt x="2030" y="7141"/>
                    <a:pt x="6420" y="7883"/>
                  </a:cubicBezTo>
                  <a:cubicBezTo>
                    <a:pt x="7005" y="7317"/>
                    <a:pt x="7318" y="6829"/>
                    <a:pt x="7571" y="6263"/>
                  </a:cubicBezTo>
                  <a:cubicBezTo>
                    <a:pt x="7727" y="5854"/>
                    <a:pt x="7883" y="5522"/>
                    <a:pt x="7981" y="5112"/>
                  </a:cubicBezTo>
                  <a:cubicBezTo>
                    <a:pt x="7981" y="4878"/>
                    <a:pt x="8059" y="4624"/>
                    <a:pt x="8059" y="4312"/>
                  </a:cubicBezTo>
                  <a:cubicBezTo>
                    <a:pt x="8137" y="3493"/>
                    <a:pt x="8059" y="2595"/>
                    <a:pt x="8059" y="1873"/>
                  </a:cubicBezTo>
                  <a:cubicBezTo>
                    <a:pt x="7782" y="1904"/>
                    <a:pt x="7501" y="1919"/>
                    <a:pt x="7220" y="1919"/>
                  </a:cubicBezTo>
                  <a:cubicBezTo>
                    <a:pt x="3957" y="1919"/>
                    <a:pt x="567" y="0"/>
                    <a:pt x="56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560" name="Google Shape;7560;p56"/>
            <p:cNvSpPr/>
            <p:nvPr/>
          </p:nvSpPr>
          <p:spPr>
            <a:xfrm>
              <a:off x="-1534415" y="980757"/>
              <a:ext cx="272518" cy="196421"/>
            </a:xfrm>
            <a:custGeom>
              <a:avLst/>
              <a:gdLst/>
              <a:ahLst/>
              <a:cxnLst/>
              <a:rect l="l" t="t" r="r" b="b"/>
              <a:pathLst>
                <a:path w="8781" h="6329" extrusionOk="0">
                  <a:moveTo>
                    <a:pt x="2362" y="1"/>
                  </a:moveTo>
                  <a:cubicBezTo>
                    <a:pt x="2127" y="157"/>
                    <a:pt x="1718" y="333"/>
                    <a:pt x="1308" y="411"/>
                  </a:cubicBezTo>
                  <a:lnTo>
                    <a:pt x="820" y="411"/>
                  </a:lnTo>
                  <a:cubicBezTo>
                    <a:pt x="586" y="411"/>
                    <a:pt x="332" y="411"/>
                    <a:pt x="1" y="333"/>
                  </a:cubicBezTo>
                  <a:lnTo>
                    <a:pt x="1" y="333"/>
                  </a:lnTo>
                  <a:cubicBezTo>
                    <a:pt x="1" y="333"/>
                    <a:pt x="586" y="2772"/>
                    <a:pt x="1" y="5601"/>
                  </a:cubicBezTo>
                  <a:cubicBezTo>
                    <a:pt x="1215" y="6014"/>
                    <a:pt x="2497" y="6328"/>
                    <a:pt x="3763" y="6328"/>
                  </a:cubicBezTo>
                  <a:cubicBezTo>
                    <a:pt x="4531" y="6328"/>
                    <a:pt x="5293" y="6212"/>
                    <a:pt x="6030" y="5932"/>
                  </a:cubicBezTo>
                  <a:cubicBezTo>
                    <a:pt x="6342" y="5854"/>
                    <a:pt x="6596" y="5698"/>
                    <a:pt x="6927" y="5601"/>
                  </a:cubicBezTo>
                  <a:cubicBezTo>
                    <a:pt x="7649" y="5210"/>
                    <a:pt x="8293" y="4801"/>
                    <a:pt x="8781" y="4391"/>
                  </a:cubicBezTo>
                  <a:cubicBezTo>
                    <a:pt x="4391" y="3649"/>
                    <a:pt x="2362" y="1"/>
                    <a:pt x="236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561" name="Google Shape;7561;p56"/>
            <p:cNvSpPr/>
            <p:nvPr/>
          </p:nvSpPr>
          <p:spPr>
            <a:xfrm>
              <a:off x="-1781485" y="1142449"/>
              <a:ext cx="443894" cy="363358"/>
            </a:xfrm>
            <a:custGeom>
              <a:avLst/>
              <a:gdLst/>
              <a:ahLst/>
              <a:cxnLst/>
              <a:rect l="l" t="t" r="r" b="b"/>
              <a:pathLst>
                <a:path w="14303" h="11708" extrusionOk="0">
                  <a:moveTo>
                    <a:pt x="3572" y="0"/>
                  </a:moveTo>
                  <a:cubicBezTo>
                    <a:pt x="1542" y="3005"/>
                    <a:pt x="1" y="6576"/>
                    <a:pt x="645" y="10244"/>
                  </a:cubicBezTo>
                  <a:cubicBezTo>
                    <a:pt x="820" y="10888"/>
                    <a:pt x="1055" y="11298"/>
                    <a:pt x="1386" y="11707"/>
                  </a:cubicBezTo>
                  <a:lnTo>
                    <a:pt x="1620" y="11610"/>
                  </a:lnTo>
                  <a:cubicBezTo>
                    <a:pt x="2362" y="7805"/>
                    <a:pt x="4645" y="4547"/>
                    <a:pt x="4645" y="4547"/>
                  </a:cubicBezTo>
                  <a:cubicBezTo>
                    <a:pt x="5523" y="4293"/>
                    <a:pt x="6342" y="4137"/>
                    <a:pt x="7084" y="3981"/>
                  </a:cubicBezTo>
                  <a:cubicBezTo>
                    <a:pt x="9913" y="3317"/>
                    <a:pt x="11708" y="3161"/>
                    <a:pt x="11708" y="3161"/>
                  </a:cubicBezTo>
                  <a:cubicBezTo>
                    <a:pt x="11864" y="2927"/>
                    <a:pt x="13015" y="2830"/>
                    <a:pt x="13581" y="2752"/>
                  </a:cubicBezTo>
                  <a:cubicBezTo>
                    <a:pt x="13815" y="2752"/>
                    <a:pt x="13991" y="2927"/>
                    <a:pt x="14069" y="3083"/>
                  </a:cubicBezTo>
                  <a:cubicBezTo>
                    <a:pt x="14069" y="3083"/>
                    <a:pt x="14147" y="3005"/>
                    <a:pt x="14303" y="2752"/>
                  </a:cubicBezTo>
                  <a:cubicBezTo>
                    <a:pt x="4957" y="1952"/>
                    <a:pt x="3572" y="0"/>
                    <a:pt x="357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62" name="Google Shape;7562;p56"/>
            <p:cNvSpPr/>
            <p:nvPr/>
          </p:nvSpPr>
          <p:spPr>
            <a:xfrm>
              <a:off x="-1513808" y="-188239"/>
              <a:ext cx="204086" cy="222583"/>
            </a:xfrm>
            <a:custGeom>
              <a:avLst/>
              <a:gdLst/>
              <a:ahLst/>
              <a:cxnLst/>
              <a:rect l="l" t="t" r="r" b="b"/>
              <a:pathLst>
                <a:path w="6576" h="7172" extrusionOk="0">
                  <a:moveTo>
                    <a:pt x="142" y="0"/>
                  </a:moveTo>
                  <a:cubicBezTo>
                    <a:pt x="87" y="0"/>
                    <a:pt x="39" y="10"/>
                    <a:pt x="0" y="30"/>
                  </a:cubicBezTo>
                  <a:cubicBezTo>
                    <a:pt x="0" y="30"/>
                    <a:pt x="2927" y="3444"/>
                    <a:pt x="3980" y="7171"/>
                  </a:cubicBezTo>
                  <a:cubicBezTo>
                    <a:pt x="4312" y="6781"/>
                    <a:pt x="4624" y="6371"/>
                    <a:pt x="5034" y="6039"/>
                  </a:cubicBezTo>
                  <a:cubicBezTo>
                    <a:pt x="5522" y="5552"/>
                    <a:pt x="6010" y="5142"/>
                    <a:pt x="6576" y="4732"/>
                  </a:cubicBezTo>
                  <a:cubicBezTo>
                    <a:pt x="5350" y="3655"/>
                    <a:pt x="1229" y="0"/>
                    <a:pt x="142"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563" name="Google Shape;7563;p56"/>
            <p:cNvSpPr/>
            <p:nvPr/>
          </p:nvSpPr>
          <p:spPr>
            <a:xfrm>
              <a:off x="-1536836" y="909904"/>
              <a:ext cx="96302" cy="83205"/>
            </a:xfrm>
            <a:custGeom>
              <a:avLst/>
              <a:gdLst/>
              <a:ahLst/>
              <a:cxnLst/>
              <a:rect l="l" t="t" r="r" b="b"/>
              <a:pathLst>
                <a:path w="3103" h="2681" extrusionOk="0">
                  <a:moveTo>
                    <a:pt x="3005" y="1"/>
                  </a:moveTo>
                  <a:cubicBezTo>
                    <a:pt x="3005" y="1"/>
                    <a:pt x="1054" y="1542"/>
                    <a:pt x="1" y="2616"/>
                  </a:cubicBezTo>
                  <a:cubicBezTo>
                    <a:pt x="91" y="2643"/>
                    <a:pt x="312" y="2681"/>
                    <a:pt x="612" y="2681"/>
                  </a:cubicBezTo>
                  <a:cubicBezTo>
                    <a:pt x="1154" y="2681"/>
                    <a:pt x="1952" y="2558"/>
                    <a:pt x="2693" y="2030"/>
                  </a:cubicBezTo>
                  <a:cubicBezTo>
                    <a:pt x="3103" y="1542"/>
                    <a:pt x="3103" y="820"/>
                    <a:pt x="310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64" name="Google Shape;7564;p56"/>
            <p:cNvSpPr/>
            <p:nvPr/>
          </p:nvSpPr>
          <p:spPr>
            <a:xfrm>
              <a:off x="-1559243" y="-187339"/>
              <a:ext cx="168986" cy="342782"/>
            </a:xfrm>
            <a:custGeom>
              <a:avLst/>
              <a:gdLst/>
              <a:ahLst/>
              <a:cxnLst/>
              <a:rect l="l" t="t" r="r" b="b"/>
              <a:pathLst>
                <a:path w="5445" h="11045" extrusionOk="0">
                  <a:moveTo>
                    <a:pt x="1464" y="1"/>
                  </a:moveTo>
                  <a:cubicBezTo>
                    <a:pt x="645" y="489"/>
                    <a:pt x="1" y="7552"/>
                    <a:pt x="2264" y="11044"/>
                  </a:cubicBezTo>
                  <a:cubicBezTo>
                    <a:pt x="3240" y="9679"/>
                    <a:pt x="4313" y="8371"/>
                    <a:pt x="5444" y="7142"/>
                  </a:cubicBezTo>
                  <a:cubicBezTo>
                    <a:pt x="4391" y="3415"/>
                    <a:pt x="1464" y="1"/>
                    <a:pt x="1464"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565" name="Google Shape;7565;p56"/>
            <p:cNvSpPr/>
            <p:nvPr/>
          </p:nvSpPr>
          <p:spPr>
            <a:xfrm>
              <a:off x="-1524112" y="952918"/>
              <a:ext cx="70884" cy="40594"/>
            </a:xfrm>
            <a:custGeom>
              <a:avLst/>
              <a:gdLst/>
              <a:ahLst/>
              <a:cxnLst/>
              <a:rect l="l" t="t" r="r" b="b"/>
              <a:pathLst>
                <a:path w="2284" h="1308" extrusionOk="0">
                  <a:moveTo>
                    <a:pt x="898" y="0"/>
                  </a:moveTo>
                  <a:cubicBezTo>
                    <a:pt x="644" y="254"/>
                    <a:pt x="332" y="488"/>
                    <a:pt x="0" y="820"/>
                  </a:cubicBezTo>
                  <a:cubicBezTo>
                    <a:pt x="0" y="820"/>
                    <a:pt x="332" y="976"/>
                    <a:pt x="976" y="1308"/>
                  </a:cubicBezTo>
                  <a:cubicBezTo>
                    <a:pt x="1386" y="1230"/>
                    <a:pt x="1795" y="1054"/>
                    <a:pt x="2030" y="898"/>
                  </a:cubicBezTo>
                  <a:lnTo>
                    <a:pt x="2283" y="644"/>
                  </a:lnTo>
                  <a:cubicBezTo>
                    <a:pt x="1542" y="410"/>
                    <a:pt x="1054" y="156"/>
                    <a:pt x="89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66" name="Google Shape;7566;p56"/>
            <p:cNvSpPr/>
            <p:nvPr/>
          </p:nvSpPr>
          <p:spPr>
            <a:xfrm>
              <a:off x="-1690646" y="942615"/>
              <a:ext cx="174448" cy="211969"/>
            </a:xfrm>
            <a:custGeom>
              <a:avLst/>
              <a:gdLst/>
              <a:ahLst/>
              <a:cxnLst/>
              <a:rect l="l" t="t" r="r" b="b"/>
              <a:pathLst>
                <a:path w="5621" h="6830" extrusionOk="0">
                  <a:moveTo>
                    <a:pt x="1" y="1"/>
                  </a:moveTo>
                  <a:cubicBezTo>
                    <a:pt x="1" y="1"/>
                    <a:pt x="566" y="2537"/>
                    <a:pt x="410" y="5210"/>
                  </a:cubicBezTo>
                  <a:cubicBezTo>
                    <a:pt x="645" y="5288"/>
                    <a:pt x="976" y="5366"/>
                    <a:pt x="1308" y="5542"/>
                  </a:cubicBezTo>
                  <a:cubicBezTo>
                    <a:pt x="2518" y="5952"/>
                    <a:pt x="3747" y="6439"/>
                    <a:pt x="5035" y="6830"/>
                  </a:cubicBezTo>
                  <a:cubicBezTo>
                    <a:pt x="5620" y="4000"/>
                    <a:pt x="5035" y="1562"/>
                    <a:pt x="5035" y="1562"/>
                  </a:cubicBezTo>
                  <a:lnTo>
                    <a:pt x="4957" y="1562"/>
                  </a:lnTo>
                  <a:cubicBezTo>
                    <a:pt x="3571" y="1308"/>
                    <a:pt x="1874" y="488"/>
                    <a:pt x="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67" name="Google Shape;7567;p56"/>
            <p:cNvSpPr/>
            <p:nvPr/>
          </p:nvSpPr>
          <p:spPr>
            <a:xfrm>
              <a:off x="-1738471" y="1265968"/>
              <a:ext cx="191983" cy="267956"/>
            </a:xfrm>
            <a:custGeom>
              <a:avLst/>
              <a:gdLst/>
              <a:ahLst/>
              <a:cxnLst/>
              <a:rect l="l" t="t" r="r" b="b"/>
              <a:pathLst>
                <a:path w="6186" h="8634" extrusionOk="0">
                  <a:moveTo>
                    <a:pt x="5698" y="1"/>
                  </a:moveTo>
                  <a:cubicBezTo>
                    <a:pt x="4956" y="157"/>
                    <a:pt x="4137" y="313"/>
                    <a:pt x="3259" y="567"/>
                  </a:cubicBezTo>
                  <a:cubicBezTo>
                    <a:pt x="3259" y="567"/>
                    <a:pt x="976" y="3825"/>
                    <a:pt x="234" y="7630"/>
                  </a:cubicBezTo>
                  <a:lnTo>
                    <a:pt x="0" y="7727"/>
                  </a:lnTo>
                  <a:cubicBezTo>
                    <a:pt x="654" y="8367"/>
                    <a:pt x="1648" y="8634"/>
                    <a:pt x="2864" y="8634"/>
                  </a:cubicBezTo>
                  <a:cubicBezTo>
                    <a:pt x="3318" y="8634"/>
                    <a:pt x="3803" y="8596"/>
                    <a:pt x="4312" y="8527"/>
                  </a:cubicBezTo>
                  <a:cubicBezTo>
                    <a:pt x="4878" y="8449"/>
                    <a:pt x="5522" y="8293"/>
                    <a:pt x="6185" y="8118"/>
                  </a:cubicBezTo>
                  <a:cubicBezTo>
                    <a:pt x="5112" y="4391"/>
                    <a:pt x="5698" y="157"/>
                    <a:pt x="569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68" name="Google Shape;7568;p56"/>
            <p:cNvSpPr/>
            <p:nvPr/>
          </p:nvSpPr>
          <p:spPr>
            <a:xfrm>
              <a:off x="-1869873" y="928401"/>
              <a:ext cx="196824" cy="175937"/>
            </a:xfrm>
            <a:custGeom>
              <a:avLst/>
              <a:gdLst/>
              <a:ahLst/>
              <a:cxnLst/>
              <a:rect l="l" t="t" r="r" b="b"/>
              <a:pathLst>
                <a:path w="6342" h="5669" extrusionOk="0">
                  <a:moveTo>
                    <a:pt x="2644" y="1"/>
                  </a:moveTo>
                  <a:cubicBezTo>
                    <a:pt x="1768" y="1"/>
                    <a:pt x="884" y="132"/>
                    <a:pt x="0" y="459"/>
                  </a:cubicBezTo>
                  <a:cubicBezTo>
                    <a:pt x="0" y="459"/>
                    <a:pt x="2439" y="3307"/>
                    <a:pt x="3103" y="5668"/>
                  </a:cubicBezTo>
                  <a:cubicBezTo>
                    <a:pt x="3505" y="5516"/>
                    <a:pt x="3947" y="5454"/>
                    <a:pt x="4418" y="5454"/>
                  </a:cubicBezTo>
                  <a:cubicBezTo>
                    <a:pt x="4975" y="5454"/>
                    <a:pt x="5572" y="5541"/>
                    <a:pt x="6185" y="5668"/>
                  </a:cubicBezTo>
                  <a:cubicBezTo>
                    <a:pt x="6341" y="2995"/>
                    <a:pt x="5776" y="459"/>
                    <a:pt x="5776" y="459"/>
                  </a:cubicBezTo>
                  <a:cubicBezTo>
                    <a:pt x="4751" y="192"/>
                    <a:pt x="3703" y="1"/>
                    <a:pt x="264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569" name="Google Shape;7569;p56"/>
            <p:cNvSpPr/>
            <p:nvPr/>
          </p:nvSpPr>
          <p:spPr>
            <a:xfrm>
              <a:off x="-2036407" y="942615"/>
              <a:ext cx="262835" cy="285243"/>
            </a:xfrm>
            <a:custGeom>
              <a:avLst/>
              <a:gdLst/>
              <a:ahLst/>
              <a:cxnLst/>
              <a:rect l="l" t="t" r="r" b="b"/>
              <a:pathLst>
                <a:path w="8469" h="9191" extrusionOk="0">
                  <a:moveTo>
                    <a:pt x="5366" y="1"/>
                  </a:moveTo>
                  <a:cubicBezTo>
                    <a:pt x="4800" y="176"/>
                    <a:pt x="4234" y="488"/>
                    <a:pt x="3669" y="898"/>
                  </a:cubicBezTo>
                  <a:cubicBezTo>
                    <a:pt x="1542" y="2283"/>
                    <a:pt x="488" y="4157"/>
                    <a:pt x="0" y="5854"/>
                  </a:cubicBezTo>
                  <a:cubicBezTo>
                    <a:pt x="0" y="5854"/>
                    <a:pt x="2693" y="6927"/>
                    <a:pt x="6030" y="9191"/>
                  </a:cubicBezTo>
                  <a:cubicBezTo>
                    <a:pt x="6186" y="7727"/>
                    <a:pt x="6673" y="6186"/>
                    <a:pt x="8137" y="5366"/>
                  </a:cubicBezTo>
                  <a:cubicBezTo>
                    <a:pt x="8215" y="5366"/>
                    <a:pt x="8293" y="5288"/>
                    <a:pt x="8469" y="5210"/>
                  </a:cubicBezTo>
                  <a:cubicBezTo>
                    <a:pt x="7805" y="2849"/>
                    <a:pt x="5366" y="1"/>
                    <a:pt x="536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570" name="Google Shape;7570;p56"/>
            <p:cNvSpPr/>
            <p:nvPr/>
          </p:nvSpPr>
          <p:spPr>
            <a:xfrm>
              <a:off x="-2058814" y="1124294"/>
              <a:ext cx="219231" cy="231707"/>
            </a:xfrm>
            <a:custGeom>
              <a:avLst/>
              <a:gdLst/>
              <a:ahLst/>
              <a:cxnLst/>
              <a:rect l="l" t="t" r="r" b="b"/>
              <a:pathLst>
                <a:path w="7064" h="7466" extrusionOk="0">
                  <a:moveTo>
                    <a:pt x="722" y="0"/>
                  </a:moveTo>
                  <a:cubicBezTo>
                    <a:pt x="0" y="2537"/>
                    <a:pt x="410" y="4722"/>
                    <a:pt x="410" y="4722"/>
                  </a:cubicBezTo>
                  <a:cubicBezTo>
                    <a:pt x="410" y="4722"/>
                    <a:pt x="5527" y="7465"/>
                    <a:pt x="6647" y="7465"/>
                  </a:cubicBezTo>
                  <a:cubicBezTo>
                    <a:pt x="6732" y="7465"/>
                    <a:pt x="6795" y="7449"/>
                    <a:pt x="6830" y="7415"/>
                  </a:cubicBezTo>
                  <a:cubicBezTo>
                    <a:pt x="7064" y="7161"/>
                    <a:pt x="6576" y="5288"/>
                    <a:pt x="6752" y="3337"/>
                  </a:cubicBezTo>
                  <a:cubicBezTo>
                    <a:pt x="3415" y="1073"/>
                    <a:pt x="722" y="0"/>
                    <a:pt x="72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71" name="Google Shape;7571;p56"/>
            <p:cNvSpPr/>
            <p:nvPr/>
          </p:nvSpPr>
          <p:spPr>
            <a:xfrm>
              <a:off x="-1175930" y="880979"/>
              <a:ext cx="272518" cy="160358"/>
            </a:xfrm>
            <a:custGeom>
              <a:avLst/>
              <a:gdLst/>
              <a:ahLst/>
              <a:cxnLst/>
              <a:rect l="l" t="t" r="r" b="b"/>
              <a:pathLst>
                <a:path w="8781" h="5167" extrusionOk="0">
                  <a:moveTo>
                    <a:pt x="7240" y="1987"/>
                  </a:moveTo>
                  <a:cubicBezTo>
                    <a:pt x="7318" y="1987"/>
                    <a:pt x="7318" y="2084"/>
                    <a:pt x="7318" y="2084"/>
                  </a:cubicBezTo>
                  <a:cubicBezTo>
                    <a:pt x="7318" y="2084"/>
                    <a:pt x="7318" y="2162"/>
                    <a:pt x="7396" y="2162"/>
                  </a:cubicBezTo>
                  <a:cubicBezTo>
                    <a:pt x="7396" y="2396"/>
                    <a:pt x="7240" y="2728"/>
                    <a:pt x="7161" y="2962"/>
                  </a:cubicBezTo>
                  <a:cubicBezTo>
                    <a:pt x="7002" y="3270"/>
                    <a:pt x="6819" y="3577"/>
                    <a:pt x="6622" y="3865"/>
                  </a:cubicBezTo>
                  <a:lnTo>
                    <a:pt x="6622" y="3865"/>
                  </a:lnTo>
                  <a:cubicBezTo>
                    <a:pt x="6392" y="3935"/>
                    <a:pt x="6162" y="4035"/>
                    <a:pt x="5932" y="4191"/>
                  </a:cubicBezTo>
                  <a:cubicBezTo>
                    <a:pt x="5880" y="4244"/>
                    <a:pt x="5791" y="4297"/>
                    <a:pt x="5716" y="4349"/>
                  </a:cubicBezTo>
                  <a:lnTo>
                    <a:pt x="5716" y="4349"/>
                  </a:lnTo>
                  <a:cubicBezTo>
                    <a:pt x="5751" y="4236"/>
                    <a:pt x="5776" y="4123"/>
                    <a:pt x="5776" y="4035"/>
                  </a:cubicBezTo>
                  <a:cubicBezTo>
                    <a:pt x="5854" y="3704"/>
                    <a:pt x="5932" y="3372"/>
                    <a:pt x="5932" y="2962"/>
                  </a:cubicBezTo>
                  <a:cubicBezTo>
                    <a:pt x="5946" y="2838"/>
                    <a:pt x="5960" y="2713"/>
                    <a:pt x="5972" y="2588"/>
                  </a:cubicBezTo>
                  <a:lnTo>
                    <a:pt x="5972" y="2588"/>
                  </a:lnTo>
                  <a:cubicBezTo>
                    <a:pt x="6225" y="2374"/>
                    <a:pt x="6515" y="2214"/>
                    <a:pt x="6830" y="2084"/>
                  </a:cubicBezTo>
                  <a:cubicBezTo>
                    <a:pt x="6986" y="1987"/>
                    <a:pt x="7161" y="1987"/>
                    <a:pt x="7240" y="1987"/>
                  </a:cubicBezTo>
                  <a:close/>
                  <a:moveTo>
                    <a:pt x="5776" y="4679"/>
                  </a:moveTo>
                  <a:cubicBezTo>
                    <a:pt x="5776" y="4679"/>
                    <a:pt x="5802" y="4679"/>
                    <a:pt x="5824" y="4694"/>
                  </a:cubicBezTo>
                  <a:lnTo>
                    <a:pt x="5824" y="4694"/>
                  </a:lnTo>
                  <a:cubicBezTo>
                    <a:pt x="5822" y="4695"/>
                    <a:pt x="5819" y="4695"/>
                    <a:pt x="5817" y="4695"/>
                  </a:cubicBezTo>
                  <a:cubicBezTo>
                    <a:pt x="5801" y="4695"/>
                    <a:pt x="5787" y="4690"/>
                    <a:pt x="5776" y="4679"/>
                  </a:cubicBezTo>
                  <a:close/>
                  <a:moveTo>
                    <a:pt x="8293" y="4035"/>
                  </a:moveTo>
                  <a:cubicBezTo>
                    <a:pt x="8335" y="4035"/>
                    <a:pt x="8376" y="4058"/>
                    <a:pt x="8406" y="4078"/>
                  </a:cubicBezTo>
                  <a:lnTo>
                    <a:pt x="8406" y="4078"/>
                  </a:lnTo>
                  <a:lnTo>
                    <a:pt x="8371" y="4113"/>
                  </a:lnTo>
                  <a:cubicBezTo>
                    <a:pt x="8371" y="4113"/>
                    <a:pt x="8293" y="4191"/>
                    <a:pt x="8215" y="4191"/>
                  </a:cubicBezTo>
                  <a:cubicBezTo>
                    <a:pt x="8059" y="4269"/>
                    <a:pt x="7883" y="4347"/>
                    <a:pt x="7805" y="4426"/>
                  </a:cubicBezTo>
                  <a:cubicBezTo>
                    <a:pt x="7317" y="4644"/>
                    <a:pt x="6829" y="4733"/>
                    <a:pt x="6491" y="4753"/>
                  </a:cubicBezTo>
                  <a:lnTo>
                    <a:pt x="6491" y="4753"/>
                  </a:lnTo>
                  <a:cubicBezTo>
                    <a:pt x="6529" y="4728"/>
                    <a:pt x="6565" y="4704"/>
                    <a:pt x="6596" y="4679"/>
                  </a:cubicBezTo>
                  <a:cubicBezTo>
                    <a:pt x="6737" y="4503"/>
                    <a:pt x="6860" y="4327"/>
                    <a:pt x="6971" y="4147"/>
                  </a:cubicBezTo>
                  <a:lnTo>
                    <a:pt x="6971" y="4147"/>
                  </a:lnTo>
                  <a:cubicBezTo>
                    <a:pt x="7111" y="4100"/>
                    <a:pt x="7252" y="4063"/>
                    <a:pt x="7396" y="4035"/>
                  </a:cubicBezTo>
                  <a:close/>
                  <a:moveTo>
                    <a:pt x="2034" y="2985"/>
                  </a:moveTo>
                  <a:cubicBezTo>
                    <a:pt x="2239" y="3211"/>
                    <a:pt x="2431" y="3446"/>
                    <a:pt x="2596" y="3704"/>
                  </a:cubicBezTo>
                  <a:cubicBezTo>
                    <a:pt x="2771" y="3938"/>
                    <a:pt x="2927" y="4191"/>
                    <a:pt x="3084" y="4426"/>
                  </a:cubicBezTo>
                  <a:cubicBezTo>
                    <a:pt x="3162" y="4567"/>
                    <a:pt x="3228" y="4646"/>
                    <a:pt x="3251" y="4753"/>
                  </a:cubicBezTo>
                  <a:lnTo>
                    <a:pt x="3251" y="4753"/>
                  </a:lnTo>
                  <a:cubicBezTo>
                    <a:pt x="3210" y="4745"/>
                    <a:pt x="3181" y="4727"/>
                    <a:pt x="3181" y="4679"/>
                  </a:cubicBezTo>
                  <a:cubicBezTo>
                    <a:pt x="2693" y="4347"/>
                    <a:pt x="2362" y="3782"/>
                    <a:pt x="2108" y="3216"/>
                  </a:cubicBezTo>
                  <a:cubicBezTo>
                    <a:pt x="2080" y="3139"/>
                    <a:pt x="2055" y="3062"/>
                    <a:pt x="2034" y="2985"/>
                  </a:cubicBezTo>
                  <a:close/>
                  <a:moveTo>
                    <a:pt x="3930" y="2529"/>
                  </a:moveTo>
                  <a:lnTo>
                    <a:pt x="3930" y="2529"/>
                  </a:lnTo>
                  <a:cubicBezTo>
                    <a:pt x="3948" y="2596"/>
                    <a:pt x="3965" y="2663"/>
                    <a:pt x="3981" y="2728"/>
                  </a:cubicBezTo>
                  <a:cubicBezTo>
                    <a:pt x="4059" y="3060"/>
                    <a:pt x="4157" y="3372"/>
                    <a:pt x="4235" y="3782"/>
                  </a:cubicBezTo>
                  <a:lnTo>
                    <a:pt x="4235" y="4269"/>
                  </a:lnTo>
                  <a:lnTo>
                    <a:pt x="4235" y="4757"/>
                  </a:lnTo>
                  <a:cubicBezTo>
                    <a:pt x="4157" y="4757"/>
                    <a:pt x="4157" y="4757"/>
                    <a:pt x="4235" y="4679"/>
                  </a:cubicBezTo>
                  <a:cubicBezTo>
                    <a:pt x="4235" y="4679"/>
                    <a:pt x="4157" y="4679"/>
                    <a:pt x="4157" y="4601"/>
                  </a:cubicBezTo>
                  <a:cubicBezTo>
                    <a:pt x="4059" y="4426"/>
                    <a:pt x="3981" y="4269"/>
                    <a:pt x="3981" y="4113"/>
                  </a:cubicBezTo>
                  <a:cubicBezTo>
                    <a:pt x="3903" y="3782"/>
                    <a:pt x="3903" y="3450"/>
                    <a:pt x="3903" y="3060"/>
                  </a:cubicBezTo>
                  <a:cubicBezTo>
                    <a:pt x="3903" y="2881"/>
                    <a:pt x="3912" y="2704"/>
                    <a:pt x="3930" y="2529"/>
                  </a:cubicBezTo>
                  <a:close/>
                  <a:moveTo>
                    <a:pt x="5519" y="3097"/>
                  </a:moveTo>
                  <a:cubicBezTo>
                    <a:pt x="5503" y="3383"/>
                    <a:pt x="5444" y="3668"/>
                    <a:pt x="5444" y="3938"/>
                  </a:cubicBezTo>
                  <a:cubicBezTo>
                    <a:pt x="5366" y="4113"/>
                    <a:pt x="5366" y="4269"/>
                    <a:pt x="5288" y="4426"/>
                  </a:cubicBezTo>
                  <a:cubicBezTo>
                    <a:pt x="5288" y="4523"/>
                    <a:pt x="5210" y="4601"/>
                    <a:pt x="5210" y="4679"/>
                  </a:cubicBezTo>
                  <a:lnTo>
                    <a:pt x="5132" y="4757"/>
                  </a:lnTo>
                  <a:lnTo>
                    <a:pt x="5132" y="4679"/>
                  </a:lnTo>
                  <a:cubicBezTo>
                    <a:pt x="5132" y="4679"/>
                    <a:pt x="5035" y="4601"/>
                    <a:pt x="5035" y="4523"/>
                  </a:cubicBezTo>
                  <a:cubicBezTo>
                    <a:pt x="5035" y="4347"/>
                    <a:pt x="5035" y="4269"/>
                    <a:pt x="5132" y="4113"/>
                  </a:cubicBezTo>
                  <a:cubicBezTo>
                    <a:pt x="5132" y="3782"/>
                    <a:pt x="5288" y="3450"/>
                    <a:pt x="5444" y="3216"/>
                  </a:cubicBezTo>
                  <a:cubicBezTo>
                    <a:pt x="5468" y="3175"/>
                    <a:pt x="5493" y="3135"/>
                    <a:pt x="5519" y="3097"/>
                  </a:cubicBezTo>
                  <a:close/>
                  <a:moveTo>
                    <a:pt x="491" y="1796"/>
                  </a:moveTo>
                  <a:cubicBezTo>
                    <a:pt x="514" y="1796"/>
                    <a:pt x="540" y="1804"/>
                    <a:pt x="566" y="1830"/>
                  </a:cubicBezTo>
                  <a:cubicBezTo>
                    <a:pt x="645" y="1830"/>
                    <a:pt x="820" y="1909"/>
                    <a:pt x="898" y="1909"/>
                  </a:cubicBezTo>
                  <a:cubicBezTo>
                    <a:pt x="1054" y="2084"/>
                    <a:pt x="1308" y="2240"/>
                    <a:pt x="1464" y="2396"/>
                  </a:cubicBezTo>
                  <a:cubicBezTo>
                    <a:pt x="1537" y="2470"/>
                    <a:pt x="1611" y="2543"/>
                    <a:pt x="1684" y="2617"/>
                  </a:cubicBezTo>
                  <a:lnTo>
                    <a:pt x="1684" y="2617"/>
                  </a:lnTo>
                  <a:cubicBezTo>
                    <a:pt x="1723" y="2851"/>
                    <a:pt x="1789" y="3078"/>
                    <a:pt x="1874" y="3294"/>
                  </a:cubicBezTo>
                  <a:cubicBezTo>
                    <a:pt x="2088" y="3883"/>
                    <a:pt x="2383" y="4422"/>
                    <a:pt x="2865" y="4809"/>
                  </a:cubicBezTo>
                  <a:lnTo>
                    <a:pt x="2865" y="4809"/>
                  </a:lnTo>
                  <a:cubicBezTo>
                    <a:pt x="2599" y="4747"/>
                    <a:pt x="2290" y="4663"/>
                    <a:pt x="1952" y="4523"/>
                  </a:cubicBezTo>
                  <a:cubicBezTo>
                    <a:pt x="1620" y="4426"/>
                    <a:pt x="1308" y="4269"/>
                    <a:pt x="1054" y="4035"/>
                  </a:cubicBezTo>
                  <a:cubicBezTo>
                    <a:pt x="742" y="3782"/>
                    <a:pt x="488" y="3548"/>
                    <a:pt x="410" y="3138"/>
                  </a:cubicBezTo>
                  <a:cubicBezTo>
                    <a:pt x="332" y="2884"/>
                    <a:pt x="332" y="2728"/>
                    <a:pt x="332" y="2474"/>
                  </a:cubicBezTo>
                  <a:lnTo>
                    <a:pt x="332" y="2162"/>
                  </a:lnTo>
                  <a:cubicBezTo>
                    <a:pt x="332" y="1987"/>
                    <a:pt x="332" y="1909"/>
                    <a:pt x="410" y="1830"/>
                  </a:cubicBezTo>
                  <a:cubicBezTo>
                    <a:pt x="410" y="1830"/>
                    <a:pt x="445" y="1796"/>
                    <a:pt x="491" y="1796"/>
                  </a:cubicBezTo>
                  <a:close/>
                  <a:moveTo>
                    <a:pt x="5208" y="1"/>
                  </a:moveTo>
                  <a:cubicBezTo>
                    <a:pt x="5104" y="1"/>
                    <a:pt x="5009" y="35"/>
                    <a:pt x="4957" y="35"/>
                  </a:cubicBezTo>
                  <a:cubicBezTo>
                    <a:pt x="4644" y="289"/>
                    <a:pt x="4391" y="523"/>
                    <a:pt x="4157" y="855"/>
                  </a:cubicBezTo>
                  <a:cubicBezTo>
                    <a:pt x="4092" y="972"/>
                    <a:pt x="4033" y="1088"/>
                    <a:pt x="3980" y="1204"/>
                  </a:cubicBezTo>
                  <a:lnTo>
                    <a:pt x="3980" y="1204"/>
                  </a:lnTo>
                  <a:cubicBezTo>
                    <a:pt x="3864" y="962"/>
                    <a:pt x="3739" y="743"/>
                    <a:pt x="3571" y="523"/>
                  </a:cubicBezTo>
                  <a:cubicBezTo>
                    <a:pt x="3493" y="367"/>
                    <a:pt x="3337" y="211"/>
                    <a:pt x="3181" y="133"/>
                  </a:cubicBezTo>
                  <a:cubicBezTo>
                    <a:pt x="3005" y="35"/>
                    <a:pt x="2927" y="35"/>
                    <a:pt x="2771" y="35"/>
                  </a:cubicBezTo>
                  <a:cubicBezTo>
                    <a:pt x="2596" y="35"/>
                    <a:pt x="2518" y="133"/>
                    <a:pt x="2440" y="211"/>
                  </a:cubicBezTo>
                  <a:cubicBezTo>
                    <a:pt x="2205" y="367"/>
                    <a:pt x="2108" y="523"/>
                    <a:pt x="2030" y="699"/>
                  </a:cubicBezTo>
                  <a:cubicBezTo>
                    <a:pt x="1952" y="855"/>
                    <a:pt x="1874" y="1011"/>
                    <a:pt x="1796" y="1187"/>
                  </a:cubicBezTo>
                  <a:cubicBezTo>
                    <a:pt x="1681" y="1512"/>
                    <a:pt x="1635" y="1841"/>
                    <a:pt x="1641" y="2163"/>
                  </a:cubicBezTo>
                  <a:lnTo>
                    <a:pt x="1641" y="2163"/>
                  </a:lnTo>
                  <a:cubicBezTo>
                    <a:pt x="1430" y="1954"/>
                    <a:pt x="1281" y="1814"/>
                    <a:pt x="1054" y="1674"/>
                  </a:cubicBezTo>
                  <a:cubicBezTo>
                    <a:pt x="898" y="1596"/>
                    <a:pt x="820" y="1499"/>
                    <a:pt x="645" y="1499"/>
                  </a:cubicBezTo>
                  <a:lnTo>
                    <a:pt x="410" y="1499"/>
                  </a:lnTo>
                  <a:cubicBezTo>
                    <a:pt x="332" y="1499"/>
                    <a:pt x="157" y="1596"/>
                    <a:pt x="157" y="1674"/>
                  </a:cubicBezTo>
                  <a:cubicBezTo>
                    <a:pt x="79" y="1830"/>
                    <a:pt x="79" y="1987"/>
                    <a:pt x="1" y="2084"/>
                  </a:cubicBezTo>
                  <a:lnTo>
                    <a:pt x="1" y="2474"/>
                  </a:lnTo>
                  <a:cubicBezTo>
                    <a:pt x="1" y="2728"/>
                    <a:pt x="1" y="2962"/>
                    <a:pt x="79" y="3216"/>
                  </a:cubicBezTo>
                  <a:cubicBezTo>
                    <a:pt x="254" y="3626"/>
                    <a:pt x="566" y="4035"/>
                    <a:pt x="898" y="4269"/>
                  </a:cubicBezTo>
                  <a:cubicBezTo>
                    <a:pt x="1230" y="4523"/>
                    <a:pt x="1542" y="4679"/>
                    <a:pt x="1874" y="4757"/>
                  </a:cubicBezTo>
                  <a:cubicBezTo>
                    <a:pt x="2440" y="5011"/>
                    <a:pt x="2927" y="5089"/>
                    <a:pt x="3337" y="5089"/>
                  </a:cubicBezTo>
                  <a:cubicBezTo>
                    <a:pt x="3669" y="5167"/>
                    <a:pt x="3825" y="5167"/>
                    <a:pt x="3825" y="5167"/>
                  </a:cubicBezTo>
                  <a:cubicBezTo>
                    <a:pt x="3903" y="5167"/>
                    <a:pt x="3903" y="5089"/>
                    <a:pt x="3903" y="5089"/>
                  </a:cubicBezTo>
                  <a:cubicBezTo>
                    <a:pt x="3903" y="5011"/>
                    <a:pt x="3903" y="5011"/>
                    <a:pt x="3825" y="4913"/>
                  </a:cubicBezTo>
                  <a:lnTo>
                    <a:pt x="3518" y="4913"/>
                  </a:lnTo>
                  <a:cubicBezTo>
                    <a:pt x="3540" y="4866"/>
                    <a:pt x="3571" y="4835"/>
                    <a:pt x="3571" y="4835"/>
                  </a:cubicBezTo>
                  <a:cubicBezTo>
                    <a:pt x="3571" y="4835"/>
                    <a:pt x="3571" y="4757"/>
                    <a:pt x="3493" y="4757"/>
                  </a:cubicBezTo>
                  <a:cubicBezTo>
                    <a:pt x="3493" y="4601"/>
                    <a:pt x="3415" y="4426"/>
                    <a:pt x="3337" y="4269"/>
                  </a:cubicBezTo>
                  <a:cubicBezTo>
                    <a:pt x="3181" y="4035"/>
                    <a:pt x="3005" y="3782"/>
                    <a:pt x="2849" y="3548"/>
                  </a:cubicBezTo>
                  <a:cubicBezTo>
                    <a:pt x="2522" y="3158"/>
                    <a:pt x="2244" y="2767"/>
                    <a:pt x="1946" y="2457"/>
                  </a:cubicBezTo>
                  <a:lnTo>
                    <a:pt x="1946" y="2457"/>
                  </a:lnTo>
                  <a:cubicBezTo>
                    <a:pt x="1925" y="2067"/>
                    <a:pt x="2004" y="1687"/>
                    <a:pt x="2205" y="1343"/>
                  </a:cubicBezTo>
                  <a:cubicBezTo>
                    <a:pt x="2205" y="1187"/>
                    <a:pt x="2284" y="1011"/>
                    <a:pt x="2362" y="855"/>
                  </a:cubicBezTo>
                  <a:cubicBezTo>
                    <a:pt x="2518" y="777"/>
                    <a:pt x="2596" y="621"/>
                    <a:pt x="2693" y="621"/>
                  </a:cubicBezTo>
                  <a:cubicBezTo>
                    <a:pt x="2771" y="523"/>
                    <a:pt x="2849" y="523"/>
                    <a:pt x="2927" y="523"/>
                  </a:cubicBezTo>
                  <a:cubicBezTo>
                    <a:pt x="3005" y="621"/>
                    <a:pt x="3181" y="699"/>
                    <a:pt x="3259" y="855"/>
                  </a:cubicBezTo>
                  <a:cubicBezTo>
                    <a:pt x="3438" y="1135"/>
                    <a:pt x="3598" y="1498"/>
                    <a:pt x="3731" y="1879"/>
                  </a:cubicBezTo>
                  <a:lnTo>
                    <a:pt x="3731" y="1879"/>
                  </a:lnTo>
                  <a:cubicBezTo>
                    <a:pt x="3622" y="2271"/>
                    <a:pt x="3571" y="2663"/>
                    <a:pt x="3571" y="3060"/>
                  </a:cubicBezTo>
                  <a:lnTo>
                    <a:pt x="3571" y="4191"/>
                  </a:lnTo>
                  <a:cubicBezTo>
                    <a:pt x="3669" y="4347"/>
                    <a:pt x="3669" y="4601"/>
                    <a:pt x="3747" y="4757"/>
                  </a:cubicBezTo>
                  <a:cubicBezTo>
                    <a:pt x="3825" y="4835"/>
                    <a:pt x="3903" y="5011"/>
                    <a:pt x="4059" y="5089"/>
                  </a:cubicBezTo>
                  <a:lnTo>
                    <a:pt x="4313" y="5089"/>
                  </a:lnTo>
                  <a:cubicBezTo>
                    <a:pt x="4391" y="5089"/>
                    <a:pt x="4469" y="5011"/>
                    <a:pt x="4547" y="4913"/>
                  </a:cubicBezTo>
                  <a:cubicBezTo>
                    <a:pt x="4644" y="4679"/>
                    <a:pt x="4644" y="4523"/>
                    <a:pt x="4644" y="4269"/>
                  </a:cubicBezTo>
                  <a:lnTo>
                    <a:pt x="4644" y="3704"/>
                  </a:lnTo>
                  <a:cubicBezTo>
                    <a:pt x="4547" y="3372"/>
                    <a:pt x="4469" y="2962"/>
                    <a:pt x="4391" y="2650"/>
                  </a:cubicBezTo>
                  <a:cubicBezTo>
                    <a:pt x="4313" y="2240"/>
                    <a:pt x="4235" y="1909"/>
                    <a:pt x="4157" y="1596"/>
                  </a:cubicBezTo>
                  <a:cubicBezTo>
                    <a:pt x="4152" y="1585"/>
                    <a:pt x="4147" y="1574"/>
                    <a:pt x="4142" y="1563"/>
                  </a:cubicBezTo>
                  <a:lnTo>
                    <a:pt x="4142" y="1563"/>
                  </a:lnTo>
                  <a:cubicBezTo>
                    <a:pt x="4210" y="1369"/>
                    <a:pt x="4293" y="1184"/>
                    <a:pt x="4391" y="1011"/>
                  </a:cubicBezTo>
                  <a:cubicBezTo>
                    <a:pt x="4469" y="855"/>
                    <a:pt x="4547" y="699"/>
                    <a:pt x="4723" y="621"/>
                  </a:cubicBezTo>
                  <a:cubicBezTo>
                    <a:pt x="4801" y="445"/>
                    <a:pt x="4957" y="367"/>
                    <a:pt x="5035" y="289"/>
                  </a:cubicBezTo>
                  <a:cubicBezTo>
                    <a:pt x="5070" y="281"/>
                    <a:pt x="5102" y="277"/>
                    <a:pt x="5131" y="277"/>
                  </a:cubicBezTo>
                  <a:cubicBezTo>
                    <a:pt x="5383" y="277"/>
                    <a:pt x="5453" y="558"/>
                    <a:pt x="5522" y="855"/>
                  </a:cubicBezTo>
                  <a:cubicBezTo>
                    <a:pt x="5604" y="1394"/>
                    <a:pt x="5617" y="2001"/>
                    <a:pt x="5562" y="2608"/>
                  </a:cubicBezTo>
                  <a:lnTo>
                    <a:pt x="5562" y="2608"/>
                  </a:lnTo>
                  <a:cubicBezTo>
                    <a:pt x="5438" y="2749"/>
                    <a:pt x="5321" y="2901"/>
                    <a:pt x="5210" y="3060"/>
                  </a:cubicBezTo>
                  <a:cubicBezTo>
                    <a:pt x="5035" y="3294"/>
                    <a:pt x="4879" y="3626"/>
                    <a:pt x="4801" y="4035"/>
                  </a:cubicBezTo>
                  <a:cubicBezTo>
                    <a:pt x="4723" y="4191"/>
                    <a:pt x="4723" y="4347"/>
                    <a:pt x="4723" y="4601"/>
                  </a:cubicBezTo>
                  <a:cubicBezTo>
                    <a:pt x="4723" y="4679"/>
                    <a:pt x="4723" y="4757"/>
                    <a:pt x="4801" y="4913"/>
                  </a:cubicBezTo>
                  <a:cubicBezTo>
                    <a:pt x="4801" y="4913"/>
                    <a:pt x="4879" y="5011"/>
                    <a:pt x="4957" y="5011"/>
                  </a:cubicBezTo>
                  <a:cubicBezTo>
                    <a:pt x="4957" y="5089"/>
                    <a:pt x="5035" y="5089"/>
                    <a:pt x="5035" y="5089"/>
                  </a:cubicBezTo>
                  <a:lnTo>
                    <a:pt x="5288" y="5089"/>
                  </a:lnTo>
                  <a:lnTo>
                    <a:pt x="5366" y="5011"/>
                  </a:lnTo>
                  <a:lnTo>
                    <a:pt x="5489" y="4873"/>
                  </a:lnTo>
                  <a:lnTo>
                    <a:pt x="5489" y="4873"/>
                  </a:lnTo>
                  <a:cubicBezTo>
                    <a:pt x="5498" y="4887"/>
                    <a:pt x="5509" y="4900"/>
                    <a:pt x="5522" y="4913"/>
                  </a:cubicBezTo>
                  <a:cubicBezTo>
                    <a:pt x="5522" y="5089"/>
                    <a:pt x="5620" y="5089"/>
                    <a:pt x="5698" y="5089"/>
                  </a:cubicBezTo>
                  <a:lnTo>
                    <a:pt x="6010" y="5089"/>
                  </a:lnTo>
                  <a:cubicBezTo>
                    <a:pt x="6072" y="5089"/>
                    <a:pt x="6125" y="5058"/>
                    <a:pt x="6176" y="5011"/>
                  </a:cubicBezTo>
                  <a:lnTo>
                    <a:pt x="6420" y="5011"/>
                  </a:lnTo>
                  <a:cubicBezTo>
                    <a:pt x="6752" y="5011"/>
                    <a:pt x="7240" y="4913"/>
                    <a:pt x="7883" y="4679"/>
                  </a:cubicBezTo>
                  <a:cubicBezTo>
                    <a:pt x="8059" y="4679"/>
                    <a:pt x="8215" y="4601"/>
                    <a:pt x="8371" y="4523"/>
                  </a:cubicBezTo>
                  <a:cubicBezTo>
                    <a:pt x="8449" y="4426"/>
                    <a:pt x="8547" y="4426"/>
                    <a:pt x="8625" y="4347"/>
                  </a:cubicBezTo>
                  <a:cubicBezTo>
                    <a:pt x="8703" y="4269"/>
                    <a:pt x="8703" y="4269"/>
                    <a:pt x="8781" y="4191"/>
                  </a:cubicBezTo>
                  <a:lnTo>
                    <a:pt x="8781" y="4035"/>
                  </a:lnTo>
                  <a:cubicBezTo>
                    <a:pt x="8781" y="3938"/>
                    <a:pt x="8781" y="3938"/>
                    <a:pt x="8703" y="3860"/>
                  </a:cubicBezTo>
                  <a:cubicBezTo>
                    <a:pt x="8703" y="3782"/>
                    <a:pt x="8625" y="3782"/>
                    <a:pt x="8547" y="3704"/>
                  </a:cubicBezTo>
                  <a:lnTo>
                    <a:pt x="8059" y="3704"/>
                  </a:lnTo>
                  <a:cubicBezTo>
                    <a:pt x="7974" y="3678"/>
                    <a:pt x="7892" y="3669"/>
                    <a:pt x="7813" y="3669"/>
                  </a:cubicBezTo>
                  <a:cubicBezTo>
                    <a:pt x="7656" y="3669"/>
                    <a:pt x="7513" y="3704"/>
                    <a:pt x="7396" y="3704"/>
                  </a:cubicBezTo>
                  <a:cubicBezTo>
                    <a:pt x="7331" y="3714"/>
                    <a:pt x="7266" y="3724"/>
                    <a:pt x="7201" y="3735"/>
                  </a:cubicBezTo>
                  <a:lnTo>
                    <a:pt x="7201" y="3735"/>
                  </a:lnTo>
                  <a:cubicBezTo>
                    <a:pt x="7298" y="3544"/>
                    <a:pt x="7387" y="3346"/>
                    <a:pt x="7474" y="3138"/>
                  </a:cubicBezTo>
                  <a:cubicBezTo>
                    <a:pt x="7649" y="2806"/>
                    <a:pt x="7727" y="2572"/>
                    <a:pt x="7727" y="2162"/>
                  </a:cubicBezTo>
                  <a:cubicBezTo>
                    <a:pt x="7727" y="2084"/>
                    <a:pt x="7649" y="1987"/>
                    <a:pt x="7571" y="1830"/>
                  </a:cubicBezTo>
                  <a:cubicBezTo>
                    <a:pt x="7474" y="1752"/>
                    <a:pt x="7396" y="1674"/>
                    <a:pt x="7318" y="1674"/>
                  </a:cubicBezTo>
                  <a:cubicBezTo>
                    <a:pt x="7083" y="1674"/>
                    <a:pt x="6908" y="1752"/>
                    <a:pt x="6752" y="1752"/>
                  </a:cubicBezTo>
                  <a:cubicBezTo>
                    <a:pt x="6477" y="1852"/>
                    <a:pt x="6231" y="1998"/>
                    <a:pt x="6007" y="2179"/>
                  </a:cubicBezTo>
                  <a:lnTo>
                    <a:pt x="6007" y="2179"/>
                  </a:lnTo>
                  <a:cubicBezTo>
                    <a:pt x="6035" y="1710"/>
                    <a:pt x="6017" y="1239"/>
                    <a:pt x="5854" y="777"/>
                  </a:cubicBezTo>
                  <a:cubicBezTo>
                    <a:pt x="5854" y="621"/>
                    <a:pt x="5776" y="445"/>
                    <a:pt x="5620" y="211"/>
                  </a:cubicBezTo>
                  <a:cubicBezTo>
                    <a:pt x="5522" y="133"/>
                    <a:pt x="5444" y="35"/>
                    <a:pt x="5366" y="35"/>
                  </a:cubicBezTo>
                  <a:cubicBezTo>
                    <a:pt x="5314" y="9"/>
                    <a:pt x="5260" y="1"/>
                    <a:pt x="5208"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72" name="Google Shape;7572;p56"/>
            <p:cNvSpPr/>
            <p:nvPr/>
          </p:nvSpPr>
          <p:spPr>
            <a:xfrm>
              <a:off x="-1031804" y="1326518"/>
              <a:ext cx="251942" cy="277391"/>
            </a:xfrm>
            <a:custGeom>
              <a:avLst/>
              <a:gdLst/>
              <a:ahLst/>
              <a:cxnLst/>
              <a:rect l="l" t="t" r="r" b="b"/>
              <a:pathLst>
                <a:path w="8118" h="8938" extrusionOk="0">
                  <a:moveTo>
                    <a:pt x="157" y="1"/>
                  </a:moveTo>
                  <a:cubicBezTo>
                    <a:pt x="79" y="3572"/>
                    <a:pt x="79" y="7240"/>
                    <a:pt x="0" y="8937"/>
                  </a:cubicBezTo>
                  <a:cubicBezTo>
                    <a:pt x="3805" y="8937"/>
                    <a:pt x="7552" y="8703"/>
                    <a:pt x="7883" y="8040"/>
                  </a:cubicBezTo>
                  <a:cubicBezTo>
                    <a:pt x="8117" y="7474"/>
                    <a:pt x="8117" y="3825"/>
                    <a:pt x="7961" y="1"/>
                  </a:cubicBezTo>
                  <a:lnTo>
                    <a:pt x="7961" y="1"/>
                  </a:lnTo>
                  <a:cubicBezTo>
                    <a:pt x="6859" y="40"/>
                    <a:pt x="5600" y="60"/>
                    <a:pt x="4271" y="60"/>
                  </a:cubicBezTo>
                  <a:cubicBezTo>
                    <a:pt x="2942" y="60"/>
                    <a:pt x="1542" y="40"/>
                    <a:pt x="15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573" name="Google Shape;7573;p56"/>
            <p:cNvSpPr/>
            <p:nvPr/>
          </p:nvSpPr>
          <p:spPr>
            <a:xfrm>
              <a:off x="-1026962" y="1285955"/>
              <a:ext cx="242259" cy="42425"/>
            </a:xfrm>
            <a:custGeom>
              <a:avLst/>
              <a:gdLst/>
              <a:ahLst/>
              <a:cxnLst/>
              <a:rect l="l" t="t" r="r" b="b"/>
              <a:pathLst>
                <a:path w="7806" h="1367" extrusionOk="0">
                  <a:moveTo>
                    <a:pt x="1" y="1"/>
                  </a:moveTo>
                  <a:lnTo>
                    <a:pt x="1" y="1308"/>
                  </a:lnTo>
                  <a:cubicBezTo>
                    <a:pt x="1386" y="1347"/>
                    <a:pt x="2786" y="1367"/>
                    <a:pt x="4115" y="1367"/>
                  </a:cubicBezTo>
                  <a:cubicBezTo>
                    <a:pt x="5444" y="1367"/>
                    <a:pt x="6703" y="1347"/>
                    <a:pt x="7805" y="1308"/>
                  </a:cubicBezTo>
                  <a:lnTo>
                    <a:pt x="7805" y="79"/>
                  </a:lnTo>
                  <a:cubicBezTo>
                    <a:pt x="5776" y="79"/>
                    <a:pt x="2849" y="79"/>
                    <a:pt x="1"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74" name="Google Shape;7574;p56"/>
            <p:cNvSpPr/>
            <p:nvPr/>
          </p:nvSpPr>
          <p:spPr>
            <a:xfrm>
              <a:off x="-1026962" y="1028613"/>
              <a:ext cx="242259" cy="259794"/>
            </a:xfrm>
            <a:custGeom>
              <a:avLst/>
              <a:gdLst/>
              <a:ahLst/>
              <a:cxnLst/>
              <a:rect l="l" t="t" r="r" b="b"/>
              <a:pathLst>
                <a:path w="7806" h="8371" extrusionOk="0">
                  <a:moveTo>
                    <a:pt x="1" y="0"/>
                  </a:moveTo>
                  <a:lnTo>
                    <a:pt x="1" y="8293"/>
                  </a:lnTo>
                  <a:cubicBezTo>
                    <a:pt x="2849" y="8371"/>
                    <a:pt x="5776" y="8371"/>
                    <a:pt x="7805" y="8371"/>
                  </a:cubicBezTo>
                  <a:cubicBezTo>
                    <a:pt x="7649" y="4312"/>
                    <a:pt x="7396" y="488"/>
                    <a:pt x="7161" y="332"/>
                  </a:cubicBezTo>
                  <a:cubicBezTo>
                    <a:pt x="6908" y="78"/>
                    <a:pt x="3493" y="0"/>
                    <a:pt x="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575" name="Google Shape;7575;p56"/>
            <p:cNvSpPr/>
            <p:nvPr/>
          </p:nvSpPr>
          <p:spPr>
            <a:xfrm>
              <a:off x="-1069946" y="1028613"/>
              <a:ext cx="43015" cy="575296"/>
            </a:xfrm>
            <a:custGeom>
              <a:avLst/>
              <a:gdLst/>
              <a:ahLst/>
              <a:cxnLst/>
              <a:rect l="l" t="t" r="r" b="b"/>
              <a:pathLst>
                <a:path w="1386" h="18537" extrusionOk="0">
                  <a:moveTo>
                    <a:pt x="410" y="0"/>
                  </a:moveTo>
                  <a:cubicBezTo>
                    <a:pt x="410" y="332"/>
                    <a:pt x="254" y="4156"/>
                    <a:pt x="156" y="8293"/>
                  </a:cubicBezTo>
                  <a:lnTo>
                    <a:pt x="156" y="9600"/>
                  </a:lnTo>
                  <a:cubicBezTo>
                    <a:pt x="78" y="13580"/>
                    <a:pt x="0" y="17483"/>
                    <a:pt x="78" y="18536"/>
                  </a:cubicBezTo>
                  <a:lnTo>
                    <a:pt x="1229" y="18536"/>
                  </a:lnTo>
                  <a:cubicBezTo>
                    <a:pt x="1308" y="16839"/>
                    <a:pt x="1308" y="13171"/>
                    <a:pt x="1386" y="9600"/>
                  </a:cubicBezTo>
                  <a:lnTo>
                    <a:pt x="1386" y="8293"/>
                  </a:lnTo>
                  <a:lnTo>
                    <a:pt x="1386" y="0"/>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76" name="Google Shape;7576;p56"/>
            <p:cNvSpPr/>
            <p:nvPr/>
          </p:nvSpPr>
          <p:spPr>
            <a:xfrm>
              <a:off x="-1307332" y="1028613"/>
              <a:ext cx="250111" cy="257373"/>
            </a:xfrm>
            <a:custGeom>
              <a:avLst/>
              <a:gdLst/>
              <a:ahLst/>
              <a:cxnLst/>
              <a:rect l="l" t="t" r="r" b="b"/>
              <a:pathLst>
                <a:path w="8059" h="8293" extrusionOk="0">
                  <a:moveTo>
                    <a:pt x="8059" y="0"/>
                  </a:moveTo>
                  <a:cubicBezTo>
                    <a:pt x="4566" y="78"/>
                    <a:pt x="1230" y="254"/>
                    <a:pt x="664" y="566"/>
                  </a:cubicBezTo>
                  <a:cubicBezTo>
                    <a:pt x="254" y="820"/>
                    <a:pt x="1" y="4390"/>
                    <a:pt x="1" y="8215"/>
                  </a:cubicBezTo>
                  <a:cubicBezTo>
                    <a:pt x="1" y="8215"/>
                    <a:pt x="3669" y="8293"/>
                    <a:pt x="7805" y="8293"/>
                  </a:cubicBezTo>
                  <a:cubicBezTo>
                    <a:pt x="7903" y="4156"/>
                    <a:pt x="8059" y="332"/>
                    <a:pt x="805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577" name="Google Shape;7577;p56"/>
            <p:cNvSpPr/>
            <p:nvPr/>
          </p:nvSpPr>
          <p:spPr>
            <a:xfrm>
              <a:off x="-1307332" y="1283534"/>
              <a:ext cx="242259" cy="43015"/>
            </a:xfrm>
            <a:custGeom>
              <a:avLst/>
              <a:gdLst/>
              <a:ahLst/>
              <a:cxnLst/>
              <a:rect l="l" t="t" r="r" b="b"/>
              <a:pathLst>
                <a:path w="7806" h="1386" extrusionOk="0">
                  <a:moveTo>
                    <a:pt x="1" y="1"/>
                  </a:moveTo>
                  <a:lnTo>
                    <a:pt x="1" y="1132"/>
                  </a:lnTo>
                  <a:cubicBezTo>
                    <a:pt x="1" y="1132"/>
                    <a:pt x="3591" y="1308"/>
                    <a:pt x="7805" y="1386"/>
                  </a:cubicBezTo>
                  <a:lnTo>
                    <a:pt x="7805" y="79"/>
                  </a:lnTo>
                  <a:cubicBezTo>
                    <a:pt x="3669" y="79"/>
                    <a:pt x="1" y="1"/>
                    <a:pt x="1"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78" name="Google Shape;7578;p56"/>
            <p:cNvSpPr/>
            <p:nvPr/>
          </p:nvSpPr>
          <p:spPr>
            <a:xfrm>
              <a:off x="-1307332" y="1318666"/>
              <a:ext cx="242259" cy="285243"/>
            </a:xfrm>
            <a:custGeom>
              <a:avLst/>
              <a:gdLst/>
              <a:ahLst/>
              <a:cxnLst/>
              <a:rect l="l" t="t" r="r" b="b"/>
              <a:pathLst>
                <a:path w="7806" h="9191" extrusionOk="0">
                  <a:moveTo>
                    <a:pt x="1" y="0"/>
                  </a:moveTo>
                  <a:cubicBezTo>
                    <a:pt x="1" y="4312"/>
                    <a:pt x="254" y="8703"/>
                    <a:pt x="664" y="8859"/>
                  </a:cubicBezTo>
                  <a:cubicBezTo>
                    <a:pt x="1074" y="9034"/>
                    <a:pt x="4313" y="9190"/>
                    <a:pt x="7727" y="9190"/>
                  </a:cubicBezTo>
                  <a:cubicBezTo>
                    <a:pt x="7649" y="8137"/>
                    <a:pt x="7727" y="4234"/>
                    <a:pt x="7805" y="254"/>
                  </a:cubicBezTo>
                  <a:cubicBezTo>
                    <a:pt x="3591" y="176"/>
                    <a:pt x="1" y="0"/>
                    <a:pt x="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579" name="Google Shape;7579;p56"/>
            <p:cNvSpPr/>
            <p:nvPr/>
          </p:nvSpPr>
          <p:spPr>
            <a:xfrm>
              <a:off x="-1279463" y="1026192"/>
              <a:ext cx="224693" cy="158682"/>
            </a:xfrm>
            <a:custGeom>
              <a:avLst/>
              <a:gdLst/>
              <a:ahLst/>
              <a:cxnLst/>
              <a:rect l="l" t="t" r="r" b="b"/>
              <a:pathLst>
                <a:path w="7240" h="5113" extrusionOk="0">
                  <a:moveTo>
                    <a:pt x="3314" y="2639"/>
                  </a:moveTo>
                  <a:cubicBezTo>
                    <a:pt x="3328" y="2639"/>
                    <a:pt x="3337" y="2647"/>
                    <a:pt x="3337" y="2673"/>
                  </a:cubicBezTo>
                  <a:lnTo>
                    <a:pt x="3337" y="2771"/>
                  </a:lnTo>
                  <a:lnTo>
                    <a:pt x="3337" y="3005"/>
                  </a:lnTo>
                  <a:cubicBezTo>
                    <a:pt x="3259" y="3161"/>
                    <a:pt x="3259" y="3337"/>
                    <a:pt x="3181" y="3493"/>
                  </a:cubicBezTo>
                  <a:cubicBezTo>
                    <a:pt x="3178" y="3497"/>
                    <a:pt x="3176" y="3501"/>
                    <a:pt x="3174" y="3505"/>
                  </a:cubicBezTo>
                  <a:lnTo>
                    <a:pt x="3174" y="3505"/>
                  </a:lnTo>
                  <a:cubicBezTo>
                    <a:pt x="3147" y="3476"/>
                    <a:pt x="3123" y="3446"/>
                    <a:pt x="3103" y="3415"/>
                  </a:cubicBezTo>
                  <a:cubicBezTo>
                    <a:pt x="2927" y="3259"/>
                    <a:pt x="2927" y="3083"/>
                    <a:pt x="3005" y="2927"/>
                  </a:cubicBezTo>
                  <a:cubicBezTo>
                    <a:pt x="3005" y="2849"/>
                    <a:pt x="3103" y="2771"/>
                    <a:pt x="3181" y="2673"/>
                  </a:cubicBezTo>
                  <a:cubicBezTo>
                    <a:pt x="3233" y="2673"/>
                    <a:pt x="3285" y="2639"/>
                    <a:pt x="3314" y="2639"/>
                  </a:cubicBezTo>
                  <a:close/>
                  <a:moveTo>
                    <a:pt x="7161" y="0"/>
                  </a:moveTo>
                  <a:cubicBezTo>
                    <a:pt x="7161" y="0"/>
                    <a:pt x="7083" y="0"/>
                    <a:pt x="7083" y="78"/>
                  </a:cubicBezTo>
                  <a:cubicBezTo>
                    <a:pt x="7083" y="78"/>
                    <a:pt x="7005" y="234"/>
                    <a:pt x="6829" y="566"/>
                  </a:cubicBezTo>
                  <a:cubicBezTo>
                    <a:pt x="6751" y="898"/>
                    <a:pt x="6517" y="1386"/>
                    <a:pt x="6263" y="1951"/>
                  </a:cubicBezTo>
                  <a:cubicBezTo>
                    <a:pt x="6107" y="2283"/>
                    <a:pt x="5932" y="2517"/>
                    <a:pt x="5776" y="2849"/>
                  </a:cubicBezTo>
                  <a:cubicBezTo>
                    <a:pt x="5698" y="3005"/>
                    <a:pt x="5541" y="3161"/>
                    <a:pt x="5444" y="3259"/>
                  </a:cubicBezTo>
                  <a:cubicBezTo>
                    <a:pt x="5288" y="3415"/>
                    <a:pt x="5132" y="3493"/>
                    <a:pt x="4956" y="3571"/>
                  </a:cubicBezTo>
                  <a:cubicBezTo>
                    <a:pt x="4800" y="3649"/>
                    <a:pt x="4644" y="3746"/>
                    <a:pt x="4468" y="3746"/>
                  </a:cubicBezTo>
                  <a:cubicBezTo>
                    <a:pt x="4358" y="3802"/>
                    <a:pt x="4248" y="3857"/>
                    <a:pt x="4103" y="3857"/>
                  </a:cubicBezTo>
                  <a:cubicBezTo>
                    <a:pt x="4043" y="3857"/>
                    <a:pt x="3977" y="3847"/>
                    <a:pt x="3902" y="3824"/>
                  </a:cubicBezTo>
                  <a:cubicBezTo>
                    <a:pt x="3751" y="3824"/>
                    <a:pt x="3594" y="3783"/>
                    <a:pt x="3455" y="3713"/>
                  </a:cubicBezTo>
                  <a:lnTo>
                    <a:pt x="3455" y="3713"/>
                  </a:lnTo>
                  <a:cubicBezTo>
                    <a:pt x="3468" y="3692"/>
                    <a:pt x="3480" y="3671"/>
                    <a:pt x="3493" y="3649"/>
                  </a:cubicBezTo>
                  <a:cubicBezTo>
                    <a:pt x="3590" y="3493"/>
                    <a:pt x="3668" y="3259"/>
                    <a:pt x="3746" y="3083"/>
                  </a:cubicBezTo>
                  <a:lnTo>
                    <a:pt x="3746" y="2673"/>
                  </a:lnTo>
                  <a:cubicBezTo>
                    <a:pt x="3746" y="2595"/>
                    <a:pt x="3668" y="2517"/>
                    <a:pt x="3668" y="2439"/>
                  </a:cubicBezTo>
                  <a:cubicBezTo>
                    <a:pt x="3590" y="2439"/>
                    <a:pt x="3493" y="2283"/>
                    <a:pt x="3415" y="2283"/>
                  </a:cubicBezTo>
                  <a:cubicBezTo>
                    <a:pt x="3181" y="2283"/>
                    <a:pt x="3103" y="2439"/>
                    <a:pt x="3005" y="2517"/>
                  </a:cubicBezTo>
                  <a:cubicBezTo>
                    <a:pt x="2927" y="2595"/>
                    <a:pt x="2849" y="2673"/>
                    <a:pt x="2771" y="2771"/>
                  </a:cubicBezTo>
                  <a:cubicBezTo>
                    <a:pt x="2693" y="3005"/>
                    <a:pt x="2693" y="3337"/>
                    <a:pt x="2771" y="3493"/>
                  </a:cubicBezTo>
                  <a:cubicBezTo>
                    <a:pt x="2812" y="3626"/>
                    <a:pt x="2874" y="3753"/>
                    <a:pt x="2960" y="3856"/>
                  </a:cubicBezTo>
                  <a:lnTo>
                    <a:pt x="2960" y="3856"/>
                  </a:lnTo>
                  <a:cubicBezTo>
                    <a:pt x="2827" y="4050"/>
                    <a:pt x="2676" y="4232"/>
                    <a:pt x="2517" y="4390"/>
                  </a:cubicBezTo>
                  <a:cubicBezTo>
                    <a:pt x="2283" y="4546"/>
                    <a:pt x="1951" y="4624"/>
                    <a:pt x="1639" y="4624"/>
                  </a:cubicBezTo>
                  <a:cubicBezTo>
                    <a:pt x="1512" y="4673"/>
                    <a:pt x="1366" y="4698"/>
                    <a:pt x="1232" y="4698"/>
                  </a:cubicBezTo>
                  <a:cubicBezTo>
                    <a:pt x="1098" y="4698"/>
                    <a:pt x="976" y="4673"/>
                    <a:pt x="898" y="4624"/>
                  </a:cubicBezTo>
                  <a:cubicBezTo>
                    <a:pt x="664" y="4624"/>
                    <a:pt x="488" y="4546"/>
                    <a:pt x="410" y="4468"/>
                  </a:cubicBezTo>
                  <a:cubicBezTo>
                    <a:pt x="332" y="4312"/>
                    <a:pt x="254" y="4234"/>
                    <a:pt x="254" y="4137"/>
                  </a:cubicBezTo>
                  <a:lnTo>
                    <a:pt x="254" y="3981"/>
                  </a:lnTo>
                  <a:cubicBezTo>
                    <a:pt x="254" y="3903"/>
                    <a:pt x="176" y="3903"/>
                    <a:pt x="176" y="3903"/>
                  </a:cubicBezTo>
                  <a:cubicBezTo>
                    <a:pt x="78" y="3903"/>
                    <a:pt x="78" y="3903"/>
                    <a:pt x="0" y="3981"/>
                  </a:cubicBezTo>
                  <a:lnTo>
                    <a:pt x="0" y="4137"/>
                  </a:lnTo>
                  <a:cubicBezTo>
                    <a:pt x="0" y="4234"/>
                    <a:pt x="0" y="4390"/>
                    <a:pt x="176" y="4624"/>
                  </a:cubicBezTo>
                  <a:cubicBezTo>
                    <a:pt x="254" y="4800"/>
                    <a:pt x="488" y="4956"/>
                    <a:pt x="820" y="5034"/>
                  </a:cubicBezTo>
                  <a:cubicBezTo>
                    <a:pt x="1054" y="5112"/>
                    <a:pt x="1385" y="5112"/>
                    <a:pt x="1717" y="5112"/>
                  </a:cubicBezTo>
                  <a:cubicBezTo>
                    <a:pt x="2029" y="5034"/>
                    <a:pt x="2439" y="4878"/>
                    <a:pt x="2693" y="4624"/>
                  </a:cubicBezTo>
                  <a:cubicBezTo>
                    <a:pt x="2895" y="4473"/>
                    <a:pt x="3073" y="4280"/>
                    <a:pt x="3237" y="4051"/>
                  </a:cubicBezTo>
                  <a:lnTo>
                    <a:pt x="3237" y="4051"/>
                  </a:lnTo>
                  <a:cubicBezTo>
                    <a:pt x="3244" y="4054"/>
                    <a:pt x="3251" y="4056"/>
                    <a:pt x="3259" y="4059"/>
                  </a:cubicBezTo>
                  <a:cubicBezTo>
                    <a:pt x="3415" y="4234"/>
                    <a:pt x="3668" y="4234"/>
                    <a:pt x="3902" y="4234"/>
                  </a:cubicBezTo>
                  <a:cubicBezTo>
                    <a:pt x="3987" y="4260"/>
                    <a:pt x="4069" y="4269"/>
                    <a:pt x="4151" y="4269"/>
                  </a:cubicBezTo>
                  <a:cubicBezTo>
                    <a:pt x="4314" y="4269"/>
                    <a:pt x="4475" y="4234"/>
                    <a:pt x="4644" y="4234"/>
                  </a:cubicBezTo>
                  <a:cubicBezTo>
                    <a:pt x="4800" y="4137"/>
                    <a:pt x="5054" y="4059"/>
                    <a:pt x="5210" y="3903"/>
                  </a:cubicBezTo>
                  <a:cubicBezTo>
                    <a:pt x="5366" y="3746"/>
                    <a:pt x="5541" y="3571"/>
                    <a:pt x="5620" y="3415"/>
                  </a:cubicBezTo>
                  <a:cubicBezTo>
                    <a:pt x="5776" y="3337"/>
                    <a:pt x="5854" y="3161"/>
                    <a:pt x="5932" y="3005"/>
                  </a:cubicBezTo>
                  <a:cubicBezTo>
                    <a:pt x="6185" y="2673"/>
                    <a:pt x="6341" y="2361"/>
                    <a:pt x="6517" y="2107"/>
                  </a:cubicBezTo>
                  <a:cubicBezTo>
                    <a:pt x="6829" y="1542"/>
                    <a:pt x="7005" y="1054"/>
                    <a:pt x="7083" y="644"/>
                  </a:cubicBezTo>
                  <a:cubicBezTo>
                    <a:pt x="7239" y="332"/>
                    <a:pt x="7239" y="78"/>
                    <a:pt x="7239" y="78"/>
                  </a:cubicBezTo>
                  <a:cubicBezTo>
                    <a:pt x="7239" y="78"/>
                    <a:pt x="7239" y="0"/>
                    <a:pt x="7161"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80" name="Google Shape;7580;p56"/>
            <p:cNvSpPr/>
            <p:nvPr/>
          </p:nvSpPr>
          <p:spPr>
            <a:xfrm>
              <a:off x="-1042107" y="1026192"/>
              <a:ext cx="290084" cy="176837"/>
            </a:xfrm>
            <a:custGeom>
              <a:avLst/>
              <a:gdLst/>
              <a:ahLst/>
              <a:cxnLst/>
              <a:rect l="l" t="t" r="r" b="b"/>
              <a:pathLst>
                <a:path w="9347" h="5698" extrusionOk="0">
                  <a:moveTo>
                    <a:pt x="2440" y="1483"/>
                  </a:moveTo>
                  <a:cubicBezTo>
                    <a:pt x="2459" y="1483"/>
                    <a:pt x="2479" y="1503"/>
                    <a:pt x="2518" y="1542"/>
                  </a:cubicBezTo>
                  <a:cubicBezTo>
                    <a:pt x="2518" y="1620"/>
                    <a:pt x="2596" y="1698"/>
                    <a:pt x="2596" y="1795"/>
                  </a:cubicBezTo>
                  <a:cubicBezTo>
                    <a:pt x="2596" y="1951"/>
                    <a:pt x="2518" y="2185"/>
                    <a:pt x="2362" y="2283"/>
                  </a:cubicBezTo>
                  <a:cubicBezTo>
                    <a:pt x="2356" y="2283"/>
                    <a:pt x="2351" y="2283"/>
                    <a:pt x="2345" y="2284"/>
                  </a:cubicBezTo>
                  <a:lnTo>
                    <a:pt x="2345" y="2284"/>
                  </a:lnTo>
                  <a:cubicBezTo>
                    <a:pt x="2327" y="2120"/>
                    <a:pt x="2309" y="1953"/>
                    <a:pt x="2362" y="1795"/>
                  </a:cubicBezTo>
                  <a:lnTo>
                    <a:pt x="2362" y="1542"/>
                  </a:lnTo>
                  <a:cubicBezTo>
                    <a:pt x="2310" y="1542"/>
                    <a:pt x="2362" y="1507"/>
                    <a:pt x="2379" y="1507"/>
                  </a:cubicBezTo>
                  <a:cubicBezTo>
                    <a:pt x="2388" y="1507"/>
                    <a:pt x="2388" y="1516"/>
                    <a:pt x="2362" y="1542"/>
                  </a:cubicBezTo>
                  <a:cubicBezTo>
                    <a:pt x="2401" y="1503"/>
                    <a:pt x="2420" y="1483"/>
                    <a:pt x="2440" y="1483"/>
                  </a:cubicBezTo>
                  <a:close/>
                  <a:moveTo>
                    <a:pt x="79" y="0"/>
                  </a:moveTo>
                  <a:cubicBezTo>
                    <a:pt x="1" y="0"/>
                    <a:pt x="1" y="78"/>
                    <a:pt x="1" y="78"/>
                  </a:cubicBezTo>
                  <a:lnTo>
                    <a:pt x="1" y="234"/>
                  </a:lnTo>
                  <a:cubicBezTo>
                    <a:pt x="79" y="410"/>
                    <a:pt x="79" y="566"/>
                    <a:pt x="157" y="722"/>
                  </a:cubicBezTo>
                  <a:cubicBezTo>
                    <a:pt x="235" y="976"/>
                    <a:pt x="411" y="1210"/>
                    <a:pt x="567" y="1464"/>
                  </a:cubicBezTo>
                  <a:cubicBezTo>
                    <a:pt x="645" y="1795"/>
                    <a:pt x="898" y="2107"/>
                    <a:pt x="1210" y="2361"/>
                  </a:cubicBezTo>
                  <a:cubicBezTo>
                    <a:pt x="1308" y="2439"/>
                    <a:pt x="1542" y="2595"/>
                    <a:pt x="1796" y="2595"/>
                  </a:cubicBezTo>
                  <a:lnTo>
                    <a:pt x="1952" y="2595"/>
                  </a:lnTo>
                  <a:cubicBezTo>
                    <a:pt x="2108" y="3083"/>
                    <a:pt x="2284" y="3571"/>
                    <a:pt x="2596" y="3981"/>
                  </a:cubicBezTo>
                  <a:cubicBezTo>
                    <a:pt x="2771" y="4234"/>
                    <a:pt x="3006" y="4390"/>
                    <a:pt x="3259" y="4468"/>
                  </a:cubicBezTo>
                  <a:cubicBezTo>
                    <a:pt x="3415" y="4546"/>
                    <a:pt x="3493" y="4546"/>
                    <a:pt x="3649" y="4546"/>
                  </a:cubicBezTo>
                  <a:cubicBezTo>
                    <a:pt x="3825" y="4624"/>
                    <a:pt x="3903" y="4624"/>
                    <a:pt x="4059" y="4624"/>
                  </a:cubicBezTo>
                  <a:cubicBezTo>
                    <a:pt x="4112" y="4645"/>
                    <a:pt x="4167" y="4653"/>
                    <a:pt x="4224" y="4653"/>
                  </a:cubicBezTo>
                  <a:cubicBezTo>
                    <a:pt x="4440" y="4653"/>
                    <a:pt x="4678" y="4530"/>
                    <a:pt x="4879" y="4468"/>
                  </a:cubicBezTo>
                  <a:cubicBezTo>
                    <a:pt x="5035" y="4312"/>
                    <a:pt x="5288" y="4137"/>
                    <a:pt x="5445" y="3981"/>
                  </a:cubicBezTo>
                  <a:cubicBezTo>
                    <a:pt x="5601" y="3824"/>
                    <a:pt x="5776" y="3746"/>
                    <a:pt x="6010" y="3649"/>
                  </a:cubicBezTo>
                  <a:cubicBezTo>
                    <a:pt x="6088" y="3649"/>
                    <a:pt x="6186" y="3571"/>
                    <a:pt x="6264" y="3571"/>
                  </a:cubicBezTo>
                  <a:lnTo>
                    <a:pt x="6576" y="3571"/>
                  </a:lnTo>
                  <a:cubicBezTo>
                    <a:pt x="6986" y="3571"/>
                    <a:pt x="7396" y="3746"/>
                    <a:pt x="7649" y="3903"/>
                  </a:cubicBezTo>
                  <a:cubicBezTo>
                    <a:pt x="7962" y="4059"/>
                    <a:pt x="8215" y="4234"/>
                    <a:pt x="8371" y="4468"/>
                  </a:cubicBezTo>
                  <a:cubicBezTo>
                    <a:pt x="8625" y="4624"/>
                    <a:pt x="8781" y="4878"/>
                    <a:pt x="8859" y="5034"/>
                  </a:cubicBezTo>
                  <a:cubicBezTo>
                    <a:pt x="8937" y="5210"/>
                    <a:pt x="9015" y="5366"/>
                    <a:pt x="9113" y="5444"/>
                  </a:cubicBezTo>
                  <a:cubicBezTo>
                    <a:pt x="9113" y="5600"/>
                    <a:pt x="9191" y="5600"/>
                    <a:pt x="9191" y="5600"/>
                  </a:cubicBezTo>
                  <a:cubicBezTo>
                    <a:pt x="9191" y="5698"/>
                    <a:pt x="9191" y="5698"/>
                    <a:pt x="9269" y="5698"/>
                  </a:cubicBezTo>
                  <a:cubicBezTo>
                    <a:pt x="9347" y="5698"/>
                    <a:pt x="9347" y="5600"/>
                    <a:pt x="9347" y="5600"/>
                  </a:cubicBezTo>
                  <a:cubicBezTo>
                    <a:pt x="9347" y="5600"/>
                    <a:pt x="9347" y="5522"/>
                    <a:pt x="9269" y="5444"/>
                  </a:cubicBezTo>
                  <a:cubicBezTo>
                    <a:pt x="9269" y="5288"/>
                    <a:pt x="9191" y="5112"/>
                    <a:pt x="9113" y="4878"/>
                  </a:cubicBezTo>
                  <a:cubicBezTo>
                    <a:pt x="9015" y="4722"/>
                    <a:pt x="8937" y="4468"/>
                    <a:pt x="8703" y="4234"/>
                  </a:cubicBezTo>
                  <a:cubicBezTo>
                    <a:pt x="8527" y="3981"/>
                    <a:pt x="8215" y="3649"/>
                    <a:pt x="7884" y="3493"/>
                  </a:cubicBezTo>
                  <a:cubicBezTo>
                    <a:pt x="7474" y="3337"/>
                    <a:pt x="7064" y="3259"/>
                    <a:pt x="6576" y="3259"/>
                  </a:cubicBezTo>
                  <a:cubicBezTo>
                    <a:pt x="6342" y="3259"/>
                    <a:pt x="6088" y="3337"/>
                    <a:pt x="5854" y="3337"/>
                  </a:cubicBezTo>
                  <a:cubicBezTo>
                    <a:pt x="5698" y="3415"/>
                    <a:pt x="5445" y="3571"/>
                    <a:pt x="5210" y="3746"/>
                  </a:cubicBezTo>
                  <a:cubicBezTo>
                    <a:pt x="4879" y="3981"/>
                    <a:pt x="4469" y="4234"/>
                    <a:pt x="4059" y="4312"/>
                  </a:cubicBezTo>
                  <a:lnTo>
                    <a:pt x="3747" y="4312"/>
                  </a:lnTo>
                  <a:cubicBezTo>
                    <a:pt x="3571" y="4312"/>
                    <a:pt x="3493" y="4312"/>
                    <a:pt x="3337" y="4234"/>
                  </a:cubicBezTo>
                  <a:cubicBezTo>
                    <a:pt x="3162" y="4234"/>
                    <a:pt x="3006" y="3981"/>
                    <a:pt x="2849" y="3824"/>
                  </a:cubicBezTo>
                  <a:cubicBezTo>
                    <a:pt x="2596" y="3415"/>
                    <a:pt x="2440" y="2927"/>
                    <a:pt x="2362" y="2517"/>
                  </a:cubicBezTo>
                  <a:cubicBezTo>
                    <a:pt x="2362" y="2515"/>
                    <a:pt x="2362" y="2513"/>
                    <a:pt x="2362" y="2511"/>
                  </a:cubicBezTo>
                  <a:lnTo>
                    <a:pt x="2362" y="2511"/>
                  </a:lnTo>
                  <a:cubicBezTo>
                    <a:pt x="2390" y="2489"/>
                    <a:pt x="2415" y="2464"/>
                    <a:pt x="2440" y="2439"/>
                  </a:cubicBezTo>
                  <a:cubicBezTo>
                    <a:pt x="2674" y="2361"/>
                    <a:pt x="2849" y="2107"/>
                    <a:pt x="2849" y="1795"/>
                  </a:cubicBezTo>
                  <a:cubicBezTo>
                    <a:pt x="2928" y="1698"/>
                    <a:pt x="2928" y="1542"/>
                    <a:pt x="2849" y="1386"/>
                  </a:cubicBezTo>
                  <a:cubicBezTo>
                    <a:pt x="2771" y="1210"/>
                    <a:pt x="2674" y="1054"/>
                    <a:pt x="2440" y="1054"/>
                  </a:cubicBezTo>
                  <a:lnTo>
                    <a:pt x="2284" y="1054"/>
                  </a:lnTo>
                  <a:cubicBezTo>
                    <a:pt x="2108" y="1054"/>
                    <a:pt x="2186" y="1054"/>
                    <a:pt x="2108" y="1132"/>
                  </a:cubicBezTo>
                  <a:cubicBezTo>
                    <a:pt x="1952" y="1210"/>
                    <a:pt x="1952" y="1307"/>
                    <a:pt x="1874" y="1386"/>
                  </a:cubicBezTo>
                  <a:lnTo>
                    <a:pt x="1874" y="1795"/>
                  </a:lnTo>
                  <a:cubicBezTo>
                    <a:pt x="1874" y="2007"/>
                    <a:pt x="1910" y="2191"/>
                    <a:pt x="1933" y="2361"/>
                  </a:cubicBezTo>
                  <a:lnTo>
                    <a:pt x="1796" y="2361"/>
                  </a:lnTo>
                  <a:cubicBezTo>
                    <a:pt x="1620" y="2361"/>
                    <a:pt x="1542" y="2283"/>
                    <a:pt x="1386" y="2107"/>
                  </a:cubicBezTo>
                  <a:cubicBezTo>
                    <a:pt x="1132" y="1873"/>
                    <a:pt x="976" y="1620"/>
                    <a:pt x="820" y="1386"/>
                  </a:cubicBezTo>
                  <a:cubicBezTo>
                    <a:pt x="645" y="1054"/>
                    <a:pt x="567" y="898"/>
                    <a:pt x="411" y="644"/>
                  </a:cubicBezTo>
                  <a:cubicBezTo>
                    <a:pt x="235" y="234"/>
                    <a:pt x="157" y="0"/>
                    <a:pt x="15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7581" name="Google Shape;7581;p56"/>
            <p:cNvSpPr/>
            <p:nvPr/>
          </p:nvSpPr>
          <p:spPr>
            <a:xfrm>
              <a:off x="-795038" y="1227826"/>
              <a:ext cx="131433" cy="219852"/>
            </a:xfrm>
            <a:custGeom>
              <a:avLst/>
              <a:gdLst/>
              <a:ahLst/>
              <a:cxnLst/>
              <a:rect l="l" t="t" r="r" b="b"/>
              <a:pathLst>
                <a:path w="4235" h="7084" extrusionOk="0">
                  <a:moveTo>
                    <a:pt x="2030" y="1"/>
                  </a:moveTo>
                  <a:cubicBezTo>
                    <a:pt x="1874" y="1"/>
                    <a:pt x="1640" y="176"/>
                    <a:pt x="1640" y="332"/>
                  </a:cubicBezTo>
                  <a:cubicBezTo>
                    <a:pt x="1308" y="2771"/>
                    <a:pt x="664" y="4391"/>
                    <a:pt x="254" y="5210"/>
                  </a:cubicBezTo>
                  <a:cubicBezTo>
                    <a:pt x="176" y="5366"/>
                    <a:pt x="176" y="5542"/>
                    <a:pt x="79" y="5620"/>
                  </a:cubicBezTo>
                  <a:cubicBezTo>
                    <a:pt x="1" y="5854"/>
                    <a:pt x="1" y="6108"/>
                    <a:pt x="254" y="6186"/>
                  </a:cubicBezTo>
                  <a:cubicBezTo>
                    <a:pt x="664" y="6342"/>
                    <a:pt x="1230" y="6752"/>
                    <a:pt x="2030" y="7083"/>
                  </a:cubicBezTo>
                  <a:cubicBezTo>
                    <a:pt x="3747" y="5444"/>
                    <a:pt x="4235" y="742"/>
                    <a:pt x="3903" y="410"/>
                  </a:cubicBezTo>
                  <a:cubicBezTo>
                    <a:pt x="3747" y="176"/>
                    <a:pt x="2693" y="79"/>
                    <a:pt x="203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82" name="Google Shape;7582;p56"/>
            <p:cNvSpPr/>
            <p:nvPr/>
          </p:nvSpPr>
          <p:spPr>
            <a:xfrm>
              <a:off x="-732068" y="1240551"/>
              <a:ext cx="219852" cy="277360"/>
            </a:xfrm>
            <a:custGeom>
              <a:avLst/>
              <a:gdLst/>
              <a:ahLst/>
              <a:cxnLst/>
              <a:rect l="l" t="t" r="r" b="b"/>
              <a:pathLst>
                <a:path w="7084" h="8937" extrusionOk="0">
                  <a:moveTo>
                    <a:pt x="1874" y="0"/>
                  </a:moveTo>
                  <a:lnTo>
                    <a:pt x="1874" y="0"/>
                  </a:lnTo>
                  <a:cubicBezTo>
                    <a:pt x="2206" y="332"/>
                    <a:pt x="1718" y="5034"/>
                    <a:pt x="1" y="6673"/>
                  </a:cubicBezTo>
                  <a:cubicBezTo>
                    <a:pt x="1640" y="7473"/>
                    <a:pt x="3825" y="8371"/>
                    <a:pt x="6030" y="8937"/>
                  </a:cubicBezTo>
                  <a:cubicBezTo>
                    <a:pt x="7084" y="5210"/>
                    <a:pt x="6518" y="976"/>
                    <a:pt x="6518" y="820"/>
                  </a:cubicBezTo>
                  <a:cubicBezTo>
                    <a:pt x="3669" y="156"/>
                    <a:pt x="1874" y="0"/>
                    <a:pt x="187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83" name="Google Shape;7583;p56"/>
            <p:cNvSpPr/>
            <p:nvPr/>
          </p:nvSpPr>
          <p:spPr>
            <a:xfrm>
              <a:off x="-544958" y="1265968"/>
              <a:ext cx="181710" cy="264666"/>
            </a:xfrm>
            <a:custGeom>
              <a:avLst/>
              <a:gdLst/>
              <a:ahLst/>
              <a:cxnLst/>
              <a:rect l="l" t="t" r="r" b="b"/>
              <a:pathLst>
                <a:path w="5855" h="8528" extrusionOk="0">
                  <a:moveTo>
                    <a:pt x="489" y="1"/>
                  </a:moveTo>
                  <a:cubicBezTo>
                    <a:pt x="489" y="157"/>
                    <a:pt x="1055" y="4391"/>
                    <a:pt x="1" y="8118"/>
                  </a:cubicBezTo>
                  <a:cubicBezTo>
                    <a:pt x="977" y="8371"/>
                    <a:pt x="1952" y="8527"/>
                    <a:pt x="2850" y="8527"/>
                  </a:cubicBezTo>
                  <a:cubicBezTo>
                    <a:pt x="3981" y="8527"/>
                    <a:pt x="5035" y="8293"/>
                    <a:pt x="5854" y="7727"/>
                  </a:cubicBezTo>
                  <a:lnTo>
                    <a:pt x="5776" y="7630"/>
                  </a:lnTo>
                  <a:cubicBezTo>
                    <a:pt x="5191" y="3240"/>
                    <a:pt x="2928" y="567"/>
                    <a:pt x="2928" y="567"/>
                  </a:cubicBezTo>
                  <a:cubicBezTo>
                    <a:pt x="2030" y="313"/>
                    <a:pt x="1211" y="157"/>
                    <a:pt x="48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84" name="Google Shape;7584;p56"/>
            <p:cNvSpPr/>
            <p:nvPr/>
          </p:nvSpPr>
          <p:spPr>
            <a:xfrm>
              <a:off x="-908284" y="1197536"/>
              <a:ext cx="164144" cy="192014"/>
            </a:xfrm>
            <a:custGeom>
              <a:avLst/>
              <a:gdLst/>
              <a:ahLst/>
              <a:cxnLst/>
              <a:rect l="l" t="t" r="r" b="b"/>
              <a:pathLst>
                <a:path w="5289" h="6187" extrusionOk="0">
                  <a:moveTo>
                    <a:pt x="3825" y="1"/>
                  </a:moveTo>
                  <a:lnTo>
                    <a:pt x="3825" y="1308"/>
                  </a:lnTo>
                  <a:cubicBezTo>
                    <a:pt x="3825" y="1308"/>
                    <a:pt x="2285" y="506"/>
                    <a:pt x="1559" y="506"/>
                  </a:cubicBezTo>
                  <a:cubicBezTo>
                    <a:pt x="1386" y="506"/>
                    <a:pt x="1259" y="552"/>
                    <a:pt x="1211" y="664"/>
                  </a:cubicBezTo>
                  <a:cubicBezTo>
                    <a:pt x="1133" y="820"/>
                    <a:pt x="1133" y="899"/>
                    <a:pt x="1289" y="1055"/>
                  </a:cubicBezTo>
                  <a:cubicBezTo>
                    <a:pt x="1620" y="1542"/>
                    <a:pt x="2596" y="2128"/>
                    <a:pt x="2752" y="2128"/>
                  </a:cubicBezTo>
                  <a:cubicBezTo>
                    <a:pt x="2576" y="2128"/>
                    <a:pt x="1427" y="1708"/>
                    <a:pt x="728" y="1708"/>
                  </a:cubicBezTo>
                  <a:cubicBezTo>
                    <a:pt x="498" y="1708"/>
                    <a:pt x="317" y="1753"/>
                    <a:pt x="235" y="1874"/>
                  </a:cubicBezTo>
                  <a:cubicBezTo>
                    <a:pt x="1" y="2440"/>
                    <a:pt x="1874" y="3591"/>
                    <a:pt x="1952" y="3747"/>
                  </a:cubicBezTo>
                  <a:cubicBezTo>
                    <a:pt x="1902" y="3697"/>
                    <a:pt x="1239" y="3477"/>
                    <a:pt x="751" y="3477"/>
                  </a:cubicBezTo>
                  <a:cubicBezTo>
                    <a:pt x="480" y="3477"/>
                    <a:pt x="263" y="3545"/>
                    <a:pt x="235" y="3747"/>
                  </a:cubicBezTo>
                  <a:cubicBezTo>
                    <a:pt x="79" y="4235"/>
                    <a:pt x="2030" y="5776"/>
                    <a:pt x="3903" y="6186"/>
                  </a:cubicBezTo>
                  <a:cubicBezTo>
                    <a:pt x="4313" y="5367"/>
                    <a:pt x="4957" y="3747"/>
                    <a:pt x="5289" y="1308"/>
                  </a:cubicBezTo>
                  <a:cubicBezTo>
                    <a:pt x="5289" y="1308"/>
                    <a:pt x="4957" y="899"/>
                    <a:pt x="4547" y="567"/>
                  </a:cubicBezTo>
                  <a:cubicBezTo>
                    <a:pt x="4391" y="333"/>
                    <a:pt x="4059" y="79"/>
                    <a:pt x="3825"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585" name="Google Shape;7585;p56"/>
            <p:cNvSpPr/>
            <p:nvPr/>
          </p:nvSpPr>
          <p:spPr>
            <a:xfrm>
              <a:off x="-1428431" y="1227826"/>
              <a:ext cx="133854" cy="219852"/>
            </a:xfrm>
            <a:custGeom>
              <a:avLst/>
              <a:gdLst/>
              <a:ahLst/>
              <a:cxnLst/>
              <a:rect l="l" t="t" r="r" b="b"/>
              <a:pathLst>
                <a:path w="4313" h="7084" extrusionOk="0">
                  <a:moveTo>
                    <a:pt x="2205" y="1"/>
                  </a:moveTo>
                  <a:cubicBezTo>
                    <a:pt x="1639" y="79"/>
                    <a:pt x="488" y="176"/>
                    <a:pt x="332" y="410"/>
                  </a:cubicBezTo>
                  <a:cubicBezTo>
                    <a:pt x="0" y="742"/>
                    <a:pt x="586" y="5444"/>
                    <a:pt x="2205" y="7083"/>
                  </a:cubicBezTo>
                  <a:cubicBezTo>
                    <a:pt x="3025" y="6674"/>
                    <a:pt x="3668" y="6342"/>
                    <a:pt x="4000" y="6186"/>
                  </a:cubicBezTo>
                  <a:cubicBezTo>
                    <a:pt x="4234" y="6108"/>
                    <a:pt x="4312" y="5854"/>
                    <a:pt x="4156" y="5620"/>
                  </a:cubicBezTo>
                  <a:cubicBezTo>
                    <a:pt x="4156" y="5542"/>
                    <a:pt x="4078" y="5366"/>
                    <a:pt x="4000" y="5210"/>
                  </a:cubicBezTo>
                  <a:cubicBezTo>
                    <a:pt x="3590" y="4391"/>
                    <a:pt x="3025" y="2771"/>
                    <a:pt x="2693" y="332"/>
                  </a:cubicBezTo>
                  <a:cubicBezTo>
                    <a:pt x="2615" y="176"/>
                    <a:pt x="2439" y="1"/>
                    <a:pt x="220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586" name="Google Shape;7586;p56"/>
            <p:cNvSpPr/>
            <p:nvPr/>
          </p:nvSpPr>
          <p:spPr>
            <a:xfrm>
              <a:off x="-1579820" y="1240551"/>
              <a:ext cx="219852" cy="277360"/>
            </a:xfrm>
            <a:custGeom>
              <a:avLst/>
              <a:gdLst/>
              <a:ahLst/>
              <a:cxnLst/>
              <a:rect l="l" t="t" r="r" b="b"/>
              <a:pathLst>
                <a:path w="7084" h="8937" extrusionOk="0">
                  <a:moveTo>
                    <a:pt x="5210" y="0"/>
                  </a:moveTo>
                  <a:cubicBezTo>
                    <a:pt x="5210" y="0"/>
                    <a:pt x="3415" y="156"/>
                    <a:pt x="586" y="820"/>
                  </a:cubicBezTo>
                  <a:cubicBezTo>
                    <a:pt x="586" y="976"/>
                    <a:pt x="0" y="5210"/>
                    <a:pt x="1073" y="8937"/>
                  </a:cubicBezTo>
                  <a:cubicBezTo>
                    <a:pt x="3259" y="8371"/>
                    <a:pt x="5464" y="7395"/>
                    <a:pt x="7083" y="6673"/>
                  </a:cubicBezTo>
                  <a:cubicBezTo>
                    <a:pt x="5464" y="5034"/>
                    <a:pt x="4878" y="332"/>
                    <a:pt x="521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587" name="Google Shape;7587;p56"/>
            <p:cNvSpPr/>
            <p:nvPr/>
          </p:nvSpPr>
          <p:spPr>
            <a:xfrm>
              <a:off x="-1344885" y="1199988"/>
              <a:ext cx="164144" cy="189562"/>
            </a:xfrm>
            <a:custGeom>
              <a:avLst/>
              <a:gdLst/>
              <a:ahLst/>
              <a:cxnLst/>
              <a:rect l="l" t="t" r="r" b="b"/>
              <a:pathLst>
                <a:path w="5289" h="6108" extrusionOk="0">
                  <a:moveTo>
                    <a:pt x="1308" y="0"/>
                  </a:moveTo>
                  <a:lnTo>
                    <a:pt x="1308" y="0"/>
                  </a:lnTo>
                  <a:cubicBezTo>
                    <a:pt x="898" y="176"/>
                    <a:pt x="489" y="585"/>
                    <a:pt x="235" y="898"/>
                  </a:cubicBezTo>
                  <a:cubicBezTo>
                    <a:pt x="79" y="1151"/>
                    <a:pt x="1" y="1229"/>
                    <a:pt x="1" y="1229"/>
                  </a:cubicBezTo>
                  <a:cubicBezTo>
                    <a:pt x="333" y="3668"/>
                    <a:pt x="898" y="5288"/>
                    <a:pt x="1308" y="6107"/>
                  </a:cubicBezTo>
                  <a:cubicBezTo>
                    <a:pt x="3162" y="5697"/>
                    <a:pt x="5113" y="4156"/>
                    <a:pt x="4957" y="3668"/>
                  </a:cubicBezTo>
                  <a:cubicBezTo>
                    <a:pt x="4929" y="3466"/>
                    <a:pt x="4715" y="3398"/>
                    <a:pt x="4447" y="3398"/>
                  </a:cubicBezTo>
                  <a:cubicBezTo>
                    <a:pt x="3965" y="3398"/>
                    <a:pt x="3310" y="3618"/>
                    <a:pt x="3259" y="3668"/>
                  </a:cubicBezTo>
                  <a:cubicBezTo>
                    <a:pt x="3415" y="3512"/>
                    <a:pt x="5289" y="2361"/>
                    <a:pt x="4957" y="1795"/>
                  </a:cubicBezTo>
                  <a:cubicBezTo>
                    <a:pt x="4899" y="1674"/>
                    <a:pt x="4730" y="1629"/>
                    <a:pt x="4504" y="1629"/>
                  </a:cubicBezTo>
                  <a:cubicBezTo>
                    <a:pt x="3820" y="1629"/>
                    <a:pt x="2616" y="2049"/>
                    <a:pt x="2440" y="2049"/>
                  </a:cubicBezTo>
                  <a:cubicBezTo>
                    <a:pt x="2596" y="2049"/>
                    <a:pt x="3415" y="1639"/>
                    <a:pt x="3825" y="1151"/>
                  </a:cubicBezTo>
                  <a:cubicBezTo>
                    <a:pt x="3981" y="976"/>
                    <a:pt x="4137" y="741"/>
                    <a:pt x="4059" y="585"/>
                  </a:cubicBezTo>
                  <a:cubicBezTo>
                    <a:pt x="4002" y="478"/>
                    <a:pt x="3871" y="435"/>
                    <a:pt x="3694" y="435"/>
                  </a:cubicBezTo>
                  <a:cubicBezTo>
                    <a:pt x="2904" y="435"/>
                    <a:pt x="1211" y="1307"/>
                    <a:pt x="1211" y="1307"/>
                  </a:cubicBezTo>
                  <a:lnTo>
                    <a:pt x="1308" y="0"/>
                  </a:ln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588" name="Google Shape;7588;p56"/>
            <p:cNvSpPr/>
            <p:nvPr/>
          </p:nvSpPr>
          <p:spPr>
            <a:xfrm>
              <a:off x="-789575" y="1417357"/>
              <a:ext cx="461459" cy="118709"/>
            </a:xfrm>
            <a:custGeom>
              <a:avLst/>
              <a:gdLst/>
              <a:ahLst/>
              <a:cxnLst/>
              <a:rect l="l" t="t" r="r" b="b"/>
              <a:pathLst>
                <a:path w="14869" h="3825" extrusionOk="0">
                  <a:moveTo>
                    <a:pt x="0" y="1"/>
                  </a:moveTo>
                  <a:lnTo>
                    <a:pt x="0" y="157"/>
                  </a:lnTo>
                  <a:cubicBezTo>
                    <a:pt x="0" y="157"/>
                    <a:pt x="234" y="235"/>
                    <a:pt x="644" y="489"/>
                  </a:cubicBezTo>
                  <a:cubicBezTo>
                    <a:pt x="878" y="567"/>
                    <a:pt x="1054" y="723"/>
                    <a:pt x="1366" y="898"/>
                  </a:cubicBezTo>
                  <a:cubicBezTo>
                    <a:pt x="1620" y="976"/>
                    <a:pt x="1951" y="1132"/>
                    <a:pt x="2264" y="1288"/>
                  </a:cubicBezTo>
                  <a:cubicBezTo>
                    <a:pt x="3005" y="1620"/>
                    <a:pt x="3805" y="2030"/>
                    <a:pt x="4703" y="2362"/>
                  </a:cubicBezTo>
                  <a:cubicBezTo>
                    <a:pt x="5600" y="2752"/>
                    <a:pt x="6576" y="3084"/>
                    <a:pt x="7551" y="3337"/>
                  </a:cubicBezTo>
                  <a:cubicBezTo>
                    <a:pt x="8527" y="3571"/>
                    <a:pt x="9580" y="3727"/>
                    <a:pt x="10556" y="3825"/>
                  </a:cubicBezTo>
                  <a:cubicBezTo>
                    <a:pt x="11532" y="3825"/>
                    <a:pt x="12429" y="3649"/>
                    <a:pt x="13171" y="3337"/>
                  </a:cubicBezTo>
                  <a:cubicBezTo>
                    <a:pt x="13327" y="3240"/>
                    <a:pt x="13483" y="3162"/>
                    <a:pt x="13658" y="3006"/>
                  </a:cubicBezTo>
                  <a:cubicBezTo>
                    <a:pt x="13815" y="2927"/>
                    <a:pt x="13893" y="2849"/>
                    <a:pt x="14049" y="2674"/>
                  </a:cubicBezTo>
                  <a:cubicBezTo>
                    <a:pt x="14302" y="2518"/>
                    <a:pt x="14458" y="2264"/>
                    <a:pt x="14536" y="2030"/>
                  </a:cubicBezTo>
                  <a:cubicBezTo>
                    <a:pt x="14712" y="1874"/>
                    <a:pt x="14790" y="1698"/>
                    <a:pt x="14790" y="1620"/>
                  </a:cubicBezTo>
                  <a:lnTo>
                    <a:pt x="14868" y="1464"/>
                  </a:lnTo>
                  <a:cubicBezTo>
                    <a:pt x="14868" y="1386"/>
                    <a:pt x="14868" y="1288"/>
                    <a:pt x="14790" y="1288"/>
                  </a:cubicBezTo>
                  <a:cubicBezTo>
                    <a:pt x="14790" y="1288"/>
                    <a:pt x="14712" y="1288"/>
                    <a:pt x="14712" y="1386"/>
                  </a:cubicBezTo>
                  <a:lnTo>
                    <a:pt x="14634" y="1542"/>
                  </a:lnTo>
                  <a:cubicBezTo>
                    <a:pt x="14634" y="1620"/>
                    <a:pt x="14536" y="1776"/>
                    <a:pt x="14380" y="1952"/>
                  </a:cubicBezTo>
                  <a:cubicBezTo>
                    <a:pt x="14302" y="2108"/>
                    <a:pt x="14146" y="2362"/>
                    <a:pt x="13893" y="2518"/>
                  </a:cubicBezTo>
                  <a:cubicBezTo>
                    <a:pt x="13736" y="2674"/>
                    <a:pt x="13658" y="2752"/>
                    <a:pt x="13483" y="2849"/>
                  </a:cubicBezTo>
                  <a:cubicBezTo>
                    <a:pt x="13327" y="2927"/>
                    <a:pt x="13249" y="3006"/>
                    <a:pt x="12995" y="3084"/>
                  </a:cubicBezTo>
                  <a:cubicBezTo>
                    <a:pt x="12683" y="3240"/>
                    <a:pt x="12351" y="3337"/>
                    <a:pt x="11863" y="3415"/>
                  </a:cubicBezTo>
                  <a:cubicBezTo>
                    <a:pt x="11454" y="3493"/>
                    <a:pt x="11044" y="3493"/>
                    <a:pt x="10556" y="3493"/>
                  </a:cubicBezTo>
                  <a:cubicBezTo>
                    <a:pt x="9580" y="3415"/>
                    <a:pt x="8605" y="3240"/>
                    <a:pt x="7629" y="3006"/>
                  </a:cubicBezTo>
                  <a:cubicBezTo>
                    <a:pt x="5678" y="2518"/>
                    <a:pt x="3805" y="1698"/>
                    <a:pt x="2439" y="1132"/>
                  </a:cubicBezTo>
                  <a:cubicBezTo>
                    <a:pt x="2029" y="976"/>
                    <a:pt x="1776" y="801"/>
                    <a:pt x="1464" y="645"/>
                  </a:cubicBezTo>
                  <a:cubicBezTo>
                    <a:pt x="1210" y="489"/>
                    <a:pt x="976" y="410"/>
                    <a:pt x="722" y="313"/>
                  </a:cubicBezTo>
                  <a:cubicBezTo>
                    <a:pt x="312" y="79"/>
                    <a:pt x="78" y="1"/>
                    <a:pt x="78" y="1"/>
                  </a:cubicBezTo>
                  <a:close/>
                </a:path>
              </a:pathLst>
            </a:custGeom>
            <a:solidFill>
              <a:srgbClr val="881E21"/>
            </a:solidFill>
            <a:ln>
              <a:noFill/>
            </a:ln>
          </p:spPr>
          <p:txBody>
            <a:bodyPr spcFirstLastPara="1" wrap="square" lIns="182850" tIns="182850" rIns="182850" bIns="182850" anchor="ctr" anchorCtr="0">
              <a:noAutofit/>
            </a:bodyPr>
            <a:lstStyle/>
            <a:p>
              <a:endParaRPr sz="3600"/>
            </a:p>
          </p:txBody>
        </p:sp>
        <p:sp>
          <p:nvSpPr>
            <p:cNvPr id="7589" name="Google Shape;7589;p56"/>
            <p:cNvSpPr/>
            <p:nvPr/>
          </p:nvSpPr>
          <p:spPr>
            <a:xfrm>
              <a:off x="-676360" y="1238130"/>
              <a:ext cx="244680" cy="52697"/>
            </a:xfrm>
            <a:custGeom>
              <a:avLst/>
              <a:gdLst/>
              <a:ahLst/>
              <a:cxnLst/>
              <a:rect l="l" t="t" r="r" b="b"/>
              <a:pathLst>
                <a:path w="7884" h="1698" extrusionOk="0">
                  <a:moveTo>
                    <a:pt x="157" y="0"/>
                  </a:moveTo>
                  <a:cubicBezTo>
                    <a:pt x="79" y="0"/>
                    <a:pt x="79" y="0"/>
                    <a:pt x="1" y="78"/>
                  </a:cubicBezTo>
                  <a:cubicBezTo>
                    <a:pt x="1" y="156"/>
                    <a:pt x="79" y="156"/>
                    <a:pt x="79" y="156"/>
                  </a:cubicBezTo>
                  <a:cubicBezTo>
                    <a:pt x="79" y="156"/>
                    <a:pt x="567" y="234"/>
                    <a:pt x="1308" y="332"/>
                  </a:cubicBezTo>
                  <a:cubicBezTo>
                    <a:pt x="2030" y="488"/>
                    <a:pt x="3006" y="644"/>
                    <a:pt x="3903" y="898"/>
                  </a:cubicBezTo>
                  <a:cubicBezTo>
                    <a:pt x="4391" y="976"/>
                    <a:pt x="4879" y="1054"/>
                    <a:pt x="5367" y="1132"/>
                  </a:cubicBezTo>
                  <a:cubicBezTo>
                    <a:pt x="5776" y="1308"/>
                    <a:pt x="6186" y="1386"/>
                    <a:pt x="6596" y="1464"/>
                  </a:cubicBezTo>
                  <a:cubicBezTo>
                    <a:pt x="6752" y="1464"/>
                    <a:pt x="6908" y="1542"/>
                    <a:pt x="7084" y="1542"/>
                  </a:cubicBezTo>
                  <a:cubicBezTo>
                    <a:pt x="7162" y="1542"/>
                    <a:pt x="7318" y="1620"/>
                    <a:pt x="7396" y="1620"/>
                  </a:cubicBezTo>
                  <a:cubicBezTo>
                    <a:pt x="7649" y="1698"/>
                    <a:pt x="7728" y="1698"/>
                    <a:pt x="7728" y="1698"/>
                  </a:cubicBezTo>
                  <a:cubicBezTo>
                    <a:pt x="7806" y="1698"/>
                    <a:pt x="7806" y="1698"/>
                    <a:pt x="7806" y="1620"/>
                  </a:cubicBezTo>
                  <a:cubicBezTo>
                    <a:pt x="7884" y="1620"/>
                    <a:pt x="7806" y="1542"/>
                    <a:pt x="7806" y="1542"/>
                  </a:cubicBezTo>
                  <a:cubicBezTo>
                    <a:pt x="7806" y="1542"/>
                    <a:pt x="7649" y="1542"/>
                    <a:pt x="7474" y="1464"/>
                  </a:cubicBezTo>
                  <a:cubicBezTo>
                    <a:pt x="7396" y="1386"/>
                    <a:pt x="7240" y="1386"/>
                    <a:pt x="7084" y="1308"/>
                  </a:cubicBezTo>
                  <a:cubicBezTo>
                    <a:pt x="6908" y="1308"/>
                    <a:pt x="6752" y="1210"/>
                    <a:pt x="6596" y="1210"/>
                  </a:cubicBezTo>
                  <a:cubicBezTo>
                    <a:pt x="6264" y="1132"/>
                    <a:pt x="5854" y="976"/>
                    <a:pt x="5367" y="898"/>
                  </a:cubicBezTo>
                  <a:cubicBezTo>
                    <a:pt x="4957" y="722"/>
                    <a:pt x="4469" y="644"/>
                    <a:pt x="3981" y="566"/>
                  </a:cubicBezTo>
                  <a:cubicBezTo>
                    <a:pt x="3493" y="488"/>
                    <a:pt x="3006" y="332"/>
                    <a:pt x="2596" y="332"/>
                  </a:cubicBezTo>
                  <a:cubicBezTo>
                    <a:pt x="2108" y="234"/>
                    <a:pt x="1718" y="156"/>
                    <a:pt x="1386" y="78"/>
                  </a:cubicBezTo>
                  <a:cubicBezTo>
                    <a:pt x="645" y="0"/>
                    <a:pt x="157" y="0"/>
                    <a:pt x="157" y="0"/>
                  </a:cubicBezTo>
                  <a:close/>
                </a:path>
              </a:pathLst>
            </a:custGeom>
            <a:solidFill>
              <a:srgbClr val="881E21"/>
            </a:solidFill>
            <a:ln>
              <a:noFill/>
            </a:ln>
          </p:spPr>
          <p:txBody>
            <a:bodyPr spcFirstLastPara="1" wrap="square" lIns="182850" tIns="182850" rIns="182850" bIns="182850" anchor="ctr" anchorCtr="0">
              <a:noAutofit/>
            </a:bodyPr>
            <a:lstStyle/>
            <a:p>
              <a:endParaRPr sz="3600"/>
            </a:p>
          </p:txBody>
        </p:sp>
        <p:sp>
          <p:nvSpPr>
            <p:cNvPr id="7590" name="Google Shape;7590;p56"/>
            <p:cNvSpPr/>
            <p:nvPr/>
          </p:nvSpPr>
          <p:spPr>
            <a:xfrm>
              <a:off x="-1657935" y="1238130"/>
              <a:ext cx="242228" cy="52697"/>
            </a:xfrm>
            <a:custGeom>
              <a:avLst/>
              <a:gdLst/>
              <a:ahLst/>
              <a:cxnLst/>
              <a:rect l="l" t="t" r="r" b="b"/>
              <a:pathLst>
                <a:path w="7805" h="1698" extrusionOk="0">
                  <a:moveTo>
                    <a:pt x="7727" y="0"/>
                  </a:moveTo>
                  <a:cubicBezTo>
                    <a:pt x="7727" y="0"/>
                    <a:pt x="7239" y="0"/>
                    <a:pt x="6517" y="78"/>
                  </a:cubicBezTo>
                  <a:cubicBezTo>
                    <a:pt x="6107" y="156"/>
                    <a:pt x="5698" y="234"/>
                    <a:pt x="5210" y="332"/>
                  </a:cubicBezTo>
                  <a:cubicBezTo>
                    <a:pt x="4800" y="332"/>
                    <a:pt x="4312" y="410"/>
                    <a:pt x="3825" y="566"/>
                  </a:cubicBezTo>
                  <a:cubicBezTo>
                    <a:pt x="3337" y="644"/>
                    <a:pt x="2849" y="722"/>
                    <a:pt x="2439" y="898"/>
                  </a:cubicBezTo>
                  <a:cubicBezTo>
                    <a:pt x="1951" y="976"/>
                    <a:pt x="1542" y="1132"/>
                    <a:pt x="1230" y="1210"/>
                  </a:cubicBezTo>
                  <a:cubicBezTo>
                    <a:pt x="898" y="1308"/>
                    <a:pt x="566" y="1386"/>
                    <a:pt x="410" y="1464"/>
                  </a:cubicBezTo>
                  <a:cubicBezTo>
                    <a:pt x="176" y="1542"/>
                    <a:pt x="78" y="1620"/>
                    <a:pt x="78" y="1620"/>
                  </a:cubicBezTo>
                  <a:lnTo>
                    <a:pt x="0" y="1620"/>
                  </a:lnTo>
                  <a:lnTo>
                    <a:pt x="78" y="1698"/>
                  </a:lnTo>
                  <a:cubicBezTo>
                    <a:pt x="78" y="1698"/>
                    <a:pt x="176" y="1620"/>
                    <a:pt x="410" y="1620"/>
                  </a:cubicBezTo>
                  <a:cubicBezTo>
                    <a:pt x="488" y="1542"/>
                    <a:pt x="664" y="1542"/>
                    <a:pt x="820" y="1542"/>
                  </a:cubicBezTo>
                  <a:cubicBezTo>
                    <a:pt x="898" y="1464"/>
                    <a:pt x="1054" y="1464"/>
                    <a:pt x="1308" y="1464"/>
                  </a:cubicBezTo>
                  <a:cubicBezTo>
                    <a:pt x="1639" y="1386"/>
                    <a:pt x="2030" y="1308"/>
                    <a:pt x="2517" y="1132"/>
                  </a:cubicBezTo>
                  <a:cubicBezTo>
                    <a:pt x="2927" y="1054"/>
                    <a:pt x="3415" y="976"/>
                    <a:pt x="3903" y="898"/>
                  </a:cubicBezTo>
                  <a:cubicBezTo>
                    <a:pt x="5776" y="488"/>
                    <a:pt x="7727" y="156"/>
                    <a:pt x="7727" y="156"/>
                  </a:cubicBezTo>
                  <a:lnTo>
                    <a:pt x="7805" y="78"/>
                  </a:lnTo>
                  <a:lnTo>
                    <a:pt x="7727" y="0"/>
                  </a:lnTo>
                  <a:close/>
                </a:path>
              </a:pathLst>
            </a:custGeom>
            <a:solidFill>
              <a:srgbClr val="881E21"/>
            </a:solidFill>
            <a:ln>
              <a:noFill/>
            </a:ln>
          </p:spPr>
          <p:txBody>
            <a:bodyPr spcFirstLastPara="1" wrap="square" lIns="182850" tIns="182850" rIns="182850" bIns="182850" anchor="ctr" anchorCtr="0">
              <a:noAutofit/>
            </a:bodyPr>
            <a:lstStyle/>
            <a:p>
              <a:endParaRPr sz="3600"/>
            </a:p>
          </p:txBody>
        </p:sp>
        <p:sp>
          <p:nvSpPr>
            <p:cNvPr id="7591" name="Google Shape;7591;p56"/>
            <p:cNvSpPr/>
            <p:nvPr/>
          </p:nvSpPr>
          <p:spPr>
            <a:xfrm>
              <a:off x="-1642790" y="-99696"/>
              <a:ext cx="227083" cy="281332"/>
            </a:xfrm>
            <a:custGeom>
              <a:avLst/>
              <a:gdLst/>
              <a:ahLst/>
              <a:cxnLst/>
              <a:rect l="l" t="t" r="r" b="b"/>
              <a:pathLst>
                <a:path w="7317" h="9065" extrusionOk="0">
                  <a:moveTo>
                    <a:pt x="3202" y="1"/>
                  </a:moveTo>
                  <a:cubicBezTo>
                    <a:pt x="3084" y="1"/>
                    <a:pt x="2967" y="9"/>
                    <a:pt x="2849" y="26"/>
                  </a:cubicBezTo>
                  <a:cubicBezTo>
                    <a:pt x="1151" y="338"/>
                    <a:pt x="0" y="2621"/>
                    <a:pt x="488" y="5060"/>
                  </a:cubicBezTo>
                  <a:cubicBezTo>
                    <a:pt x="871" y="7411"/>
                    <a:pt x="2463" y="9065"/>
                    <a:pt x="4119" y="9065"/>
                  </a:cubicBezTo>
                  <a:cubicBezTo>
                    <a:pt x="4235" y="9065"/>
                    <a:pt x="4352" y="9057"/>
                    <a:pt x="4468" y="9040"/>
                  </a:cubicBezTo>
                  <a:cubicBezTo>
                    <a:pt x="6263" y="8708"/>
                    <a:pt x="7317" y="6445"/>
                    <a:pt x="6829" y="4006"/>
                  </a:cubicBezTo>
                  <a:cubicBezTo>
                    <a:pt x="6446" y="1654"/>
                    <a:pt x="4871" y="1"/>
                    <a:pt x="3202" y="1"/>
                  </a:cubicBezTo>
                  <a:close/>
                </a:path>
              </a:pathLst>
            </a:custGeom>
            <a:solidFill>
              <a:srgbClr val="A52227"/>
            </a:solidFill>
            <a:ln>
              <a:noFill/>
            </a:ln>
          </p:spPr>
          <p:txBody>
            <a:bodyPr spcFirstLastPara="1" wrap="square" lIns="182850" tIns="182850" rIns="182850" bIns="182850" anchor="ctr" anchorCtr="0">
              <a:noAutofit/>
            </a:bodyPr>
            <a:lstStyle/>
            <a:p>
              <a:endParaRPr sz="3600"/>
            </a:p>
          </p:txBody>
        </p:sp>
        <p:sp>
          <p:nvSpPr>
            <p:cNvPr id="7592" name="Google Shape;7592;p56"/>
            <p:cNvSpPr/>
            <p:nvPr/>
          </p:nvSpPr>
          <p:spPr>
            <a:xfrm>
              <a:off x="-1677921" y="-92278"/>
              <a:ext cx="219231" cy="274908"/>
            </a:xfrm>
            <a:custGeom>
              <a:avLst/>
              <a:gdLst/>
              <a:ahLst/>
              <a:cxnLst/>
              <a:rect l="l" t="t" r="r" b="b"/>
              <a:pathLst>
                <a:path w="7064" h="8858" extrusionOk="0">
                  <a:moveTo>
                    <a:pt x="3667" y="1"/>
                  </a:moveTo>
                  <a:cubicBezTo>
                    <a:pt x="3583" y="1"/>
                    <a:pt x="3499" y="7"/>
                    <a:pt x="3415" y="21"/>
                  </a:cubicBezTo>
                  <a:cubicBezTo>
                    <a:pt x="1874" y="274"/>
                    <a:pt x="0" y="2538"/>
                    <a:pt x="410" y="4977"/>
                  </a:cubicBezTo>
                  <a:cubicBezTo>
                    <a:pt x="782" y="7118"/>
                    <a:pt x="1940" y="8857"/>
                    <a:pt x="4524" y="8857"/>
                  </a:cubicBezTo>
                  <a:cubicBezTo>
                    <a:pt x="4789" y="8857"/>
                    <a:pt x="5070" y="8839"/>
                    <a:pt x="5366" y="8801"/>
                  </a:cubicBezTo>
                  <a:cubicBezTo>
                    <a:pt x="6908" y="8567"/>
                    <a:pt x="7064" y="5230"/>
                    <a:pt x="6751" y="3767"/>
                  </a:cubicBezTo>
                  <a:cubicBezTo>
                    <a:pt x="6365" y="1762"/>
                    <a:pt x="5043" y="1"/>
                    <a:pt x="3667" y="1"/>
                  </a:cubicBezTo>
                  <a:close/>
                </a:path>
              </a:pathLst>
            </a:custGeom>
            <a:solidFill>
              <a:srgbClr val="D14B4B"/>
            </a:solidFill>
            <a:ln>
              <a:noFill/>
            </a:ln>
          </p:spPr>
          <p:txBody>
            <a:bodyPr spcFirstLastPara="1" wrap="square" lIns="182850" tIns="182850" rIns="182850" bIns="182850" anchor="ctr" anchorCtr="0">
              <a:noAutofit/>
            </a:bodyPr>
            <a:lstStyle/>
            <a:p>
              <a:endParaRPr sz="3600"/>
            </a:p>
          </p:txBody>
        </p:sp>
        <p:sp>
          <p:nvSpPr>
            <p:cNvPr id="7593" name="Google Shape;7593;p56"/>
            <p:cNvSpPr/>
            <p:nvPr/>
          </p:nvSpPr>
          <p:spPr>
            <a:xfrm>
              <a:off x="-741750" y="-152269"/>
              <a:ext cx="201696" cy="280525"/>
            </a:xfrm>
            <a:custGeom>
              <a:avLst/>
              <a:gdLst/>
              <a:ahLst/>
              <a:cxnLst/>
              <a:rect l="l" t="t" r="r" b="b"/>
              <a:pathLst>
                <a:path w="6499" h="9039" extrusionOk="0">
                  <a:moveTo>
                    <a:pt x="3237" y="0"/>
                  </a:moveTo>
                  <a:cubicBezTo>
                    <a:pt x="1485" y="0"/>
                    <a:pt x="1" y="2001"/>
                    <a:pt x="1" y="4471"/>
                  </a:cubicBezTo>
                  <a:cubicBezTo>
                    <a:pt x="1" y="6988"/>
                    <a:pt x="1386" y="9036"/>
                    <a:pt x="3162" y="9036"/>
                  </a:cubicBezTo>
                  <a:cubicBezTo>
                    <a:pt x="3195" y="9038"/>
                    <a:pt x="3228" y="9039"/>
                    <a:pt x="3262" y="9039"/>
                  </a:cubicBezTo>
                  <a:cubicBezTo>
                    <a:pt x="5014" y="9039"/>
                    <a:pt x="6498" y="7038"/>
                    <a:pt x="6498" y="4549"/>
                  </a:cubicBezTo>
                  <a:cubicBezTo>
                    <a:pt x="6498" y="2032"/>
                    <a:pt x="5113" y="2"/>
                    <a:pt x="3337" y="2"/>
                  </a:cubicBezTo>
                  <a:cubicBezTo>
                    <a:pt x="3304" y="1"/>
                    <a:pt x="3270" y="0"/>
                    <a:pt x="3237" y="0"/>
                  </a:cubicBezTo>
                  <a:close/>
                </a:path>
              </a:pathLst>
            </a:custGeom>
            <a:solidFill>
              <a:srgbClr val="A52227"/>
            </a:solidFill>
            <a:ln>
              <a:noFill/>
            </a:ln>
          </p:spPr>
          <p:txBody>
            <a:bodyPr spcFirstLastPara="1" wrap="square" lIns="182850" tIns="182850" rIns="182850" bIns="182850" anchor="ctr" anchorCtr="0">
              <a:noAutofit/>
            </a:bodyPr>
            <a:lstStyle/>
            <a:p>
              <a:endParaRPr sz="3600"/>
            </a:p>
          </p:txBody>
        </p:sp>
        <p:sp>
          <p:nvSpPr>
            <p:cNvPr id="7594" name="Google Shape;7594;p56"/>
            <p:cNvSpPr/>
            <p:nvPr/>
          </p:nvSpPr>
          <p:spPr>
            <a:xfrm>
              <a:off x="-706588" y="-149786"/>
              <a:ext cx="204676" cy="278012"/>
            </a:xfrm>
            <a:custGeom>
              <a:avLst/>
              <a:gdLst/>
              <a:ahLst/>
              <a:cxnLst/>
              <a:rect l="l" t="t" r="r" b="b"/>
              <a:pathLst>
                <a:path w="6595" h="8958" extrusionOk="0">
                  <a:moveTo>
                    <a:pt x="2848" y="1"/>
                  </a:moveTo>
                  <a:cubicBezTo>
                    <a:pt x="1307" y="1"/>
                    <a:pt x="155" y="2127"/>
                    <a:pt x="77" y="4235"/>
                  </a:cubicBezTo>
                  <a:cubicBezTo>
                    <a:pt x="0" y="5758"/>
                    <a:pt x="723" y="8958"/>
                    <a:pt x="2228" y="8958"/>
                  </a:cubicBezTo>
                  <a:cubicBezTo>
                    <a:pt x="2246" y="8958"/>
                    <a:pt x="2264" y="8957"/>
                    <a:pt x="2282" y="8956"/>
                  </a:cubicBezTo>
                  <a:cubicBezTo>
                    <a:pt x="5443" y="8859"/>
                    <a:pt x="6497" y="6830"/>
                    <a:pt x="6594" y="4391"/>
                  </a:cubicBezTo>
                  <a:cubicBezTo>
                    <a:pt x="6594" y="1874"/>
                    <a:pt x="4389" y="1"/>
                    <a:pt x="2848" y="1"/>
                  </a:cubicBezTo>
                  <a:close/>
                </a:path>
              </a:pathLst>
            </a:custGeom>
            <a:solidFill>
              <a:srgbClr val="D14B4B"/>
            </a:solidFill>
            <a:ln>
              <a:noFill/>
            </a:ln>
          </p:spPr>
          <p:txBody>
            <a:bodyPr spcFirstLastPara="1" wrap="square" lIns="182850" tIns="182850" rIns="182850" bIns="182850" anchor="ctr" anchorCtr="0">
              <a:noAutofit/>
            </a:bodyPr>
            <a:lstStyle/>
            <a:p>
              <a:endParaRPr sz="3600"/>
            </a:p>
          </p:txBody>
        </p:sp>
        <p:sp>
          <p:nvSpPr>
            <p:cNvPr id="7595" name="Google Shape;7595;p56"/>
            <p:cNvSpPr/>
            <p:nvPr/>
          </p:nvSpPr>
          <p:spPr>
            <a:xfrm>
              <a:off x="-1077208" y="518739"/>
              <a:ext cx="9714" cy="88450"/>
            </a:xfrm>
            <a:custGeom>
              <a:avLst/>
              <a:gdLst/>
              <a:ahLst/>
              <a:cxnLst/>
              <a:rect l="l" t="t" r="r" b="b"/>
              <a:pathLst>
                <a:path w="313" h="2850" extrusionOk="0">
                  <a:moveTo>
                    <a:pt x="0" y="0"/>
                  </a:moveTo>
                  <a:lnTo>
                    <a:pt x="0" y="2849"/>
                  </a:lnTo>
                  <a:lnTo>
                    <a:pt x="312" y="2849"/>
                  </a:lnTo>
                  <a:lnTo>
                    <a:pt x="312" y="0"/>
                  </a:ln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596" name="Google Shape;7596;p56"/>
            <p:cNvSpPr/>
            <p:nvPr/>
          </p:nvSpPr>
          <p:spPr>
            <a:xfrm>
              <a:off x="-1234059" y="512066"/>
              <a:ext cx="325805" cy="110236"/>
            </a:xfrm>
            <a:custGeom>
              <a:avLst/>
              <a:gdLst/>
              <a:ahLst/>
              <a:cxnLst/>
              <a:rect l="l" t="t" r="r" b="b"/>
              <a:pathLst>
                <a:path w="10498" h="3552" extrusionOk="0">
                  <a:moveTo>
                    <a:pt x="332" y="1"/>
                  </a:moveTo>
                  <a:cubicBezTo>
                    <a:pt x="274" y="1"/>
                    <a:pt x="215" y="20"/>
                    <a:pt x="176" y="59"/>
                  </a:cubicBezTo>
                  <a:cubicBezTo>
                    <a:pt x="1" y="59"/>
                    <a:pt x="1" y="215"/>
                    <a:pt x="79" y="391"/>
                  </a:cubicBezTo>
                  <a:lnTo>
                    <a:pt x="176" y="469"/>
                  </a:lnTo>
                  <a:cubicBezTo>
                    <a:pt x="176" y="547"/>
                    <a:pt x="254" y="703"/>
                    <a:pt x="332" y="801"/>
                  </a:cubicBezTo>
                  <a:cubicBezTo>
                    <a:pt x="566" y="1113"/>
                    <a:pt x="820" y="1523"/>
                    <a:pt x="1230" y="1932"/>
                  </a:cubicBezTo>
                  <a:cubicBezTo>
                    <a:pt x="1464" y="2089"/>
                    <a:pt x="1718" y="2342"/>
                    <a:pt x="2030" y="2498"/>
                  </a:cubicBezTo>
                  <a:cubicBezTo>
                    <a:pt x="2283" y="2752"/>
                    <a:pt x="2615" y="2908"/>
                    <a:pt x="2927" y="3064"/>
                  </a:cubicBezTo>
                  <a:cubicBezTo>
                    <a:pt x="3103" y="3142"/>
                    <a:pt x="3259" y="3240"/>
                    <a:pt x="3493" y="3318"/>
                  </a:cubicBezTo>
                  <a:cubicBezTo>
                    <a:pt x="3669" y="3318"/>
                    <a:pt x="3825" y="3396"/>
                    <a:pt x="4078" y="3474"/>
                  </a:cubicBezTo>
                  <a:cubicBezTo>
                    <a:pt x="4235" y="3474"/>
                    <a:pt x="4391" y="3474"/>
                    <a:pt x="4644" y="3552"/>
                  </a:cubicBezTo>
                  <a:lnTo>
                    <a:pt x="5854" y="3552"/>
                  </a:lnTo>
                  <a:cubicBezTo>
                    <a:pt x="6030" y="3552"/>
                    <a:pt x="6264" y="3474"/>
                    <a:pt x="6420" y="3474"/>
                  </a:cubicBezTo>
                  <a:cubicBezTo>
                    <a:pt x="6830" y="3396"/>
                    <a:pt x="7239" y="3240"/>
                    <a:pt x="7571" y="3064"/>
                  </a:cubicBezTo>
                  <a:cubicBezTo>
                    <a:pt x="7727" y="2986"/>
                    <a:pt x="7883" y="2908"/>
                    <a:pt x="8059" y="2830"/>
                  </a:cubicBezTo>
                  <a:cubicBezTo>
                    <a:pt x="8215" y="2752"/>
                    <a:pt x="8371" y="2654"/>
                    <a:pt x="8469" y="2576"/>
                  </a:cubicBezTo>
                  <a:cubicBezTo>
                    <a:pt x="8625" y="2420"/>
                    <a:pt x="8781" y="2342"/>
                    <a:pt x="8859" y="2264"/>
                  </a:cubicBezTo>
                  <a:cubicBezTo>
                    <a:pt x="9034" y="2167"/>
                    <a:pt x="9113" y="2010"/>
                    <a:pt x="9269" y="1932"/>
                  </a:cubicBezTo>
                  <a:cubicBezTo>
                    <a:pt x="9347" y="1854"/>
                    <a:pt x="9444" y="1776"/>
                    <a:pt x="9522" y="1601"/>
                  </a:cubicBezTo>
                  <a:cubicBezTo>
                    <a:pt x="9600" y="1523"/>
                    <a:pt x="9678" y="1445"/>
                    <a:pt x="9756" y="1367"/>
                  </a:cubicBezTo>
                  <a:cubicBezTo>
                    <a:pt x="9932" y="1113"/>
                    <a:pt x="10010" y="957"/>
                    <a:pt x="10166" y="879"/>
                  </a:cubicBezTo>
                  <a:cubicBezTo>
                    <a:pt x="10244" y="703"/>
                    <a:pt x="10322" y="547"/>
                    <a:pt x="10322" y="469"/>
                  </a:cubicBezTo>
                  <a:lnTo>
                    <a:pt x="10420" y="391"/>
                  </a:lnTo>
                  <a:cubicBezTo>
                    <a:pt x="10498" y="215"/>
                    <a:pt x="10420" y="137"/>
                    <a:pt x="10322" y="59"/>
                  </a:cubicBezTo>
                  <a:cubicBezTo>
                    <a:pt x="10283" y="20"/>
                    <a:pt x="10225" y="1"/>
                    <a:pt x="10166" y="1"/>
                  </a:cubicBezTo>
                  <a:cubicBezTo>
                    <a:pt x="10108" y="1"/>
                    <a:pt x="10049" y="20"/>
                    <a:pt x="10010" y="59"/>
                  </a:cubicBezTo>
                  <a:lnTo>
                    <a:pt x="10010" y="137"/>
                  </a:lnTo>
                  <a:cubicBezTo>
                    <a:pt x="10010" y="137"/>
                    <a:pt x="9932" y="137"/>
                    <a:pt x="9932" y="215"/>
                  </a:cubicBezTo>
                  <a:cubicBezTo>
                    <a:pt x="9834" y="313"/>
                    <a:pt x="9756" y="391"/>
                    <a:pt x="9678" y="469"/>
                  </a:cubicBezTo>
                  <a:cubicBezTo>
                    <a:pt x="9600" y="625"/>
                    <a:pt x="9444" y="703"/>
                    <a:pt x="9269" y="879"/>
                  </a:cubicBezTo>
                  <a:cubicBezTo>
                    <a:pt x="9113" y="1035"/>
                    <a:pt x="8956" y="1191"/>
                    <a:pt x="8703" y="1367"/>
                  </a:cubicBezTo>
                  <a:cubicBezTo>
                    <a:pt x="8625" y="1445"/>
                    <a:pt x="8547" y="1523"/>
                    <a:pt x="8371" y="1601"/>
                  </a:cubicBezTo>
                  <a:cubicBezTo>
                    <a:pt x="8293" y="1679"/>
                    <a:pt x="8137" y="1776"/>
                    <a:pt x="8059" y="1854"/>
                  </a:cubicBezTo>
                  <a:cubicBezTo>
                    <a:pt x="7805" y="2010"/>
                    <a:pt x="7493" y="2089"/>
                    <a:pt x="7161" y="2264"/>
                  </a:cubicBezTo>
                  <a:cubicBezTo>
                    <a:pt x="6908" y="2342"/>
                    <a:pt x="6596" y="2420"/>
                    <a:pt x="6264" y="2498"/>
                  </a:cubicBezTo>
                  <a:lnTo>
                    <a:pt x="6030" y="2576"/>
                  </a:lnTo>
                  <a:lnTo>
                    <a:pt x="4722" y="2576"/>
                  </a:lnTo>
                  <a:cubicBezTo>
                    <a:pt x="4566" y="2576"/>
                    <a:pt x="4391" y="2576"/>
                    <a:pt x="4235" y="2498"/>
                  </a:cubicBezTo>
                  <a:cubicBezTo>
                    <a:pt x="4078" y="2498"/>
                    <a:pt x="3903" y="2420"/>
                    <a:pt x="3747" y="2420"/>
                  </a:cubicBezTo>
                  <a:cubicBezTo>
                    <a:pt x="3591" y="2342"/>
                    <a:pt x="3415" y="2264"/>
                    <a:pt x="3337" y="2264"/>
                  </a:cubicBezTo>
                  <a:cubicBezTo>
                    <a:pt x="3181" y="2167"/>
                    <a:pt x="3005" y="2089"/>
                    <a:pt x="2849" y="2010"/>
                  </a:cubicBezTo>
                  <a:cubicBezTo>
                    <a:pt x="2771" y="1932"/>
                    <a:pt x="2615" y="1854"/>
                    <a:pt x="2439" y="1776"/>
                  </a:cubicBezTo>
                  <a:cubicBezTo>
                    <a:pt x="2205" y="1679"/>
                    <a:pt x="1952" y="1523"/>
                    <a:pt x="1796" y="1367"/>
                  </a:cubicBezTo>
                  <a:cubicBezTo>
                    <a:pt x="1308" y="1035"/>
                    <a:pt x="976" y="703"/>
                    <a:pt x="820" y="469"/>
                  </a:cubicBezTo>
                  <a:lnTo>
                    <a:pt x="566" y="215"/>
                  </a:lnTo>
                  <a:lnTo>
                    <a:pt x="488" y="137"/>
                  </a:lnTo>
                  <a:lnTo>
                    <a:pt x="488" y="59"/>
                  </a:lnTo>
                  <a:cubicBezTo>
                    <a:pt x="449" y="20"/>
                    <a:pt x="391" y="1"/>
                    <a:pt x="332"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597" name="Google Shape;7597;p56"/>
            <p:cNvSpPr/>
            <p:nvPr/>
          </p:nvSpPr>
          <p:spPr>
            <a:xfrm>
              <a:off x="-1292187" y="387926"/>
              <a:ext cx="66042" cy="65453"/>
            </a:xfrm>
            <a:custGeom>
              <a:avLst/>
              <a:gdLst/>
              <a:ahLst/>
              <a:cxnLst/>
              <a:rect l="l" t="t" r="r" b="b"/>
              <a:pathLst>
                <a:path w="2128" h="2109" extrusionOk="0">
                  <a:moveTo>
                    <a:pt x="1074" y="1"/>
                  </a:moveTo>
                  <a:cubicBezTo>
                    <a:pt x="488" y="1"/>
                    <a:pt x="0" y="489"/>
                    <a:pt x="0" y="1055"/>
                  </a:cubicBezTo>
                  <a:cubicBezTo>
                    <a:pt x="0" y="1698"/>
                    <a:pt x="488" y="2108"/>
                    <a:pt x="1074" y="2108"/>
                  </a:cubicBezTo>
                  <a:cubicBezTo>
                    <a:pt x="1639" y="2108"/>
                    <a:pt x="2127" y="1698"/>
                    <a:pt x="2127" y="1055"/>
                  </a:cubicBezTo>
                  <a:cubicBezTo>
                    <a:pt x="2127" y="489"/>
                    <a:pt x="1639" y="1"/>
                    <a:pt x="1074"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598" name="Google Shape;7598;p56"/>
            <p:cNvSpPr/>
            <p:nvPr/>
          </p:nvSpPr>
          <p:spPr>
            <a:xfrm>
              <a:off x="-933702" y="387926"/>
              <a:ext cx="65422" cy="65453"/>
            </a:xfrm>
            <a:custGeom>
              <a:avLst/>
              <a:gdLst/>
              <a:ahLst/>
              <a:cxnLst/>
              <a:rect l="l" t="t" r="r" b="b"/>
              <a:pathLst>
                <a:path w="2108" h="2109" extrusionOk="0">
                  <a:moveTo>
                    <a:pt x="1054" y="1"/>
                  </a:moveTo>
                  <a:cubicBezTo>
                    <a:pt x="410" y="1"/>
                    <a:pt x="0" y="489"/>
                    <a:pt x="0" y="1055"/>
                  </a:cubicBezTo>
                  <a:cubicBezTo>
                    <a:pt x="0" y="1698"/>
                    <a:pt x="410" y="2108"/>
                    <a:pt x="1054" y="2108"/>
                  </a:cubicBezTo>
                  <a:cubicBezTo>
                    <a:pt x="1620" y="2108"/>
                    <a:pt x="2108" y="1698"/>
                    <a:pt x="2108" y="1055"/>
                  </a:cubicBezTo>
                  <a:cubicBezTo>
                    <a:pt x="2108" y="489"/>
                    <a:pt x="1620" y="1"/>
                    <a:pt x="1054"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599" name="Google Shape;7599;p56"/>
            <p:cNvSpPr/>
            <p:nvPr/>
          </p:nvSpPr>
          <p:spPr>
            <a:xfrm>
              <a:off x="-1508967" y="423058"/>
              <a:ext cx="194403" cy="194403"/>
            </a:xfrm>
            <a:custGeom>
              <a:avLst/>
              <a:gdLst/>
              <a:ahLst/>
              <a:cxnLst/>
              <a:rect l="l" t="t" r="r" b="b"/>
              <a:pathLst>
                <a:path w="6264" h="6264" extrusionOk="0">
                  <a:moveTo>
                    <a:pt x="3181" y="1"/>
                  </a:moveTo>
                  <a:cubicBezTo>
                    <a:pt x="1464" y="1"/>
                    <a:pt x="0" y="1386"/>
                    <a:pt x="0" y="3083"/>
                  </a:cubicBezTo>
                  <a:cubicBezTo>
                    <a:pt x="0" y="4800"/>
                    <a:pt x="1464" y="6264"/>
                    <a:pt x="3181" y="6264"/>
                  </a:cubicBezTo>
                  <a:cubicBezTo>
                    <a:pt x="4878" y="6264"/>
                    <a:pt x="6263" y="4800"/>
                    <a:pt x="6263" y="3083"/>
                  </a:cubicBezTo>
                  <a:cubicBezTo>
                    <a:pt x="6263" y="1386"/>
                    <a:pt x="4878" y="1"/>
                    <a:pt x="3181"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00" name="Google Shape;7600;p56"/>
            <p:cNvSpPr/>
            <p:nvPr/>
          </p:nvSpPr>
          <p:spPr>
            <a:xfrm>
              <a:off x="-840442" y="423058"/>
              <a:ext cx="194403" cy="194403"/>
            </a:xfrm>
            <a:custGeom>
              <a:avLst/>
              <a:gdLst/>
              <a:ahLst/>
              <a:cxnLst/>
              <a:rect l="l" t="t" r="r" b="b"/>
              <a:pathLst>
                <a:path w="6264" h="6264" extrusionOk="0">
                  <a:moveTo>
                    <a:pt x="3103" y="1"/>
                  </a:moveTo>
                  <a:cubicBezTo>
                    <a:pt x="1386" y="1"/>
                    <a:pt x="0" y="1386"/>
                    <a:pt x="0" y="3083"/>
                  </a:cubicBezTo>
                  <a:cubicBezTo>
                    <a:pt x="0" y="4800"/>
                    <a:pt x="1386" y="6264"/>
                    <a:pt x="3103" y="6264"/>
                  </a:cubicBezTo>
                  <a:cubicBezTo>
                    <a:pt x="4878" y="6264"/>
                    <a:pt x="6263" y="4800"/>
                    <a:pt x="6263" y="3083"/>
                  </a:cubicBezTo>
                  <a:cubicBezTo>
                    <a:pt x="6263" y="1386"/>
                    <a:pt x="4878" y="1"/>
                    <a:pt x="3103"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601" name="Google Shape;7601;p56"/>
            <p:cNvSpPr/>
            <p:nvPr/>
          </p:nvSpPr>
          <p:spPr>
            <a:xfrm>
              <a:off x="-2046089" y="1270810"/>
              <a:ext cx="15176" cy="53318"/>
            </a:xfrm>
            <a:custGeom>
              <a:avLst/>
              <a:gdLst/>
              <a:ahLst/>
              <a:cxnLst/>
              <a:rect l="l" t="t" r="r" b="b"/>
              <a:pathLst>
                <a:path w="489" h="1718" extrusionOk="0">
                  <a:moveTo>
                    <a:pt x="390" y="1"/>
                  </a:moveTo>
                  <a:cubicBezTo>
                    <a:pt x="390" y="1"/>
                    <a:pt x="312" y="1"/>
                    <a:pt x="312" y="79"/>
                  </a:cubicBezTo>
                  <a:cubicBezTo>
                    <a:pt x="312" y="79"/>
                    <a:pt x="234" y="157"/>
                    <a:pt x="234" y="333"/>
                  </a:cubicBezTo>
                  <a:cubicBezTo>
                    <a:pt x="234" y="333"/>
                    <a:pt x="156" y="411"/>
                    <a:pt x="156" y="567"/>
                  </a:cubicBezTo>
                  <a:cubicBezTo>
                    <a:pt x="156" y="645"/>
                    <a:pt x="78" y="742"/>
                    <a:pt x="78" y="820"/>
                  </a:cubicBezTo>
                  <a:cubicBezTo>
                    <a:pt x="0" y="976"/>
                    <a:pt x="0" y="1230"/>
                    <a:pt x="0" y="1386"/>
                  </a:cubicBezTo>
                  <a:lnTo>
                    <a:pt x="0" y="1620"/>
                  </a:lnTo>
                  <a:lnTo>
                    <a:pt x="0" y="1718"/>
                  </a:lnTo>
                  <a:cubicBezTo>
                    <a:pt x="78" y="1718"/>
                    <a:pt x="156" y="1718"/>
                    <a:pt x="156" y="1620"/>
                  </a:cubicBezTo>
                  <a:cubicBezTo>
                    <a:pt x="156" y="1620"/>
                    <a:pt x="156" y="1542"/>
                    <a:pt x="234" y="1386"/>
                  </a:cubicBezTo>
                  <a:cubicBezTo>
                    <a:pt x="312" y="1308"/>
                    <a:pt x="312" y="1055"/>
                    <a:pt x="390" y="898"/>
                  </a:cubicBezTo>
                  <a:lnTo>
                    <a:pt x="390" y="567"/>
                  </a:lnTo>
                  <a:cubicBezTo>
                    <a:pt x="488" y="489"/>
                    <a:pt x="488" y="411"/>
                    <a:pt x="488" y="333"/>
                  </a:cubicBezTo>
                  <a:lnTo>
                    <a:pt x="488" y="79"/>
                  </a:lnTo>
                  <a:cubicBezTo>
                    <a:pt x="488" y="79"/>
                    <a:pt x="488" y="1"/>
                    <a:pt x="39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2" name="Google Shape;7602;p56"/>
            <p:cNvSpPr/>
            <p:nvPr/>
          </p:nvSpPr>
          <p:spPr>
            <a:xfrm>
              <a:off x="-2023682" y="1283534"/>
              <a:ext cx="17566" cy="65422"/>
            </a:xfrm>
            <a:custGeom>
              <a:avLst/>
              <a:gdLst/>
              <a:ahLst/>
              <a:cxnLst/>
              <a:rect l="l" t="t" r="r" b="b"/>
              <a:pathLst>
                <a:path w="566" h="2108" extrusionOk="0">
                  <a:moveTo>
                    <a:pt x="488" y="1"/>
                  </a:moveTo>
                  <a:cubicBezTo>
                    <a:pt x="410" y="1"/>
                    <a:pt x="410" y="1"/>
                    <a:pt x="410" y="79"/>
                  </a:cubicBezTo>
                  <a:cubicBezTo>
                    <a:pt x="410" y="79"/>
                    <a:pt x="332" y="157"/>
                    <a:pt x="254" y="332"/>
                  </a:cubicBezTo>
                  <a:cubicBezTo>
                    <a:pt x="254" y="410"/>
                    <a:pt x="254" y="566"/>
                    <a:pt x="156" y="645"/>
                  </a:cubicBezTo>
                  <a:cubicBezTo>
                    <a:pt x="156" y="723"/>
                    <a:pt x="156" y="898"/>
                    <a:pt x="78" y="976"/>
                  </a:cubicBezTo>
                  <a:cubicBezTo>
                    <a:pt x="78" y="1210"/>
                    <a:pt x="0" y="1464"/>
                    <a:pt x="0" y="1698"/>
                  </a:cubicBezTo>
                  <a:lnTo>
                    <a:pt x="0" y="2030"/>
                  </a:lnTo>
                  <a:lnTo>
                    <a:pt x="78" y="2108"/>
                  </a:lnTo>
                  <a:lnTo>
                    <a:pt x="156" y="2030"/>
                  </a:lnTo>
                  <a:cubicBezTo>
                    <a:pt x="156" y="2030"/>
                    <a:pt x="254" y="1952"/>
                    <a:pt x="254" y="1698"/>
                  </a:cubicBezTo>
                  <a:cubicBezTo>
                    <a:pt x="332" y="1542"/>
                    <a:pt x="410" y="1308"/>
                    <a:pt x="410" y="1054"/>
                  </a:cubicBezTo>
                  <a:cubicBezTo>
                    <a:pt x="488" y="976"/>
                    <a:pt x="488" y="820"/>
                    <a:pt x="488" y="723"/>
                  </a:cubicBezTo>
                  <a:lnTo>
                    <a:pt x="488" y="410"/>
                  </a:lnTo>
                  <a:cubicBezTo>
                    <a:pt x="566" y="235"/>
                    <a:pt x="566" y="79"/>
                    <a:pt x="566" y="79"/>
                  </a:cubicBezTo>
                  <a:lnTo>
                    <a:pt x="488"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3" name="Google Shape;7603;p56"/>
            <p:cNvSpPr/>
            <p:nvPr/>
          </p:nvSpPr>
          <p:spPr>
            <a:xfrm>
              <a:off x="-1978278" y="1303521"/>
              <a:ext cx="12755" cy="54404"/>
            </a:xfrm>
            <a:custGeom>
              <a:avLst/>
              <a:gdLst/>
              <a:ahLst/>
              <a:cxnLst/>
              <a:rect l="l" t="t" r="r" b="b"/>
              <a:pathLst>
                <a:path w="411" h="1753" extrusionOk="0">
                  <a:moveTo>
                    <a:pt x="410" y="1"/>
                  </a:moveTo>
                  <a:cubicBezTo>
                    <a:pt x="332" y="1"/>
                    <a:pt x="254" y="1"/>
                    <a:pt x="254" y="79"/>
                  </a:cubicBezTo>
                  <a:cubicBezTo>
                    <a:pt x="254" y="79"/>
                    <a:pt x="254" y="176"/>
                    <a:pt x="157" y="332"/>
                  </a:cubicBezTo>
                  <a:lnTo>
                    <a:pt x="157" y="566"/>
                  </a:lnTo>
                  <a:cubicBezTo>
                    <a:pt x="79" y="664"/>
                    <a:pt x="79" y="742"/>
                    <a:pt x="79" y="898"/>
                  </a:cubicBezTo>
                  <a:cubicBezTo>
                    <a:pt x="79" y="1054"/>
                    <a:pt x="1" y="1308"/>
                    <a:pt x="1" y="1386"/>
                  </a:cubicBezTo>
                  <a:cubicBezTo>
                    <a:pt x="1" y="1542"/>
                    <a:pt x="79" y="1718"/>
                    <a:pt x="79" y="1718"/>
                  </a:cubicBezTo>
                  <a:cubicBezTo>
                    <a:pt x="105" y="1744"/>
                    <a:pt x="122" y="1752"/>
                    <a:pt x="137" y="1752"/>
                  </a:cubicBezTo>
                  <a:cubicBezTo>
                    <a:pt x="167" y="1752"/>
                    <a:pt x="189" y="1718"/>
                    <a:pt x="254" y="1718"/>
                  </a:cubicBezTo>
                  <a:cubicBezTo>
                    <a:pt x="254" y="1718"/>
                    <a:pt x="254" y="1640"/>
                    <a:pt x="332" y="1464"/>
                  </a:cubicBezTo>
                  <a:cubicBezTo>
                    <a:pt x="332" y="1308"/>
                    <a:pt x="410" y="1152"/>
                    <a:pt x="410" y="898"/>
                  </a:cubicBezTo>
                  <a:lnTo>
                    <a:pt x="410" y="566"/>
                  </a:lnTo>
                  <a:lnTo>
                    <a:pt x="410" y="332"/>
                  </a:lnTo>
                  <a:lnTo>
                    <a:pt x="410" y="79"/>
                  </a:lnTo>
                  <a:lnTo>
                    <a:pt x="410"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4" name="Google Shape;7604;p56"/>
            <p:cNvSpPr/>
            <p:nvPr/>
          </p:nvSpPr>
          <p:spPr>
            <a:xfrm>
              <a:off x="-2000685" y="1293838"/>
              <a:ext cx="12135" cy="55118"/>
            </a:xfrm>
            <a:custGeom>
              <a:avLst/>
              <a:gdLst/>
              <a:ahLst/>
              <a:cxnLst/>
              <a:rect l="l" t="t" r="r" b="b"/>
              <a:pathLst>
                <a:path w="391" h="1776" extrusionOk="0">
                  <a:moveTo>
                    <a:pt x="313" y="0"/>
                  </a:moveTo>
                  <a:cubicBezTo>
                    <a:pt x="313" y="0"/>
                    <a:pt x="235" y="0"/>
                    <a:pt x="235" y="78"/>
                  </a:cubicBezTo>
                  <a:cubicBezTo>
                    <a:pt x="235" y="78"/>
                    <a:pt x="157" y="156"/>
                    <a:pt x="157" y="313"/>
                  </a:cubicBezTo>
                  <a:cubicBezTo>
                    <a:pt x="157" y="391"/>
                    <a:pt x="79" y="488"/>
                    <a:pt x="79" y="566"/>
                  </a:cubicBezTo>
                  <a:cubicBezTo>
                    <a:pt x="79" y="644"/>
                    <a:pt x="79" y="800"/>
                    <a:pt x="1" y="878"/>
                  </a:cubicBezTo>
                  <a:lnTo>
                    <a:pt x="1" y="1464"/>
                  </a:lnTo>
                  <a:lnTo>
                    <a:pt x="1" y="1698"/>
                  </a:lnTo>
                  <a:cubicBezTo>
                    <a:pt x="1" y="1698"/>
                    <a:pt x="1" y="1776"/>
                    <a:pt x="79" y="1776"/>
                  </a:cubicBezTo>
                  <a:cubicBezTo>
                    <a:pt x="79" y="1776"/>
                    <a:pt x="157" y="1776"/>
                    <a:pt x="157" y="1698"/>
                  </a:cubicBezTo>
                  <a:cubicBezTo>
                    <a:pt x="157" y="1698"/>
                    <a:pt x="235" y="1620"/>
                    <a:pt x="235" y="1464"/>
                  </a:cubicBezTo>
                  <a:cubicBezTo>
                    <a:pt x="313" y="1288"/>
                    <a:pt x="313" y="1132"/>
                    <a:pt x="313" y="878"/>
                  </a:cubicBezTo>
                  <a:cubicBezTo>
                    <a:pt x="391" y="800"/>
                    <a:pt x="391" y="722"/>
                    <a:pt x="391" y="644"/>
                  </a:cubicBezTo>
                  <a:lnTo>
                    <a:pt x="391" y="313"/>
                  </a:lnTo>
                  <a:lnTo>
                    <a:pt x="391" y="78"/>
                  </a:lnTo>
                  <a:lnTo>
                    <a:pt x="313"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5" name="Google Shape;7605;p56"/>
            <p:cNvSpPr/>
            <p:nvPr/>
          </p:nvSpPr>
          <p:spPr>
            <a:xfrm>
              <a:off x="-1955281" y="1316245"/>
              <a:ext cx="15176" cy="56825"/>
            </a:xfrm>
            <a:custGeom>
              <a:avLst/>
              <a:gdLst/>
              <a:ahLst/>
              <a:cxnLst/>
              <a:rect l="l" t="t" r="r" b="b"/>
              <a:pathLst>
                <a:path w="489" h="1831" extrusionOk="0">
                  <a:moveTo>
                    <a:pt x="313" y="0"/>
                  </a:moveTo>
                  <a:cubicBezTo>
                    <a:pt x="313" y="0"/>
                    <a:pt x="313" y="156"/>
                    <a:pt x="235" y="254"/>
                  </a:cubicBezTo>
                  <a:cubicBezTo>
                    <a:pt x="157" y="410"/>
                    <a:pt x="157" y="644"/>
                    <a:pt x="79" y="898"/>
                  </a:cubicBezTo>
                  <a:cubicBezTo>
                    <a:pt x="79" y="1054"/>
                    <a:pt x="1" y="1308"/>
                    <a:pt x="79" y="1464"/>
                  </a:cubicBezTo>
                  <a:lnTo>
                    <a:pt x="79" y="1795"/>
                  </a:lnTo>
                  <a:lnTo>
                    <a:pt x="157" y="1795"/>
                  </a:lnTo>
                  <a:cubicBezTo>
                    <a:pt x="157" y="1821"/>
                    <a:pt x="166" y="1830"/>
                    <a:pt x="177" y="1830"/>
                  </a:cubicBezTo>
                  <a:cubicBezTo>
                    <a:pt x="200" y="1830"/>
                    <a:pt x="235" y="1795"/>
                    <a:pt x="235" y="1795"/>
                  </a:cubicBezTo>
                  <a:lnTo>
                    <a:pt x="235" y="1717"/>
                  </a:lnTo>
                  <a:cubicBezTo>
                    <a:pt x="235" y="1717"/>
                    <a:pt x="235" y="1620"/>
                    <a:pt x="313" y="1464"/>
                  </a:cubicBezTo>
                  <a:cubicBezTo>
                    <a:pt x="313" y="1386"/>
                    <a:pt x="391" y="1132"/>
                    <a:pt x="391" y="898"/>
                  </a:cubicBezTo>
                  <a:cubicBezTo>
                    <a:pt x="391" y="820"/>
                    <a:pt x="489" y="742"/>
                    <a:pt x="489" y="644"/>
                  </a:cubicBezTo>
                  <a:lnTo>
                    <a:pt x="489" y="332"/>
                  </a:lnTo>
                  <a:lnTo>
                    <a:pt x="489" y="78"/>
                  </a:lnTo>
                  <a:lnTo>
                    <a:pt x="489"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6" name="Google Shape;7606;p56"/>
            <p:cNvSpPr/>
            <p:nvPr/>
          </p:nvSpPr>
          <p:spPr>
            <a:xfrm>
              <a:off x="-1915308" y="1328970"/>
              <a:ext cx="10335" cy="52697"/>
            </a:xfrm>
            <a:custGeom>
              <a:avLst/>
              <a:gdLst/>
              <a:ahLst/>
              <a:cxnLst/>
              <a:rect l="l" t="t" r="r" b="b"/>
              <a:pathLst>
                <a:path w="333" h="1698" extrusionOk="0">
                  <a:moveTo>
                    <a:pt x="254" y="0"/>
                  </a:moveTo>
                  <a:cubicBezTo>
                    <a:pt x="176" y="0"/>
                    <a:pt x="79" y="78"/>
                    <a:pt x="79" y="78"/>
                  </a:cubicBezTo>
                  <a:lnTo>
                    <a:pt x="79" y="332"/>
                  </a:lnTo>
                  <a:cubicBezTo>
                    <a:pt x="1" y="410"/>
                    <a:pt x="1" y="488"/>
                    <a:pt x="1" y="566"/>
                  </a:cubicBezTo>
                  <a:lnTo>
                    <a:pt x="1" y="898"/>
                  </a:lnTo>
                  <a:lnTo>
                    <a:pt x="1" y="1385"/>
                  </a:lnTo>
                  <a:cubicBezTo>
                    <a:pt x="79" y="1541"/>
                    <a:pt x="79" y="1698"/>
                    <a:pt x="79" y="1698"/>
                  </a:cubicBezTo>
                  <a:lnTo>
                    <a:pt x="176" y="1698"/>
                  </a:lnTo>
                  <a:cubicBezTo>
                    <a:pt x="254" y="1698"/>
                    <a:pt x="254" y="1698"/>
                    <a:pt x="254" y="1619"/>
                  </a:cubicBezTo>
                  <a:lnTo>
                    <a:pt x="254" y="1385"/>
                  </a:lnTo>
                  <a:cubicBezTo>
                    <a:pt x="332" y="1307"/>
                    <a:pt x="332" y="1054"/>
                    <a:pt x="332" y="898"/>
                  </a:cubicBezTo>
                  <a:lnTo>
                    <a:pt x="332" y="566"/>
                  </a:lnTo>
                  <a:lnTo>
                    <a:pt x="332" y="332"/>
                  </a:lnTo>
                  <a:cubicBezTo>
                    <a:pt x="254" y="156"/>
                    <a:pt x="254" y="78"/>
                    <a:pt x="254" y="78"/>
                  </a:cubicBezTo>
                  <a:lnTo>
                    <a:pt x="254"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7" name="Google Shape;7607;p56"/>
            <p:cNvSpPr/>
            <p:nvPr/>
          </p:nvSpPr>
          <p:spPr>
            <a:xfrm>
              <a:off x="-1887439" y="1344084"/>
              <a:ext cx="12755" cy="37583"/>
            </a:xfrm>
            <a:custGeom>
              <a:avLst/>
              <a:gdLst/>
              <a:ahLst/>
              <a:cxnLst/>
              <a:rect l="l" t="t" r="r" b="b"/>
              <a:pathLst>
                <a:path w="411" h="1211" extrusionOk="0">
                  <a:moveTo>
                    <a:pt x="156" y="1"/>
                  </a:moveTo>
                  <a:cubicBezTo>
                    <a:pt x="156" y="1"/>
                    <a:pt x="78" y="1"/>
                    <a:pt x="78" y="79"/>
                  </a:cubicBezTo>
                  <a:cubicBezTo>
                    <a:pt x="78" y="79"/>
                    <a:pt x="0" y="157"/>
                    <a:pt x="0" y="235"/>
                  </a:cubicBezTo>
                  <a:lnTo>
                    <a:pt x="0" y="645"/>
                  </a:lnTo>
                  <a:cubicBezTo>
                    <a:pt x="78" y="820"/>
                    <a:pt x="78" y="976"/>
                    <a:pt x="156" y="1054"/>
                  </a:cubicBezTo>
                  <a:cubicBezTo>
                    <a:pt x="254" y="1132"/>
                    <a:pt x="254" y="1211"/>
                    <a:pt x="254" y="1211"/>
                  </a:cubicBezTo>
                  <a:lnTo>
                    <a:pt x="332" y="1211"/>
                  </a:lnTo>
                  <a:cubicBezTo>
                    <a:pt x="410" y="1211"/>
                    <a:pt x="410" y="1211"/>
                    <a:pt x="410" y="1132"/>
                  </a:cubicBezTo>
                  <a:lnTo>
                    <a:pt x="410" y="976"/>
                  </a:lnTo>
                  <a:cubicBezTo>
                    <a:pt x="410" y="898"/>
                    <a:pt x="410" y="723"/>
                    <a:pt x="332" y="567"/>
                  </a:cubicBezTo>
                  <a:lnTo>
                    <a:pt x="332" y="411"/>
                  </a:lnTo>
                  <a:cubicBezTo>
                    <a:pt x="332" y="333"/>
                    <a:pt x="254" y="333"/>
                    <a:pt x="254" y="235"/>
                  </a:cubicBezTo>
                  <a:lnTo>
                    <a:pt x="254" y="79"/>
                  </a:lnTo>
                  <a:lnTo>
                    <a:pt x="156"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608" name="Google Shape;7608;p56"/>
            <p:cNvSpPr/>
            <p:nvPr/>
          </p:nvSpPr>
          <p:spPr>
            <a:xfrm>
              <a:off x="-1140799" y="450182"/>
              <a:ext cx="129012" cy="81312"/>
            </a:xfrm>
            <a:custGeom>
              <a:avLst/>
              <a:gdLst/>
              <a:ahLst/>
              <a:cxnLst/>
              <a:rect l="l" t="t" r="r" b="b"/>
              <a:pathLst>
                <a:path w="4157" h="2620" extrusionOk="0">
                  <a:moveTo>
                    <a:pt x="2164" y="0"/>
                  </a:moveTo>
                  <a:cubicBezTo>
                    <a:pt x="1386" y="0"/>
                    <a:pt x="598" y="163"/>
                    <a:pt x="332" y="512"/>
                  </a:cubicBezTo>
                  <a:cubicBezTo>
                    <a:pt x="0" y="1078"/>
                    <a:pt x="1152" y="2619"/>
                    <a:pt x="2205" y="2619"/>
                  </a:cubicBezTo>
                  <a:cubicBezTo>
                    <a:pt x="3259" y="2619"/>
                    <a:pt x="4156" y="1156"/>
                    <a:pt x="4000" y="590"/>
                  </a:cubicBezTo>
                  <a:cubicBezTo>
                    <a:pt x="3907" y="207"/>
                    <a:pt x="3042" y="0"/>
                    <a:pt x="2164" y="0"/>
                  </a:cubicBezTo>
                  <a:close/>
                </a:path>
              </a:pathLst>
            </a:custGeom>
            <a:solidFill>
              <a:srgbClr val="61290E"/>
            </a:solidFill>
            <a:ln>
              <a:noFill/>
            </a:ln>
          </p:spPr>
          <p:txBody>
            <a:bodyPr spcFirstLastPara="1" wrap="square" lIns="182850" tIns="182850" rIns="182850" bIns="182850" anchor="ctr" anchorCtr="0">
              <a:noAutofit/>
            </a:bodyPr>
            <a:lstStyle/>
            <a:p>
              <a:endParaRPr sz="3600"/>
            </a:p>
          </p:txBody>
        </p:sp>
        <p:sp>
          <p:nvSpPr>
            <p:cNvPr id="7609" name="Google Shape;7609;p56"/>
            <p:cNvSpPr/>
            <p:nvPr/>
          </p:nvSpPr>
          <p:spPr>
            <a:xfrm>
              <a:off x="-1748774" y="1417357"/>
              <a:ext cx="446935" cy="121161"/>
            </a:xfrm>
            <a:custGeom>
              <a:avLst/>
              <a:gdLst/>
              <a:ahLst/>
              <a:cxnLst/>
              <a:rect l="l" t="t" r="r" b="b"/>
              <a:pathLst>
                <a:path w="14401" h="3904" extrusionOk="0">
                  <a:moveTo>
                    <a:pt x="14322" y="1"/>
                  </a:moveTo>
                  <a:cubicBezTo>
                    <a:pt x="14322" y="1"/>
                    <a:pt x="13503" y="489"/>
                    <a:pt x="12195" y="1132"/>
                  </a:cubicBezTo>
                  <a:cubicBezTo>
                    <a:pt x="11551" y="1386"/>
                    <a:pt x="10732" y="1698"/>
                    <a:pt x="9932" y="2108"/>
                  </a:cubicBezTo>
                  <a:cubicBezTo>
                    <a:pt x="9522" y="2264"/>
                    <a:pt x="9113" y="2440"/>
                    <a:pt x="8625" y="2596"/>
                  </a:cubicBezTo>
                  <a:cubicBezTo>
                    <a:pt x="8215" y="2752"/>
                    <a:pt x="7727" y="2849"/>
                    <a:pt x="7317" y="3006"/>
                  </a:cubicBezTo>
                  <a:cubicBezTo>
                    <a:pt x="6830" y="3162"/>
                    <a:pt x="6342" y="3240"/>
                    <a:pt x="5932" y="3337"/>
                  </a:cubicBezTo>
                  <a:cubicBezTo>
                    <a:pt x="5444" y="3493"/>
                    <a:pt x="4957" y="3571"/>
                    <a:pt x="4566" y="3571"/>
                  </a:cubicBezTo>
                  <a:cubicBezTo>
                    <a:pt x="4313" y="3649"/>
                    <a:pt x="4157" y="3649"/>
                    <a:pt x="3903" y="3649"/>
                  </a:cubicBezTo>
                  <a:lnTo>
                    <a:pt x="2693" y="3649"/>
                  </a:lnTo>
                  <a:cubicBezTo>
                    <a:pt x="2518" y="3571"/>
                    <a:pt x="2283" y="3571"/>
                    <a:pt x="2127" y="3493"/>
                  </a:cubicBezTo>
                  <a:cubicBezTo>
                    <a:pt x="1796" y="3415"/>
                    <a:pt x="1464" y="3337"/>
                    <a:pt x="1230" y="3240"/>
                  </a:cubicBezTo>
                  <a:cubicBezTo>
                    <a:pt x="1054" y="3162"/>
                    <a:pt x="976" y="3084"/>
                    <a:pt x="898" y="3084"/>
                  </a:cubicBezTo>
                  <a:cubicBezTo>
                    <a:pt x="742" y="3006"/>
                    <a:pt x="664" y="2927"/>
                    <a:pt x="566" y="2849"/>
                  </a:cubicBezTo>
                  <a:cubicBezTo>
                    <a:pt x="410" y="2752"/>
                    <a:pt x="332" y="2674"/>
                    <a:pt x="176" y="2596"/>
                  </a:cubicBezTo>
                  <a:cubicBezTo>
                    <a:pt x="79" y="2518"/>
                    <a:pt x="79" y="2440"/>
                    <a:pt x="79" y="2440"/>
                  </a:cubicBezTo>
                  <a:lnTo>
                    <a:pt x="1" y="2440"/>
                  </a:lnTo>
                  <a:lnTo>
                    <a:pt x="1" y="2518"/>
                  </a:lnTo>
                  <a:cubicBezTo>
                    <a:pt x="1" y="2518"/>
                    <a:pt x="79" y="2596"/>
                    <a:pt x="176" y="2674"/>
                  </a:cubicBezTo>
                  <a:cubicBezTo>
                    <a:pt x="254" y="2752"/>
                    <a:pt x="332" y="2849"/>
                    <a:pt x="488" y="3006"/>
                  </a:cubicBezTo>
                  <a:cubicBezTo>
                    <a:pt x="566" y="3006"/>
                    <a:pt x="664" y="3084"/>
                    <a:pt x="820" y="3162"/>
                  </a:cubicBezTo>
                  <a:cubicBezTo>
                    <a:pt x="898" y="3240"/>
                    <a:pt x="1054" y="3337"/>
                    <a:pt x="1152" y="3415"/>
                  </a:cubicBezTo>
                  <a:cubicBezTo>
                    <a:pt x="1386" y="3493"/>
                    <a:pt x="1718" y="3649"/>
                    <a:pt x="2127" y="3727"/>
                  </a:cubicBezTo>
                  <a:cubicBezTo>
                    <a:pt x="2283" y="3825"/>
                    <a:pt x="2439" y="3825"/>
                    <a:pt x="2693" y="3825"/>
                  </a:cubicBezTo>
                  <a:cubicBezTo>
                    <a:pt x="2849" y="3903"/>
                    <a:pt x="3103" y="3903"/>
                    <a:pt x="3259" y="3903"/>
                  </a:cubicBezTo>
                  <a:lnTo>
                    <a:pt x="4566" y="3903"/>
                  </a:lnTo>
                  <a:cubicBezTo>
                    <a:pt x="5054" y="3825"/>
                    <a:pt x="5542" y="3727"/>
                    <a:pt x="5932" y="3649"/>
                  </a:cubicBezTo>
                  <a:cubicBezTo>
                    <a:pt x="6420" y="3571"/>
                    <a:pt x="6908" y="3415"/>
                    <a:pt x="7395" y="3337"/>
                  </a:cubicBezTo>
                  <a:cubicBezTo>
                    <a:pt x="8293" y="3084"/>
                    <a:pt x="9191" y="2674"/>
                    <a:pt x="10010" y="2362"/>
                  </a:cubicBezTo>
                  <a:cubicBezTo>
                    <a:pt x="10908" y="2030"/>
                    <a:pt x="11630" y="1620"/>
                    <a:pt x="12273" y="1288"/>
                  </a:cubicBezTo>
                  <a:cubicBezTo>
                    <a:pt x="13581" y="645"/>
                    <a:pt x="14400" y="157"/>
                    <a:pt x="14400" y="157"/>
                  </a:cubicBezTo>
                  <a:lnTo>
                    <a:pt x="14400" y="79"/>
                  </a:lnTo>
                  <a:cubicBezTo>
                    <a:pt x="14400" y="1"/>
                    <a:pt x="14322" y="1"/>
                    <a:pt x="14322" y="1"/>
                  </a:cubicBezTo>
                  <a:close/>
                </a:path>
              </a:pathLst>
            </a:custGeom>
            <a:solidFill>
              <a:srgbClr val="881E21"/>
            </a:solidFill>
            <a:ln>
              <a:noFill/>
            </a:ln>
          </p:spPr>
          <p:txBody>
            <a:bodyPr spcFirstLastPara="1" wrap="square" lIns="182850" tIns="182850" rIns="182850" bIns="182850" anchor="ctr" anchorCtr="0">
              <a:noAutofit/>
            </a:bodyPr>
            <a:lstStyle/>
            <a:p>
              <a:endParaRPr sz="3600"/>
            </a:p>
          </p:txBody>
        </p:sp>
        <p:sp>
          <p:nvSpPr>
            <p:cNvPr id="7610" name="Google Shape;7610;p56"/>
            <p:cNvSpPr/>
            <p:nvPr/>
          </p:nvSpPr>
          <p:spPr>
            <a:xfrm>
              <a:off x="-436552" y="1220564"/>
              <a:ext cx="37583" cy="55118"/>
            </a:xfrm>
            <a:custGeom>
              <a:avLst/>
              <a:gdLst/>
              <a:ahLst/>
              <a:cxnLst/>
              <a:rect l="l" t="t" r="r" b="b"/>
              <a:pathLst>
                <a:path w="1211" h="1776" extrusionOk="0">
                  <a:moveTo>
                    <a:pt x="1" y="0"/>
                  </a:moveTo>
                  <a:lnTo>
                    <a:pt x="1" y="1776"/>
                  </a:lnTo>
                  <a:lnTo>
                    <a:pt x="1210" y="1776"/>
                  </a:lnTo>
                  <a:lnTo>
                    <a:pt x="1210" y="0"/>
                  </a:ln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1" name="Google Shape;7611;p56"/>
            <p:cNvSpPr/>
            <p:nvPr/>
          </p:nvSpPr>
          <p:spPr>
            <a:xfrm>
              <a:off x="-406262" y="1293838"/>
              <a:ext cx="32711" cy="42425"/>
            </a:xfrm>
            <a:custGeom>
              <a:avLst/>
              <a:gdLst/>
              <a:ahLst/>
              <a:cxnLst/>
              <a:rect l="l" t="t" r="r" b="b"/>
              <a:pathLst>
                <a:path w="1054" h="1367" extrusionOk="0">
                  <a:moveTo>
                    <a:pt x="410" y="0"/>
                  </a:moveTo>
                  <a:cubicBezTo>
                    <a:pt x="0" y="156"/>
                    <a:pt x="234" y="878"/>
                    <a:pt x="332" y="1132"/>
                  </a:cubicBezTo>
                  <a:cubicBezTo>
                    <a:pt x="332" y="1288"/>
                    <a:pt x="488" y="1366"/>
                    <a:pt x="566" y="1366"/>
                  </a:cubicBezTo>
                  <a:cubicBezTo>
                    <a:pt x="820" y="1366"/>
                    <a:pt x="1054" y="1132"/>
                    <a:pt x="898" y="878"/>
                  </a:cubicBezTo>
                  <a:cubicBezTo>
                    <a:pt x="820" y="722"/>
                    <a:pt x="820" y="488"/>
                    <a:pt x="722" y="313"/>
                  </a:cubicBezTo>
                  <a:cubicBezTo>
                    <a:pt x="644" y="234"/>
                    <a:pt x="566" y="0"/>
                    <a:pt x="41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2" name="Google Shape;7612;p56"/>
            <p:cNvSpPr/>
            <p:nvPr/>
          </p:nvSpPr>
          <p:spPr>
            <a:xfrm>
              <a:off x="-484377" y="1195116"/>
              <a:ext cx="35132" cy="53318"/>
            </a:xfrm>
            <a:custGeom>
              <a:avLst/>
              <a:gdLst/>
              <a:ahLst/>
              <a:cxnLst/>
              <a:rect l="l" t="t" r="r" b="b"/>
              <a:pathLst>
                <a:path w="1132" h="1718" extrusionOk="0">
                  <a:moveTo>
                    <a:pt x="234" y="1"/>
                  </a:moveTo>
                  <a:cubicBezTo>
                    <a:pt x="156" y="1"/>
                    <a:pt x="78" y="79"/>
                    <a:pt x="78" y="157"/>
                  </a:cubicBezTo>
                  <a:cubicBezTo>
                    <a:pt x="0" y="489"/>
                    <a:pt x="156" y="742"/>
                    <a:pt x="234" y="977"/>
                  </a:cubicBezTo>
                  <a:cubicBezTo>
                    <a:pt x="312" y="1308"/>
                    <a:pt x="410" y="1542"/>
                    <a:pt x="644" y="1718"/>
                  </a:cubicBezTo>
                  <a:lnTo>
                    <a:pt x="800" y="1718"/>
                  </a:lnTo>
                  <a:cubicBezTo>
                    <a:pt x="898" y="1718"/>
                    <a:pt x="976" y="1620"/>
                    <a:pt x="976" y="1542"/>
                  </a:cubicBezTo>
                  <a:cubicBezTo>
                    <a:pt x="1132" y="1230"/>
                    <a:pt x="976" y="977"/>
                    <a:pt x="898" y="742"/>
                  </a:cubicBezTo>
                  <a:cubicBezTo>
                    <a:pt x="722" y="489"/>
                    <a:pt x="566" y="255"/>
                    <a:pt x="410"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3" name="Google Shape;7613;p56"/>
            <p:cNvSpPr/>
            <p:nvPr/>
          </p:nvSpPr>
          <p:spPr>
            <a:xfrm>
              <a:off x="-689053" y="985598"/>
              <a:ext cx="47856" cy="45466"/>
            </a:xfrm>
            <a:custGeom>
              <a:avLst/>
              <a:gdLst/>
              <a:ahLst/>
              <a:cxnLst/>
              <a:rect l="l" t="t" r="r" b="b"/>
              <a:pathLst>
                <a:path w="1542" h="1465" extrusionOk="0">
                  <a:moveTo>
                    <a:pt x="664" y="1"/>
                  </a:moveTo>
                  <a:cubicBezTo>
                    <a:pt x="488" y="79"/>
                    <a:pt x="254" y="177"/>
                    <a:pt x="0" y="255"/>
                  </a:cubicBezTo>
                  <a:cubicBezTo>
                    <a:pt x="78" y="333"/>
                    <a:pt x="176" y="411"/>
                    <a:pt x="176" y="489"/>
                  </a:cubicBezTo>
                  <a:cubicBezTo>
                    <a:pt x="332" y="742"/>
                    <a:pt x="488" y="1055"/>
                    <a:pt x="664" y="1308"/>
                  </a:cubicBezTo>
                  <a:cubicBezTo>
                    <a:pt x="742" y="1386"/>
                    <a:pt x="898" y="1464"/>
                    <a:pt x="976" y="1464"/>
                  </a:cubicBezTo>
                  <a:cubicBezTo>
                    <a:pt x="1307" y="1464"/>
                    <a:pt x="1542" y="1230"/>
                    <a:pt x="1385" y="898"/>
                  </a:cubicBezTo>
                  <a:cubicBezTo>
                    <a:pt x="1229" y="567"/>
                    <a:pt x="976" y="333"/>
                    <a:pt x="742" y="79"/>
                  </a:cubicBezTo>
                  <a:cubicBezTo>
                    <a:pt x="742" y="79"/>
                    <a:pt x="742" y="1"/>
                    <a:pt x="664"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4" name="Google Shape;7614;p56"/>
            <p:cNvSpPr/>
            <p:nvPr/>
          </p:nvSpPr>
          <p:spPr>
            <a:xfrm>
              <a:off x="-696346" y="968064"/>
              <a:ext cx="27900" cy="25449"/>
            </a:xfrm>
            <a:custGeom>
              <a:avLst/>
              <a:gdLst/>
              <a:ahLst/>
              <a:cxnLst/>
              <a:rect l="l" t="t" r="r" b="b"/>
              <a:pathLst>
                <a:path w="899" h="820" extrusionOk="0">
                  <a:moveTo>
                    <a:pt x="235" y="0"/>
                  </a:moveTo>
                  <a:cubicBezTo>
                    <a:pt x="157" y="0"/>
                    <a:pt x="1" y="156"/>
                    <a:pt x="79" y="254"/>
                  </a:cubicBezTo>
                  <a:cubicBezTo>
                    <a:pt x="79" y="488"/>
                    <a:pt x="157" y="644"/>
                    <a:pt x="235" y="820"/>
                  </a:cubicBezTo>
                  <a:cubicBezTo>
                    <a:pt x="489" y="742"/>
                    <a:pt x="723" y="644"/>
                    <a:pt x="899" y="566"/>
                  </a:cubicBezTo>
                  <a:cubicBezTo>
                    <a:pt x="723" y="332"/>
                    <a:pt x="567" y="156"/>
                    <a:pt x="313" y="78"/>
                  </a:cubicBezTo>
                  <a:cubicBezTo>
                    <a:pt x="313" y="0"/>
                    <a:pt x="235" y="0"/>
                    <a:pt x="235" y="0"/>
                  </a:cubicBezTo>
                  <a:close/>
                </a:path>
              </a:pathLst>
            </a:custGeom>
            <a:solidFill>
              <a:srgbClr val="CC5E65"/>
            </a:solidFill>
            <a:ln>
              <a:noFill/>
            </a:ln>
          </p:spPr>
          <p:txBody>
            <a:bodyPr spcFirstLastPara="1" wrap="square" lIns="182850" tIns="182850" rIns="182850" bIns="182850" anchor="ctr" anchorCtr="0">
              <a:noAutofit/>
            </a:bodyPr>
            <a:lstStyle/>
            <a:p>
              <a:endParaRPr sz="3600"/>
            </a:p>
          </p:txBody>
        </p:sp>
        <p:sp>
          <p:nvSpPr>
            <p:cNvPr id="7615" name="Google Shape;7615;p56"/>
            <p:cNvSpPr/>
            <p:nvPr/>
          </p:nvSpPr>
          <p:spPr>
            <a:xfrm>
              <a:off x="-676360" y="945656"/>
              <a:ext cx="12755" cy="7293"/>
            </a:xfrm>
            <a:custGeom>
              <a:avLst/>
              <a:gdLst/>
              <a:ahLst/>
              <a:cxnLst/>
              <a:rect l="l" t="t" r="r" b="b"/>
              <a:pathLst>
                <a:path w="411" h="235" extrusionOk="0">
                  <a:moveTo>
                    <a:pt x="79" y="0"/>
                  </a:moveTo>
                  <a:cubicBezTo>
                    <a:pt x="1" y="78"/>
                    <a:pt x="1" y="156"/>
                    <a:pt x="1" y="234"/>
                  </a:cubicBezTo>
                  <a:cubicBezTo>
                    <a:pt x="157" y="156"/>
                    <a:pt x="255" y="78"/>
                    <a:pt x="411" y="78"/>
                  </a:cubicBezTo>
                  <a:cubicBezTo>
                    <a:pt x="333" y="0"/>
                    <a:pt x="255" y="0"/>
                    <a:pt x="157"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6" name="Google Shape;7616;p56"/>
            <p:cNvSpPr/>
            <p:nvPr/>
          </p:nvSpPr>
          <p:spPr>
            <a:xfrm>
              <a:off x="-661215" y="972905"/>
              <a:ext cx="27900" cy="30290"/>
            </a:xfrm>
            <a:custGeom>
              <a:avLst/>
              <a:gdLst/>
              <a:ahLst/>
              <a:cxnLst/>
              <a:rect l="l" t="t" r="r" b="b"/>
              <a:pathLst>
                <a:path w="899" h="976" extrusionOk="0">
                  <a:moveTo>
                    <a:pt x="645" y="0"/>
                  </a:moveTo>
                  <a:cubicBezTo>
                    <a:pt x="488" y="98"/>
                    <a:pt x="254" y="176"/>
                    <a:pt x="1" y="332"/>
                  </a:cubicBezTo>
                  <a:lnTo>
                    <a:pt x="79" y="410"/>
                  </a:lnTo>
                  <a:cubicBezTo>
                    <a:pt x="157" y="586"/>
                    <a:pt x="332" y="742"/>
                    <a:pt x="488" y="898"/>
                  </a:cubicBezTo>
                  <a:lnTo>
                    <a:pt x="567" y="976"/>
                  </a:lnTo>
                  <a:cubicBezTo>
                    <a:pt x="742" y="976"/>
                    <a:pt x="820" y="820"/>
                    <a:pt x="820" y="742"/>
                  </a:cubicBezTo>
                  <a:cubicBezTo>
                    <a:pt x="898" y="410"/>
                    <a:pt x="820" y="254"/>
                    <a:pt x="645"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7" name="Google Shape;7617;p56"/>
            <p:cNvSpPr/>
            <p:nvPr/>
          </p:nvSpPr>
          <p:spPr>
            <a:xfrm>
              <a:off x="-676360" y="948077"/>
              <a:ext cx="35163" cy="35132"/>
            </a:xfrm>
            <a:custGeom>
              <a:avLst/>
              <a:gdLst/>
              <a:ahLst/>
              <a:cxnLst/>
              <a:rect l="l" t="t" r="r" b="b"/>
              <a:pathLst>
                <a:path w="1133" h="1132" extrusionOk="0">
                  <a:moveTo>
                    <a:pt x="411" y="0"/>
                  </a:moveTo>
                  <a:cubicBezTo>
                    <a:pt x="255" y="0"/>
                    <a:pt x="157" y="78"/>
                    <a:pt x="1" y="156"/>
                  </a:cubicBezTo>
                  <a:cubicBezTo>
                    <a:pt x="1" y="312"/>
                    <a:pt x="157" y="566"/>
                    <a:pt x="255" y="722"/>
                  </a:cubicBezTo>
                  <a:cubicBezTo>
                    <a:pt x="333" y="898"/>
                    <a:pt x="411" y="976"/>
                    <a:pt x="489" y="1132"/>
                  </a:cubicBezTo>
                  <a:cubicBezTo>
                    <a:pt x="742" y="976"/>
                    <a:pt x="976" y="898"/>
                    <a:pt x="1133" y="800"/>
                  </a:cubicBezTo>
                  <a:cubicBezTo>
                    <a:pt x="1055" y="644"/>
                    <a:pt x="976" y="488"/>
                    <a:pt x="820" y="410"/>
                  </a:cubicBezTo>
                  <a:cubicBezTo>
                    <a:pt x="742" y="312"/>
                    <a:pt x="567" y="78"/>
                    <a:pt x="411" y="0"/>
                  </a:cubicBezTo>
                  <a:close/>
                </a:path>
              </a:pathLst>
            </a:custGeom>
            <a:solidFill>
              <a:srgbClr val="CC5E65"/>
            </a:solidFill>
            <a:ln>
              <a:noFill/>
            </a:ln>
          </p:spPr>
          <p:txBody>
            <a:bodyPr spcFirstLastPara="1" wrap="square" lIns="182850" tIns="182850" rIns="182850" bIns="182850" anchor="ctr" anchorCtr="0">
              <a:noAutofit/>
            </a:bodyPr>
            <a:lstStyle/>
            <a:p>
              <a:endParaRPr sz="3600"/>
            </a:p>
          </p:txBody>
        </p:sp>
        <p:sp>
          <p:nvSpPr>
            <p:cNvPr id="7618" name="Google Shape;7618;p56"/>
            <p:cNvSpPr/>
            <p:nvPr/>
          </p:nvSpPr>
          <p:spPr>
            <a:xfrm>
              <a:off x="-607928" y="1041306"/>
              <a:ext cx="32742" cy="32742"/>
            </a:xfrm>
            <a:custGeom>
              <a:avLst/>
              <a:gdLst/>
              <a:ahLst/>
              <a:cxnLst/>
              <a:rect l="l" t="t" r="r" b="b"/>
              <a:pathLst>
                <a:path w="1055" h="1055" extrusionOk="0">
                  <a:moveTo>
                    <a:pt x="79" y="1"/>
                  </a:moveTo>
                  <a:cubicBezTo>
                    <a:pt x="79" y="1"/>
                    <a:pt x="1" y="79"/>
                    <a:pt x="79" y="79"/>
                  </a:cubicBezTo>
                  <a:cubicBezTo>
                    <a:pt x="235" y="235"/>
                    <a:pt x="313" y="411"/>
                    <a:pt x="391" y="645"/>
                  </a:cubicBezTo>
                  <a:cubicBezTo>
                    <a:pt x="488" y="820"/>
                    <a:pt x="645" y="899"/>
                    <a:pt x="801" y="1055"/>
                  </a:cubicBezTo>
                  <a:lnTo>
                    <a:pt x="879" y="1055"/>
                  </a:lnTo>
                  <a:cubicBezTo>
                    <a:pt x="976" y="1055"/>
                    <a:pt x="1054" y="977"/>
                    <a:pt x="1054" y="899"/>
                  </a:cubicBezTo>
                  <a:cubicBezTo>
                    <a:pt x="976" y="411"/>
                    <a:pt x="488" y="235"/>
                    <a:pt x="157"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19" name="Google Shape;7619;p56"/>
            <p:cNvSpPr/>
            <p:nvPr/>
          </p:nvSpPr>
          <p:spPr>
            <a:xfrm>
              <a:off x="-1703370" y="1470055"/>
              <a:ext cx="63032" cy="43015"/>
            </a:xfrm>
            <a:custGeom>
              <a:avLst/>
              <a:gdLst/>
              <a:ahLst/>
              <a:cxnLst/>
              <a:rect l="l" t="t" r="r" b="b"/>
              <a:pathLst>
                <a:path w="2031" h="1386" extrusionOk="0">
                  <a:moveTo>
                    <a:pt x="255" y="0"/>
                  </a:moveTo>
                  <a:cubicBezTo>
                    <a:pt x="79" y="0"/>
                    <a:pt x="1" y="332"/>
                    <a:pt x="79" y="410"/>
                  </a:cubicBezTo>
                  <a:cubicBezTo>
                    <a:pt x="255" y="664"/>
                    <a:pt x="567" y="898"/>
                    <a:pt x="820" y="1054"/>
                  </a:cubicBezTo>
                  <a:cubicBezTo>
                    <a:pt x="1055" y="1229"/>
                    <a:pt x="1386" y="1386"/>
                    <a:pt x="1640" y="1386"/>
                  </a:cubicBezTo>
                  <a:lnTo>
                    <a:pt x="1796" y="1386"/>
                  </a:lnTo>
                  <a:cubicBezTo>
                    <a:pt x="2030" y="1308"/>
                    <a:pt x="2030" y="976"/>
                    <a:pt x="1874" y="820"/>
                  </a:cubicBezTo>
                  <a:cubicBezTo>
                    <a:pt x="1718" y="664"/>
                    <a:pt x="1386" y="566"/>
                    <a:pt x="1055" y="410"/>
                  </a:cubicBezTo>
                  <a:cubicBezTo>
                    <a:pt x="820" y="254"/>
                    <a:pt x="567" y="176"/>
                    <a:pt x="333"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20" name="Google Shape;7620;p56"/>
            <p:cNvSpPr/>
            <p:nvPr/>
          </p:nvSpPr>
          <p:spPr>
            <a:xfrm>
              <a:off x="-1650083" y="1460372"/>
              <a:ext cx="73305" cy="37552"/>
            </a:xfrm>
            <a:custGeom>
              <a:avLst/>
              <a:gdLst/>
              <a:ahLst/>
              <a:cxnLst/>
              <a:rect l="l" t="t" r="r" b="b"/>
              <a:pathLst>
                <a:path w="2362" h="1210" extrusionOk="0">
                  <a:moveTo>
                    <a:pt x="157" y="0"/>
                  </a:moveTo>
                  <a:cubicBezTo>
                    <a:pt x="157" y="0"/>
                    <a:pt x="79" y="0"/>
                    <a:pt x="79" y="78"/>
                  </a:cubicBezTo>
                  <a:cubicBezTo>
                    <a:pt x="1" y="390"/>
                    <a:pt x="489" y="722"/>
                    <a:pt x="723" y="878"/>
                  </a:cubicBezTo>
                  <a:cubicBezTo>
                    <a:pt x="1055" y="1054"/>
                    <a:pt x="1386" y="1210"/>
                    <a:pt x="1777" y="1210"/>
                  </a:cubicBezTo>
                  <a:lnTo>
                    <a:pt x="2030" y="1210"/>
                  </a:lnTo>
                  <a:cubicBezTo>
                    <a:pt x="2264" y="1132"/>
                    <a:pt x="2362" y="644"/>
                    <a:pt x="2030" y="566"/>
                  </a:cubicBezTo>
                  <a:cubicBezTo>
                    <a:pt x="1620" y="488"/>
                    <a:pt x="1386" y="488"/>
                    <a:pt x="977" y="312"/>
                  </a:cubicBezTo>
                  <a:cubicBezTo>
                    <a:pt x="723" y="234"/>
                    <a:pt x="489" y="0"/>
                    <a:pt x="157"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21" name="Google Shape;7621;p56"/>
            <p:cNvSpPr/>
            <p:nvPr/>
          </p:nvSpPr>
          <p:spPr>
            <a:xfrm>
              <a:off x="-1705791" y="1411926"/>
              <a:ext cx="38204" cy="33332"/>
            </a:xfrm>
            <a:custGeom>
              <a:avLst/>
              <a:gdLst/>
              <a:ahLst/>
              <a:cxnLst/>
              <a:rect l="l" t="t" r="r" b="b"/>
              <a:pathLst>
                <a:path w="1231" h="1074" extrusionOk="0">
                  <a:moveTo>
                    <a:pt x="333" y="0"/>
                  </a:moveTo>
                  <a:cubicBezTo>
                    <a:pt x="157" y="0"/>
                    <a:pt x="1" y="254"/>
                    <a:pt x="79" y="410"/>
                  </a:cubicBezTo>
                  <a:cubicBezTo>
                    <a:pt x="254" y="664"/>
                    <a:pt x="411" y="898"/>
                    <a:pt x="645" y="1073"/>
                  </a:cubicBezTo>
                  <a:lnTo>
                    <a:pt x="820" y="1073"/>
                  </a:lnTo>
                  <a:cubicBezTo>
                    <a:pt x="976" y="1073"/>
                    <a:pt x="1054" y="1073"/>
                    <a:pt x="1133" y="898"/>
                  </a:cubicBezTo>
                  <a:cubicBezTo>
                    <a:pt x="1230" y="742"/>
                    <a:pt x="1133" y="585"/>
                    <a:pt x="1054" y="410"/>
                  </a:cubicBezTo>
                  <a:cubicBezTo>
                    <a:pt x="820" y="332"/>
                    <a:pt x="645" y="176"/>
                    <a:pt x="489" y="98"/>
                  </a:cubicBezTo>
                  <a:cubicBezTo>
                    <a:pt x="411" y="98"/>
                    <a:pt x="333" y="0"/>
                    <a:pt x="333"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22" name="Google Shape;7622;p56"/>
            <p:cNvSpPr/>
            <p:nvPr/>
          </p:nvSpPr>
          <p:spPr>
            <a:xfrm>
              <a:off x="-668477" y="1396781"/>
              <a:ext cx="42425" cy="27869"/>
            </a:xfrm>
            <a:custGeom>
              <a:avLst/>
              <a:gdLst/>
              <a:ahLst/>
              <a:cxnLst/>
              <a:rect l="l" t="t" r="r" b="b"/>
              <a:pathLst>
                <a:path w="1367" h="898" extrusionOk="0">
                  <a:moveTo>
                    <a:pt x="235" y="0"/>
                  </a:moveTo>
                  <a:cubicBezTo>
                    <a:pt x="79" y="98"/>
                    <a:pt x="1" y="176"/>
                    <a:pt x="1" y="254"/>
                  </a:cubicBezTo>
                  <a:cubicBezTo>
                    <a:pt x="1" y="488"/>
                    <a:pt x="313" y="742"/>
                    <a:pt x="488" y="820"/>
                  </a:cubicBezTo>
                  <a:cubicBezTo>
                    <a:pt x="644" y="898"/>
                    <a:pt x="722" y="898"/>
                    <a:pt x="879" y="898"/>
                  </a:cubicBezTo>
                  <a:cubicBezTo>
                    <a:pt x="1054" y="898"/>
                    <a:pt x="1210" y="898"/>
                    <a:pt x="1366" y="742"/>
                  </a:cubicBezTo>
                  <a:lnTo>
                    <a:pt x="1366" y="488"/>
                  </a:lnTo>
                  <a:cubicBezTo>
                    <a:pt x="1288" y="332"/>
                    <a:pt x="1054" y="176"/>
                    <a:pt x="801" y="98"/>
                  </a:cubicBezTo>
                  <a:cubicBezTo>
                    <a:pt x="644" y="98"/>
                    <a:pt x="488" y="0"/>
                    <a:pt x="313"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3" name="Google Shape;7623;p56"/>
            <p:cNvSpPr/>
            <p:nvPr/>
          </p:nvSpPr>
          <p:spPr>
            <a:xfrm>
              <a:off x="-650911" y="1371953"/>
              <a:ext cx="55118" cy="27869"/>
            </a:xfrm>
            <a:custGeom>
              <a:avLst/>
              <a:gdLst/>
              <a:ahLst/>
              <a:cxnLst/>
              <a:rect l="l" t="t" r="r" b="b"/>
              <a:pathLst>
                <a:path w="1776" h="898" extrusionOk="0">
                  <a:moveTo>
                    <a:pt x="410" y="0"/>
                  </a:moveTo>
                  <a:cubicBezTo>
                    <a:pt x="313" y="0"/>
                    <a:pt x="235" y="0"/>
                    <a:pt x="156" y="78"/>
                  </a:cubicBezTo>
                  <a:cubicBezTo>
                    <a:pt x="0" y="313"/>
                    <a:pt x="410" y="566"/>
                    <a:pt x="566" y="644"/>
                  </a:cubicBezTo>
                  <a:cubicBezTo>
                    <a:pt x="800" y="800"/>
                    <a:pt x="1054" y="898"/>
                    <a:pt x="1288" y="898"/>
                  </a:cubicBezTo>
                  <a:lnTo>
                    <a:pt x="1542" y="898"/>
                  </a:lnTo>
                  <a:cubicBezTo>
                    <a:pt x="1698" y="800"/>
                    <a:pt x="1776" y="644"/>
                    <a:pt x="1620" y="488"/>
                  </a:cubicBezTo>
                  <a:cubicBezTo>
                    <a:pt x="1464" y="234"/>
                    <a:pt x="1132" y="156"/>
                    <a:pt x="800" y="78"/>
                  </a:cubicBezTo>
                  <a:cubicBezTo>
                    <a:pt x="722" y="78"/>
                    <a:pt x="566" y="0"/>
                    <a:pt x="41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4" name="Google Shape;7624;p56"/>
            <p:cNvSpPr/>
            <p:nvPr/>
          </p:nvSpPr>
          <p:spPr>
            <a:xfrm>
              <a:off x="-1539257" y="1601457"/>
              <a:ext cx="20018" cy="25449"/>
            </a:xfrm>
            <a:custGeom>
              <a:avLst/>
              <a:gdLst/>
              <a:ahLst/>
              <a:cxnLst/>
              <a:rect l="l" t="t" r="r" b="b"/>
              <a:pathLst>
                <a:path w="645" h="820" extrusionOk="0">
                  <a:moveTo>
                    <a:pt x="332" y="0"/>
                  </a:moveTo>
                  <a:cubicBezTo>
                    <a:pt x="254" y="0"/>
                    <a:pt x="254" y="78"/>
                    <a:pt x="157" y="78"/>
                  </a:cubicBezTo>
                  <a:cubicBezTo>
                    <a:pt x="1" y="234"/>
                    <a:pt x="1" y="488"/>
                    <a:pt x="1" y="722"/>
                  </a:cubicBezTo>
                  <a:cubicBezTo>
                    <a:pt x="157" y="722"/>
                    <a:pt x="410" y="820"/>
                    <a:pt x="644" y="820"/>
                  </a:cubicBezTo>
                  <a:lnTo>
                    <a:pt x="644" y="722"/>
                  </a:lnTo>
                  <a:cubicBezTo>
                    <a:pt x="566" y="488"/>
                    <a:pt x="566" y="234"/>
                    <a:pt x="410" y="78"/>
                  </a:cubicBezTo>
                  <a:lnTo>
                    <a:pt x="332" y="0"/>
                  </a:ln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5" name="Google Shape;7625;p56"/>
            <p:cNvSpPr/>
            <p:nvPr/>
          </p:nvSpPr>
          <p:spPr>
            <a:xfrm>
              <a:off x="-1599806" y="1599036"/>
              <a:ext cx="31" cy="31"/>
            </a:xfrm>
            <a:custGeom>
              <a:avLst/>
              <a:gdLst/>
              <a:ahLst/>
              <a:cxnLst/>
              <a:rect l="l" t="t" r="r" b="b"/>
              <a:pathLst>
                <a:path w="1" h="1" extrusionOk="0">
                  <a:moveTo>
                    <a:pt x="0" y="0"/>
                  </a:moveTo>
                  <a:lnTo>
                    <a:pt x="0" y="0"/>
                  </a:lnTo>
                  <a:lnTo>
                    <a:pt x="0" y="0"/>
                  </a:lnTo>
                  <a:lnTo>
                    <a:pt x="0" y="0"/>
                  </a:ln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6" name="Google Shape;7626;p56"/>
            <p:cNvSpPr/>
            <p:nvPr/>
          </p:nvSpPr>
          <p:spPr>
            <a:xfrm>
              <a:off x="-1604648" y="1606298"/>
              <a:ext cx="22438" cy="12755"/>
            </a:xfrm>
            <a:custGeom>
              <a:avLst/>
              <a:gdLst/>
              <a:ahLst/>
              <a:cxnLst/>
              <a:rect l="l" t="t" r="r" b="b"/>
              <a:pathLst>
                <a:path w="723" h="411" extrusionOk="0">
                  <a:moveTo>
                    <a:pt x="0" y="0"/>
                  </a:moveTo>
                  <a:cubicBezTo>
                    <a:pt x="0" y="254"/>
                    <a:pt x="156" y="410"/>
                    <a:pt x="313" y="410"/>
                  </a:cubicBezTo>
                  <a:lnTo>
                    <a:pt x="488" y="410"/>
                  </a:lnTo>
                  <a:cubicBezTo>
                    <a:pt x="566" y="410"/>
                    <a:pt x="644" y="332"/>
                    <a:pt x="722" y="254"/>
                  </a:cubicBezTo>
                  <a:cubicBezTo>
                    <a:pt x="410" y="176"/>
                    <a:pt x="156" y="78"/>
                    <a:pt x="0" y="0"/>
                  </a:cubicBezTo>
                  <a:close/>
                </a:path>
              </a:pathLst>
            </a:custGeom>
            <a:solidFill>
              <a:srgbClr val="E3DBE9"/>
            </a:solidFill>
            <a:ln>
              <a:noFill/>
            </a:ln>
          </p:spPr>
          <p:txBody>
            <a:bodyPr spcFirstLastPara="1" wrap="square" lIns="182850" tIns="182850" rIns="182850" bIns="182850" anchor="ctr" anchorCtr="0">
              <a:noAutofit/>
            </a:bodyPr>
            <a:lstStyle/>
            <a:p>
              <a:endParaRPr sz="3600"/>
            </a:p>
          </p:txBody>
        </p:sp>
        <p:sp>
          <p:nvSpPr>
            <p:cNvPr id="7627" name="Google Shape;7627;p56"/>
            <p:cNvSpPr/>
            <p:nvPr/>
          </p:nvSpPr>
          <p:spPr>
            <a:xfrm>
              <a:off x="-1604648" y="1583891"/>
              <a:ext cx="24859" cy="30290"/>
            </a:xfrm>
            <a:custGeom>
              <a:avLst/>
              <a:gdLst/>
              <a:ahLst/>
              <a:cxnLst/>
              <a:rect l="l" t="t" r="r" b="b"/>
              <a:pathLst>
                <a:path w="801" h="976" extrusionOk="0">
                  <a:moveTo>
                    <a:pt x="488" y="0"/>
                  </a:moveTo>
                  <a:cubicBezTo>
                    <a:pt x="410" y="0"/>
                    <a:pt x="410" y="0"/>
                    <a:pt x="410" y="78"/>
                  </a:cubicBezTo>
                  <a:cubicBezTo>
                    <a:pt x="313" y="78"/>
                    <a:pt x="313" y="235"/>
                    <a:pt x="234" y="313"/>
                  </a:cubicBezTo>
                  <a:lnTo>
                    <a:pt x="234" y="488"/>
                  </a:lnTo>
                  <a:lnTo>
                    <a:pt x="156" y="488"/>
                  </a:lnTo>
                  <a:cubicBezTo>
                    <a:pt x="78" y="566"/>
                    <a:pt x="0" y="644"/>
                    <a:pt x="0" y="722"/>
                  </a:cubicBezTo>
                  <a:cubicBezTo>
                    <a:pt x="156" y="800"/>
                    <a:pt x="410" y="898"/>
                    <a:pt x="722" y="976"/>
                  </a:cubicBezTo>
                  <a:cubicBezTo>
                    <a:pt x="800" y="800"/>
                    <a:pt x="800" y="566"/>
                    <a:pt x="722" y="410"/>
                  </a:cubicBezTo>
                  <a:cubicBezTo>
                    <a:pt x="722" y="313"/>
                    <a:pt x="644" y="0"/>
                    <a:pt x="488"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8" name="Google Shape;7628;p56"/>
            <p:cNvSpPr/>
            <p:nvPr/>
          </p:nvSpPr>
          <p:spPr>
            <a:xfrm>
              <a:off x="-527392" y="1573587"/>
              <a:ext cx="27900" cy="45466"/>
            </a:xfrm>
            <a:custGeom>
              <a:avLst/>
              <a:gdLst/>
              <a:ahLst/>
              <a:cxnLst/>
              <a:rect l="l" t="t" r="r" b="b"/>
              <a:pathLst>
                <a:path w="899" h="1465" extrusionOk="0">
                  <a:moveTo>
                    <a:pt x="332" y="1"/>
                  </a:moveTo>
                  <a:cubicBezTo>
                    <a:pt x="235" y="1"/>
                    <a:pt x="235" y="1"/>
                    <a:pt x="235" y="79"/>
                  </a:cubicBezTo>
                  <a:cubicBezTo>
                    <a:pt x="1" y="489"/>
                    <a:pt x="157" y="1054"/>
                    <a:pt x="332" y="1464"/>
                  </a:cubicBezTo>
                  <a:cubicBezTo>
                    <a:pt x="489" y="1464"/>
                    <a:pt x="645" y="1386"/>
                    <a:pt x="820" y="1386"/>
                  </a:cubicBezTo>
                  <a:cubicBezTo>
                    <a:pt x="898" y="1230"/>
                    <a:pt x="898" y="976"/>
                    <a:pt x="820" y="742"/>
                  </a:cubicBezTo>
                  <a:cubicBezTo>
                    <a:pt x="723" y="489"/>
                    <a:pt x="645" y="254"/>
                    <a:pt x="411"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629" name="Google Shape;7629;p56"/>
            <p:cNvSpPr/>
            <p:nvPr/>
          </p:nvSpPr>
          <p:spPr>
            <a:xfrm>
              <a:off x="-1183192" y="92442"/>
              <a:ext cx="24859" cy="35752"/>
            </a:xfrm>
            <a:custGeom>
              <a:avLst/>
              <a:gdLst/>
              <a:ahLst/>
              <a:cxnLst/>
              <a:rect l="l" t="t" r="r" b="b"/>
              <a:pathLst>
                <a:path w="801" h="1152" extrusionOk="0">
                  <a:moveTo>
                    <a:pt x="235" y="0"/>
                  </a:moveTo>
                  <a:cubicBezTo>
                    <a:pt x="157" y="0"/>
                    <a:pt x="157" y="78"/>
                    <a:pt x="157" y="78"/>
                  </a:cubicBezTo>
                  <a:cubicBezTo>
                    <a:pt x="1" y="254"/>
                    <a:pt x="79" y="488"/>
                    <a:pt x="79" y="664"/>
                  </a:cubicBezTo>
                  <a:cubicBezTo>
                    <a:pt x="235" y="898"/>
                    <a:pt x="391" y="1054"/>
                    <a:pt x="566" y="1151"/>
                  </a:cubicBezTo>
                  <a:lnTo>
                    <a:pt x="644" y="1151"/>
                  </a:lnTo>
                  <a:cubicBezTo>
                    <a:pt x="722" y="1151"/>
                    <a:pt x="800" y="1054"/>
                    <a:pt x="722" y="976"/>
                  </a:cubicBezTo>
                  <a:cubicBezTo>
                    <a:pt x="644" y="820"/>
                    <a:pt x="644" y="664"/>
                    <a:pt x="488" y="488"/>
                  </a:cubicBezTo>
                  <a:cubicBezTo>
                    <a:pt x="488" y="332"/>
                    <a:pt x="391" y="176"/>
                    <a:pt x="235" y="78"/>
                  </a:cubicBezTo>
                  <a:lnTo>
                    <a:pt x="235" y="0"/>
                  </a:ln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0" name="Google Shape;7630;p56"/>
            <p:cNvSpPr/>
            <p:nvPr/>
          </p:nvSpPr>
          <p:spPr>
            <a:xfrm>
              <a:off x="-1152902" y="148150"/>
              <a:ext cx="19987" cy="40594"/>
            </a:xfrm>
            <a:custGeom>
              <a:avLst/>
              <a:gdLst/>
              <a:ahLst/>
              <a:cxnLst/>
              <a:rect l="l" t="t" r="r" b="b"/>
              <a:pathLst>
                <a:path w="644" h="1308" extrusionOk="0">
                  <a:moveTo>
                    <a:pt x="78" y="0"/>
                  </a:moveTo>
                  <a:cubicBezTo>
                    <a:pt x="78" y="0"/>
                    <a:pt x="0" y="0"/>
                    <a:pt x="0" y="78"/>
                  </a:cubicBezTo>
                  <a:cubicBezTo>
                    <a:pt x="0" y="488"/>
                    <a:pt x="78" y="820"/>
                    <a:pt x="234" y="1132"/>
                  </a:cubicBezTo>
                  <a:cubicBezTo>
                    <a:pt x="234" y="1210"/>
                    <a:pt x="312" y="1308"/>
                    <a:pt x="390" y="1308"/>
                  </a:cubicBezTo>
                  <a:cubicBezTo>
                    <a:pt x="488" y="1308"/>
                    <a:pt x="488" y="1308"/>
                    <a:pt x="566" y="1210"/>
                  </a:cubicBezTo>
                  <a:cubicBezTo>
                    <a:pt x="566" y="1210"/>
                    <a:pt x="644" y="1132"/>
                    <a:pt x="566" y="1054"/>
                  </a:cubicBezTo>
                  <a:cubicBezTo>
                    <a:pt x="488" y="722"/>
                    <a:pt x="312" y="410"/>
                    <a:pt x="156" y="78"/>
                  </a:cubicBezTo>
                  <a:cubicBezTo>
                    <a:pt x="156" y="0"/>
                    <a:pt x="156" y="0"/>
                    <a:pt x="78"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1" name="Google Shape;7631;p56"/>
            <p:cNvSpPr/>
            <p:nvPr/>
          </p:nvSpPr>
          <p:spPr>
            <a:xfrm>
              <a:off x="-1148061" y="70035"/>
              <a:ext cx="32711" cy="52697"/>
            </a:xfrm>
            <a:custGeom>
              <a:avLst/>
              <a:gdLst/>
              <a:ahLst/>
              <a:cxnLst/>
              <a:rect l="l" t="t" r="r" b="b"/>
              <a:pathLst>
                <a:path w="1054" h="1698" extrusionOk="0">
                  <a:moveTo>
                    <a:pt x="156" y="0"/>
                  </a:moveTo>
                  <a:lnTo>
                    <a:pt x="78" y="78"/>
                  </a:lnTo>
                  <a:cubicBezTo>
                    <a:pt x="0" y="410"/>
                    <a:pt x="0" y="644"/>
                    <a:pt x="78" y="976"/>
                  </a:cubicBezTo>
                  <a:cubicBezTo>
                    <a:pt x="156" y="1288"/>
                    <a:pt x="156" y="1620"/>
                    <a:pt x="488" y="1698"/>
                  </a:cubicBezTo>
                  <a:lnTo>
                    <a:pt x="566" y="1698"/>
                  </a:lnTo>
                  <a:cubicBezTo>
                    <a:pt x="722" y="1698"/>
                    <a:pt x="820" y="1620"/>
                    <a:pt x="898" y="1542"/>
                  </a:cubicBezTo>
                  <a:cubicBezTo>
                    <a:pt x="1054" y="1210"/>
                    <a:pt x="820" y="1054"/>
                    <a:pt x="644" y="800"/>
                  </a:cubicBezTo>
                  <a:cubicBezTo>
                    <a:pt x="566" y="566"/>
                    <a:pt x="410" y="312"/>
                    <a:pt x="234" y="78"/>
                  </a:cubicBezTo>
                  <a:lnTo>
                    <a:pt x="156" y="0"/>
                  </a:ln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2" name="Google Shape;7632;p56"/>
            <p:cNvSpPr/>
            <p:nvPr/>
          </p:nvSpPr>
          <p:spPr>
            <a:xfrm>
              <a:off x="-1105077" y="261366"/>
              <a:ext cx="24859" cy="48477"/>
            </a:xfrm>
            <a:custGeom>
              <a:avLst/>
              <a:gdLst/>
              <a:ahLst/>
              <a:cxnLst/>
              <a:rect l="l" t="t" r="r" b="b"/>
              <a:pathLst>
                <a:path w="801" h="1562" extrusionOk="0">
                  <a:moveTo>
                    <a:pt x="313" y="1"/>
                  </a:moveTo>
                  <a:cubicBezTo>
                    <a:pt x="235" y="1"/>
                    <a:pt x="157" y="99"/>
                    <a:pt x="157" y="177"/>
                  </a:cubicBezTo>
                  <a:cubicBezTo>
                    <a:pt x="79" y="333"/>
                    <a:pt x="79" y="489"/>
                    <a:pt x="1" y="664"/>
                  </a:cubicBezTo>
                  <a:cubicBezTo>
                    <a:pt x="1" y="898"/>
                    <a:pt x="1" y="1152"/>
                    <a:pt x="79" y="1308"/>
                  </a:cubicBezTo>
                  <a:cubicBezTo>
                    <a:pt x="79" y="1464"/>
                    <a:pt x="235" y="1562"/>
                    <a:pt x="410" y="1562"/>
                  </a:cubicBezTo>
                  <a:cubicBezTo>
                    <a:pt x="566" y="1562"/>
                    <a:pt x="722" y="1464"/>
                    <a:pt x="722" y="1308"/>
                  </a:cubicBezTo>
                  <a:cubicBezTo>
                    <a:pt x="801" y="898"/>
                    <a:pt x="722" y="411"/>
                    <a:pt x="410" y="99"/>
                  </a:cubicBezTo>
                  <a:lnTo>
                    <a:pt x="313" y="1"/>
                  </a:ln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3" name="Google Shape;7633;p56"/>
            <p:cNvSpPr/>
            <p:nvPr/>
          </p:nvSpPr>
          <p:spPr>
            <a:xfrm>
              <a:off x="-1089932" y="165716"/>
              <a:ext cx="24859" cy="50277"/>
            </a:xfrm>
            <a:custGeom>
              <a:avLst/>
              <a:gdLst/>
              <a:ahLst/>
              <a:cxnLst/>
              <a:rect l="l" t="t" r="r" b="b"/>
              <a:pathLst>
                <a:path w="801" h="1620" extrusionOk="0">
                  <a:moveTo>
                    <a:pt x="156" y="0"/>
                  </a:moveTo>
                  <a:cubicBezTo>
                    <a:pt x="78" y="332"/>
                    <a:pt x="0" y="488"/>
                    <a:pt x="0" y="820"/>
                  </a:cubicBezTo>
                  <a:cubicBezTo>
                    <a:pt x="0" y="976"/>
                    <a:pt x="0" y="1307"/>
                    <a:pt x="78" y="1463"/>
                  </a:cubicBezTo>
                  <a:cubicBezTo>
                    <a:pt x="156" y="1542"/>
                    <a:pt x="234" y="1620"/>
                    <a:pt x="410" y="1620"/>
                  </a:cubicBezTo>
                  <a:cubicBezTo>
                    <a:pt x="566" y="1620"/>
                    <a:pt x="800" y="1385"/>
                    <a:pt x="722" y="1132"/>
                  </a:cubicBezTo>
                  <a:cubicBezTo>
                    <a:pt x="644" y="976"/>
                    <a:pt x="566" y="820"/>
                    <a:pt x="488" y="644"/>
                  </a:cubicBezTo>
                  <a:cubicBezTo>
                    <a:pt x="488" y="488"/>
                    <a:pt x="313" y="254"/>
                    <a:pt x="313" y="78"/>
                  </a:cubicBezTo>
                  <a:cubicBezTo>
                    <a:pt x="313" y="0"/>
                    <a:pt x="234" y="0"/>
                    <a:pt x="234"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4" name="Google Shape;7634;p56"/>
            <p:cNvSpPr/>
            <p:nvPr/>
          </p:nvSpPr>
          <p:spPr>
            <a:xfrm>
              <a:off x="-1044528" y="110008"/>
              <a:ext cx="20018" cy="58160"/>
            </a:xfrm>
            <a:custGeom>
              <a:avLst/>
              <a:gdLst/>
              <a:ahLst/>
              <a:cxnLst/>
              <a:rect l="l" t="t" r="r" b="b"/>
              <a:pathLst>
                <a:path w="645" h="1874" extrusionOk="0">
                  <a:moveTo>
                    <a:pt x="313" y="0"/>
                  </a:moveTo>
                  <a:cubicBezTo>
                    <a:pt x="235" y="0"/>
                    <a:pt x="235" y="98"/>
                    <a:pt x="235" y="98"/>
                  </a:cubicBezTo>
                  <a:cubicBezTo>
                    <a:pt x="79" y="585"/>
                    <a:pt x="1" y="1073"/>
                    <a:pt x="1" y="1561"/>
                  </a:cubicBezTo>
                  <a:cubicBezTo>
                    <a:pt x="1" y="1639"/>
                    <a:pt x="79" y="1795"/>
                    <a:pt x="157" y="1795"/>
                  </a:cubicBezTo>
                  <a:cubicBezTo>
                    <a:pt x="157" y="1795"/>
                    <a:pt x="235" y="1873"/>
                    <a:pt x="313" y="1873"/>
                  </a:cubicBezTo>
                  <a:cubicBezTo>
                    <a:pt x="313" y="1873"/>
                    <a:pt x="410" y="1795"/>
                    <a:pt x="489" y="1795"/>
                  </a:cubicBezTo>
                  <a:cubicBezTo>
                    <a:pt x="567" y="1795"/>
                    <a:pt x="645" y="1639"/>
                    <a:pt x="645" y="1561"/>
                  </a:cubicBezTo>
                  <a:cubicBezTo>
                    <a:pt x="567" y="1073"/>
                    <a:pt x="489" y="585"/>
                    <a:pt x="410" y="98"/>
                  </a:cubicBezTo>
                  <a:lnTo>
                    <a:pt x="313" y="0"/>
                  </a:ln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5" name="Google Shape;7635;p56"/>
            <p:cNvSpPr/>
            <p:nvPr/>
          </p:nvSpPr>
          <p:spPr>
            <a:xfrm>
              <a:off x="-986399" y="7065"/>
              <a:ext cx="35163" cy="70263"/>
            </a:xfrm>
            <a:custGeom>
              <a:avLst/>
              <a:gdLst/>
              <a:ahLst/>
              <a:cxnLst/>
              <a:rect l="l" t="t" r="r" b="b"/>
              <a:pathLst>
                <a:path w="1133" h="2264" extrusionOk="0">
                  <a:moveTo>
                    <a:pt x="879" y="0"/>
                  </a:moveTo>
                  <a:lnTo>
                    <a:pt x="879" y="78"/>
                  </a:lnTo>
                  <a:cubicBezTo>
                    <a:pt x="645" y="390"/>
                    <a:pt x="489" y="722"/>
                    <a:pt x="313" y="1132"/>
                  </a:cubicBezTo>
                  <a:cubicBezTo>
                    <a:pt x="157" y="1463"/>
                    <a:pt x="1" y="1776"/>
                    <a:pt x="235" y="2107"/>
                  </a:cubicBezTo>
                  <a:cubicBezTo>
                    <a:pt x="235" y="2185"/>
                    <a:pt x="313" y="2263"/>
                    <a:pt x="391" y="2263"/>
                  </a:cubicBezTo>
                  <a:lnTo>
                    <a:pt x="391" y="2185"/>
                  </a:lnTo>
                  <a:cubicBezTo>
                    <a:pt x="1133" y="1951"/>
                    <a:pt x="879" y="722"/>
                    <a:pt x="976" y="78"/>
                  </a:cubicBezTo>
                  <a:cubicBezTo>
                    <a:pt x="976" y="78"/>
                    <a:pt x="976" y="0"/>
                    <a:pt x="879"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6" name="Google Shape;7636;p56"/>
            <p:cNvSpPr/>
            <p:nvPr/>
          </p:nvSpPr>
          <p:spPr>
            <a:xfrm>
              <a:off x="-1046949" y="14327"/>
              <a:ext cx="22438" cy="50277"/>
            </a:xfrm>
            <a:custGeom>
              <a:avLst/>
              <a:gdLst/>
              <a:ahLst/>
              <a:cxnLst/>
              <a:rect l="l" t="t" r="r" b="b"/>
              <a:pathLst>
                <a:path w="723" h="1620" extrusionOk="0">
                  <a:moveTo>
                    <a:pt x="567" y="0"/>
                  </a:moveTo>
                  <a:cubicBezTo>
                    <a:pt x="391" y="254"/>
                    <a:pt x="313" y="410"/>
                    <a:pt x="235" y="566"/>
                  </a:cubicBezTo>
                  <a:cubicBezTo>
                    <a:pt x="157" y="820"/>
                    <a:pt x="79" y="1054"/>
                    <a:pt x="1" y="1307"/>
                  </a:cubicBezTo>
                  <a:cubicBezTo>
                    <a:pt x="1" y="1464"/>
                    <a:pt x="157" y="1620"/>
                    <a:pt x="391" y="1620"/>
                  </a:cubicBezTo>
                  <a:cubicBezTo>
                    <a:pt x="567" y="1620"/>
                    <a:pt x="723" y="1464"/>
                    <a:pt x="723" y="1307"/>
                  </a:cubicBezTo>
                  <a:lnTo>
                    <a:pt x="723" y="644"/>
                  </a:lnTo>
                  <a:cubicBezTo>
                    <a:pt x="723" y="488"/>
                    <a:pt x="645" y="254"/>
                    <a:pt x="645" y="78"/>
                  </a:cubicBezTo>
                  <a:cubicBezTo>
                    <a:pt x="645" y="0"/>
                    <a:pt x="645" y="0"/>
                    <a:pt x="567"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7" name="Google Shape;7637;p56"/>
            <p:cNvSpPr/>
            <p:nvPr/>
          </p:nvSpPr>
          <p:spPr>
            <a:xfrm>
              <a:off x="-1120222" y="-20805"/>
              <a:ext cx="32742" cy="70263"/>
            </a:xfrm>
            <a:custGeom>
              <a:avLst/>
              <a:gdLst/>
              <a:ahLst/>
              <a:cxnLst/>
              <a:rect l="l" t="t" r="r" b="b"/>
              <a:pathLst>
                <a:path w="1055" h="2264" extrusionOk="0">
                  <a:moveTo>
                    <a:pt x="313" y="1"/>
                  </a:moveTo>
                  <a:lnTo>
                    <a:pt x="235" y="79"/>
                  </a:lnTo>
                  <a:cubicBezTo>
                    <a:pt x="1" y="235"/>
                    <a:pt x="79" y="800"/>
                    <a:pt x="157" y="1054"/>
                  </a:cubicBezTo>
                  <a:cubicBezTo>
                    <a:pt x="157" y="1464"/>
                    <a:pt x="235" y="1952"/>
                    <a:pt x="567" y="2186"/>
                  </a:cubicBezTo>
                  <a:cubicBezTo>
                    <a:pt x="567" y="2264"/>
                    <a:pt x="645" y="2264"/>
                    <a:pt x="723" y="2264"/>
                  </a:cubicBezTo>
                  <a:cubicBezTo>
                    <a:pt x="898" y="2264"/>
                    <a:pt x="1054" y="2186"/>
                    <a:pt x="1054" y="1952"/>
                  </a:cubicBezTo>
                  <a:cubicBezTo>
                    <a:pt x="1054" y="1620"/>
                    <a:pt x="898" y="1210"/>
                    <a:pt x="723" y="976"/>
                  </a:cubicBezTo>
                  <a:cubicBezTo>
                    <a:pt x="645" y="644"/>
                    <a:pt x="645" y="235"/>
                    <a:pt x="410" y="79"/>
                  </a:cubicBezTo>
                  <a:cubicBezTo>
                    <a:pt x="410" y="1"/>
                    <a:pt x="410" y="1"/>
                    <a:pt x="313" y="1"/>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8" name="Google Shape;7638;p56"/>
            <p:cNvSpPr/>
            <p:nvPr/>
          </p:nvSpPr>
          <p:spPr>
            <a:xfrm>
              <a:off x="-1261928" y="-15963"/>
              <a:ext cx="33363" cy="53318"/>
            </a:xfrm>
            <a:custGeom>
              <a:avLst/>
              <a:gdLst/>
              <a:ahLst/>
              <a:cxnLst/>
              <a:rect l="l" t="t" r="r" b="b"/>
              <a:pathLst>
                <a:path w="1075" h="1718" extrusionOk="0">
                  <a:moveTo>
                    <a:pt x="333" y="1"/>
                  </a:moveTo>
                  <a:cubicBezTo>
                    <a:pt x="1" y="332"/>
                    <a:pt x="177" y="1054"/>
                    <a:pt x="333" y="1464"/>
                  </a:cubicBezTo>
                  <a:cubicBezTo>
                    <a:pt x="411" y="1620"/>
                    <a:pt x="489" y="1718"/>
                    <a:pt x="664" y="1718"/>
                  </a:cubicBezTo>
                  <a:cubicBezTo>
                    <a:pt x="820" y="1718"/>
                    <a:pt x="1074" y="1542"/>
                    <a:pt x="977" y="1308"/>
                  </a:cubicBezTo>
                  <a:cubicBezTo>
                    <a:pt x="977" y="1054"/>
                    <a:pt x="820" y="820"/>
                    <a:pt x="742" y="566"/>
                  </a:cubicBezTo>
                  <a:cubicBezTo>
                    <a:pt x="664" y="410"/>
                    <a:pt x="586" y="157"/>
                    <a:pt x="411" y="1"/>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39" name="Google Shape;7639;p56"/>
            <p:cNvSpPr/>
            <p:nvPr/>
          </p:nvSpPr>
          <p:spPr>
            <a:xfrm>
              <a:off x="-1314595" y="14327"/>
              <a:ext cx="30321" cy="25449"/>
            </a:xfrm>
            <a:custGeom>
              <a:avLst/>
              <a:gdLst/>
              <a:ahLst/>
              <a:cxnLst/>
              <a:rect l="l" t="t" r="r" b="b"/>
              <a:pathLst>
                <a:path w="977" h="820" extrusionOk="0">
                  <a:moveTo>
                    <a:pt x="0" y="0"/>
                  </a:moveTo>
                  <a:cubicBezTo>
                    <a:pt x="0" y="254"/>
                    <a:pt x="79" y="410"/>
                    <a:pt x="235" y="566"/>
                  </a:cubicBezTo>
                  <a:cubicBezTo>
                    <a:pt x="332" y="644"/>
                    <a:pt x="332" y="742"/>
                    <a:pt x="488" y="820"/>
                  </a:cubicBezTo>
                  <a:lnTo>
                    <a:pt x="566" y="820"/>
                  </a:lnTo>
                  <a:cubicBezTo>
                    <a:pt x="644" y="820"/>
                    <a:pt x="722" y="820"/>
                    <a:pt x="820" y="742"/>
                  </a:cubicBezTo>
                  <a:cubicBezTo>
                    <a:pt x="898" y="742"/>
                    <a:pt x="976" y="566"/>
                    <a:pt x="898" y="488"/>
                  </a:cubicBezTo>
                  <a:cubicBezTo>
                    <a:pt x="820" y="410"/>
                    <a:pt x="820" y="332"/>
                    <a:pt x="722" y="332"/>
                  </a:cubicBezTo>
                  <a:cubicBezTo>
                    <a:pt x="644" y="254"/>
                    <a:pt x="566" y="254"/>
                    <a:pt x="488" y="156"/>
                  </a:cubicBezTo>
                  <a:cubicBezTo>
                    <a:pt x="410" y="78"/>
                    <a:pt x="235" y="0"/>
                    <a:pt x="157"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0" name="Google Shape;7640;p56"/>
            <p:cNvSpPr/>
            <p:nvPr/>
          </p:nvSpPr>
          <p:spPr>
            <a:xfrm>
              <a:off x="-1208610" y="-53516"/>
              <a:ext cx="30290" cy="45466"/>
            </a:xfrm>
            <a:custGeom>
              <a:avLst/>
              <a:gdLst/>
              <a:ahLst/>
              <a:cxnLst/>
              <a:rect l="l" t="t" r="r" b="b"/>
              <a:pathLst>
                <a:path w="976" h="1465" extrusionOk="0">
                  <a:moveTo>
                    <a:pt x="156" y="1"/>
                  </a:moveTo>
                  <a:cubicBezTo>
                    <a:pt x="156" y="1"/>
                    <a:pt x="78" y="1"/>
                    <a:pt x="78" y="79"/>
                  </a:cubicBezTo>
                  <a:cubicBezTo>
                    <a:pt x="0" y="235"/>
                    <a:pt x="78" y="489"/>
                    <a:pt x="156" y="645"/>
                  </a:cubicBezTo>
                  <a:cubicBezTo>
                    <a:pt x="234" y="879"/>
                    <a:pt x="332" y="1211"/>
                    <a:pt x="488" y="1367"/>
                  </a:cubicBezTo>
                  <a:cubicBezTo>
                    <a:pt x="488" y="1464"/>
                    <a:pt x="566" y="1464"/>
                    <a:pt x="644" y="1464"/>
                  </a:cubicBezTo>
                  <a:lnTo>
                    <a:pt x="722" y="1464"/>
                  </a:lnTo>
                  <a:cubicBezTo>
                    <a:pt x="820" y="1464"/>
                    <a:pt x="820" y="1464"/>
                    <a:pt x="820" y="1367"/>
                  </a:cubicBezTo>
                  <a:cubicBezTo>
                    <a:pt x="898" y="1289"/>
                    <a:pt x="976" y="1211"/>
                    <a:pt x="898" y="1133"/>
                  </a:cubicBezTo>
                  <a:cubicBezTo>
                    <a:pt x="820" y="879"/>
                    <a:pt x="644" y="645"/>
                    <a:pt x="566" y="489"/>
                  </a:cubicBezTo>
                  <a:cubicBezTo>
                    <a:pt x="488" y="313"/>
                    <a:pt x="410" y="79"/>
                    <a:pt x="156" y="1"/>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1" name="Google Shape;7641;p56"/>
            <p:cNvSpPr/>
            <p:nvPr/>
          </p:nvSpPr>
          <p:spPr>
            <a:xfrm>
              <a:off x="-1072366" y="-83775"/>
              <a:ext cx="30290" cy="60580"/>
            </a:xfrm>
            <a:custGeom>
              <a:avLst/>
              <a:gdLst/>
              <a:ahLst/>
              <a:cxnLst/>
              <a:rect l="l" t="t" r="r" b="b"/>
              <a:pathLst>
                <a:path w="976" h="1952" extrusionOk="0">
                  <a:moveTo>
                    <a:pt x="644" y="0"/>
                  </a:moveTo>
                  <a:cubicBezTo>
                    <a:pt x="644" y="0"/>
                    <a:pt x="566" y="0"/>
                    <a:pt x="566" y="78"/>
                  </a:cubicBezTo>
                  <a:cubicBezTo>
                    <a:pt x="410" y="391"/>
                    <a:pt x="332" y="722"/>
                    <a:pt x="156" y="1132"/>
                  </a:cubicBezTo>
                  <a:cubicBezTo>
                    <a:pt x="78" y="1366"/>
                    <a:pt x="0" y="1698"/>
                    <a:pt x="234" y="1951"/>
                  </a:cubicBezTo>
                  <a:lnTo>
                    <a:pt x="410" y="1951"/>
                  </a:lnTo>
                  <a:cubicBezTo>
                    <a:pt x="976" y="1698"/>
                    <a:pt x="644" y="566"/>
                    <a:pt x="722" y="78"/>
                  </a:cubicBezTo>
                  <a:lnTo>
                    <a:pt x="644" y="0"/>
                  </a:ln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2" name="Google Shape;7642;p56"/>
            <p:cNvSpPr/>
            <p:nvPr/>
          </p:nvSpPr>
          <p:spPr>
            <a:xfrm>
              <a:off x="-994251" y="-71671"/>
              <a:ext cx="25449" cy="55739"/>
            </a:xfrm>
            <a:custGeom>
              <a:avLst/>
              <a:gdLst/>
              <a:ahLst/>
              <a:cxnLst/>
              <a:rect l="l" t="t" r="r" b="b"/>
              <a:pathLst>
                <a:path w="820" h="1796" extrusionOk="0">
                  <a:moveTo>
                    <a:pt x="488" y="1"/>
                  </a:moveTo>
                  <a:cubicBezTo>
                    <a:pt x="488" y="1"/>
                    <a:pt x="488" y="98"/>
                    <a:pt x="410" y="98"/>
                  </a:cubicBezTo>
                  <a:cubicBezTo>
                    <a:pt x="332" y="332"/>
                    <a:pt x="254" y="586"/>
                    <a:pt x="156" y="820"/>
                  </a:cubicBezTo>
                  <a:cubicBezTo>
                    <a:pt x="156" y="1074"/>
                    <a:pt x="0" y="1386"/>
                    <a:pt x="0" y="1640"/>
                  </a:cubicBezTo>
                  <a:cubicBezTo>
                    <a:pt x="0" y="1718"/>
                    <a:pt x="78" y="1796"/>
                    <a:pt x="156" y="1796"/>
                  </a:cubicBezTo>
                  <a:lnTo>
                    <a:pt x="254" y="1796"/>
                  </a:lnTo>
                  <a:cubicBezTo>
                    <a:pt x="820" y="1386"/>
                    <a:pt x="566" y="664"/>
                    <a:pt x="566" y="98"/>
                  </a:cubicBezTo>
                  <a:cubicBezTo>
                    <a:pt x="566" y="98"/>
                    <a:pt x="566" y="1"/>
                    <a:pt x="488" y="1"/>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3" name="Google Shape;7643;p56"/>
            <p:cNvSpPr/>
            <p:nvPr/>
          </p:nvSpPr>
          <p:spPr>
            <a:xfrm>
              <a:off x="-1152902" y="-81354"/>
              <a:ext cx="17566" cy="24859"/>
            </a:xfrm>
            <a:custGeom>
              <a:avLst/>
              <a:gdLst/>
              <a:ahLst/>
              <a:cxnLst/>
              <a:rect l="l" t="t" r="r" b="b"/>
              <a:pathLst>
                <a:path w="566" h="801" extrusionOk="0">
                  <a:moveTo>
                    <a:pt x="156" y="0"/>
                  </a:moveTo>
                  <a:cubicBezTo>
                    <a:pt x="78" y="78"/>
                    <a:pt x="78" y="156"/>
                    <a:pt x="0" y="313"/>
                  </a:cubicBezTo>
                  <a:cubicBezTo>
                    <a:pt x="0" y="488"/>
                    <a:pt x="78" y="566"/>
                    <a:pt x="78" y="722"/>
                  </a:cubicBezTo>
                  <a:cubicBezTo>
                    <a:pt x="156" y="800"/>
                    <a:pt x="234" y="800"/>
                    <a:pt x="312" y="800"/>
                  </a:cubicBezTo>
                  <a:cubicBezTo>
                    <a:pt x="390" y="800"/>
                    <a:pt x="566" y="722"/>
                    <a:pt x="566" y="566"/>
                  </a:cubicBezTo>
                  <a:cubicBezTo>
                    <a:pt x="488" y="313"/>
                    <a:pt x="390" y="156"/>
                    <a:pt x="234" y="0"/>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4" name="Google Shape;7644;p56"/>
            <p:cNvSpPr/>
            <p:nvPr/>
          </p:nvSpPr>
          <p:spPr>
            <a:xfrm>
              <a:off x="-1191075" y="24600"/>
              <a:ext cx="23059" cy="40004"/>
            </a:xfrm>
            <a:custGeom>
              <a:avLst/>
              <a:gdLst/>
              <a:ahLst/>
              <a:cxnLst/>
              <a:rect l="l" t="t" r="r" b="b"/>
              <a:pathLst>
                <a:path w="743" h="1289" extrusionOk="0">
                  <a:moveTo>
                    <a:pt x="157" y="1"/>
                  </a:moveTo>
                  <a:cubicBezTo>
                    <a:pt x="79" y="235"/>
                    <a:pt x="1" y="411"/>
                    <a:pt x="79" y="723"/>
                  </a:cubicBezTo>
                  <a:cubicBezTo>
                    <a:pt x="79" y="976"/>
                    <a:pt x="255" y="1133"/>
                    <a:pt x="489" y="1289"/>
                  </a:cubicBezTo>
                  <a:lnTo>
                    <a:pt x="567" y="1289"/>
                  </a:lnTo>
                  <a:cubicBezTo>
                    <a:pt x="645" y="1289"/>
                    <a:pt x="742" y="1211"/>
                    <a:pt x="742" y="1055"/>
                  </a:cubicBezTo>
                  <a:cubicBezTo>
                    <a:pt x="645" y="898"/>
                    <a:pt x="567" y="723"/>
                    <a:pt x="489" y="567"/>
                  </a:cubicBezTo>
                  <a:cubicBezTo>
                    <a:pt x="489" y="411"/>
                    <a:pt x="333" y="235"/>
                    <a:pt x="333" y="1"/>
                  </a:cubicBezTo>
                  <a:close/>
                </a:path>
              </a:pathLst>
            </a:custGeom>
            <a:solidFill>
              <a:srgbClr val="C96545"/>
            </a:solidFill>
            <a:ln>
              <a:noFill/>
            </a:ln>
          </p:spPr>
          <p:txBody>
            <a:bodyPr spcFirstLastPara="1" wrap="square" lIns="182850" tIns="182850" rIns="182850" bIns="182850" anchor="ctr" anchorCtr="0">
              <a:noAutofit/>
            </a:bodyPr>
            <a:lstStyle/>
            <a:p>
              <a:endParaRPr sz="3600"/>
            </a:p>
          </p:txBody>
        </p:sp>
        <p:sp>
          <p:nvSpPr>
            <p:cNvPr id="7645" name="Google Shape;7645;p56"/>
            <p:cNvSpPr/>
            <p:nvPr/>
          </p:nvSpPr>
          <p:spPr>
            <a:xfrm>
              <a:off x="-817445" y="-137062"/>
              <a:ext cx="45466" cy="78146"/>
            </a:xfrm>
            <a:custGeom>
              <a:avLst/>
              <a:gdLst/>
              <a:ahLst/>
              <a:cxnLst/>
              <a:rect l="l" t="t" r="r" b="b"/>
              <a:pathLst>
                <a:path w="1465" h="2518" extrusionOk="0">
                  <a:moveTo>
                    <a:pt x="1210" y="0"/>
                  </a:moveTo>
                  <a:cubicBezTo>
                    <a:pt x="1132" y="0"/>
                    <a:pt x="1054" y="0"/>
                    <a:pt x="1054" y="78"/>
                  </a:cubicBezTo>
                  <a:cubicBezTo>
                    <a:pt x="898" y="820"/>
                    <a:pt x="1" y="1795"/>
                    <a:pt x="488" y="2517"/>
                  </a:cubicBezTo>
                  <a:lnTo>
                    <a:pt x="645" y="2517"/>
                  </a:lnTo>
                  <a:cubicBezTo>
                    <a:pt x="801" y="2108"/>
                    <a:pt x="976" y="1717"/>
                    <a:pt x="1210" y="1308"/>
                  </a:cubicBezTo>
                  <a:cubicBezTo>
                    <a:pt x="1386" y="898"/>
                    <a:pt x="1464" y="566"/>
                    <a:pt x="1386" y="78"/>
                  </a:cubicBezTo>
                  <a:cubicBezTo>
                    <a:pt x="1386" y="0"/>
                    <a:pt x="1288" y="0"/>
                    <a:pt x="1210" y="0"/>
                  </a:cubicBezTo>
                  <a:close/>
                </a:path>
              </a:pathLst>
            </a:custGeom>
            <a:solidFill>
              <a:srgbClr val="C35B3C"/>
            </a:solidFill>
            <a:ln>
              <a:noFill/>
            </a:ln>
          </p:spPr>
          <p:txBody>
            <a:bodyPr spcFirstLastPara="1" wrap="square" lIns="182850" tIns="182850" rIns="182850" bIns="182850" anchor="ctr" anchorCtr="0">
              <a:noAutofit/>
            </a:bodyPr>
            <a:lstStyle/>
            <a:p>
              <a:endParaRPr sz="3600"/>
            </a:p>
          </p:txBody>
        </p:sp>
        <p:sp>
          <p:nvSpPr>
            <p:cNvPr id="7646" name="Google Shape;7646;p56"/>
            <p:cNvSpPr/>
            <p:nvPr/>
          </p:nvSpPr>
          <p:spPr>
            <a:xfrm>
              <a:off x="-792617" y="-119496"/>
              <a:ext cx="38173" cy="63001"/>
            </a:xfrm>
            <a:custGeom>
              <a:avLst/>
              <a:gdLst/>
              <a:ahLst/>
              <a:cxnLst/>
              <a:rect l="l" t="t" r="r" b="b"/>
              <a:pathLst>
                <a:path w="1230" h="2030" extrusionOk="0">
                  <a:moveTo>
                    <a:pt x="1074" y="0"/>
                  </a:moveTo>
                  <a:cubicBezTo>
                    <a:pt x="976" y="0"/>
                    <a:pt x="976" y="0"/>
                    <a:pt x="898" y="78"/>
                  </a:cubicBezTo>
                  <a:cubicBezTo>
                    <a:pt x="586" y="566"/>
                    <a:pt x="332" y="1151"/>
                    <a:pt x="98" y="1717"/>
                  </a:cubicBezTo>
                  <a:cubicBezTo>
                    <a:pt x="1" y="1951"/>
                    <a:pt x="254" y="2029"/>
                    <a:pt x="410" y="2029"/>
                  </a:cubicBezTo>
                  <a:cubicBezTo>
                    <a:pt x="410" y="2029"/>
                    <a:pt x="488" y="2029"/>
                    <a:pt x="586" y="1951"/>
                  </a:cubicBezTo>
                  <a:cubicBezTo>
                    <a:pt x="976" y="1542"/>
                    <a:pt x="1074" y="820"/>
                    <a:pt x="1230" y="176"/>
                  </a:cubicBezTo>
                  <a:cubicBezTo>
                    <a:pt x="1230" y="78"/>
                    <a:pt x="1152" y="0"/>
                    <a:pt x="1074" y="0"/>
                  </a:cubicBezTo>
                  <a:close/>
                </a:path>
              </a:pathLst>
            </a:custGeom>
            <a:solidFill>
              <a:srgbClr val="C35B3C"/>
            </a:solidFill>
            <a:ln>
              <a:noFill/>
            </a:ln>
          </p:spPr>
          <p:txBody>
            <a:bodyPr spcFirstLastPara="1" wrap="square" lIns="182850" tIns="182850" rIns="182850" bIns="182850" anchor="ctr" anchorCtr="0">
              <a:noAutofit/>
            </a:bodyPr>
            <a:lstStyle/>
            <a:p>
              <a:endParaRPr sz="3600"/>
            </a:p>
          </p:txBody>
        </p:sp>
        <p:sp>
          <p:nvSpPr>
            <p:cNvPr id="7647" name="Google Shape;7647;p56"/>
            <p:cNvSpPr/>
            <p:nvPr/>
          </p:nvSpPr>
          <p:spPr>
            <a:xfrm>
              <a:off x="-1418158" y="-89237"/>
              <a:ext cx="43046" cy="73305"/>
            </a:xfrm>
            <a:custGeom>
              <a:avLst/>
              <a:gdLst/>
              <a:ahLst/>
              <a:cxnLst/>
              <a:rect l="l" t="t" r="r" b="b"/>
              <a:pathLst>
                <a:path w="1387" h="2362" extrusionOk="0">
                  <a:moveTo>
                    <a:pt x="1" y="1"/>
                  </a:moveTo>
                  <a:cubicBezTo>
                    <a:pt x="1" y="488"/>
                    <a:pt x="255" y="898"/>
                    <a:pt x="411" y="1308"/>
                  </a:cubicBezTo>
                  <a:cubicBezTo>
                    <a:pt x="567" y="1718"/>
                    <a:pt x="742" y="2127"/>
                    <a:pt x="1055" y="2362"/>
                  </a:cubicBezTo>
                  <a:lnTo>
                    <a:pt x="1133" y="2362"/>
                  </a:lnTo>
                  <a:cubicBezTo>
                    <a:pt x="1230" y="2362"/>
                    <a:pt x="1386" y="2284"/>
                    <a:pt x="1308" y="2206"/>
                  </a:cubicBezTo>
                  <a:cubicBezTo>
                    <a:pt x="1308" y="1718"/>
                    <a:pt x="1055" y="1386"/>
                    <a:pt x="820" y="976"/>
                  </a:cubicBezTo>
                  <a:cubicBezTo>
                    <a:pt x="567" y="664"/>
                    <a:pt x="489" y="254"/>
                    <a:pt x="79" y="1"/>
                  </a:cubicBezTo>
                  <a:close/>
                </a:path>
              </a:pathLst>
            </a:custGeom>
            <a:solidFill>
              <a:srgbClr val="C35B3C"/>
            </a:solidFill>
            <a:ln>
              <a:noFill/>
            </a:ln>
          </p:spPr>
          <p:txBody>
            <a:bodyPr spcFirstLastPara="1" wrap="square" lIns="182850" tIns="182850" rIns="182850" bIns="182850" anchor="ctr" anchorCtr="0">
              <a:noAutofit/>
            </a:bodyPr>
            <a:lstStyle/>
            <a:p>
              <a:endParaRPr sz="3600"/>
            </a:p>
          </p:txBody>
        </p:sp>
        <p:sp>
          <p:nvSpPr>
            <p:cNvPr id="7648" name="Google Shape;7648;p56"/>
            <p:cNvSpPr/>
            <p:nvPr/>
          </p:nvSpPr>
          <p:spPr>
            <a:xfrm>
              <a:off x="-1392710" y="-83775"/>
              <a:ext cx="55118" cy="52697"/>
            </a:xfrm>
            <a:custGeom>
              <a:avLst/>
              <a:gdLst/>
              <a:ahLst/>
              <a:cxnLst/>
              <a:rect l="l" t="t" r="r" b="b"/>
              <a:pathLst>
                <a:path w="1776" h="1698" extrusionOk="0">
                  <a:moveTo>
                    <a:pt x="157" y="0"/>
                  </a:moveTo>
                  <a:cubicBezTo>
                    <a:pt x="78" y="0"/>
                    <a:pt x="0" y="78"/>
                    <a:pt x="0" y="78"/>
                  </a:cubicBezTo>
                  <a:cubicBezTo>
                    <a:pt x="78" y="312"/>
                    <a:pt x="235" y="488"/>
                    <a:pt x="313" y="644"/>
                  </a:cubicBezTo>
                  <a:cubicBezTo>
                    <a:pt x="488" y="800"/>
                    <a:pt x="566" y="1054"/>
                    <a:pt x="722" y="1210"/>
                  </a:cubicBezTo>
                  <a:cubicBezTo>
                    <a:pt x="800" y="1366"/>
                    <a:pt x="1132" y="1698"/>
                    <a:pt x="1386" y="1698"/>
                  </a:cubicBezTo>
                  <a:cubicBezTo>
                    <a:pt x="1464" y="1698"/>
                    <a:pt x="1464" y="1698"/>
                    <a:pt x="1542" y="1620"/>
                  </a:cubicBezTo>
                  <a:cubicBezTo>
                    <a:pt x="1776" y="1288"/>
                    <a:pt x="1210" y="878"/>
                    <a:pt x="1054" y="722"/>
                  </a:cubicBezTo>
                  <a:cubicBezTo>
                    <a:pt x="800" y="391"/>
                    <a:pt x="488" y="0"/>
                    <a:pt x="157" y="0"/>
                  </a:cubicBezTo>
                  <a:close/>
                </a:path>
              </a:pathLst>
            </a:custGeom>
            <a:solidFill>
              <a:srgbClr val="C35B3C"/>
            </a:solidFill>
            <a:ln>
              <a:noFill/>
            </a:ln>
          </p:spPr>
          <p:txBody>
            <a:bodyPr spcFirstLastPara="1" wrap="square" lIns="182850" tIns="182850" rIns="182850" bIns="182850" anchor="ctr" anchorCtr="0">
              <a:noAutofit/>
            </a:bodyPr>
            <a:lstStyle/>
            <a:p>
              <a:endParaRPr sz="3600"/>
            </a:p>
          </p:txBody>
        </p:sp>
        <p:sp>
          <p:nvSpPr>
            <p:cNvPr id="7649" name="Google Shape;7649;p56"/>
            <p:cNvSpPr/>
            <p:nvPr/>
          </p:nvSpPr>
          <p:spPr>
            <a:xfrm>
              <a:off x="-1622213" y="94863"/>
              <a:ext cx="30321" cy="25449"/>
            </a:xfrm>
            <a:custGeom>
              <a:avLst/>
              <a:gdLst/>
              <a:ahLst/>
              <a:cxnLst/>
              <a:rect l="l" t="t" r="r" b="b"/>
              <a:pathLst>
                <a:path w="977" h="820" extrusionOk="0">
                  <a:moveTo>
                    <a:pt x="488" y="0"/>
                  </a:moveTo>
                  <a:cubicBezTo>
                    <a:pt x="0" y="0"/>
                    <a:pt x="0" y="820"/>
                    <a:pt x="488" y="820"/>
                  </a:cubicBezTo>
                  <a:cubicBezTo>
                    <a:pt x="976" y="820"/>
                    <a:pt x="976" y="0"/>
                    <a:pt x="488"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0" name="Google Shape;7650;p56"/>
            <p:cNvSpPr/>
            <p:nvPr/>
          </p:nvSpPr>
          <p:spPr>
            <a:xfrm>
              <a:off x="-1564675" y="128163"/>
              <a:ext cx="7883" cy="4872"/>
            </a:xfrm>
            <a:custGeom>
              <a:avLst/>
              <a:gdLst/>
              <a:ahLst/>
              <a:cxnLst/>
              <a:rect l="l" t="t" r="r" b="b"/>
              <a:pathLst>
                <a:path w="254" h="157" extrusionOk="0">
                  <a:moveTo>
                    <a:pt x="176" y="0"/>
                  </a:moveTo>
                  <a:cubicBezTo>
                    <a:pt x="0" y="0"/>
                    <a:pt x="0" y="156"/>
                    <a:pt x="176" y="156"/>
                  </a:cubicBezTo>
                  <a:cubicBezTo>
                    <a:pt x="254" y="156"/>
                    <a:pt x="254" y="0"/>
                    <a:pt x="176"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1" name="Google Shape;7651;p56"/>
            <p:cNvSpPr/>
            <p:nvPr/>
          </p:nvSpPr>
          <p:spPr>
            <a:xfrm>
              <a:off x="-1589503" y="74876"/>
              <a:ext cx="27869" cy="20018"/>
            </a:xfrm>
            <a:custGeom>
              <a:avLst/>
              <a:gdLst/>
              <a:ahLst/>
              <a:cxnLst/>
              <a:rect l="l" t="t" r="r" b="b"/>
              <a:pathLst>
                <a:path w="898" h="645" extrusionOk="0">
                  <a:moveTo>
                    <a:pt x="488" y="0"/>
                  </a:moveTo>
                  <a:cubicBezTo>
                    <a:pt x="0" y="0"/>
                    <a:pt x="0" y="644"/>
                    <a:pt x="488" y="644"/>
                  </a:cubicBezTo>
                  <a:cubicBezTo>
                    <a:pt x="898" y="644"/>
                    <a:pt x="898" y="0"/>
                    <a:pt x="488"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2" name="Google Shape;7652;p56"/>
            <p:cNvSpPr/>
            <p:nvPr/>
          </p:nvSpPr>
          <p:spPr>
            <a:xfrm>
              <a:off x="-1554402" y="110008"/>
              <a:ext cx="35163" cy="27869"/>
            </a:xfrm>
            <a:custGeom>
              <a:avLst/>
              <a:gdLst/>
              <a:ahLst/>
              <a:cxnLst/>
              <a:rect l="l" t="t" r="r" b="b"/>
              <a:pathLst>
                <a:path w="1133" h="898" extrusionOk="0">
                  <a:moveTo>
                    <a:pt x="567" y="0"/>
                  </a:moveTo>
                  <a:cubicBezTo>
                    <a:pt x="1" y="0"/>
                    <a:pt x="1" y="898"/>
                    <a:pt x="567" y="898"/>
                  </a:cubicBezTo>
                  <a:cubicBezTo>
                    <a:pt x="1132" y="898"/>
                    <a:pt x="1132" y="0"/>
                    <a:pt x="567"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3" name="Google Shape;7653;p56"/>
            <p:cNvSpPr/>
            <p:nvPr/>
          </p:nvSpPr>
          <p:spPr>
            <a:xfrm>
              <a:off x="-1556823" y="70035"/>
              <a:ext cx="27900" cy="20018"/>
            </a:xfrm>
            <a:custGeom>
              <a:avLst/>
              <a:gdLst/>
              <a:ahLst/>
              <a:cxnLst/>
              <a:rect l="l" t="t" r="r" b="b"/>
              <a:pathLst>
                <a:path w="899" h="645" extrusionOk="0">
                  <a:moveTo>
                    <a:pt x="410" y="0"/>
                  </a:moveTo>
                  <a:cubicBezTo>
                    <a:pt x="1" y="0"/>
                    <a:pt x="1" y="644"/>
                    <a:pt x="410" y="644"/>
                  </a:cubicBezTo>
                  <a:cubicBezTo>
                    <a:pt x="898" y="644"/>
                    <a:pt x="898" y="0"/>
                    <a:pt x="410"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4" name="Google Shape;7654;p56"/>
            <p:cNvSpPr/>
            <p:nvPr/>
          </p:nvSpPr>
          <p:spPr>
            <a:xfrm>
              <a:off x="-626083" y="37324"/>
              <a:ext cx="30290" cy="24859"/>
            </a:xfrm>
            <a:custGeom>
              <a:avLst/>
              <a:gdLst/>
              <a:ahLst/>
              <a:cxnLst/>
              <a:rect l="l" t="t" r="r" b="b"/>
              <a:pathLst>
                <a:path w="976" h="801" extrusionOk="0">
                  <a:moveTo>
                    <a:pt x="410" y="1"/>
                  </a:moveTo>
                  <a:cubicBezTo>
                    <a:pt x="332" y="1"/>
                    <a:pt x="176" y="79"/>
                    <a:pt x="98" y="235"/>
                  </a:cubicBezTo>
                  <a:cubicBezTo>
                    <a:pt x="0" y="391"/>
                    <a:pt x="98" y="645"/>
                    <a:pt x="254" y="723"/>
                  </a:cubicBezTo>
                  <a:cubicBezTo>
                    <a:pt x="332" y="801"/>
                    <a:pt x="410" y="801"/>
                    <a:pt x="488" y="801"/>
                  </a:cubicBezTo>
                  <a:cubicBezTo>
                    <a:pt x="664" y="801"/>
                    <a:pt x="820" y="723"/>
                    <a:pt x="898" y="488"/>
                  </a:cubicBezTo>
                  <a:cubicBezTo>
                    <a:pt x="976" y="235"/>
                    <a:pt x="742" y="1"/>
                    <a:pt x="410" y="1"/>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5" name="Google Shape;7655;p56"/>
            <p:cNvSpPr/>
            <p:nvPr/>
          </p:nvSpPr>
          <p:spPr>
            <a:xfrm>
              <a:off x="-575217" y="39745"/>
              <a:ext cx="22438" cy="24859"/>
            </a:xfrm>
            <a:custGeom>
              <a:avLst/>
              <a:gdLst/>
              <a:ahLst/>
              <a:cxnLst/>
              <a:rect l="l" t="t" r="r" b="b"/>
              <a:pathLst>
                <a:path w="723" h="801" extrusionOk="0">
                  <a:moveTo>
                    <a:pt x="313" y="1"/>
                  </a:moveTo>
                  <a:cubicBezTo>
                    <a:pt x="156" y="1"/>
                    <a:pt x="0" y="157"/>
                    <a:pt x="0" y="410"/>
                  </a:cubicBezTo>
                  <a:cubicBezTo>
                    <a:pt x="0" y="645"/>
                    <a:pt x="156" y="801"/>
                    <a:pt x="313" y="801"/>
                  </a:cubicBezTo>
                  <a:cubicBezTo>
                    <a:pt x="566" y="801"/>
                    <a:pt x="722" y="645"/>
                    <a:pt x="722" y="410"/>
                  </a:cubicBezTo>
                  <a:cubicBezTo>
                    <a:pt x="722" y="157"/>
                    <a:pt x="488" y="1"/>
                    <a:pt x="313" y="1"/>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6" name="Google Shape;7656;p56"/>
            <p:cNvSpPr/>
            <p:nvPr/>
          </p:nvSpPr>
          <p:spPr>
            <a:xfrm>
              <a:off x="-557651" y="-23225"/>
              <a:ext cx="25449" cy="24859"/>
            </a:xfrm>
            <a:custGeom>
              <a:avLst/>
              <a:gdLst/>
              <a:ahLst/>
              <a:cxnLst/>
              <a:rect l="l" t="t" r="r" b="b"/>
              <a:pathLst>
                <a:path w="820" h="801" extrusionOk="0">
                  <a:moveTo>
                    <a:pt x="410" y="0"/>
                  </a:moveTo>
                  <a:lnTo>
                    <a:pt x="332" y="79"/>
                  </a:lnTo>
                  <a:cubicBezTo>
                    <a:pt x="156" y="79"/>
                    <a:pt x="0" y="313"/>
                    <a:pt x="78" y="488"/>
                  </a:cubicBezTo>
                  <a:cubicBezTo>
                    <a:pt x="78" y="644"/>
                    <a:pt x="156" y="644"/>
                    <a:pt x="156" y="722"/>
                  </a:cubicBezTo>
                  <a:lnTo>
                    <a:pt x="234" y="722"/>
                  </a:lnTo>
                  <a:cubicBezTo>
                    <a:pt x="234" y="722"/>
                    <a:pt x="332" y="722"/>
                    <a:pt x="332" y="800"/>
                  </a:cubicBezTo>
                  <a:lnTo>
                    <a:pt x="410" y="800"/>
                  </a:lnTo>
                  <a:cubicBezTo>
                    <a:pt x="644" y="800"/>
                    <a:pt x="820" y="644"/>
                    <a:pt x="820" y="391"/>
                  </a:cubicBezTo>
                  <a:cubicBezTo>
                    <a:pt x="820" y="235"/>
                    <a:pt x="644" y="0"/>
                    <a:pt x="410"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7" name="Google Shape;7657;p56"/>
            <p:cNvSpPr/>
            <p:nvPr/>
          </p:nvSpPr>
          <p:spPr>
            <a:xfrm>
              <a:off x="-643649" y="82759"/>
              <a:ext cx="25449" cy="19987"/>
            </a:xfrm>
            <a:custGeom>
              <a:avLst/>
              <a:gdLst/>
              <a:ahLst/>
              <a:cxnLst/>
              <a:rect l="l" t="t" r="r" b="b"/>
              <a:pathLst>
                <a:path w="820" h="644" extrusionOk="0">
                  <a:moveTo>
                    <a:pt x="410" y="0"/>
                  </a:moveTo>
                  <a:cubicBezTo>
                    <a:pt x="1" y="0"/>
                    <a:pt x="1" y="644"/>
                    <a:pt x="410" y="644"/>
                  </a:cubicBezTo>
                  <a:cubicBezTo>
                    <a:pt x="820" y="644"/>
                    <a:pt x="820" y="0"/>
                    <a:pt x="410"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8" name="Google Shape;7658;p56"/>
            <p:cNvSpPr/>
            <p:nvPr/>
          </p:nvSpPr>
          <p:spPr>
            <a:xfrm>
              <a:off x="-607928" y="7065"/>
              <a:ext cx="30321" cy="19987"/>
            </a:xfrm>
            <a:custGeom>
              <a:avLst/>
              <a:gdLst/>
              <a:ahLst/>
              <a:cxnLst/>
              <a:rect l="l" t="t" r="r" b="b"/>
              <a:pathLst>
                <a:path w="977" h="644" extrusionOk="0">
                  <a:moveTo>
                    <a:pt x="235" y="0"/>
                  </a:moveTo>
                  <a:cubicBezTo>
                    <a:pt x="79" y="0"/>
                    <a:pt x="1" y="78"/>
                    <a:pt x="1" y="156"/>
                  </a:cubicBezTo>
                  <a:cubicBezTo>
                    <a:pt x="1" y="488"/>
                    <a:pt x="235" y="644"/>
                    <a:pt x="488" y="644"/>
                  </a:cubicBezTo>
                  <a:lnTo>
                    <a:pt x="645" y="644"/>
                  </a:lnTo>
                  <a:cubicBezTo>
                    <a:pt x="976" y="566"/>
                    <a:pt x="879" y="0"/>
                    <a:pt x="567"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sp>
          <p:nvSpPr>
            <p:cNvPr id="7659" name="Google Shape;7659;p56"/>
            <p:cNvSpPr/>
            <p:nvPr/>
          </p:nvSpPr>
          <p:spPr>
            <a:xfrm>
              <a:off x="-683622" y="4023"/>
              <a:ext cx="30321" cy="25449"/>
            </a:xfrm>
            <a:custGeom>
              <a:avLst/>
              <a:gdLst/>
              <a:ahLst/>
              <a:cxnLst/>
              <a:rect l="l" t="t" r="r" b="b"/>
              <a:pathLst>
                <a:path w="977" h="820" extrusionOk="0">
                  <a:moveTo>
                    <a:pt x="489" y="0"/>
                  </a:moveTo>
                  <a:cubicBezTo>
                    <a:pt x="1" y="0"/>
                    <a:pt x="1" y="820"/>
                    <a:pt x="489" y="820"/>
                  </a:cubicBezTo>
                  <a:cubicBezTo>
                    <a:pt x="976" y="820"/>
                    <a:pt x="976" y="0"/>
                    <a:pt x="489" y="0"/>
                  </a:cubicBezTo>
                  <a:close/>
                </a:path>
              </a:pathLst>
            </a:custGeom>
            <a:solidFill>
              <a:srgbClr val="BA4045"/>
            </a:solidFill>
            <a:ln>
              <a:noFill/>
            </a:ln>
          </p:spPr>
          <p:txBody>
            <a:bodyPr spcFirstLastPara="1" wrap="square" lIns="182850" tIns="182850" rIns="182850" bIns="182850" anchor="ctr" anchorCtr="0">
              <a:noAutofit/>
            </a:bodyPr>
            <a:lstStyle/>
            <a:p>
              <a:endParaRPr sz="3600"/>
            </a:p>
          </p:txBody>
        </p:sp>
      </p:grpSp>
      <p:grpSp>
        <p:nvGrpSpPr>
          <p:cNvPr id="4" name="Group 3">
            <a:extLst>
              <a:ext uri="{FF2B5EF4-FFF2-40B4-BE49-F238E27FC236}">
                <a16:creationId xmlns:a16="http://schemas.microsoft.com/office/drawing/2014/main" id="{86990517-E638-4A9B-86A9-EC522FE2C166}"/>
              </a:ext>
            </a:extLst>
          </p:cNvPr>
          <p:cNvGrpSpPr/>
          <p:nvPr/>
        </p:nvGrpSpPr>
        <p:grpSpPr>
          <a:xfrm>
            <a:off x="18456094" y="288572"/>
            <a:ext cx="5802428" cy="6702008"/>
            <a:chOff x="5625638" y="360476"/>
            <a:chExt cx="2901214" cy="3351004"/>
          </a:xfrm>
        </p:grpSpPr>
        <p:sp>
          <p:nvSpPr>
            <p:cNvPr id="7503" name="Google Shape;7503;p56"/>
            <p:cNvSpPr/>
            <p:nvPr/>
          </p:nvSpPr>
          <p:spPr>
            <a:xfrm>
              <a:off x="6690201" y="580297"/>
              <a:ext cx="15145" cy="9714"/>
            </a:xfrm>
            <a:custGeom>
              <a:avLst/>
              <a:gdLst/>
              <a:ahLst/>
              <a:cxnLst/>
              <a:rect l="l" t="t" r="r" b="b"/>
              <a:pathLst>
                <a:path w="488" h="313" extrusionOk="0">
                  <a:moveTo>
                    <a:pt x="254" y="0"/>
                  </a:moveTo>
                  <a:cubicBezTo>
                    <a:pt x="0" y="0"/>
                    <a:pt x="0" y="312"/>
                    <a:pt x="254" y="312"/>
                  </a:cubicBezTo>
                  <a:cubicBezTo>
                    <a:pt x="488" y="312"/>
                    <a:pt x="488" y="0"/>
                    <a:pt x="25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04" name="Google Shape;7504;p56"/>
            <p:cNvSpPr/>
            <p:nvPr/>
          </p:nvSpPr>
          <p:spPr>
            <a:xfrm>
              <a:off x="6836748" y="451315"/>
              <a:ext cx="9714" cy="7883"/>
            </a:xfrm>
            <a:custGeom>
              <a:avLst/>
              <a:gdLst/>
              <a:ahLst/>
              <a:cxnLst/>
              <a:rect l="l" t="t" r="r" b="b"/>
              <a:pathLst>
                <a:path w="313" h="254" extrusionOk="0">
                  <a:moveTo>
                    <a:pt x="156" y="0"/>
                  </a:moveTo>
                  <a:cubicBezTo>
                    <a:pt x="0" y="0"/>
                    <a:pt x="0" y="254"/>
                    <a:pt x="156" y="254"/>
                  </a:cubicBezTo>
                  <a:cubicBezTo>
                    <a:pt x="312" y="254"/>
                    <a:pt x="312" y="0"/>
                    <a:pt x="15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519" name="Google Shape;7519;p56"/>
            <p:cNvSpPr/>
            <p:nvPr/>
          </p:nvSpPr>
          <p:spPr>
            <a:xfrm>
              <a:off x="6157920" y="374411"/>
              <a:ext cx="40594" cy="32121"/>
            </a:xfrm>
            <a:custGeom>
              <a:avLst/>
              <a:gdLst/>
              <a:ahLst/>
              <a:cxnLst/>
              <a:rect l="l" t="t" r="r" b="b"/>
              <a:pathLst>
                <a:path w="1308" h="1035" extrusionOk="0">
                  <a:moveTo>
                    <a:pt x="771" y="0"/>
                  </a:moveTo>
                  <a:cubicBezTo>
                    <a:pt x="669" y="0"/>
                    <a:pt x="566" y="39"/>
                    <a:pt x="488" y="117"/>
                  </a:cubicBezTo>
                  <a:cubicBezTo>
                    <a:pt x="235" y="195"/>
                    <a:pt x="0" y="371"/>
                    <a:pt x="78" y="683"/>
                  </a:cubicBezTo>
                  <a:cubicBezTo>
                    <a:pt x="78" y="892"/>
                    <a:pt x="304" y="1035"/>
                    <a:pt x="514" y="1035"/>
                  </a:cubicBezTo>
                  <a:cubicBezTo>
                    <a:pt x="559" y="1035"/>
                    <a:pt x="603" y="1028"/>
                    <a:pt x="644" y="1015"/>
                  </a:cubicBezTo>
                  <a:cubicBezTo>
                    <a:pt x="898" y="1015"/>
                    <a:pt x="1054" y="859"/>
                    <a:pt x="1210" y="683"/>
                  </a:cubicBezTo>
                  <a:cubicBezTo>
                    <a:pt x="1308" y="527"/>
                    <a:pt x="1210" y="195"/>
                    <a:pt x="1054" y="117"/>
                  </a:cubicBezTo>
                  <a:cubicBezTo>
                    <a:pt x="976" y="39"/>
                    <a:pt x="874" y="0"/>
                    <a:pt x="77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747" name="Google Shape;7747;p56"/>
            <p:cNvSpPr/>
            <p:nvPr/>
          </p:nvSpPr>
          <p:spPr>
            <a:xfrm>
              <a:off x="6339567" y="442781"/>
              <a:ext cx="385765" cy="1159623"/>
            </a:xfrm>
            <a:custGeom>
              <a:avLst/>
              <a:gdLst/>
              <a:ahLst/>
              <a:cxnLst/>
              <a:rect l="l" t="t" r="r" b="b"/>
              <a:pathLst>
                <a:path w="12430" h="37365" extrusionOk="0">
                  <a:moveTo>
                    <a:pt x="6623" y="0"/>
                  </a:moveTo>
                  <a:cubicBezTo>
                    <a:pt x="5658" y="0"/>
                    <a:pt x="5186" y="7083"/>
                    <a:pt x="4625" y="10187"/>
                  </a:cubicBezTo>
                  <a:cubicBezTo>
                    <a:pt x="4620" y="10216"/>
                    <a:pt x="4608" y="10230"/>
                    <a:pt x="4589" y="10230"/>
                  </a:cubicBezTo>
                  <a:cubicBezTo>
                    <a:pt x="4288" y="10230"/>
                    <a:pt x="2292" y="6870"/>
                    <a:pt x="1211" y="6870"/>
                  </a:cubicBezTo>
                  <a:cubicBezTo>
                    <a:pt x="1" y="6870"/>
                    <a:pt x="3494" y="11826"/>
                    <a:pt x="4625" y="13699"/>
                  </a:cubicBezTo>
                  <a:cubicBezTo>
                    <a:pt x="4879" y="14265"/>
                    <a:pt x="3981" y="31650"/>
                    <a:pt x="3162" y="36860"/>
                  </a:cubicBezTo>
                  <a:cubicBezTo>
                    <a:pt x="3162" y="36960"/>
                    <a:pt x="3964" y="37364"/>
                    <a:pt x="4668" y="37364"/>
                  </a:cubicBezTo>
                  <a:cubicBezTo>
                    <a:pt x="5062" y="37364"/>
                    <a:pt x="5426" y="37238"/>
                    <a:pt x="5601" y="36860"/>
                  </a:cubicBezTo>
                  <a:cubicBezTo>
                    <a:pt x="6011" y="35884"/>
                    <a:pt x="6752" y="25640"/>
                    <a:pt x="6752" y="25640"/>
                  </a:cubicBezTo>
                  <a:cubicBezTo>
                    <a:pt x="6752" y="25640"/>
                    <a:pt x="10088" y="23357"/>
                    <a:pt x="11064" y="21328"/>
                  </a:cubicBezTo>
                  <a:cubicBezTo>
                    <a:pt x="12118" y="19299"/>
                    <a:pt x="12430" y="18323"/>
                    <a:pt x="11942" y="17914"/>
                  </a:cubicBezTo>
                  <a:cubicBezTo>
                    <a:pt x="11928" y="17903"/>
                    <a:pt x="11910" y="17897"/>
                    <a:pt x="11888" y="17897"/>
                  </a:cubicBezTo>
                  <a:cubicBezTo>
                    <a:pt x="11310" y="17897"/>
                    <a:pt x="8067" y="21664"/>
                    <a:pt x="7430" y="21664"/>
                  </a:cubicBezTo>
                  <a:cubicBezTo>
                    <a:pt x="7417" y="21664"/>
                    <a:pt x="7406" y="21663"/>
                    <a:pt x="7396" y="21660"/>
                  </a:cubicBezTo>
                  <a:cubicBezTo>
                    <a:pt x="6342" y="21328"/>
                    <a:pt x="7806" y="685"/>
                    <a:pt x="6752" y="41"/>
                  </a:cubicBezTo>
                  <a:cubicBezTo>
                    <a:pt x="6708" y="13"/>
                    <a:pt x="6665" y="0"/>
                    <a:pt x="6623" y="0"/>
                  </a:cubicBezTo>
                  <a:close/>
                </a:path>
              </a:pathLst>
            </a:custGeom>
            <a:solidFill>
              <a:srgbClr val="6E4130"/>
            </a:solidFill>
            <a:ln>
              <a:noFill/>
            </a:ln>
          </p:spPr>
          <p:txBody>
            <a:bodyPr spcFirstLastPara="1" wrap="square" lIns="182850" tIns="182850" rIns="182850" bIns="182850" anchor="ctr" anchorCtr="0">
              <a:noAutofit/>
            </a:bodyPr>
            <a:lstStyle/>
            <a:p>
              <a:endParaRPr sz="3600"/>
            </a:p>
          </p:txBody>
        </p:sp>
        <p:sp>
          <p:nvSpPr>
            <p:cNvPr id="7748" name="Google Shape;7748;p56"/>
            <p:cNvSpPr/>
            <p:nvPr/>
          </p:nvSpPr>
          <p:spPr>
            <a:xfrm>
              <a:off x="5913115" y="374845"/>
              <a:ext cx="340516" cy="1235100"/>
            </a:xfrm>
            <a:custGeom>
              <a:avLst/>
              <a:gdLst/>
              <a:ahLst/>
              <a:cxnLst/>
              <a:rect l="l" t="t" r="r" b="b"/>
              <a:pathLst>
                <a:path w="10972" h="39797" extrusionOk="0">
                  <a:moveTo>
                    <a:pt x="7222" y="0"/>
                  </a:moveTo>
                  <a:cubicBezTo>
                    <a:pt x="6431" y="0"/>
                    <a:pt x="5605" y="4415"/>
                    <a:pt x="5605" y="4415"/>
                  </a:cubicBezTo>
                  <a:cubicBezTo>
                    <a:pt x="5605" y="4415"/>
                    <a:pt x="3245" y="1820"/>
                    <a:pt x="2679" y="1820"/>
                  </a:cubicBezTo>
                  <a:cubicBezTo>
                    <a:pt x="2113" y="1898"/>
                    <a:pt x="5040" y="6210"/>
                    <a:pt x="5040" y="6210"/>
                  </a:cubicBezTo>
                  <a:lnTo>
                    <a:pt x="5196" y="25546"/>
                  </a:lnTo>
                  <a:cubicBezTo>
                    <a:pt x="5196" y="25546"/>
                    <a:pt x="3498" y="21644"/>
                    <a:pt x="2191" y="20844"/>
                  </a:cubicBezTo>
                  <a:cubicBezTo>
                    <a:pt x="1626" y="20498"/>
                    <a:pt x="1095" y="20352"/>
                    <a:pt x="706" y="20352"/>
                  </a:cubicBezTo>
                  <a:cubicBezTo>
                    <a:pt x="261" y="20352"/>
                    <a:pt x="0" y="20542"/>
                    <a:pt x="84" y="20844"/>
                  </a:cubicBezTo>
                  <a:cubicBezTo>
                    <a:pt x="240" y="21488"/>
                    <a:pt x="4630" y="26366"/>
                    <a:pt x="4708" y="27985"/>
                  </a:cubicBezTo>
                  <a:cubicBezTo>
                    <a:pt x="4884" y="29624"/>
                    <a:pt x="4962" y="39692"/>
                    <a:pt x="4962" y="39692"/>
                  </a:cubicBezTo>
                  <a:cubicBezTo>
                    <a:pt x="4962" y="39692"/>
                    <a:pt x="5346" y="39797"/>
                    <a:pt x="5808" y="39797"/>
                  </a:cubicBezTo>
                  <a:cubicBezTo>
                    <a:pt x="6344" y="39797"/>
                    <a:pt x="6983" y="39656"/>
                    <a:pt x="7244" y="39049"/>
                  </a:cubicBezTo>
                  <a:lnTo>
                    <a:pt x="7244" y="21644"/>
                  </a:lnTo>
                  <a:cubicBezTo>
                    <a:pt x="7244" y="21644"/>
                    <a:pt x="10971" y="16610"/>
                    <a:pt x="10815" y="15478"/>
                  </a:cubicBezTo>
                  <a:cubicBezTo>
                    <a:pt x="10805" y="15317"/>
                    <a:pt x="10737" y="15247"/>
                    <a:pt x="10626" y="15247"/>
                  </a:cubicBezTo>
                  <a:cubicBezTo>
                    <a:pt x="9929" y="15247"/>
                    <a:pt x="7542" y="18015"/>
                    <a:pt x="7269" y="18015"/>
                  </a:cubicBezTo>
                  <a:cubicBezTo>
                    <a:pt x="7256" y="18015"/>
                    <a:pt x="7248" y="18008"/>
                    <a:pt x="7244" y="17995"/>
                  </a:cubicBezTo>
                  <a:cubicBezTo>
                    <a:pt x="7069" y="17664"/>
                    <a:pt x="8044" y="357"/>
                    <a:pt x="7323" y="25"/>
                  </a:cubicBezTo>
                  <a:cubicBezTo>
                    <a:pt x="7289" y="8"/>
                    <a:pt x="7255" y="0"/>
                    <a:pt x="7222" y="0"/>
                  </a:cubicBezTo>
                  <a:close/>
                </a:path>
              </a:pathLst>
            </a:custGeom>
            <a:solidFill>
              <a:srgbClr val="6E4130"/>
            </a:solidFill>
            <a:ln>
              <a:noFill/>
            </a:ln>
          </p:spPr>
          <p:txBody>
            <a:bodyPr spcFirstLastPara="1" wrap="square" lIns="182850" tIns="182850" rIns="182850" bIns="182850" anchor="ctr" anchorCtr="0">
              <a:noAutofit/>
            </a:bodyPr>
            <a:lstStyle/>
            <a:p>
              <a:endParaRPr sz="3600"/>
            </a:p>
          </p:txBody>
        </p:sp>
        <p:sp>
          <p:nvSpPr>
            <p:cNvPr id="7749" name="Google Shape;7749;p56"/>
            <p:cNvSpPr/>
            <p:nvPr/>
          </p:nvSpPr>
          <p:spPr>
            <a:xfrm>
              <a:off x="5625638" y="1327154"/>
              <a:ext cx="398489" cy="395820"/>
            </a:xfrm>
            <a:custGeom>
              <a:avLst/>
              <a:gdLst/>
              <a:ahLst/>
              <a:cxnLst/>
              <a:rect l="l" t="t" r="r" b="b"/>
              <a:pathLst>
                <a:path w="12840" h="12754" extrusionOk="0">
                  <a:moveTo>
                    <a:pt x="3301" y="1"/>
                  </a:moveTo>
                  <a:cubicBezTo>
                    <a:pt x="2439" y="1"/>
                    <a:pt x="1824" y="100"/>
                    <a:pt x="1620" y="149"/>
                  </a:cubicBezTo>
                  <a:cubicBezTo>
                    <a:pt x="976" y="325"/>
                    <a:pt x="1" y="6490"/>
                    <a:pt x="3239" y="9495"/>
                  </a:cubicBezTo>
                  <a:cubicBezTo>
                    <a:pt x="6088" y="12188"/>
                    <a:pt x="10166" y="12754"/>
                    <a:pt x="10166" y="12754"/>
                  </a:cubicBezTo>
                  <a:cubicBezTo>
                    <a:pt x="10166" y="12754"/>
                    <a:pt x="12683" y="10471"/>
                    <a:pt x="12683" y="9905"/>
                  </a:cubicBezTo>
                  <a:cubicBezTo>
                    <a:pt x="12683" y="9905"/>
                    <a:pt x="12839" y="4949"/>
                    <a:pt x="10654" y="2842"/>
                  </a:cubicBezTo>
                  <a:cubicBezTo>
                    <a:pt x="8150" y="457"/>
                    <a:pt x="5155" y="1"/>
                    <a:pt x="3301"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750" name="Google Shape;7750;p56"/>
            <p:cNvSpPr/>
            <p:nvPr/>
          </p:nvSpPr>
          <p:spPr>
            <a:xfrm>
              <a:off x="5738885" y="1437670"/>
              <a:ext cx="227114" cy="244742"/>
            </a:xfrm>
            <a:custGeom>
              <a:avLst/>
              <a:gdLst/>
              <a:ahLst/>
              <a:cxnLst/>
              <a:rect l="l" t="t" r="r" b="b"/>
              <a:pathLst>
                <a:path w="7318" h="7886" extrusionOk="0">
                  <a:moveTo>
                    <a:pt x="465" y="0"/>
                  </a:moveTo>
                  <a:cubicBezTo>
                    <a:pt x="379" y="0"/>
                    <a:pt x="332" y="3"/>
                    <a:pt x="332" y="3"/>
                  </a:cubicBezTo>
                  <a:cubicBezTo>
                    <a:pt x="0" y="412"/>
                    <a:pt x="78" y="2695"/>
                    <a:pt x="1873" y="4568"/>
                  </a:cubicBezTo>
                  <a:cubicBezTo>
                    <a:pt x="3668" y="6520"/>
                    <a:pt x="7317" y="7885"/>
                    <a:pt x="7317" y="7885"/>
                  </a:cubicBezTo>
                  <a:cubicBezTo>
                    <a:pt x="7317" y="7885"/>
                    <a:pt x="7161" y="4393"/>
                    <a:pt x="5366" y="2129"/>
                  </a:cubicBezTo>
                  <a:cubicBezTo>
                    <a:pt x="3804" y="121"/>
                    <a:pt x="1094" y="0"/>
                    <a:pt x="465"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751" name="Google Shape;7751;p56"/>
            <p:cNvSpPr/>
            <p:nvPr/>
          </p:nvSpPr>
          <p:spPr>
            <a:xfrm>
              <a:off x="6546664" y="1295591"/>
              <a:ext cx="408793" cy="409817"/>
            </a:xfrm>
            <a:custGeom>
              <a:avLst/>
              <a:gdLst/>
              <a:ahLst/>
              <a:cxnLst/>
              <a:rect l="l" t="t" r="r" b="b"/>
              <a:pathLst>
                <a:path w="13172" h="13205" extrusionOk="0">
                  <a:moveTo>
                    <a:pt x="9410" y="0"/>
                  </a:moveTo>
                  <a:cubicBezTo>
                    <a:pt x="7837" y="0"/>
                    <a:pt x="5897" y="333"/>
                    <a:pt x="4137" y="1420"/>
                  </a:cubicBezTo>
                  <a:cubicBezTo>
                    <a:pt x="567" y="3605"/>
                    <a:pt x="79" y="10688"/>
                    <a:pt x="79" y="10688"/>
                  </a:cubicBezTo>
                  <a:cubicBezTo>
                    <a:pt x="1" y="11332"/>
                    <a:pt x="2030" y="13205"/>
                    <a:pt x="2030" y="13205"/>
                  </a:cubicBezTo>
                  <a:cubicBezTo>
                    <a:pt x="2030" y="13205"/>
                    <a:pt x="7806" y="12951"/>
                    <a:pt x="10479" y="10688"/>
                  </a:cubicBezTo>
                  <a:cubicBezTo>
                    <a:pt x="13171" y="8327"/>
                    <a:pt x="12918" y="1166"/>
                    <a:pt x="12508" y="600"/>
                  </a:cubicBezTo>
                  <a:cubicBezTo>
                    <a:pt x="12261" y="353"/>
                    <a:pt x="11029" y="0"/>
                    <a:pt x="9410"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752" name="Google Shape;7752;p56"/>
            <p:cNvSpPr/>
            <p:nvPr/>
          </p:nvSpPr>
          <p:spPr>
            <a:xfrm>
              <a:off x="6573913" y="1405766"/>
              <a:ext cx="287694" cy="282077"/>
            </a:xfrm>
            <a:custGeom>
              <a:avLst/>
              <a:gdLst/>
              <a:ahLst/>
              <a:cxnLst/>
              <a:rect l="l" t="t" r="r" b="b"/>
              <a:pathLst>
                <a:path w="9270" h="9089" extrusionOk="0">
                  <a:moveTo>
                    <a:pt x="8077" y="1"/>
                  </a:moveTo>
                  <a:cubicBezTo>
                    <a:pt x="7357" y="1"/>
                    <a:pt x="5952" y="218"/>
                    <a:pt x="4001" y="1518"/>
                  </a:cubicBezTo>
                  <a:cubicBezTo>
                    <a:pt x="1074" y="3548"/>
                    <a:pt x="1" y="8035"/>
                    <a:pt x="1" y="8035"/>
                  </a:cubicBezTo>
                  <a:lnTo>
                    <a:pt x="586" y="9089"/>
                  </a:lnTo>
                  <a:cubicBezTo>
                    <a:pt x="9269" y="6572"/>
                    <a:pt x="9191" y="465"/>
                    <a:pt x="8625" y="55"/>
                  </a:cubicBezTo>
                  <a:cubicBezTo>
                    <a:pt x="8625" y="55"/>
                    <a:pt x="8437" y="1"/>
                    <a:pt x="8077"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753" name="Google Shape;7753;p56"/>
            <p:cNvSpPr/>
            <p:nvPr/>
          </p:nvSpPr>
          <p:spPr>
            <a:xfrm>
              <a:off x="5638363" y="2620972"/>
              <a:ext cx="1372181" cy="1090508"/>
            </a:xfrm>
            <a:custGeom>
              <a:avLst/>
              <a:gdLst/>
              <a:ahLst/>
              <a:cxnLst/>
              <a:rect l="l" t="t" r="r" b="b"/>
              <a:pathLst>
                <a:path w="44214" h="35138" extrusionOk="0">
                  <a:moveTo>
                    <a:pt x="28526" y="14634"/>
                  </a:moveTo>
                  <a:cubicBezTo>
                    <a:pt x="28526" y="14966"/>
                    <a:pt x="28448" y="16995"/>
                    <a:pt x="28292" y="17893"/>
                  </a:cubicBezTo>
                  <a:cubicBezTo>
                    <a:pt x="27317" y="17561"/>
                    <a:pt x="26575" y="17327"/>
                    <a:pt x="26419" y="17249"/>
                  </a:cubicBezTo>
                  <a:cubicBezTo>
                    <a:pt x="25853" y="16917"/>
                    <a:pt x="26009" y="14634"/>
                    <a:pt x="26341" y="14634"/>
                  </a:cubicBezTo>
                  <a:close/>
                  <a:moveTo>
                    <a:pt x="14634" y="15863"/>
                  </a:moveTo>
                  <a:cubicBezTo>
                    <a:pt x="15688" y="15941"/>
                    <a:pt x="16585" y="15941"/>
                    <a:pt x="17151" y="15941"/>
                  </a:cubicBezTo>
                  <a:cubicBezTo>
                    <a:pt x="17424" y="15941"/>
                    <a:pt x="17619" y="15907"/>
                    <a:pt x="17742" y="15907"/>
                  </a:cubicBezTo>
                  <a:cubicBezTo>
                    <a:pt x="17804" y="15907"/>
                    <a:pt x="17847" y="15915"/>
                    <a:pt x="17873" y="15941"/>
                  </a:cubicBezTo>
                  <a:cubicBezTo>
                    <a:pt x="17951" y="16098"/>
                    <a:pt x="18205" y="17659"/>
                    <a:pt x="17873" y="18224"/>
                  </a:cubicBezTo>
                  <a:cubicBezTo>
                    <a:pt x="17717" y="18458"/>
                    <a:pt x="16585" y="19200"/>
                    <a:pt x="14868" y="19766"/>
                  </a:cubicBezTo>
                  <a:cubicBezTo>
                    <a:pt x="14302" y="18790"/>
                    <a:pt x="14634" y="15941"/>
                    <a:pt x="14634" y="15941"/>
                  </a:cubicBezTo>
                  <a:lnTo>
                    <a:pt x="14634" y="15863"/>
                  </a:lnTo>
                  <a:close/>
                  <a:moveTo>
                    <a:pt x="10478" y="0"/>
                  </a:moveTo>
                  <a:cubicBezTo>
                    <a:pt x="10478" y="0"/>
                    <a:pt x="7142" y="2283"/>
                    <a:pt x="4137" y="6927"/>
                  </a:cubicBezTo>
                  <a:cubicBezTo>
                    <a:pt x="1054" y="11707"/>
                    <a:pt x="0" y="18146"/>
                    <a:pt x="5366" y="20254"/>
                  </a:cubicBezTo>
                  <a:cubicBezTo>
                    <a:pt x="5756" y="20410"/>
                    <a:pt x="6166" y="20585"/>
                    <a:pt x="6576" y="20663"/>
                  </a:cubicBezTo>
                  <a:cubicBezTo>
                    <a:pt x="5756" y="23668"/>
                    <a:pt x="5112" y="30165"/>
                    <a:pt x="6576" y="32858"/>
                  </a:cubicBezTo>
                  <a:cubicBezTo>
                    <a:pt x="7180" y="33920"/>
                    <a:pt x="14816" y="35137"/>
                    <a:pt x="21931" y="35137"/>
                  </a:cubicBezTo>
                  <a:cubicBezTo>
                    <a:pt x="22396" y="35137"/>
                    <a:pt x="22859" y="35132"/>
                    <a:pt x="23317" y="35121"/>
                  </a:cubicBezTo>
                  <a:cubicBezTo>
                    <a:pt x="29658" y="35043"/>
                    <a:pt x="37073" y="33990"/>
                    <a:pt x="37463" y="32858"/>
                  </a:cubicBezTo>
                  <a:cubicBezTo>
                    <a:pt x="39102" y="27902"/>
                    <a:pt x="37560" y="21229"/>
                    <a:pt x="36897" y="18634"/>
                  </a:cubicBezTo>
                  <a:cubicBezTo>
                    <a:pt x="37795" y="18458"/>
                    <a:pt x="38536" y="18146"/>
                    <a:pt x="39102" y="17561"/>
                  </a:cubicBezTo>
                  <a:cubicBezTo>
                    <a:pt x="44214" y="12527"/>
                    <a:pt x="35843" y="1074"/>
                    <a:pt x="32097" y="0"/>
                  </a:cubicBezTo>
                  <a:cubicBezTo>
                    <a:pt x="31863" y="820"/>
                    <a:pt x="31453" y="1386"/>
                    <a:pt x="30809" y="1639"/>
                  </a:cubicBezTo>
                  <a:cubicBezTo>
                    <a:pt x="28286" y="2374"/>
                    <a:pt x="25426" y="2656"/>
                    <a:pt x="22679" y="2656"/>
                  </a:cubicBezTo>
                  <a:cubicBezTo>
                    <a:pt x="17543" y="2656"/>
                    <a:pt x="12799" y="1672"/>
                    <a:pt x="11376" y="820"/>
                  </a:cubicBezTo>
                  <a:cubicBezTo>
                    <a:pt x="10966" y="664"/>
                    <a:pt x="10732" y="332"/>
                    <a:pt x="1047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54" name="Google Shape;7754;p56"/>
            <p:cNvSpPr/>
            <p:nvPr/>
          </p:nvSpPr>
          <p:spPr>
            <a:xfrm>
              <a:off x="6011372" y="2770561"/>
              <a:ext cx="598324" cy="634076"/>
            </a:xfrm>
            <a:custGeom>
              <a:avLst/>
              <a:gdLst/>
              <a:ahLst/>
              <a:cxnLst/>
              <a:rect l="l" t="t" r="r" b="b"/>
              <a:pathLst>
                <a:path w="19279" h="20431" extrusionOk="0">
                  <a:moveTo>
                    <a:pt x="8534" y="0"/>
                  </a:moveTo>
                  <a:cubicBezTo>
                    <a:pt x="4847" y="0"/>
                    <a:pt x="1453" y="148"/>
                    <a:pt x="1054" y="468"/>
                  </a:cubicBezTo>
                  <a:cubicBezTo>
                    <a:pt x="742" y="800"/>
                    <a:pt x="332" y="5756"/>
                    <a:pt x="79" y="10634"/>
                  </a:cubicBezTo>
                  <a:cubicBezTo>
                    <a:pt x="79" y="10634"/>
                    <a:pt x="4235" y="11765"/>
                    <a:pt x="4235" y="12585"/>
                  </a:cubicBezTo>
                  <a:cubicBezTo>
                    <a:pt x="4469" y="14790"/>
                    <a:pt x="1" y="15765"/>
                    <a:pt x="1" y="15765"/>
                  </a:cubicBezTo>
                  <a:cubicBezTo>
                    <a:pt x="1" y="18029"/>
                    <a:pt x="176" y="19746"/>
                    <a:pt x="410" y="19902"/>
                  </a:cubicBezTo>
                  <a:cubicBezTo>
                    <a:pt x="1029" y="20226"/>
                    <a:pt x="5507" y="20431"/>
                    <a:pt x="9901" y="20431"/>
                  </a:cubicBezTo>
                  <a:cubicBezTo>
                    <a:pt x="14242" y="20431"/>
                    <a:pt x="18500" y="20230"/>
                    <a:pt x="18868" y="19746"/>
                  </a:cubicBezTo>
                  <a:cubicBezTo>
                    <a:pt x="19200" y="19258"/>
                    <a:pt x="19278" y="16819"/>
                    <a:pt x="19200" y="13814"/>
                  </a:cubicBezTo>
                  <a:cubicBezTo>
                    <a:pt x="19200" y="13814"/>
                    <a:pt x="15454" y="13404"/>
                    <a:pt x="15942" y="10965"/>
                  </a:cubicBezTo>
                  <a:cubicBezTo>
                    <a:pt x="16098" y="10302"/>
                    <a:pt x="19103" y="9580"/>
                    <a:pt x="19103" y="9580"/>
                  </a:cubicBezTo>
                  <a:cubicBezTo>
                    <a:pt x="18946" y="5112"/>
                    <a:pt x="18615" y="878"/>
                    <a:pt x="18459" y="644"/>
                  </a:cubicBezTo>
                  <a:cubicBezTo>
                    <a:pt x="18231" y="231"/>
                    <a:pt x="13153" y="0"/>
                    <a:pt x="853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7755" name="Google Shape;7755;p56"/>
            <p:cNvSpPr/>
            <p:nvPr/>
          </p:nvSpPr>
          <p:spPr>
            <a:xfrm>
              <a:off x="6087067" y="2828069"/>
              <a:ext cx="116288" cy="90870"/>
            </a:xfrm>
            <a:custGeom>
              <a:avLst/>
              <a:gdLst/>
              <a:ahLst/>
              <a:cxnLst/>
              <a:rect l="l" t="t" r="r" b="b"/>
              <a:pathLst>
                <a:path w="3747" h="2928" extrusionOk="0">
                  <a:moveTo>
                    <a:pt x="1639" y="976"/>
                  </a:moveTo>
                  <a:cubicBezTo>
                    <a:pt x="1796" y="1054"/>
                    <a:pt x="1952" y="1132"/>
                    <a:pt x="2030" y="1230"/>
                  </a:cubicBezTo>
                  <a:cubicBezTo>
                    <a:pt x="2205" y="1386"/>
                    <a:pt x="2361" y="1464"/>
                    <a:pt x="2439" y="1542"/>
                  </a:cubicBezTo>
                  <a:lnTo>
                    <a:pt x="3005" y="2108"/>
                  </a:lnTo>
                  <a:lnTo>
                    <a:pt x="2361" y="2108"/>
                  </a:lnTo>
                  <a:cubicBezTo>
                    <a:pt x="2283" y="2108"/>
                    <a:pt x="2205" y="2108"/>
                    <a:pt x="2127" y="2030"/>
                  </a:cubicBezTo>
                  <a:cubicBezTo>
                    <a:pt x="2030" y="2030"/>
                    <a:pt x="1952" y="2030"/>
                    <a:pt x="1874" y="1952"/>
                  </a:cubicBezTo>
                  <a:cubicBezTo>
                    <a:pt x="1718" y="1952"/>
                    <a:pt x="1542" y="1874"/>
                    <a:pt x="1464" y="1796"/>
                  </a:cubicBezTo>
                  <a:cubicBezTo>
                    <a:pt x="1308" y="1620"/>
                    <a:pt x="1152" y="1542"/>
                    <a:pt x="1152" y="1386"/>
                  </a:cubicBezTo>
                  <a:cubicBezTo>
                    <a:pt x="1054" y="1308"/>
                    <a:pt x="1054" y="1230"/>
                    <a:pt x="1054" y="1230"/>
                  </a:cubicBezTo>
                  <a:lnTo>
                    <a:pt x="1054" y="1132"/>
                  </a:lnTo>
                  <a:lnTo>
                    <a:pt x="1230" y="1054"/>
                  </a:lnTo>
                  <a:lnTo>
                    <a:pt x="1230" y="976"/>
                  </a:lnTo>
                  <a:cubicBezTo>
                    <a:pt x="1308" y="976"/>
                    <a:pt x="1230" y="1054"/>
                    <a:pt x="1230" y="1054"/>
                  </a:cubicBezTo>
                  <a:lnTo>
                    <a:pt x="1308" y="976"/>
                  </a:lnTo>
                  <a:close/>
                  <a:moveTo>
                    <a:pt x="1308" y="0"/>
                  </a:moveTo>
                  <a:cubicBezTo>
                    <a:pt x="1230" y="0"/>
                    <a:pt x="1054" y="78"/>
                    <a:pt x="976" y="78"/>
                  </a:cubicBezTo>
                  <a:cubicBezTo>
                    <a:pt x="898" y="78"/>
                    <a:pt x="820" y="157"/>
                    <a:pt x="742" y="157"/>
                  </a:cubicBezTo>
                  <a:lnTo>
                    <a:pt x="664" y="254"/>
                  </a:lnTo>
                  <a:lnTo>
                    <a:pt x="566" y="332"/>
                  </a:lnTo>
                  <a:lnTo>
                    <a:pt x="488" y="332"/>
                  </a:lnTo>
                  <a:lnTo>
                    <a:pt x="488" y="410"/>
                  </a:lnTo>
                  <a:lnTo>
                    <a:pt x="410" y="488"/>
                  </a:lnTo>
                  <a:cubicBezTo>
                    <a:pt x="410" y="488"/>
                    <a:pt x="332" y="566"/>
                    <a:pt x="332" y="644"/>
                  </a:cubicBezTo>
                  <a:cubicBezTo>
                    <a:pt x="254" y="644"/>
                    <a:pt x="254" y="742"/>
                    <a:pt x="254" y="742"/>
                  </a:cubicBezTo>
                  <a:cubicBezTo>
                    <a:pt x="0" y="1132"/>
                    <a:pt x="79" y="1620"/>
                    <a:pt x="332" y="1874"/>
                  </a:cubicBezTo>
                  <a:cubicBezTo>
                    <a:pt x="488" y="2205"/>
                    <a:pt x="742" y="2361"/>
                    <a:pt x="898" y="2517"/>
                  </a:cubicBezTo>
                  <a:cubicBezTo>
                    <a:pt x="1152" y="2693"/>
                    <a:pt x="1386" y="2771"/>
                    <a:pt x="1639" y="2849"/>
                  </a:cubicBezTo>
                  <a:cubicBezTo>
                    <a:pt x="1874" y="2849"/>
                    <a:pt x="2030" y="2927"/>
                    <a:pt x="2283" y="2927"/>
                  </a:cubicBezTo>
                  <a:cubicBezTo>
                    <a:pt x="2361" y="2927"/>
                    <a:pt x="2439" y="2927"/>
                    <a:pt x="2615" y="2849"/>
                  </a:cubicBezTo>
                  <a:lnTo>
                    <a:pt x="2849" y="2849"/>
                  </a:lnTo>
                  <a:cubicBezTo>
                    <a:pt x="3005" y="2771"/>
                    <a:pt x="3103" y="2693"/>
                    <a:pt x="3259" y="2693"/>
                  </a:cubicBezTo>
                  <a:cubicBezTo>
                    <a:pt x="3415" y="2595"/>
                    <a:pt x="3591" y="2517"/>
                    <a:pt x="3591" y="2517"/>
                  </a:cubicBezTo>
                  <a:cubicBezTo>
                    <a:pt x="3669" y="2439"/>
                    <a:pt x="3747" y="2283"/>
                    <a:pt x="3669" y="2108"/>
                  </a:cubicBezTo>
                  <a:lnTo>
                    <a:pt x="3591" y="2030"/>
                  </a:lnTo>
                  <a:cubicBezTo>
                    <a:pt x="3591" y="2030"/>
                    <a:pt x="3591" y="1952"/>
                    <a:pt x="3493" y="1874"/>
                  </a:cubicBezTo>
                  <a:cubicBezTo>
                    <a:pt x="3415" y="1620"/>
                    <a:pt x="3259" y="1386"/>
                    <a:pt x="3005" y="1054"/>
                  </a:cubicBezTo>
                  <a:cubicBezTo>
                    <a:pt x="2927" y="898"/>
                    <a:pt x="2771" y="742"/>
                    <a:pt x="2615" y="566"/>
                  </a:cubicBezTo>
                  <a:cubicBezTo>
                    <a:pt x="2518" y="488"/>
                    <a:pt x="2439" y="410"/>
                    <a:pt x="2361" y="410"/>
                  </a:cubicBezTo>
                  <a:cubicBezTo>
                    <a:pt x="2283" y="332"/>
                    <a:pt x="2283" y="332"/>
                    <a:pt x="2205" y="254"/>
                  </a:cubicBezTo>
                  <a:cubicBezTo>
                    <a:pt x="2127" y="254"/>
                    <a:pt x="2030" y="157"/>
                    <a:pt x="2030" y="157"/>
                  </a:cubicBezTo>
                  <a:cubicBezTo>
                    <a:pt x="1952" y="157"/>
                    <a:pt x="1874" y="78"/>
                    <a:pt x="1796" y="78"/>
                  </a:cubicBezTo>
                  <a:cubicBezTo>
                    <a:pt x="1718" y="78"/>
                    <a:pt x="1639" y="0"/>
                    <a:pt x="154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56" name="Google Shape;7756;p56"/>
            <p:cNvSpPr/>
            <p:nvPr/>
          </p:nvSpPr>
          <p:spPr>
            <a:xfrm>
              <a:off x="6185758" y="2808082"/>
              <a:ext cx="95712" cy="100553"/>
            </a:xfrm>
            <a:custGeom>
              <a:avLst/>
              <a:gdLst/>
              <a:ahLst/>
              <a:cxnLst/>
              <a:rect l="l" t="t" r="r" b="b"/>
              <a:pathLst>
                <a:path w="3084" h="3240" extrusionOk="0">
                  <a:moveTo>
                    <a:pt x="1628" y="944"/>
                  </a:moveTo>
                  <a:cubicBezTo>
                    <a:pt x="1653" y="944"/>
                    <a:pt x="1676" y="953"/>
                    <a:pt x="1698" y="976"/>
                  </a:cubicBezTo>
                  <a:lnTo>
                    <a:pt x="1776" y="976"/>
                  </a:lnTo>
                  <a:lnTo>
                    <a:pt x="1952" y="1054"/>
                  </a:lnTo>
                  <a:lnTo>
                    <a:pt x="2030" y="1054"/>
                  </a:lnTo>
                  <a:lnTo>
                    <a:pt x="2030" y="1288"/>
                  </a:lnTo>
                  <a:cubicBezTo>
                    <a:pt x="2030" y="1386"/>
                    <a:pt x="1952" y="1542"/>
                    <a:pt x="1874" y="1698"/>
                  </a:cubicBezTo>
                  <a:cubicBezTo>
                    <a:pt x="1776" y="1874"/>
                    <a:pt x="1698" y="1952"/>
                    <a:pt x="1620" y="2108"/>
                  </a:cubicBezTo>
                  <a:cubicBezTo>
                    <a:pt x="1542" y="2108"/>
                    <a:pt x="1464" y="2186"/>
                    <a:pt x="1386" y="2264"/>
                  </a:cubicBezTo>
                  <a:cubicBezTo>
                    <a:pt x="1386" y="2264"/>
                    <a:pt x="1289" y="2361"/>
                    <a:pt x="1211" y="2361"/>
                  </a:cubicBezTo>
                  <a:cubicBezTo>
                    <a:pt x="1133" y="2440"/>
                    <a:pt x="976" y="2518"/>
                    <a:pt x="898" y="2596"/>
                  </a:cubicBezTo>
                  <a:cubicBezTo>
                    <a:pt x="801" y="2596"/>
                    <a:pt x="723" y="2596"/>
                    <a:pt x="645" y="2674"/>
                  </a:cubicBezTo>
                  <a:cubicBezTo>
                    <a:pt x="645" y="2440"/>
                    <a:pt x="801" y="2186"/>
                    <a:pt x="898" y="1952"/>
                  </a:cubicBezTo>
                  <a:cubicBezTo>
                    <a:pt x="976" y="1776"/>
                    <a:pt x="1055" y="1620"/>
                    <a:pt x="1133" y="1464"/>
                  </a:cubicBezTo>
                  <a:cubicBezTo>
                    <a:pt x="1211" y="1288"/>
                    <a:pt x="1289" y="1210"/>
                    <a:pt x="1386" y="1054"/>
                  </a:cubicBezTo>
                  <a:cubicBezTo>
                    <a:pt x="1497" y="999"/>
                    <a:pt x="1568" y="944"/>
                    <a:pt x="1628" y="944"/>
                  </a:cubicBezTo>
                  <a:close/>
                  <a:moveTo>
                    <a:pt x="1386" y="1"/>
                  </a:moveTo>
                  <a:cubicBezTo>
                    <a:pt x="1289" y="79"/>
                    <a:pt x="1211" y="79"/>
                    <a:pt x="1133" y="157"/>
                  </a:cubicBezTo>
                  <a:cubicBezTo>
                    <a:pt x="1055" y="157"/>
                    <a:pt x="976" y="235"/>
                    <a:pt x="898" y="313"/>
                  </a:cubicBezTo>
                  <a:cubicBezTo>
                    <a:pt x="898" y="313"/>
                    <a:pt x="801" y="410"/>
                    <a:pt x="723" y="488"/>
                  </a:cubicBezTo>
                  <a:lnTo>
                    <a:pt x="645" y="644"/>
                  </a:lnTo>
                  <a:cubicBezTo>
                    <a:pt x="567" y="644"/>
                    <a:pt x="567" y="722"/>
                    <a:pt x="489" y="801"/>
                  </a:cubicBezTo>
                  <a:cubicBezTo>
                    <a:pt x="411" y="898"/>
                    <a:pt x="411" y="976"/>
                    <a:pt x="313" y="1132"/>
                  </a:cubicBezTo>
                  <a:cubicBezTo>
                    <a:pt x="235" y="1288"/>
                    <a:pt x="235" y="1542"/>
                    <a:pt x="157" y="1698"/>
                  </a:cubicBezTo>
                  <a:cubicBezTo>
                    <a:pt x="79" y="2030"/>
                    <a:pt x="79" y="2361"/>
                    <a:pt x="1" y="2596"/>
                  </a:cubicBezTo>
                  <a:lnTo>
                    <a:pt x="1" y="2849"/>
                  </a:lnTo>
                  <a:lnTo>
                    <a:pt x="1" y="2927"/>
                  </a:lnTo>
                  <a:cubicBezTo>
                    <a:pt x="1" y="3083"/>
                    <a:pt x="79" y="3161"/>
                    <a:pt x="235" y="3239"/>
                  </a:cubicBezTo>
                  <a:lnTo>
                    <a:pt x="1055" y="3239"/>
                  </a:lnTo>
                  <a:cubicBezTo>
                    <a:pt x="1133" y="3239"/>
                    <a:pt x="1211" y="3161"/>
                    <a:pt x="1289" y="3161"/>
                  </a:cubicBezTo>
                  <a:cubicBezTo>
                    <a:pt x="1386" y="3161"/>
                    <a:pt x="1464" y="3083"/>
                    <a:pt x="1542" y="3083"/>
                  </a:cubicBezTo>
                  <a:cubicBezTo>
                    <a:pt x="1776" y="3005"/>
                    <a:pt x="1952" y="2927"/>
                    <a:pt x="2108" y="2752"/>
                  </a:cubicBezTo>
                  <a:cubicBezTo>
                    <a:pt x="2362" y="2596"/>
                    <a:pt x="2518" y="2440"/>
                    <a:pt x="2674" y="2186"/>
                  </a:cubicBezTo>
                  <a:cubicBezTo>
                    <a:pt x="2850" y="1952"/>
                    <a:pt x="3006" y="1698"/>
                    <a:pt x="3006" y="1386"/>
                  </a:cubicBezTo>
                  <a:cubicBezTo>
                    <a:pt x="3084" y="1054"/>
                    <a:pt x="3006" y="566"/>
                    <a:pt x="2596" y="313"/>
                  </a:cubicBezTo>
                  <a:cubicBezTo>
                    <a:pt x="2596" y="235"/>
                    <a:pt x="2518" y="235"/>
                    <a:pt x="2518" y="235"/>
                  </a:cubicBezTo>
                  <a:cubicBezTo>
                    <a:pt x="2440" y="157"/>
                    <a:pt x="2362" y="157"/>
                    <a:pt x="2362" y="157"/>
                  </a:cubicBezTo>
                  <a:lnTo>
                    <a:pt x="2186" y="79"/>
                  </a:lnTo>
                  <a:lnTo>
                    <a:pt x="2108"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57" name="Google Shape;7757;p56"/>
            <p:cNvSpPr/>
            <p:nvPr/>
          </p:nvSpPr>
          <p:spPr>
            <a:xfrm>
              <a:off x="6122788" y="2893459"/>
              <a:ext cx="78146" cy="114892"/>
            </a:xfrm>
            <a:custGeom>
              <a:avLst/>
              <a:gdLst/>
              <a:ahLst/>
              <a:cxnLst/>
              <a:rect l="l" t="t" r="r" b="b"/>
              <a:pathLst>
                <a:path w="2518" h="3702" extrusionOk="0">
                  <a:moveTo>
                    <a:pt x="2264" y="1"/>
                  </a:moveTo>
                  <a:cubicBezTo>
                    <a:pt x="2186" y="1"/>
                    <a:pt x="2030" y="98"/>
                    <a:pt x="1952" y="176"/>
                  </a:cubicBezTo>
                  <a:lnTo>
                    <a:pt x="1952" y="254"/>
                  </a:lnTo>
                  <a:lnTo>
                    <a:pt x="1854" y="410"/>
                  </a:lnTo>
                  <a:cubicBezTo>
                    <a:pt x="1854" y="488"/>
                    <a:pt x="1776" y="664"/>
                    <a:pt x="1776" y="820"/>
                  </a:cubicBezTo>
                  <a:cubicBezTo>
                    <a:pt x="1698" y="898"/>
                    <a:pt x="1698" y="976"/>
                    <a:pt x="1698" y="1074"/>
                  </a:cubicBezTo>
                  <a:cubicBezTo>
                    <a:pt x="1620" y="1152"/>
                    <a:pt x="1620" y="1230"/>
                    <a:pt x="1542" y="1308"/>
                  </a:cubicBezTo>
                  <a:cubicBezTo>
                    <a:pt x="1542" y="1386"/>
                    <a:pt x="1464" y="1562"/>
                    <a:pt x="1464" y="1640"/>
                  </a:cubicBezTo>
                  <a:cubicBezTo>
                    <a:pt x="1367" y="1718"/>
                    <a:pt x="1367" y="1796"/>
                    <a:pt x="1288" y="1874"/>
                  </a:cubicBezTo>
                  <a:cubicBezTo>
                    <a:pt x="1210" y="1952"/>
                    <a:pt x="1210" y="2127"/>
                    <a:pt x="1132" y="2206"/>
                  </a:cubicBezTo>
                  <a:cubicBezTo>
                    <a:pt x="1054" y="2284"/>
                    <a:pt x="1054" y="2362"/>
                    <a:pt x="976" y="2440"/>
                  </a:cubicBezTo>
                  <a:cubicBezTo>
                    <a:pt x="801" y="2615"/>
                    <a:pt x="723" y="2693"/>
                    <a:pt x="567" y="2849"/>
                  </a:cubicBezTo>
                  <a:cubicBezTo>
                    <a:pt x="488" y="2927"/>
                    <a:pt x="391" y="3103"/>
                    <a:pt x="313" y="3181"/>
                  </a:cubicBezTo>
                  <a:cubicBezTo>
                    <a:pt x="235" y="3181"/>
                    <a:pt x="157" y="3259"/>
                    <a:pt x="157" y="3259"/>
                  </a:cubicBezTo>
                  <a:cubicBezTo>
                    <a:pt x="79" y="3259"/>
                    <a:pt x="1" y="3415"/>
                    <a:pt x="79" y="3591"/>
                  </a:cubicBezTo>
                  <a:cubicBezTo>
                    <a:pt x="79" y="3646"/>
                    <a:pt x="157" y="3701"/>
                    <a:pt x="258" y="3701"/>
                  </a:cubicBezTo>
                  <a:cubicBezTo>
                    <a:pt x="299" y="3701"/>
                    <a:pt x="345" y="3692"/>
                    <a:pt x="391" y="3669"/>
                  </a:cubicBezTo>
                  <a:lnTo>
                    <a:pt x="567" y="3669"/>
                  </a:lnTo>
                  <a:cubicBezTo>
                    <a:pt x="723" y="3669"/>
                    <a:pt x="879" y="3591"/>
                    <a:pt x="1054" y="3513"/>
                  </a:cubicBezTo>
                  <a:cubicBezTo>
                    <a:pt x="1132" y="3415"/>
                    <a:pt x="1210" y="3337"/>
                    <a:pt x="1288" y="3259"/>
                  </a:cubicBezTo>
                  <a:cubicBezTo>
                    <a:pt x="1464" y="3181"/>
                    <a:pt x="1542" y="3103"/>
                    <a:pt x="1620" y="3025"/>
                  </a:cubicBezTo>
                  <a:cubicBezTo>
                    <a:pt x="1698" y="2927"/>
                    <a:pt x="1776" y="2849"/>
                    <a:pt x="1854" y="2693"/>
                  </a:cubicBezTo>
                  <a:cubicBezTo>
                    <a:pt x="2030" y="2615"/>
                    <a:pt x="2030" y="2537"/>
                    <a:pt x="2108" y="2362"/>
                  </a:cubicBezTo>
                  <a:cubicBezTo>
                    <a:pt x="2186" y="2284"/>
                    <a:pt x="2264" y="2127"/>
                    <a:pt x="2342" y="1952"/>
                  </a:cubicBezTo>
                  <a:cubicBezTo>
                    <a:pt x="2342" y="1874"/>
                    <a:pt x="2440" y="1718"/>
                    <a:pt x="2440" y="1640"/>
                  </a:cubicBezTo>
                  <a:cubicBezTo>
                    <a:pt x="2518" y="1464"/>
                    <a:pt x="2518" y="1308"/>
                    <a:pt x="2518" y="1230"/>
                  </a:cubicBezTo>
                  <a:lnTo>
                    <a:pt x="2518" y="898"/>
                  </a:lnTo>
                  <a:lnTo>
                    <a:pt x="2518" y="410"/>
                  </a:lnTo>
                  <a:lnTo>
                    <a:pt x="2440" y="254"/>
                  </a:lnTo>
                  <a:cubicBezTo>
                    <a:pt x="2440" y="176"/>
                    <a:pt x="2342" y="98"/>
                    <a:pt x="226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58" name="Google Shape;7758;p56"/>
            <p:cNvSpPr/>
            <p:nvPr/>
          </p:nvSpPr>
          <p:spPr>
            <a:xfrm>
              <a:off x="6185758" y="2891039"/>
              <a:ext cx="136306" cy="83608"/>
            </a:xfrm>
            <a:custGeom>
              <a:avLst/>
              <a:gdLst/>
              <a:ahLst/>
              <a:cxnLst/>
              <a:rect l="l" t="t" r="r" b="b"/>
              <a:pathLst>
                <a:path w="4392" h="2694" extrusionOk="0">
                  <a:moveTo>
                    <a:pt x="157" y="1"/>
                  </a:moveTo>
                  <a:cubicBezTo>
                    <a:pt x="79" y="1"/>
                    <a:pt x="1" y="176"/>
                    <a:pt x="1" y="332"/>
                  </a:cubicBezTo>
                  <a:cubicBezTo>
                    <a:pt x="1" y="332"/>
                    <a:pt x="1" y="410"/>
                    <a:pt x="79" y="566"/>
                  </a:cubicBezTo>
                  <a:lnTo>
                    <a:pt x="79" y="820"/>
                  </a:lnTo>
                  <a:cubicBezTo>
                    <a:pt x="157" y="898"/>
                    <a:pt x="157" y="1054"/>
                    <a:pt x="235" y="1152"/>
                  </a:cubicBezTo>
                  <a:cubicBezTo>
                    <a:pt x="313" y="1230"/>
                    <a:pt x="313" y="1386"/>
                    <a:pt x="411" y="1542"/>
                  </a:cubicBezTo>
                  <a:lnTo>
                    <a:pt x="723" y="1874"/>
                  </a:lnTo>
                  <a:lnTo>
                    <a:pt x="1133" y="2284"/>
                  </a:lnTo>
                  <a:cubicBezTo>
                    <a:pt x="1289" y="2362"/>
                    <a:pt x="1464" y="2440"/>
                    <a:pt x="1620" y="2518"/>
                  </a:cubicBezTo>
                  <a:cubicBezTo>
                    <a:pt x="1776" y="2615"/>
                    <a:pt x="1952" y="2615"/>
                    <a:pt x="2108" y="2693"/>
                  </a:cubicBezTo>
                  <a:lnTo>
                    <a:pt x="3162" y="2693"/>
                  </a:lnTo>
                  <a:cubicBezTo>
                    <a:pt x="3240" y="2693"/>
                    <a:pt x="3415" y="2615"/>
                    <a:pt x="3572" y="2615"/>
                  </a:cubicBezTo>
                  <a:cubicBezTo>
                    <a:pt x="3572" y="2615"/>
                    <a:pt x="3650" y="2518"/>
                    <a:pt x="3728" y="2518"/>
                  </a:cubicBezTo>
                  <a:cubicBezTo>
                    <a:pt x="3728" y="2518"/>
                    <a:pt x="3825" y="2518"/>
                    <a:pt x="3903" y="2440"/>
                  </a:cubicBezTo>
                  <a:cubicBezTo>
                    <a:pt x="3981" y="2440"/>
                    <a:pt x="4059" y="2362"/>
                    <a:pt x="4137" y="2362"/>
                  </a:cubicBezTo>
                  <a:cubicBezTo>
                    <a:pt x="4215" y="2284"/>
                    <a:pt x="4313" y="2284"/>
                    <a:pt x="4313" y="2284"/>
                  </a:cubicBezTo>
                  <a:cubicBezTo>
                    <a:pt x="4391" y="2205"/>
                    <a:pt x="4391" y="2127"/>
                    <a:pt x="4391" y="2030"/>
                  </a:cubicBezTo>
                  <a:cubicBezTo>
                    <a:pt x="4391" y="1874"/>
                    <a:pt x="4313" y="1796"/>
                    <a:pt x="4137" y="1796"/>
                  </a:cubicBezTo>
                  <a:lnTo>
                    <a:pt x="2674" y="1796"/>
                  </a:lnTo>
                  <a:cubicBezTo>
                    <a:pt x="2596" y="1796"/>
                    <a:pt x="2440" y="1796"/>
                    <a:pt x="2362" y="1718"/>
                  </a:cubicBezTo>
                  <a:cubicBezTo>
                    <a:pt x="2186" y="1718"/>
                    <a:pt x="2108" y="1640"/>
                    <a:pt x="2030" y="1640"/>
                  </a:cubicBezTo>
                  <a:cubicBezTo>
                    <a:pt x="1874" y="1542"/>
                    <a:pt x="1776" y="1542"/>
                    <a:pt x="1698" y="1464"/>
                  </a:cubicBezTo>
                  <a:cubicBezTo>
                    <a:pt x="1542" y="1386"/>
                    <a:pt x="1464" y="1308"/>
                    <a:pt x="1386" y="1230"/>
                  </a:cubicBezTo>
                  <a:cubicBezTo>
                    <a:pt x="1289" y="1152"/>
                    <a:pt x="1211" y="1054"/>
                    <a:pt x="1133" y="976"/>
                  </a:cubicBezTo>
                  <a:cubicBezTo>
                    <a:pt x="1055" y="898"/>
                    <a:pt x="976" y="820"/>
                    <a:pt x="898" y="742"/>
                  </a:cubicBezTo>
                  <a:cubicBezTo>
                    <a:pt x="801" y="566"/>
                    <a:pt x="645" y="410"/>
                    <a:pt x="567" y="332"/>
                  </a:cubicBezTo>
                  <a:cubicBezTo>
                    <a:pt x="567" y="254"/>
                    <a:pt x="489" y="176"/>
                    <a:pt x="489" y="176"/>
                  </a:cubicBezTo>
                  <a:cubicBezTo>
                    <a:pt x="489" y="79"/>
                    <a:pt x="313" y="1"/>
                    <a:pt x="15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59" name="Google Shape;7759;p56"/>
            <p:cNvSpPr/>
            <p:nvPr/>
          </p:nvSpPr>
          <p:spPr>
            <a:xfrm>
              <a:off x="5930836" y="2353916"/>
              <a:ext cx="724264" cy="349485"/>
            </a:xfrm>
            <a:custGeom>
              <a:avLst/>
              <a:gdLst/>
              <a:ahLst/>
              <a:cxnLst/>
              <a:rect l="l" t="t" r="r" b="b"/>
              <a:pathLst>
                <a:path w="23337" h="11261" extrusionOk="0">
                  <a:moveTo>
                    <a:pt x="19746" y="1"/>
                  </a:moveTo>
                  <a:cubicBezTo>
                    <a:pt x="19024" y="723"/>
                    <a:pt x="18381" y="1211"/>
                    <a:pt x="18049" y="1542"/>
                  </a:cubicBezTo>
                  <a:cubicBezTo>
                    <a:pt x="16751" y="2588"/>
                    <a:pt x="11225" y="7728"/>
                    <a:pt x="9635" y="7728"/>
                  </a:cubicBezTo>
                  <a:cubicBezTo>
                    <a:pt x="9623" y="7728"/>
                    <a:pt x="9612" y="7728"/>
                    <a:pt x="9600" y="7727"/>
                  </a:cubicBezTo>
                  <a:cubicBezTo>
                    <a:pt x="8039" y="7630"/>
                    <a:pt x="4313" y="2030"/>
                    <a:pt x="3161" y="567"/>
                  </a:cubicBezTo>
                  <a:cubicBezTo>
                    <a:pt x="3005" y="489"/>
                    <a:pt x="2927" y="313"/>
                    <a:pt x="2771" y="157"/>
                  </a:cubicBezTo>
                  <a:lnTo>
                    <a:pt x="2596" y="235"/>
                  </a:lnTo>
                  <a:cubicBezTo>
                    <a:pt x="2596" y="235"/>
                    <a:pt x="1210" y="645"/>
                    <a:pt x="820" y="2850"/>
                  </a:cubicBezTo>
                  <a:cubicBezTo>
                    <a:pt x="566" y="4547"/>
                    <a:pt x="0" y="7064"/>
                    <a:pt x="1054" y="8605"/>
                  </a:cubicBezTo>
                  <a:cubicBezTo>
                    <a:pt x="1308" y="8937"/>
                    <a:pt x="1542" y="9269"/>
                    <a:pt x="1952" y="9425"/>
                  </a:cubicBezTo>
                  <a:cubicBezTo>
                    <a:pt x="3375" y="10277"/>
                    <a:pt x="8119" y="11261"/>
                    <a:pt x="13255" y="11261"/>
                  </a:cubicBezTo>
                  <a:cubicBezTo>
                    <a:pt x="16002" y="11261"/>
                    <a:pt x="18862" y="10979"/>
                    <a:pt x="21385" y="10244"/>
                  </a:cubicBezTo>
                  <a:cubicBezTo>
                    <a:pt x="22029" y="9991"/>
                    <a:pt x="22439" y="9425"/>
                    <a:pt x="22673" y="8605"/>
                  </a:cubicBezTo>
                  <a:cubicBezTo>
                    <a:pt x="23337" y="6654"/>
                    <a:pt x="23083" y="3649"/>
                    <a:pt x="22595" y="2186"/>
                  </a:cubicBezTo>
                  <a:cubicBezTo>
                    <a:pt x="22107" y="645"/>
                    <a:pt x="19746" y="1"/>
                    <a:pt x="19746" y="1"/>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7760" name="Google Shape;7760;p56"/>
            <p:cNvSpPr/>
            <p:nvPr/>
          </p:nvSpPr>
          <p:spPr>
            <a:xfrm>
              <a:off x="6013793" y="2372102"/>
              <a:ext cx="48477" cy="261625"/>
            </a:xfrm>
            <a:custGeom>
              <a:avLst/>
              <a:gdLst/>
              <a:ahLst/>
              <a:cxnLst/>
              <a:rect l="l" t="t" r="r" b="b"/>
              <a:pathLst>
                <a:path w="1562" h="8430" extrusionOk="0">
                  <a:moveTo>
                    <a:pt x="1437" y="0"/>
                  </a:moveTo>
                  <a:cubicBezTo>
                    <a:pt x="1405" y="0"/>
                    <a:pt x="1386" y="20"/>
                    <a:pt x="1386" y="59"/>
                  </a:cubicBezTo>
                  <a:cubicBezTo>
                    <a:pt x="1386" y="59"/>
                    <a:pt x="1308" y="59"/>
                    <a:pt x="1308" y="137"/>
                  </a:cubicBezTo>
                  <a:cubicBezTo>
                    <a:pt x="1230" y="215"/>
                    <a:pt x="1230" y="312"/>
                    <a:pt x="1152" y="390"/>
                  </a:cubicBezTo>
                  <a:cubicBezTo>
                    <a:pt x="1074" y="468"/>
                    <a:pt x="976" y="625"/>
                    <a:pt x="898" y="800"/>
                  </a:cubicBezTo>
                  <a:cubicBezTo>
                    <a:pt x="820" y="878"/>
                    <a:pt x="742" y="1034"/>
                    <a:pt x="742" y="1288"/>
                  </a:cubicBezTo>
                  <a:cubicBezTo>
                    <a:pt x="664" y="1444"/>
                    <a:pt x="586" y="1678"/>
                    <a:pt x="488" y="1854"/>
                  </a:cubicBezTo>
                  <a:cubicBezTo>
                    <a:pt x="410" y="2088"/>
                    <a:pt x="332" y="2342"/>
                    <a:pt x="332" y="2576"/>
                  </a:cubicBezTo>
                  <a:cubicBezTo>
                    <a:pt x="254" y="2829"/>
                    <a:pt x="176" y="3063"/>
                    <a:pt x="176" y="3317"/>
                  </a:cubicBezTo>
                  <a:cubicBezTo>
                    <a:pt x="176" y="3551"/>
                    <a:pt x="98" y="3883"/>
                    <a:pt x="98" y="4117"/>
                  </a:cubicBezTo>
                  <a:cubicBezTo>
                    <a:pt x="1" y="4605"/>
                    <a:pt x="1" y="5190"/>
                    <a:pt x="1" y="5678"/>
                  </a:cubicBezTo>
                  <a:lnTo>
                    <a:pt x="1" y="6400"/>
                  </a:lnTo>
                  <a:cubicBezTo>
                    <a:pt x="98" y="6654"/>
                    <a:pt x="98" y="6810"/>
                    <a:pt x="98" y="7044"/>
                  </a:cubicBezTo>
                  <a:cubicBezTo>
                    <a:pt x="98" y="7454"/>
                    <a:pt x="176" y="7785"/>
                    <a:pt x="176" y="7941"/>
                  </a:cubicBezTo>
                  <a:cubicBezTo>
                    <a:pt x="254" y="8195"/>
                    <a:pt x="254" y="8351"/>
                    <a:pt x="254" y="8351"/>
                  </a:cubicBezTo>
                  <a:lnTo>
                    <a:pt x="332" y="8429"/>
                  </a:lnTo>
                  <a:cubicBezTo>
                    <a:pt x="410" y="8429"/>
                    <a:pt x="410" y="8351"/>
                    <a:pt x="410" y="8351"/>
                  </a:cubicBezTo>
                  <a:cubicBezTo>
                    <a:pt x="410" y="8351"/>
                    <a:pt x="410" y="8195"/>
                    <a:pt x="488" y="7941"/>
                  </a:cubicBezTo>
                  <a:lnTo>
                    <a:pt x="488" y="7044"/>
                  </a:lnTo>
                  <a:cubicBezTo>
                    <a:pt x="488" y="6810"/>
                    <a:pt x="586" y="6654"/>
                    <a:pt x="586" y="6400"/>
                  </a:cubicBezTo>
                  <a:lnTo>
                    <a:pt x="586" y="5678"/>
                  </a:lnTo>
                  <a:cubicBezTo>
                    <a:pt x="586" y="5424"/>
                    <a:pt x="664" y="5190"/>
                    <a:pt x="664" y="4937"/>
                  </a:cubicBezTo>
                  <a:cubicBezTo>
                    <a:pt x="664" y="4702"/>
                    <a:pt x="664" y="4449"/>
                    <a:pt x="742" y="4215"/>
                  </a:cubicBezTo>
                  <a:cubicBezTo>
                    <a:pt x="742" y="3961"/>
                    <a:pt x="742" y="3629"/>
                    <a:pt x="820" y="3395"/>
                  </a:cubicBezTo>
                  <a:cubicBezTo>
                    <a:pt x="820" y="3142"/>
                    <a:pt x="898" y="2907"/>
                    <a:pt x="898" y="2654"/>
                  </a:cubicBezTo>
                  <a:cubicBezTo>
                    <a:pt x="976" y="2420"/>
                    <a:pt x="976" y="2264"/>
                    <a:pt x="1074" y="2010"/>
                  </a:cubicBezTo>
                  <a:cubicBezTo>
                    <a:pt x="1074" y="1776"/>
                    <a:pt x="1152" y="1600"/>
                    <a:pt x="1152" y="1444"/>
                  </a:cubicBezTo>
                  <a:cubicBezTo>
                    <a:pt x="1230" y="1034"/>
                    <a:pt x="1386" y="703"/>
                    <a:pt x="1464" y="546"/>
                  </a:cubicBezTo>
                  <a:cubicBezTo>
                    <a:pt x="1464" y="390"/>
                    <a:pt x="1464" y="312"/>
                    <a:pt x="1562" y="312"/>
                  </a:cubicBezTo>
                  <a:lnTo>
                    <a:pt x="1562" y="215"/>
                  </a:lnTo>
                  <a:lnTo>
                    <a:pt x="1562" y="59"/>
                  </a:lnTo>
                  <a:cubicBezTo>
                    <a:pt x="1513" y="20"/>
                    <a:pt x="1469" y="0"/>
                    <a:pt x="143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1" name="Google Shape;7761;p56"/>
            <p:cNvSpPr/>
            <p:nvPr/>
          </p:nvSpPr>
          <p:spPr>
            <a:xfrm>
              <a:off x="6097370" y="2386627"/>
              <a:ext cx="37552" cy="270098"/>
            </a:xfrm>
            <a:custGeom>
              <a:avLst/>
              <a:gdLst/>
              <a:ahLst/>
              <a:cxnLst/>
              <a:rect l="l" t="t" r="r" b="b"/>
              <a:pathLst>
                <a:path w="1210" h="8703" extrusionOk="0">
                  <a:moveTo>
                    <a:pt x="1132" y="0"/>
                  </a:moveTo>
                  <a:cubicBezTo>
                    <a:pt x="1054" y="0"/>
                    <a:pt x="976" y="0"/>
                    <a:pt x="976" y="78"/>
                  </a:cubicBezTo>
                  <a:cubicBezTo>
                    <a:pt x="976" y="78"/>
                    <a:pt x="898" y="157"/>
                    <a:pt x="898" y="410"/>
                  </a:cubicBezTo>
                  <a:cubicBezTo>
                    <a:pt x="820" y="644"/>
                    <a:pt x="644" y="976"/>
                    <a:pt x="566" y="1386"/>
                  </a:cubicBezTo>
                  <a:cubicBezTo>
                    <a:pt x="488" y="1796"/>
                    <a:pt x="410" y="2186"/>
                    <a:pt x="234" y="2771"/>
                  </a:cubicBezTo>
                  <a:cubicBezTo>
                    <a:pt x="234" y="3005"/>
                    <a:pt x="156" y="3259"/>
                    <a:pt x="156" y="3493"/>
                  </a:cubicBezTo>
                  <a:cubicBezTo>
                    <a:pt x="78" y="3747"/>
                    <a:pt x="78" y="4059"/>
                    <a:pt x="78" y="4313"/>
                  </a:cubicBezTo>
                  <a:cubicBezTo>
                    <a:pt x="0" y="4547"/>
                    <a:pt x="0" y="4878"/>
                    <a:pt x="0" y="5112"/>
                  </a:cubicBezTo>
                  <a:lnTo>
                    <a:pt x="0" y="5932"/>
                  </a:lnTo>
                  <a:cubicBezTo>
                    <a:pt x="0" y="6186"/>
                    <a:pt x="0" y="6420"/>
                    <a:pt x="78" y="6673"/>
                  </a:cubicBezTo>
                  <a:cubicBezTo>
                    <a:pt x="78" y="6908"/>
                    <a:pt x="78" y="7161"/>
                    <a:pt x="156" y="7317"/>
                  </a:cubicBezTo>
                  <a:cubicBezTo>
                    <a:pt x="156" y="7473"/>
                    <a:pt x="156" y="7551"/>
                    <a:pt x="234" y="7649"/>
                  </a:cubicBezTo>
                  <a:cubicBezTo>
                    <a:pt x="234" y="7727"/>
                    <a:pt x="234" y="7805"/>
                    <a:pt x="332" y="7883"/>
                  </a:cubicBezTo>
                  <a:cubicBezTo>
                    <a:pt x="332" y="8039"/>
                    <a:pt x="410" y="8215"/>
                    <a:pt x="488" y="8293"/>
                  </a:cubicBezTo>
                  <a:cubicBezTo>
                    <a:pt x="566" y="8527"/>
                    <a:pt x="644" y="8625"/>
                    <a:pt x="644" y="8625"/>
                  </a:cubicBezTo>
                  <a:cubicBezTo>
                    <a:pt x="644" y="8703"/>
                    <a:pt x="722" y="8703"/>
                    <a:pt x="722" y="8703"/>
                  </a:cubicBezTo>
                  <a:cubicBezTo>
                    <a:pt x="820" y="8703"/>
                    <a:pt x="820" y="8625"/>
                    <a:pt x="820" y="8527"/>
                  </a:cubicBezTo>
                  <a:cubicBezTo>
                    <a:pt x="820" y="8527"/>
                    <a:pt x="722" y="8449"/>
                    <a:pt x="722" y="8215"/>
                  </a:cubicBezTo>
                  <a:cubicBezTo>
                    <a:pt x="644" y="8137"/>
                    <a:pt x="644" y="7961"/>
                    <a:pt x="644" y="7805"/>
                  </a:cubicBezTo>
                  <a:cubicBezTo>
                    <a:pt x="644" y="7727"/>
                    <a:pt x="566" y="7649"/>
                    <a:pt x="566" y="7551"/>
                  </a:cubicBezTo>
                  <a:lnTo>
                    <a:pt x="566" y="7317"/>
                  </a:lnTo>
                  <a:lnTo>
                    <a:pt x="566" y="6673"/>
                  </a:lnTo>
                  <a:lnTo>
                    <a:pt x="566" y="5932"/>
                  </a:lnTo>
                  <a:cubicBezTo>
                    <a:pt x="566" y="5698"/>
                    <a:pt x="566" y="5444"/>
                    <a:pt x="644" y="5210"/>
                  </a:cubicBezTo>
                  <a:cubicBezTo>
                    <a:pt x="644" y="4878"/>
                    <a:pt x="644" y="4625"/>
                    <a:pt x="722" y="4391"/>
                  </a:cubicBezTo>
                  <a:cubicBezTo>
                    <a:pt x="722" y="4137"/>
                    <a:pt x="722" y="3825"/>
                    <a:pt x="820" y="3571"/>
                  </a:cubicBezTo>
                  <a:cubicBezTo>
                    <a:pt x="820" y="3337"/>
                    <a:pt x="820" y="3083"/>
                    <a:pt x="898" y="2849"/>
                  </a:cubicBezTo>
                  <a:cubicBezTo>
                    <a:pt x="976" y="2361"/>
                    <a:pt x="976" y="1874"/>
                    <a:pt x="1054" y="1464"/>
                  </a:cubicBezTo>
                  <a:cubicBezTo>
                    <a:pt x="1132" y="1054"/>
                    <a:pt x="1132" y="722"/>
                    <a:pt x="1132" y="488"/>
                  </a:cubicBezTo>
                  <a:cubicBezTo>
                    <a:pt x="1210" y="235"/>
                    <a:pt x="1210" y="78"/>
                    <a:pt x="1210" y="78"/>
                  </a:cubicBezTo>
                  <a:cubicBezTo>
                    <a:pt x="1210" y="78"/>
                    <a:pt x="1210" y="0"/>
                    <a:pt x="113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2" name="Google Shape;7762;p56"/>
            <p:cNvSpPr/>
            <p:nvPr/>
          </p:nvSpPr>
          <p:spPr>
            <a:xfrm>
              <a:off x="6213627" y="2408041"/>
              <a:ext cx="24859" cy="264915"/>
            </a:xfrm>
            <a:custGeom>
              <a:avLst/>
              <a:gdLst/>
              <a:ahLst/>
              <a:cxnLst/>
              <a:rect l="l" t="t" r="r" b="b"/>
              <a:pathLst>
                <a:path w="801" h="8536" extrusionOk="0">
                  <a:moveTo>
                    <a:pt x="657" y="1"/>
                  </a:moveTo>
                  <a:cubicBezTo>
                    <a:pt x="606" y="1"/>
                    <a:pt x="566" y="60"/>
                    <a:pt x="566" y="130"/>
                  </a:cubicBezTo>
                  <a:cubicBezTo>
                    <a:pt x="566" y="130"/>
                    <a:pt x="488" y="208"/>
                    <a:pt x="488" y="442"/>
                  </a:cubicBezTo>
                  <a:cubicBezTo>
                    <a:pt x="391" y="696"/>
                    <a:pt x="313" y="1008"/>
                    <a:pt x="313" y="1340"/>
                  </a:cubicBezTo>
                  <a:cubicBezTo>
                    <a:pt x="157" y="2159"/>
                    <a:pt x="78" y="3213"/>
                    <a:pt x="0" y="4266"/>
                  </a:cubicBezTo>
                  <a:lnTo>
                    <a:pt x="0" y="5086"/>
                  </a:lnTo>
                  <a:lnTo>
                    <a:pt x="0" y="5808"/>
                  </a:lnTo>
                  <a:cubicBezTo>
                    <a:pt x="0" y="6296"/>
                    <a:pt x="0" y="6783"/>
                    <a:pt x="78" y="7193"/>
                  </a:cubicBezTo>
                  <a:cubicBezTo>
                    <a:pt x="78" y="7349"/>
                    <a:pt x="157" y="7525"/>
                    <a:pt x="157" y="7681"/>
                  </a:cubicBezTo>
                  <a:cubicBezTo>
                    <a:pt x="235" y="7837"/>
                    <a:pt x="235" y="8013"/>
                    <a:pt x="235" y="8169"/>
                  </a:cubicBezTo>
                  <a:cubicBezTo>
                    <a:pt x="391" y="8325"/>
                    <a:pt x="391" y="8500"/>
                    <a:pt x="391" y="8500"/>
                  </a:cubicBezTo>
                  <a:cubicBezTo>
                    <a:pt x="391" y="8500"/>
                    <a:pt x="434" y="8535"/>
                    <a:pt x="463" y="8535"/>
                  </a:cubicBezTo>
                  <a:cubicBezTo>
                    <a:pt x="477" y="8535"/>
                    <a:pt x="488" y="8526"/>
                    <a:pt x="488" y="8500"/>
                  </a:cubicBezTo>
                  <a:cubicBezTo>
                    <a:pt x="566" y="8500"/>
                    <a:pt x="566" y="8500"/>
                    <a:pt x="566" y="8422"/>
                  </a:cubicBezTo>
                  <a:lnTo>
                    <a:pt x="566" y="8091"/>
                  </a:lnTo>
                  <a:cubicBezTo>
                    <a:pt x="488" y="7935"/>
                    <a:pt x="488" y="7837"/>
                    <a:pt x="488" y="7681"/>
                  </a:cubicBezTo>
                  <a:lnTo>
                    <a:pt x="488" y="7115"/>
                  </a:lnTo>
                  <a:lnTo>
                    <a:pt x="488" y="6549"/>
                  </a:lnTo>
                  <a:cubicBezTo>
                    <a:pt x="566" y="6296"/>
                    <a:pt x="566" y="6061"/>
                    <a:pt x="566" y="5808"/>
                  </a:cubicBezTo>
                  <a:cubicBezTo>
                    <a:pt x="566" y="5320"/>
                    <a:pt x="644" y="4832"/>
                    <a:pt x="644" y="4266"/>
                  </a:cubicBezTo>
                  <a:cubicBezTo>
                    <a:pt x="644" y="3779"/>
                    <a:pt x="722" y="3291"/>
                    <a:pt x="722" y="2803"/>
                  </a:cubicBezTo>
                  <a:cubicBezTo>
                    <a:pt x="722" y="2315"/>
                    <a:pt x="800" y="1827"/>
                    <a:pt x="800" y="1418"/>
                  </a:cubicBezTo>
                  <a:lnTo>
                    <a:pt x="800" y="442"/>
                  </a:lnTo>
                  <a:lnTo>
                    <a:pt x="800" y="130"/>
                  </a:lnTo>
                  <a:cubicBezTo>
                    <a:pt x="800" y="32"/>
                    <a:pt x="722" y="32"/>
                    <a:pt x="722" y="32"/>
                  </a:cubicBezTo>
                  <a:cubicBezTo>
                    <a:pt x="700" y="10"/>
                    <a:pt x="678" y="1"/>
                    <a:pt x="65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3" name="Google Shape;7763;p56"/>
            <p:cNvSpPr/>
            <p:nvPr/>
          </p:nvSpPr>
          <p:spPr>
            <a:xfrm>
              <a:off x="6329295" y="2416917"/>
              <a:ext cx="30290" cy="264635"/>
            </a:xfrm>
            <a:custGeom>
              <a:avLst/>
              <a:gdLst/>
              <a:ahLst/>
              <a:cxnLst/>
              <a:rect l="l" t="t" r="r" b="b"/>
              <a:pathLst>
                <a:path w="976" h="8527" extrusionOk="0">
                  <a:moveTo>
                    <a:pt x="566" y="0"/>
                  </a:moveTo>
                  <a:cubicBezTo>
                    <a:pt x="488" y="0"/>
                    <a:pt x="488" y="78"/>
                    <a:pt x="410" y="156"/>
                  </a:cubicBezTo>
                  <a:lnTo>
                    <a:pt x="410" y="488"/>
                  </a:lnTo>
                  <a:lnTo>
                    <a:pt x="410" y="1463"/>
                  </a:lnTo>
                  <a:cubicBezTo>
                    <a:pt x="410" y="1873"/>
                    <a:pt x="332" y="2283"/>
                    <a:pt x="332" y="2771"/>
                  </a:cubicBezTo>
                  <a:lnTo>
                    <a:pt x="332" y="4312"/>
                  </a:lnTo>
                  <a:lnTo>
                    <a:pt x="332" y="5034"/>
                  </a:lnTo>
                  <a:lnTo>
                    <a:pt x="332" y="5854"/>
                  </a:lnTo>
                  <a:cubicBezTo>
                    <a:pt x="254" y="6263"/>
                    <a:pt x="254" y="6751"/>
                    <a:pt x="254" y="7161"/>
                  </a:cubicBezTo>
                  <a:cubicBezTo>
                    <a:pt x="254" y="7317"/>
                    <a:pt x="176" y="7473"/>
                    <a:pt x="176" y="7649"/>
                  </a:cubicBezTo>
                  <a:cubicBezTo>
                    <a:pt x="176" y="7805"/>
                    <a:pt x="176" y="7961"/>
                    <a:pt x="78" y="8039"/>
                  </a:cubicBezTo>
                  <a:lnTo>
                    <a:pt x="78" y="8371"/>
                  </a:lnTo>
                  <a:cubicBezTo>
                    <a:pt x="0" y="8449"/>
                    <a:pt x="78" y="8449"/>
                    <a:pt x="78" y="8527"/>
                  </a:cubicBezTo>
                  <a:cubicBezTo>
                    <a:pt x="176" y="8527"/>
                    <a:pt x="176" y="8527"/>
                    <a:pt x="254" y="8449"/>
                  </a:cubicBezTo>
                  <a:cubicBezTo>
                    <a:pt x="254" y="8449"/>
                    <a:pt x="254" y="8371"/>
                    <a:pt x="332" y="8136"/>
                  </a:cubicBezTo>
                  <a:cubicBezTo>
                    <a:pt x="410" y="8039"/>
                    <a:pt x="488" y="7883"/>
                    <a:pt x="488" y="7727"/>
                  </a:cubicBezTo>
                  <a:cubicBezTo>
                    <a:pt x="566" y="7551"/>
                    <a:pt x="664" y="7395"/>
                    <a:pt x="664" y="7239"/>
                  </a:cubicBezTo>
                  <a:cubicBezTo>
                    <a:pt x="742" y="6985"/>
                    <a:pt x="742" y="6829"/>
                    <a:pt x="820" y="6575"/>
                  </a:cubicBezTo>
                  <a:cubicBezTo>
                    <a:pt x="820" y="6341"/>
                    <a:pt x="898" y="6088"/>
                    <a:pt x="898" y="5854"/>
                  </a:cubicBezTo>
                  <a:cubicBezTo>
                    <a:pt x="976" y="5366"/>
                    <a:pt x="976" y="4878"/>
                    <a:pt x="976" y="4312"/>
                  </a:cubicBezTo>
                  <a:lnTo>
                    <a:pt x="976" y="3493"/>
                  </a:lnTo>
                  <a:lnTo>
                    <a:pt x="976" y="2771"/>
                  </a:lnTo>
                  <a:cubicBezTo>
                    <a:pt x="976" y="2283"/>
                    <a:pt x="898" y="1795"/>
                    <a:pt x="898" y="1463"/>
                  </a:cubicBezTo>
                  <a:cubicBezTo>
                    <a:pt x="820" y="1054"/>
                    <a:pt x="820" y="722"/>
                    <a:pt x="742" y="488"/>
                  </a:cubicBezTo>
                  <a:cubicBezTo>
                    <a:pt x="742" y="234"/>
                    <a:pt x="664" y="156"/>
                    <a:pt x="664" y="156"/>
                  </a:cubicBezTo>
                  <a:cubicBezTo>
                    <a:pt x="664" y="78"/>
                    <a:pt x="664" y="0"/>
                    <a:pt x="56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4" name="Google Shape;7764;p56"/>
            <p:cNvSpPr/>
            <p:nvPr/>
          </p:nvSpPr>
          <p:spPr>
            <a:xfrm>
              <a:off x="6430407" y="2414465"/>
              <a:ext cx="27900" cy="267087"/>
            </a:xfrm>
            <a:custGeom>
              <a:avLst/>
              <a:gdLst/>
              <a:ahLst/>
              <a:cxnLst/>
              <a:rect l="l" t="t" r="r" b="b"/>
              <a:pathLst>
                <a:path w="899" h="8606" extrusionOk="0">
                  <a:moveTo>
                    <a:pt x="157" y="1"/>
                  </a:moveTo>
                  <a:cubicBezTo>
                    <a:pt x="79" y="1"/>
                    <a:pt x="1" y="79"/>
                    <a:pt x="1" y="157"/>
                  </a:cubicBezTo>
                  <a:cubicBezTo>
                    <a:pt x="1" y="157"/>
                    <a:pt x="79" y="235"/>
                    <a:pt x="79" y="489"/>
                  </a:cubicBezTo>
                  <a:lnTo>
                    <a:pt x="79" y="1464"/>
                  </a:lnTo>
                  <a:cubicBezTo>
                    <a:pt x="157" y="1874"/>
                    <a:pt x="157" y="2264"/>
                    <a:pt x="157" y="2752"/>
                  </a:cubicBezTo>
                  <a:cubicBezTo>
                    <a:pt x="157" y="3006"/>
                    <a:pt x="235" y="3337"/>
                    <a:pt x="235" y="3572"/>
                  </a:cubicBezTo>
                  <a:lnTo>
                    <a:pt x="235" y="4313"/>
                  </a:lnTo>
                  <a:cubicBezTo>
                    <a:pt x="235" y="4625"/>
                    <a:pt x="235" y="4879"/>
                    <a:pt x="332" y="5113"/>
                  </a:cubicBezTo>
                  <a:lnTo>
                    <a:pt x="332" y="5854"/>
                  </a:lnTo>
                  <a:cubicBezTo>
                    <a:pt x="332" y="6342"/>
                    <a:pt x="235" y="6830"/>
                    <a:pt x="235" y="7240"/>
                  </a:cubicBezTo>
                  <a:cubicBezTo>
                    <a:pt x="235" y="7396"/>
                    <a:pt x="235" y="7552"/>
                    <a:pt x="157" y="7728"/>
                  </a:cubicBezTo>
                  <a:lnTo>
                    <a:pt x="157" y="8118"/>
                  </a:lnTo>
                  <a:cubicBezTo>
                    <a:pt x="79" y="8371"/>
                    <a:pt x="79" y="8450"/>
                    <a:pt x="79" y="8450"/>
                  </a:cubicBezTo>
                  <a:lnTo>
                    <a:pt x="79" y="8606"/>
                  </a:lnTo>
                  <a:cubicBezTo>
                    <a:pt x="157" y="8606"/>
                    <a:pt x="235" y="8606"/>
                    <a:pt x="235" y="8528"/>
                  </a:cubicBezTo>
                  <a:cubicBezTo>
                    <a:pt x="235" y="8528"/>
                    <a:pt x="332" y="8450"/>
                    <a:pt x="410" y="8215"/>
                  </a:cubicBezTo>
                  <a:cubicBezTo>
                    <a:pt x="410" y="8118"/>
                    <a:pt x="488" y="7962"/>
                    <a:pt x="567" y="7806"/>
                  </a:cubicBezTo>
                  <a:cubicBezTo>
                    <a:pt x="567" y="7630"/>
                    <a:pt x="645" y="7474"/>
                    <a:pt x="645" y="7240"/>
                  </a:cubicBezTo>
                  <a:cubicBezTo>
                    <a:pt x="723" y="7064"/>
                    <a:pt x="723" y="6830"/>
                    <a:pt x="820" y="6576"/>
                  </a:cubicBezTo>
                  <a:cubicBezTo>
                    <a:pt x="820" y="6420"/>
                    <a:pt x="898" y="6167"/>
                    <a:pt x="898" y="5854"/>
                  </a:cubicBezTo>
                  <a:lnTo>
                    <a:pt x="898" y="5113"/>
                  </a:lnTo>
                  <a:lnTo>
                    <a:pt x="898" y="4313"/>
                  </a:lnTo>
                  <a:cubicBezTo>
                    <a:pt x="898" y="3728"/>
                    <a:pt x="898" y="3240"/>
                    <a:pt x="820" y="2752"/>
                  </a:cubicBezTo>
                  <a:cubicBezTo>
                    <a:pt x="723" y="2264"/>
                    <a:pt x="645" y="1777"/>
                    <a:pt x="567" y="1386"/>
                  </a:cubicBezTo>
                  <a:cubicBezTo>
                    <a:pt x="488" y="977"/>
                    <a:pt x="410" y="645"/>
                    <a:pt x="410" y="411"/>
                  </a:cubicBezTo>
                  <a:cubicBezTo>
                    <a:pt x="332" y="235"/>
                    <a:pt x="235" y="79"/>
                    <a:pt x="235" y="79"/>
                  </a:cubicBezTo>
                  <a:cubicBezTo>
                    <a:pt x="235" y="1"/>
                    <a:pt x="235" y="1"/>
                    <a:pt x="15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5" name="Google Shape;7765;p56"/>
            <p:cNvSpPr/>
            <p:nvPr/>
          </p:nvSpPr>
          <p:spPr>
            <a:xfrm>
              <a:off x="6483104" y="2386627"/>
              <a:ext cx="66011" cy="270098"/>
            </a:xfrm>
            <a:custGeom>
              <a:avLst/>
              <a:gdLst/>
              <a:ahLst/>
              <a:cxnLst/>
              <a:rect l="l" t="t" r="r" b="b"/>
              <a:pathLst>
                <a:path w="2127" h="8703" extrusionOk="0">
                  <a:moveTo>
                    <a:pt x="98" y="0"/>
                  </a:moveTo>
                  <a:cubicBezTo>
                    <a:pt x="0" y="78"/>
                    <a:pt x="0" y="78"/>
                    <a:pt x="98" y="157"/>
                  </a:cubicBezTo>
                  <a:lnTo>
                    <a:pt x="98" y="235"/>
                  </a:lnTo>
                  <a:cubicBezTo>
                    <a:pt x="176" y="332"/>
                    <a:pt x="176" y="410"/>
                    <a:pt x="254" y="488"/>
                  </a:cubicBezTo>
                  <a:cubicBezTo>
                    <a:pt x="332" y="566"/>
                    <a:pt x="410" y="722"/>
                    <a:pt x="488" y="898"/>
                  </a:cubicBezTo>
                  <a:cubicBezTo>
                    <a:pt x="488" y="976"/>
                    <a:pt x="586" y="1132"/>
                    <a:pt x="664" y="1386"/>
                  </a:cubicBezTo>
                  <a:cubicBezTo>
                    <a:pt x="742" y="1542"/>
                    <a:pt x="820" y="1698"/>
                    <a:pt x="898" y="1952"/>
                  </a:cubicBezTo>
                  <a:cubicBezTo>
                    <a:pt x="976" y="2186"/>
                    <a:pt x="1073" y="2439"/>
                    <a:pt x="1151" y="2674"/>
                  </a:cubicBezTo>
                  <a:cubicBezTo>
                    <a:pt x="1151" y="2927"/>
                    <a:pt x="1229" y="3161"/>
                    <a:pt x="1307" y="3415"/>
                  </a:cubicBezTo>
                  <a:cubicBezTo>
                    <a:pt x="1307" y="3649"/>
                    <a:pt x="1386" y="3981"/>
                    <a:pt x="1386" y="4234"/>
                  </a:cubicBezTo>
                  <a:cubicBezTo>
                    <a:pt x="1464" y="4469"/>
                    <a:pt x="1464" y="4722"/>
                    <a:pt x="1464" y="5034"/>
                  </a:cubicBezTo>
                  <a:cubicBezTo>
                    <a:pt x="1464" y="5288"/>
                    <a:pt x="1561" y="5522"/>
                    <a:pt x="1561" y="5776"/>
                  </a:cubicBezTo>
                  <a:lnTo>
                    <a:pt x="1561" y="6498"/>
                  </a:lnTo>
                  <a:lnTo>
                    <a:pt x="1561" y="7239"/>
                  </a:lnTo>
                  <a:cubicBezTo>
                    <a:pt x="1561" y="7395"/>
                    <a:pt x="1464" y="7551"/>
                    <a:pt x="1464" y="7805"/>
                  </a:cubicBezTo>
                  <a:lnTo>
                    <a:pt x="1464" y="8215"/>
                  </a:lnTo>
                  <a:lnTo>
                    <a:pt x="1464" y="8625"/>
                  </a:lnTo>
                  <a:cubicBezTo>
                    <a:pt x="1464" y="8625"/>
                    <a:pt x="1464" y="8703"/>
                    <a:pt x="1561" y="8703"/>
                  </a:cubicBezTo>
                  <a:cubicBezTo>
                    <a:pt x="1561" y="8703"/>
                    <a:pt x="1639" y="8703"/>
                    <a:pt x="1639" y="8625"/>
                  </a:cubicBezTo>
                  <a:cubicBezTo>
                    <a:pt x="1639" y="8625"/>
                    <a:pt x="1639" y="8449"/>
                    <a:pt x="1717" y="8215"/>
                  </a:cubicBezTo>
                  <a:cubicBezTo>
                    <a:pt x="1795" y="8137"/>
                    <a:pt x="1795" y="7961"/>
                    <a:pt x="1873" y="7805"/>
                  </a:cubicBezTo>
                  <a:cubicBezTo>
                    <a:pt x="1873" y="7649"/>
                    <a:pt x="1951" y="7473"/>
                    <a:pt x="1951" y="7239"/>
                  </a:cubicBezTo>
                  <a:cubicBezTo>
                    <a:pt x="1951" y="7064"/>
                    <a:pt x="2049" y="6830"/>
                    <a:pt x="2049" y="6576"/>
                  </a:cubicBezTo>
                  <a:cubicBezTo>
                    <a:pt x="2049" y="6342"/>
                    <a:pt x="2127" y="6088"/>
                    <a:pt x="2127" y="5776"/>
                  </a:cubicBezTo>
                  <a:lnTo>
                    <a:pt x="2127" y="4956"/>
                  </a:lnTo>
                  <a:cubicBezTo>
                    <a:pt x="2127" y="4722"/>
                    <a:pt x="2049" y="4391"/>
                    <a:pt x="2049" y="4137"/>
                  </a:cubicBezTo>
                  <a:cubicBezTo>
                    <a:pt x="2049" y="3825"/>
                    <a:pt x="1951" y="3571"/>
                    <a:pt x="1951" y="3337"/>
                  </a:cubicBezTo>
                  <a:cubicBezTo>
                    <a:pt x="1873" y="3005"/>
                    <a:pt x="1795" y="2771"/>
                    <a:pt x="1717" y="2517"/>
                  </a:cubicBezTo>
                  <a:cubicBezTo>
                    <a:pt x="1639" y="2283"/>
                    <a:pt x="1561" y="1952"/>
                    <a:pt x="1464" y="1796"/>
                  </a:cubicBezTo>
                  <a:cubicBezTo>
                    <a:pt x="1307" y="1542"/>
                    <a:pt x="1229" y="1308"/>
                    <a:pt x="1151" y="1132"/>
                  </a:cubicBezTo>
                  <a:cubicBezTo>
                    <a:pt x="976" y="976"/>
                    <a:pt x="898" y="820"/>
                    <a:pt x="820" y="644"/>
                  </a:cubicBezTo>
                  <a:cubicBezTo>
                    <a:pt x="742" y="488"/>
                    <a:pt x="586" y="410"/>
                    <a:pt x="488" y="332"/>
                  </a:cubicBezTo>
                  <a:cubicBezTo>
                    <a:pt x="410" y="157"/>
                    <a:pt x="332" y="157"/>
                    <a:pt x="332" y="78"/>
                  </a:cubicBezTo>
                  <a:lnTo>
                    <a:pt x="254"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6" name="Google Shape;7766;p56"/>
            <p:cNvSpPr/>
            <p:nvPr/>
          </p:nvSpPr>
          <p:spPr>
            <a:xfrm>
              <a:off x="6523667" y="2366640"/>
              <a:ext cx="80567" cy="274349"/>
            </a:xfrm>
            <a:custGeom>
              <a:avLst/>
              <a:gdLst/>
              <a:ahLst/>
              <a:cxnLst/>
              <a:rect l="l" t="t" r="r" b="b"/>
              <a:pathLst>
                <a:path w="2596" h="8840" extrusionOk="0">
                  <a:moveTo>
                    <a:pt x="79" y="1"/>
                  </a:moveTo>
                  <a:cubicBezTo>
                    <a:pt x="0" y="79"/>
                    <a:pt x="0" y="157"/>
                    <a:pt x="79" y="157"/>
                  </a:cubicBezTo>
                  <a:cubicBezTo>
                    <a:pt x="79" y="157"/>
                    <a:pt x="157" y="313"/>
                    <a:pt x="332" y="488"/>
                  </a:cubicBezTo>
                  <a:cubicBezTo>
                    <a:pt x="488" y="644"/>
                    <a:pt x="742" y="879"/>
                    <a:pt x="976" y="1210"/>
                  </a:cubicBezTo>
                  <a:cubicBezTo>
                    <a:pt x="1132" y="1464"/>
                    <a:pt x="1230" y="1620"/>
                    <a:pt x="1386" y="1776"/>
                  </a:cubicBezTo>
                  <a:cubicBezTo>
                    <a:pt x="1464" y="2030"/>
                    <a:pt x="1542" y="2264"/>
                    <a:pt x="1620" y="2440"/>
                  </a:cubicBezTo>
                  <a:cubicBezTo>
                    <a:pt x="1718" y="2752"/>
                    <a:pt x="1718" y="3005"/>
                    <a:pt x="1796" y="3239"/>
                  </a:cubicBezTo>
                  <a:cubicBezTo>
                    <a:pt x="1796" y="3571"/>
                    <a:pt x="1796" y="3805"/>
                    <a:pt x="1874" y="4137"/>
                  </a:cubicBezTo>
                  <a:cubicBezTo>
                    <a:pt x="1874" y="4391"/>
                    <a:pt x="1952" y="4703"/>
                    <a:pt x="1952" y="4957"/>
                  </a:cubicBezTo>
                  <a:cubicBezTo>
                    <a:pt x="1952" y="5269"/>
                    <a:pt x="2030" y="5522"/>
                    <a:pt x="2030" y="5854"/>
                  </a:cubicBezTo>
                  <a:cubicBezTo>
                    <a:pt x="2030" y="6088"/>
                    <a:pt x="2030" y="6342"/>
                    <a:pt x="2108" y="6576"/>
                  </a:cubicBezTo>
                  <a:lnTo>
                    <a:pt x="2108" y="7317"/>
                  </a:lnTo>
                  <a:lnTo>
                    <a:pt x="2108" y="7883"/>
                  </a:lnTo>
                  <a:cubicBezTo>
                    <a:pt x="2030" y="8039"/>
                    <a:pt x="2030" y="8195"/>
                    <a:pt x="2030" y="8293"/>
                  </a:cubicBezTo>
                  <a:cubicBezTo>
                    <a:pt x="2030" y="8449"/>
                    <a:pt x="2030" y="8527"/>
                    <a:pt x="1952" y="8605"/>
                  </a:cubicBezTo>
                  <a:lnTo>
                    <a:pt x="1952" y="8683"/>
                  </a:lnTo>
                  <a:lnTo>
                    <a:pt x="1952" y="8781"/>
                  </a:lnTo>
                  <a:cubicBezTo>
                    <a:pt x="1991" y="8820"/>
                    <a:pt x="2030" y="8839"/>
                    <a:pt x="2059" y="8839"/>
                  </a:cubicBezTo>
                  <a:cubicBezTo>
                    <a:pt x="2088" y="8839"/>
                    <a:pt x="2108" y="8820"/>
                    <a:pt x="2108" y="8781"/>
                  </a:cubicBezTo>
                  <a:lnTo>
                    <a:pt x="2205" y="8683"/>
                  </a:lnTo>
                  <a:cubicBezTo>
                    <a:pt x="2205" y="8605"/>
                    <a:pt x="2283" y="8527"/>
                    <a:pt x="2283" y="8371"/>
                  </a:cubicBezTo>
                  <a:cubicBezTo>
                    <a:pt x="2361" y="8293"/>
                    <a:pt x="2361" y="8117"/>
                    <a:pt x="2439" y="7961"/>
                  </a:cubicBezTo>
                  <a:cubicBezTo>
                    <a:pt x="2439" y="7708"/>
                    <a:pt x="2517" y="7552"/>
                    <a:pt x="2517" y="7317"/>
                  </a:cubicBezTo>
                  <a:cubicBezTo>
                    <a:pt x="2596" y="6420"/>
                    <a:pt x="2596" y="5191"/>
                    <a:pt x="2517" y="4059"/>
                  </a:cubicBezTo>
                  <a:cubicBezTo>
                    <a:pt x="2439" y="3727"/>
                    <a:pt x="2439" y="3493"/>
                    <a:pt x="2361" y="3161"/>
                  </a:cubicBezTo>
                  <a:cubicBezTo>
                    <a:pt x="2361" y="2927"/>
                    <a:pt x="2283" y="2596"/>
                    <a:pt x="2205" y="2342"/>
                  </a:cubicBezTo>
                  <a:cubicBezTo>
                    <a:pt x="2030" y="1698"/>
                    <a:pt x="1718" y="1288"/>
                    <a:pt x="1386" y="976"/>
                  </a:cubicBezTo>
                  <a:cubicBezTo>
                    <a:pt x="1054" y="566"/>
                    <a:pt x="742" y="391"/>
                    <a:pt x="566" y="235"/>
                  </a:cubicBezTo>
                  <a:cubicBezTo>
                    <a:pt x="332" y="79"/>
                    <a:pt x="157" y="1"/>
                    <a:pt x="15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767" name="Google Shape;7767;p56"/>
            <p:cNvSpPr/>
            <p:nvPr/>
          </p:nvSpPr>
          <p:spPr>
            <a:xfrm>
              <a:off x="6440710" y="3075138"/>
              <a:ext cx="82988" cy="101143"/>
            </a:xfrm>
            <a:custGeom>
              <a:avLst/>
              <a:gdLst/>
              <a:ahLst/>
              <a:cxnLst/>
              <a:rect l="l" t="t" r="r" b="b"/>
              <a:pathLst>
                <a:path w="2674" h="3259" extrusionOk="0">
                  <a:moveTo>
                    <a:pt x="488" y="0"/>
                  </a:moveTo>
                  <a:cubicBezTo>
                    <a:pt x="156" y="0"/>
                    <a:pt x="0" y="2283"/>
                    <a:pt x="566" y="2615"/>
                  </a:cubicBezTo>
                  <a:cubicBezTo>
                    <a:pt x="722" y="2693"/>
                    <a:pt x="1464" y="2927"/>
                    <a:pt x="2439" y="3259"/>
                  </a:cubicBezTo>
                  <a:cubicBezTo>
                    <a:pt x="2595" y="2361"/>
                    <a:pt x="2673" y="332"/>
                    <a:pt x="2673"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768" name="Google Shape;7768;p56"/>
            <p:cNvSpPr/>
            <p:nvPr/>
          </p:nvSpPr>
          <p:spPr>
            <a:xfrm>
              <a:off x="6082225" y="3113280"/>
              <a:ext cx="121130" cy="121130"/>
            </a:xfrm>
            <a:custGeom>
              <a:avLst/>
              <a:gdLst/>
              <a:ahLst/>
              <a:cxnLst/>
              <a:rect l="l" t="t" r="r" b="b"/>
              <a:pathLst>
                <a:path w="3903" h="3903" extrusionOk="0">
                  <a:moveTo>
                    <a:pt x="332" y="0"/>
                  </a:moveTo>
                  <a:lnTo>
                    <a:pt x="332" y="78"/>
                  </a:lnTo>
                  <a:cubicBezTo>
                    <a:pt x="332" y="78"/>
                    <a:pt x="0" y="2927"/>
                    <a:pt x="566" y="3903"/>
                  </a:cubicBezTo>
                  <a:cubicBezTo>
                    <a:pt x="2283" y="3337"/>
                    <a:pt x="3415" y="2595"/>
                    <a:pt x="3571" y="2361"/>
                  </a:cubicBezTo>
                  <a:cubicBezTo>
                    <a:pt x="3903" y="1796"/>
                    <a:pt x="3649" y="235"/>
                    <a:pt x="3571" y="78"/>
                  </a:cubicBezTo>
                  <a:cubicBezTo>
                    <a:pt x="3532" y="39"/>
                    <a:pt x="3166" y="39"/>
                    <a:pt x="2588" y="39"/>
                  </a:cubicBezTo>
                  <a:cubicBezTo>
                    <a:pt x="2010" y="39"/>
                    <a:pt x="1220" y="39"/>
                    <a:pt x="332"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769" name="Google Shape;7769;p56"/>
            <p:cNvSpPr/>
            <p:nvPr/>
          </p:nvSpPr>
          <p:spPr>
            <a:xfrm>
              <a:off x="5842418" y="1632104"/>
              <a:ext cx="916246" cy="961682"/>
            </a:xfrm>
            <a:custGeom>
              <a:avLst/>
              <a:gdLst/>
              <a:ahLst/>
              <a:cxnLst/>
              <a:rect l="l" t="t" r="r" b="b"/>
              <a:pathLst>
                <a:path w="29523" h="30987" extrusionOk="0">
                  <a:moveTo>
                    <a:pt x="23571" y="1"/>
                  </a:moveTo>
                  <a:cubicBezTo>
                    <a:pt x="23415" y="157"/>
                    <a:pt x="17405" y="4547"/>
                    <a:pt x="16508" y="9523"/>
                  </a:cubicBezTo>
                  <a:cubicBezTo>
                    <a:pt x="15766" y="13737"/>
                    <a:pt x="14303" y="28859"/>
                    <a:pt x="13815" y="28937"/>
                  </a:cubicBezTo>
                  <a:cubicBezTo>
                    <a:pt x="13688" y="28959"/>
                    <a:pt x="13549" y="28971"/>
                    <a:pt x="13410" y="28971"/>
                  </a:cubicBezTo>
                  <a:cubicBezTo>
                    <a:pt x="12930" y="28971"/>
                    <a:pt x="12449" y="28827"/>
                    <a:pt x="12449" y="28449"/>
                  </a:cubicBezTo>
                  <a:cubicBezTo>
                    <a:pt x="12449" y="28059"/>
                    <a:pt x="11864" y="9913"/>
                    <a:pt x="9347" y="6010"/>
                  </a:cubicBezTo>
                  <a:cubicBezTo>
                    <a:pt x="6830" y="2206"/>
                    <a:pt x="4313" y="742"/>
                    <a:pt x="4313" y="742"/>
                  </a:cubicBezTo>
                  <a:cubicBezTo>
                    <a:pt x="1542" y="3259"/>
                    <a:pt x="1" y="6674"/>
                    <a:pt x="1" y="10245"/>
                  </a:cubicBezTo>
                  <a:cubicBezTo>
                    <a:pt x="157" y="16664"/>
                    <a:pt x="3981" y="21464"/>
                    <a:pt x="5620" y="23415"/>
                  </a:cubicBezTo>
                  <a:cubicBezTo>
                    <a:pt x="5776" y="23571"/>
                    <a:pt x="5854" y="23747"/>
                    <a:pt x="6010" y="23825"/>
                  </a:cubicBezTo>
                  <a:cubicBezTo>
                    <a:pt x="7162" y="25288"/>
                    <a:pt x="10888" y="30888"/>
                    <a:pt x="12449" y="30985"/>
                  </a:cubicBezTo>
                  <a:cubicBezTo>
                    <a:pt x="12461" y="30986"/>
                    <a:pt x="12472" y="30986"/>
                    <a:pt x="12484" y="30986"/>
                  </a:cubicBezTo>
                  <a:cubicBezTo>
                    <a:pt x="14074" y="30986"/>
                    <a:pt x="19600" y="25846"/>
                    <a:pt x="20898" y="24800"/>
                  </a:cubicBezTo>
                  <a:cubicBezTo>
                    <a:pt x="21230" y="24469"/>
                    <a:pt x="21873" y="23981"/>
                    <a:pt x="22595" y="23259"/>
                  </a:cubicBezTo>
                  <a:cubicBezTo>
                    <a:pt x="25210" y="20742"/>
                    <a:pt x="29522" y="15610"/>
                    <a:pt x="28293" y="9113"/>
                  </a:cubicBezTo>
                  <a:cubicBezTo>
                    <a:pt x="27473" y="4879"/>
                    <a:pt x="25776" y="1952"/>
                    <a:pt x="2357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770" name="Google Shape;7770;p56"/>
            <p:cNvSpPr/>
            <p:nvPr/>
          </p:nvSpPr>
          <p:spPr>
            <a:xfrm>
              <a:off x="5976241" y="1528416"/>
              <a:ext cx="597703" cy="1002803"/>
            </a:xfrm>
            <a:custGeom>
              <a:avLst/>
              <a:gdLst/>
              <a:ahLst/>
              <a:cxnLst/>
              <a:rect l="l" t="t" r="r" b="b"/>
              <a:pathLst>
                <a:path w="19259" h="32312" extrusionOk="0">
                  <a:moveTo>
                    <a:pt x="10438" y="1"/>
                  </a:moveTo>
                  <a:cubicBezTo>
                    <a:pt x="10320" y="1"/>
                    <a:pt x="10204" y="2"/>
                    <a:pt x="10088" y="5"/>
                  </a:cubicBezTo>
                  <a:cubicBezTo>
                    <a:pt x="6089" y="83"/>
                    <a:pt x="2518" y="1644"/>
                    <a:pt x="1" y="4083"/>
                  </a:cubicBezTo>
                  <a:cubicBezTo>
                    <a:pt x="1" y="4083"/>
                    <a:pt x="2440" y="5371"/>
                    <a:pt x="4391" y="10015"/>
                  </a:cubicBezTo>
                  <a:cubicBezTo>
                    <a:pt x="6089" y="14229"/>
                    <a:pt x="8137" y="31400"/>
                    <a:pt x="8137" y="31790"/>
                  </a:cubicBezTo>
                  <a:cubicBezTo>
                    <a:pt x="8137" y="32168"/>
                    <a:pt x="8618" y="32312"/>
                    <a:pt x="9098" y="32312"/>
                  </a:cubicBezTo>
                  <a:cubicBezTo>
                    <a:pt x="9237" y="32312"/>
                    <a:pt x="9376" y="32300"/>
                    <a:pt x="9503" y="32278"/>
                  </a:cubicBezTo>
                  <a:cubicBezTo>
                    <a:pt x="9991" y="32200"/>
                    <a:pt x="12118" y="17566"/>
                    <a:pt x="13171" y="13351"/>
                  </a:cubicBezTo>
                  <a:cubicBezTo>
                    <a:pt x="14966" y="6600"/>
                    <a:pt x="19103" y="3498"/>
                    <a:pt x="19259" y="3342"/>
                  </a:cubicBezTo>
                  <a:cubicBezTo>
                    <a:pt x="16616" y="924"/>
                    <a:pt x="13290" y="1"/>
                    <a:pt x="10438"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7771" name="Google Shape;7771;p56"/>
            <p:cNvSpPr/>
            <p:nvPr/>
          </p:nvSpPr>
          <p:spPr>
            <a:xfrm>
              <a:off x="5855142" y="3009717"/>
              <a:ext cx="219231" cy="103595"/>
            </a:xfrm>
            <a:custGeom>
              <a:avLst/>
              <a:gdLst/>
              <a:ahLst/>
              <a:cxnLst/>
              <a:rect l="l" t="t" r="r" b="b"/>
              <a:pathLst>
                <a:path w="7064" h="3338" extrusionOk="0">
                  <a:moveTo>
                    <a:pt x="0" y="1"/>
                  </a:moveTo>
                  <a:lnTo>
                    <a:pt x="0" y="79"/>
                  </a:lnTo>
                  <a:cubicBezTo>
                    <a:pt x="0" y="79"/>
                    <a:pt x="0" y="255"/>
                    <a:pt x="157" y="411"/>
                  </a:cubicBezTo>
                  <a:cubicBezTo>
                    <a:pt x="235" y="489"/>
                    <a:pt x="332" y="567"/>
                    <a:pt x="410" y="742"/>
                  </a:cubicBezTo>
                  <a:cubicBezTo>
                    <a:pt x="488" y="820"/>
                    <a:pt x="566" y="977"/>
                    <a:pt x="722" y="1055"/>
                  </a:cubicBezTo>
                  <a:cubicBezTo>
                    <a:pt x="898" y="1230"/>
                    <a:pt x="1054" y="1386"/>
                    <a:pt x="1210" y="1542"/>
                  </a:cubicBezTo>
                  <a:cubicBezTo>
                    <a:pt x="1386" y="1620"/>
                    <a:pt x="1542" y="1796"/>
                    <a:pt x="1796" y="1952"/>
                  </a:cubicBezTo>
                  <a:cubicBezTo>
                    <a:pt x="1952" y="2030"/>
                    <a:pt x="2186" y="2206"/>
                    <a:pt x="2361" y="2284"/>
                  </a:cubicBezTo>
                  <a:cubicBezTo>
                    <a:pt x="2596" y="2440"/>
                    <a:pt x="2849" y="2518"/>
                    <a:pt x="3083" y="2596"/>
                  </a:cubicBezTo>
                  <a:cubicBezTo>
                    <a:pt x="3337" y="2694"/>
                    <a:pt x="3571" y="2772"/>
                    <a:pt x="3825" y="2850"/>
                  </a:cubicBezTo>
                  <a:cubicBezTo>
                    <a:pt x="4059" y="2928"/>
                    <a:pt x="4235" y="3006"/>
                    <a:pt x="4469" y="3006"/>
                  </a:cubicBezTo>
                  <a:cubicBezTo>
                    <a:pt x="4956" y="3181"/>
                    <a:pt x="5366" y="3259"/>
                    <a:pt x="5776" y="3259"/>
                  </a:cubicBezTo>
                  <a:cubicBezTo>
                    <a:pt x="6186" y="3337"/>
                    <a:pt x="6420" y="3337"/>
                    <a:pt x="6674" y="3337"/>
                  </a:cubicBezTo>
                  <a:lnTo>
                    <a:pt x="6986" y="3337"/>
                  </a:lnTo>
                  <a:cubicBezTo>
                    <a:pt x="7064" y="3337"/>
                    <a:pt x="7064" y="3337"/>
                    <a:pt x="7064" y="3259"/>
                  </a:cubicBezTo>
                  <a:cubicBezTo>
                    <a:pt x="7064" y="3259"/>
                    <a:pt x="7064" y="3181"/>
                    <a:pt x="6986" y="3181"/>
                  </a:cubicBezTo>
                  <a:lnTo>
                    <a:pt x="6674" y="3181"/>
                  </a:lnTo>
                  <a:cubicBezTo>
                    <a:pt x="6498" y="3084"/>
                    <a:pt x="6186" y="3084"/>
                    <a:pt x="5776" y="3006"/>
                  </a:cubicBezTo>
                  <a:cubicBezTo>
                    <a:pt x="5444" y="2928"/>
                    <a:pt x="5035" y="2850"/>
                    <a:pt x="4547" y="2772"/>
                  </a:cubicBezTo>
                  <a:cubicBezTo>
                    <a:pt x="4313" y="2694"/>
                    <a:pt x="4137" y="2596"/>
                    <a:pt x="3903" y="2518"/>
                  </a:cubicBezTo>
                  <a:cubicBezTo>
                    <a:pt x="3649" y="2518"/>
                    <a:pt x="3415" y="2362"/>
                    <a:pt x="3161" y="2284"/>
                  </a:cubicBezTo>
                  <a:cubicBezTo>
                    <a:pt x="2927" y="2206"/>
                    <a:pt x="2771" y="2108"/>
                    <a:pt x="2517" y="2030"/>
                  </a:cubicBezTo>
                  <a:cubicBezTo>
                    <a:pt x="2283" y="1952"/>
                    <a:pt x="2108" y="1796"/>
                    <a:pt x="1874" y="1718"/>
                  </a:cubicBezTo>
                  <a:cubicBezTo>
                    <a:pt x="1698" y="1542"/>
                    <a:pt x="1542" y="1464"/>
                    <a:pt x="1386" y="1308"/>
                  </a:cubicBezTo>
                  <a:cubicBezTo>
                    <a:pt x="1210" y="1230"/>
                    <a:pt x="1054" y="1055"/>
                    <a:pt x="898" y="977"/>
                  </a:cubicBezTo>
                  <a:cubicBezTo>
                    <a:pt x="722" y="820"/>
                    <a:pt x="644" y="742"/>
                    <a:pt x="566" y="567"/>
                  </a:cubicBezTo>
                  <a:cubicBezTo>
                    <a:pt x="410" y="489"/>
                    <a:pt x="332" y="411"/>
                    <a:pt x="235" y="333"/>
                  </a:cubicBezTo>
                  <a:cubicBezTo>
                    <a:pt x="157" y="157"/>
                    <a:pt x="79" y="79"/>
                    <a:pt x="79" y="79"/>
                  </a:cubicBezTo>
                  <a:lnTo>
                    <a:pt x="0" y="1"/>
                  </a:lnTo>
                  <a:close/>
                </a:path>
              </a:pathLst>
            </a:custGeom>
            <a:solidFill>
              <a:srgbClr val="8B1F22"/>
            </a:solidFill>
            <a:ln>
              <a:noFill/>
            </a:ln>
          </p:spPr>
          <p:txBody>
            <a:bodyPr spcFirstLastPara="1" wrap="square" lIns="182850" tIns="182850" rIns="182850" bIns="182850" anchor="ctr" anchorCtr="0">
              <a:noAutofit/>
            </a:bodyPr>
            <a:lstStyle/>
            <a:p>
              <a:endParaRPr sz="3600"/>
            </a:p>
          </p:txBody>
        </p:sp>
        <p:sp>
          <p:nvSpPr>
            <p:cNvPr id="7772" name="Google Shape;7772;p56"/>
            <p:cNvSpPr/>
            <p:nvPr/>
          </p:nvSpPr>
          <p:spPr>
            <a:xfrm>
              <a:off x="5693450" y="3133267"/>
              <a:ext cx="396069" cy="141737"/>
            </a:xfrm>
            <a:custGeom>
              <a:avLst/>
              <a:gdLst/>
              <a:ahLst/>
              <a:cxnLst/>
              <a:rect l="l" t="t" r="r" b="b"/>
              <a:pathLst>
                <a:path w="12762" h="4567" extrusionOk="0">
                  <a:moveTo>
                    <a:pt x="79" y="0"/>
                  </a:moveTo>
                  <a:cubicBezTo>
                    <a:pt x="1" y="0"/>
                    <a:pt x="1" y="78"/>
                    <a:pt x="1" y="78"/>
                  </a:cubicBezTo>
                  <a:cubicBezTo>
                    <a:pt x="1" y="78"/>
                    <a:pt x="1" y="176"/>
                    <a:pt x="79" y="254"/>
                  </a:cubicBezTo>
                  <a:cubicBezTo>
                    <a:pt x="79" y="332"/>
                    <a:pt x="176" y="488"/>
                    <a:pt x="254" y="742"/>
                  </a:cubicBezTo>
                  <a:cubicBezTo>
                    <a:pt x="333" y="1054"/>
                    <a:pt x="567" y="1639"/>
                    <a:pt x="1054" y="2205"/>
                  </a:cubicBezTo>
                  <a:cubicBezTo>
                    <a:pt x="1464" y="2693"/>
                    <a:pt x="2128" y="3259"/>
                    <a:pt x="2928" y="3669"/>
                  </a:cubicBezTo>
                  <a:cubicBezTo>
                    <a:pt x="3337" y="3825"/>
                    <a:pt x="3747" y="3981"/>
                    <a:pt x="4235" y="4156"/>
                  </a:cubicBezTo>
                  <a:cubicBezTo>
                    <a:pt x="4391" y="4234"/>
                    <a:pt x="4645" y="4234"/>
                    <a:pt x="4879" y="4312"/>
                  </a:cubicBezTo>
                  <a:cubicBezTo>
                    <a:pt x="5132" y="4312"/>
                    <a:pt x="5289" y="4390"/>
                    <a:pt x="5542" y="4468"/>
                  </a:cubicBezTo>
                  <a:cubicBezTo>
                    <a:pt x="6030" y="4468"/>
                    <a:pt x="6518" y="4566"/>
                    <a:pt x="6908" y="4566"/>
                  </a:cubicBezTo>
                  <a:cubicBezTo>
                    <a:pt x="7396" y="4566"/>
                    <a:pt x="7806" y="4566"/>
                    <a:pt x="8293" y="4468"/>
                  </a:cubicBezTo>
                  <a:cubicBezTo>
                    <a:pt x="8703" y="4468"/>
                    <a:pt x="9113" y="4390"/>
                    <a:pt x="9523" y="4312"/>
                  </a:cubicBezTo>
                  <a:cubicBezTo>
                    <a:pt x="9932" y="4234"/>
                    <a:pt x="10245" y="4156"/>
                    <a:pt x="10576" y="4078"/>
                  </a:cubicBezTo>
                  <a:cubicBezTo>
                    <a:pt x="11220" y="3903"/>
                    <a:pt x="11786" y="3669"/>
                    <a:pt x="12196" y="3590"/>
                  </a:cubicBezTo>
                  <a:cubicBezTo>
                    <a:pt x="12527" y="3415"/>
                    <a:pt x="12762" y="3337"/>
                    <a:pt x="12762" y="3337"/>
                  </a:cubicBezTo>
                  <a:lnTo>
                    <a:pt x="12762" y="3259"/>
                  </a:lnTo>
                  <a:cubicBezTo>
                    <a:pt x="12762" y="3259"/>
                    <a:pt x="12527" y="3337"/>
                    <a:pt x="12118" y="3415"/>
                  </a:cubicBezTo>
                  <a:cubicBezTo>
                    <a:pt x="11786" y="3590"/>
                    <a:pt x="11220" y="3747"/>
                    <a:pt x="10576" y="3903"/>
                  </a:cubicBezTo>
                  <a:cubicBezTo>
                    <a:pt x="10166" y="3903"/>
                    <a:pt x="9835" y="3981"/>
                    <a:pt x="9445" y="4078"/>
                  </a:cubicBezTo>
                  <a:cubicBezTo>
                    <a:pt x="9113" y="4156"/>
                    <a:pt x="8703" y="4156"/>
                    <a:pt x="8215" y="4234"/>
                  </a:cubicBezTo>
                  <a:lnTo>
                    <a:pt x="6908" y="4234"/>
                  </a:lnTo>
                  <a:cubicBezTo>
                    <a:pt x="6518" y="4234"/>
                    <a:pt x="6030" y="4234"/>
                    <a:pt x="5620" y="4156"/>
                  </a:cubicBezTo>
                  <a:cubicBezTo>
                    <a:pt x="5367" y="4078"/>
                    <a:pt x="5132" y="4078"/>
                    <a:pt x="4957" y="3981"/>
                  </a:cubicBezTo>
                  <a:cubicBezTo>
                    <a:pt x="4723" y="3981"/>
                    <a:pt x="4469" y="3903"/>
                    <a:pt x="4313" y="3825"/>
                  </a:cubicBezTo>
                  <a:cubicBezTo>
                    <a:pt x="3825" y="3747"/>
                    <a:pt x="3415" y="3590"/>
                    <a:pt x="3103" y="3337"/>
                  </a:cubicBezTo>
                  <a:cubicBezTo>
                    <a:pt x="2693" y="3181"/>
                    <a:pt x="2362" y="3005"/>
                    <a:pt x="2030" y="2771"/>
                  </a:cubicBezTo>
                  <a:cubicBezTo>
                    <a:pt x="1718" y="2517"/>
                    <a:pt x="1464" y="2283"/>
                    <a:pt x="1230" y="2030"/>
                  </a:cubicBezTo>
                  <a:cubicBezTo>
                    <a:pt x="1054" y="1795"/>
                    <a:pt x="820" y="1542"/>
                    <a:pt x="742" y="1308"/>
                  </a:cubicBezTo>
                  <a:cubicBezTo>
                    <a:pt x="567" y="1054"/>
                    <a:pt x="489" y="820"/>
                    <a:pt x="411" y="664"/>
                  </a:cubicBezTo>
                  <a:cubicBezTo>
                    <a:pt x="333" y="488"/>
                    <a:pt x="254" y="332"/>
                    <a:pt x="176" y="254"/>
                  </a:cubicBezTo>
                  <a:lnTo>
                    <a:pt x="176" y="78"/>
                  </a:lnTo>
                  <a:cubicBezTo>
                    <a:pt x="176" y="0"/>
                    <a:pt x="79" y="0"/>
                    <a:pt x="79" y="0"/>
                  </a:cubicBezTo>
                  <a:close/>
                </a:path>
              </a:pathLst>
            </a:custGeom>
            <a:solidFill>
              <a:srgbClr val="8B1F22"/>
            </a:solidFill>
            <a:ln>
              <a:noFill/>
            </a:ln>
          </p:spPr>
          <p:txBody>
            <a:bodyPr spcFirstLastPara="1" wrap="square" lIns="182850" tIns="182850" rIns="182850" bIns="182850" anchor="ctr" anchorCtr="0">
              <a:noAutofit/>
            </a:bodyPr>
            <a:lstStyle/>
            <a:p>
              <a:endParaRPr sz="3600"/>
            </a:p>
          </p:txBody>
        </p:sp>
        <p:sp>
          <p:nvSpPr>
            <p:cNvPr id="7773" name="Google Shape;7773;p56"/>
            <p:cNvSpPr/>
            <p:nvPr/>
          </p:nvSpPr>
          <p:spPr>
            <a:xfrm>
              <a:off x="6521246" y="3072718"/>
              <a:ext cx="378503" cy="138695"/>
            </a:xfrm>
            <a:custGeom>
              <a:avLst/>
              <a:gdLst/>
              <a:ahLst/>
              <a:cxnLst/>
              <a:rect l="l" t="t" r="r" b="b"/>
              <a:pathLst>
                <a:path w="12196" h="4469" extrusionOk="0">
                  <a:moveTo>
                    <a:pt x="12195" y="0"/>
                  </a:moveTo>
                  <a:lnTo>
                    <a:pt x="12117" y="78"/>
                  </a:lnTo>
                  <a:cubicBezTo>
                    <a:pt x="12117" y="78"/>
                    <a:pt x="12117" y="254"/>
                    <a:pt x="11942" y="664"/>
                  </a:cubicBezTo>
                  <a:cubicBezTo>
                    <a:pt x="11864" y="976"/>
                    <a:pt x="11629" y="1542"/>
                    <a:pt x="11298" y="2029"/>
                  </a:cubicBezTo>
                  <a:cubicBezTo>
                    <a:pt x="11142" y="2361"/>
                    <a:pt x="10888" y="2615"/>
                    <a:pt x="10576" y="2849"/>
                  </a:cubicBezTo>
                  <a:cubicBezTo>
                    <a:pt x="10322" y="3181"/>
                    <a:pt x="9990" y="3337"/>
                    <a:pt x="9678" y="3590"/>
                  </a:cubicBezTo>
                  <a:cubicBezTo>
                    <a:pt x="9269" y="3746"/>
                    <a:pt x="8859" y="3824"/>
                    <a:pt x="8449" y="3981"/>
                  </a:cubicBezTo>
                  <a:cubicBezTo>
                    <a:pt x="8039" y="4078"/>
                    <a:pt x="7551" y="4156"/>
                    <a:pt x="7161" y="4156"/>
                  </a:cubicBezTo>
                  <a:cubicBezTo>
                    <a:pt x="6752" y="4156"/>
                    <a:pt x="6264" y="4234"/>
                    <a:pt x="5854" y="4234"/>
                  </a:cubicBezTo>
                  <a:cubicBezTo>
                    <a:pt x="5366" y="4156"/>
                    <a:pt x="4956" y="4156"/>
                    <a:pt x="4547" y="4156"/>
                  </a:cubicBezTo>
                  <a:cubicBezTo>
                    <a:pt x="3747" y="4078"/>
                    <a:pt x="2927" y="3902"/>
                    <a:pt x="2283" y="3824"/>
                  </a:cubicBezTo>
                  <a:cubicBezTo>
                    <a:pt x="1620" y="3668"/>
                    <a:pt x="1054" y="3590"/>
                    <a:pt x="722" y="3493"/>
                  </a:cubicBezTo>
                  <a:cubicBezTo>
                    <a:pt x="332" y="3415"/>
                    <a:pt x="78" y="3337"/>
                    <a:pt x="78" y="3337"/>
                  </a:cubicBezTo>
                  <a:lnTo>
                    <a:pt x="0" y="3415"/>
                  </a:lnTo>
                  <a:cubicBezTo>
                    <a:pt x="0" y="3415"/>
                    <a:pt x="78" y="3415"/>
                    <a:pt x="78" y="3493"/>
                  </a:cubicBezTo>
                  <a:cubicBezTo>
                    <a:pt x="78" y="3493"/>
                    <a:pt x="332" y="3493"/>
                    <a:pt x="644" y="3668"/>
                  </a:cubicBezTo>
                  <a:cubicBezTo>
                    <a:pt x="1054" y="3746"/>
                    <a:pt x="1620" y="3902"/>
                    <a:pt x="2283" y="4078"/>
                  </a:cubicBezTo>
                  <a:cubicBezTo>
                    <a:pt x="2595" y="4156"/>
                    <a:pt x="2927" y="4234"/>
                    <a:pt x="3337" y="4234"/>
                  </a:cubicBezTo>
                  <a:cubicBezTo>
                    <a:pt x="3747" y="4312"/>
                    <a:pt x="4137" y="4390"/>
                    <a:pt x="4547" y="4390"/>
                  </a:cubicBezTo>
                  <a:cubicBezTo>
                    <a:pt x="4956" y="4468"/>
                    <a:pt x="5366" y="4468"/>
                    <a:pt x="5854" y="4468"/>
                  </a:cubicBezTo>
                  <a:lnTo>
                    <a:pt x="7161" y="4468"/>
                  </a:lnTo>
                  <a:cubicBezTo>
                    <a:pt x="7649" y="4390"/>
                    <a:pt x="8039" y="4312"/>
                    <a:pt x="8527" y="4234"/>
                  </a:cubicBezTo>
                  <a:cubicBezTo>
                    <a:pt x="8937" y="4156"/>
                    <a:pt x="9347" y="3981"/>
                    <a:pt x="9756" y="3824"/>
                  </a:cubicBezTo>
                  <a:cubicBezTo>
                    <a:pt x="10166" y="3590"/>
                    <a:pt x="10478" y="3337"/>
                    <a:pt x="10810" y="3103"/>
                  </a:cubicBezTo>
                  <a:cubicBezTo>
                    <a:pt x="11064" y="2771"/>
                    <a:pt x="11298" y="2439"/>
                    <a:pt x="11454" y="2205"/>
                  </a:cubicBezTo>
                  <a:cubicBezTo>
                    <a:pt x="11864" y="1639"/>
                    <a:pt x="12039" y="1054"/>
                    <a:pt x="12117" y="664"/>
                  </a:cubicBezTo>
                  <a:cubicBezTo>
                    <a:pt x="12117" y="488"/>
                    <a:pt x="12195" y="332"/>
                    <a:pt x="12195" y="254"/>
                  </a:cubicBezTo>
                  <a:lnTo>
                    <a:pt x="12195" y="78"/>
                  </a:lnTo>
                  <a:lnTo>
                    <a:pt x="12195" y="0"/>
                  </a:lnTo>
                  <a:close/>
                </a:path>
              </a:pathLst>
            </a:custGeom>
            <a:solidFill>
              <a:srgbClr val="8B1F22"/>
            </a:solidFill>
            <a:ln>
              <a:noFill/>
            </a:ln>
          </p:spPr>
          <p:txBody>
            <a:bodyPr spcFirstLastPara="1" wrap="square" lIns="182850" tIns="182850" rIns="182850" bIns="182850" anchor="ctr" anchorCtr="0">
              <a:noAutofit/>
            </a:bodyPr>
            <a:lstStyle/>
            <a:p>
              <a:endParaRPr sz="3600"/>
            </a:p>
          </p:txBody>
        </p:sp>
        <p:sp>
          <p:nvSpPr>
            <p:cNvPr id="7774" name="Google Shape;7774;p56"/>
            <p:cNvSpPr/>
            <p:nvPr/>
          </p:nvSpPr>
          <p:spPr>
            <a:xfrm>
              <a:off x="6528508" y="2977037"/>
              <a:ext cx="224693" cy="103564"/>
            </a:xfrm>
            <a:custGeom>
              <a:avLst/>
              <a:gdLst/>
              <a:ahLst/>
              <a:cxnLst/>
              <a:rect l="l" t="t" r="r" b="b"/>
              <a:pathLst>
                <a:path w="7240" h="3337" extrusionOk="0">
                  <a:moveTo>
                    <a:pt x="7239" y="0"/>
                  </a:moveTo>
                  <a:lnTo>
                    <a:pt x="7161" y="78"/>
                  </a:lnTo>
                  <a:lnTo>
                    <a:pt x="6927" y="332"/>
                  </a:lnTo>
                  <a:lnTo>
                    <a:pt x="6674" y="566"/>
                  </a:lnTo>
                  <a:cubicBezTo>
                    <a:pt x="6596" y="722"/>
                    <a:pt x="6439" y="820"/>
                    <a:pt x="6264" y="976"/>
                  </a:cubicBezTo>
                  <a:cubicBezTo>
                    <a:pt x="6186" y="1054"/>
                    <a:pt x="6030" y="1210"/>
                    <a:pt x="5776" y="1308"/>
                  </a:cubicBezTo>
                  <a:cubicBezTo>
                    <a:pt x="5620" y="1464"/>
                    <a:pt x="5464" y="1542"/>
                    <a:pt x="5288" y="1698"/>
                  </a:cubicBezTo>
                  <a:cubicBezTo>
                    <a:pt x="5054" y="1795"/>
                    <a:pt x="4879" y="1873"/>
                    <a:pt x="4644" y="2030"/>
                  </a:cubicBezTo>
                  <a:cubicBezTo>
                    <a:pt x="4391" y="2108"/>
                    <a:pt x="4157" y="2186"/>
                    <a:pt x="3903" y="2283"/>
                  </a:cubicBezTo>
                  <a:cubicBezTo>
                    <a:pt x="3747" y="2361"/>
                    <a:pt x="3513" y="2517"/>
                    <a:pt x="3259" y="2517"/>
                  </a:cubicBezTo>
                  <a:cubicBezTo>
                    <a:pt x="3025" y="2595"/>
                    <a:pt x="2771" y="2673"/>
                    <a:pt x="2537" y="2771"/>
                  </a:cubicBezTo>
                  <a:cubicBezTo>
                    <a:pt x="2361" y="2771"/>
                    <a:pt x="2127" y="2849"/>
                    <a:pt x="1874" y="2927"/>
                  </a:cubicBezTo>
                  <a:cubicBezTo>
                    <a:pt x="1718" y="2927"/>
                    <a:pt x="1464" y="3005"/>
                    <a:pt x="1308" y="3005"/>
                  </a:cubicBezTo>
                  <a:cubicBezTo>
                    <a:pt x="976" y="3083"/>
                    <a:pt x="664" y="3161"/>
                    <a:pt x="410" y="3161"/>
                  </a:cubicBezTo>
                  <a:cubicBezTo>
                    <a:pt x="176" y="3161"/>
                    <a:pt x="98" y="3259"/>
                    <a:pt x="98" y="3259"/>
                  </a:cubicBezTo>
                  <a:lnTo>
                    <a:pt x="1" y="3259"/>
                  </a:lnTo>
                  <a:lnTo>
                    <a:pt x="98" y="3337"/>
                  </a:lnTo>
                  <a:lnTo>
                    <a:pt x="410" y="3337"/>
                  </a:lnTo>
                  <a:cubicBezTo>
                    <a:pt x="586" y="3337"/>
                    <a:pt x="664" y="3259"/>
                    <a:pt x="820" y="3259"/>
                  </a:cubicBezTo>
                  <a:lnTo>
                    <a:pt x="1308" y="3259"/>
                  </a:lnTo>
                  <a:cubicBezTo>
                    <a:pt x="1562" y="3259"/>
                    <a:pt x="1718" y="3161"/>
                    <a:pt x="1952" y="3161"/>
                  </a:cubicBezTo>
                  <a:cubicBezTo>
                    <a:pt x="2205" y="3083"/>
                    <a:pt x="2361" y="3083"/>
                    <a:pt x="2615" y="3005"/>
                  </a:cubicBezTo>
                  <a:cubicBezTo>
                    <a:pt x="2849" y="3005"/>
                    <a:pt x="3103" y="2927"/>
                    <a:pt x="3337" y="2849"/>
                  </a:cubicBezTo>
                  <a:cubicBezTo>
                    <a:pt x="3591" y="2771"/>
                    <a:pt x="3825" y="2673"/>
                    <a:pt x="4079" y="2595"/>
                  </a:cubicBezTo>
                  <a:cubicBezTo>
                    <a:pt x="4313" y="2517"/>
                    <a:pt x="4566" y="2361"/>
                    <a:pt x="4800" y="2283"/>
                  </a:cubicBezTo>
                  <a:cubicBezTo>
                    <a:pt x="4976" y="2186"/>
                    <a:pt x="5210" y="2030"/>
                    <a:pt x="5464" y="1951"/>
                  </a:cubicBezTo>
                  <a:cubicBezTo>
                    <a:pt x="5620" y="1795"/>
                    <a:pt x="5776" y="1698"/>
                    <a:pt x="6030" y="1542"/>
                  </a:cubicBezTo>
                  <a:cubicBezTo>
                    <a:pt x="6186" y="1386"/>
                    <a:pt x="6342" y="1210"/>
                    <a:pt x="6439" y="1132"/>
                  </a:cubicBezTo>
                  <a:cubicBezTo>
                    <a:pt x="6752" y="898"/>
                    <a:pt x="6927" y="566"/>
                    <a:pt x="7083" y="410"/>
                  </a:cubicBezTo>
                  <a:cubicBezTo>
                    <a:pt x="7161" y="234"/>
                    <a:pt x="7239" y="78"/>
                    <a:pt x="7239" y="78"/>
                  </a:cubicBezTo>
                  <a:lnTo>
                    <a:pt x="7239" y="0"/>
                  </a:lnTo>
                  <a:close/>
                </a:path>
              </a:pathLst>
            </a:custGeom>
            <a:solidFill>
              <a:srgbClr val="8B1F22"/>
            </a:solidFill>
            <a:ln>
              <a:noFill/>
            </a:ln>
          </p:spPr>
          <p:txBody>
            <a:bodyPr spcFirstLastPara="1" wrap="square" lIns="182850" tIns="182850" rIns="182850" bIns="182850" anchor="ctr" anchorCtr="0">
              <a:noAutofit/>
            </a:bodyPr>
            <a:lstStyle/>
            <a:p>
              <a:endParaRPr sz="3600"/>
            </a:p>
          </p:txBody>
        </p:sp>
        <p:sp>
          <p:nvSpPr>
            <p:cNvPr id="7775" name="Google Shape;7775;p56"/>
            <p:cNvSpPr/>
            <p:nvPr/>
          </p:nvSpPr>
          <p:spPr>
            <a:xfrm>
              <a:off x="6127629" y="2471694"/>
              <a:ext cx="240583" cy="132023"/>
            </a:xfrm>
            <a:custGeom>
              <a:avLst/>
              <a:gdLst/>
              <a:ahLst/>
              <a:cxnLst/>
              <a:rect l="l" t="t" r="r" b="b"/>
              <a:pathLst>
                <a:path w="7752" h="4254" extrusionOk="0">
                  <a:moveTo>
                    <a:pt x="3123" y="1"/>
                  </a:moveTo>
                  <a:cubicBezTo>
                    <a:pt x="1700" y="1"/>
                    <a:pt x="517" y="476"/>
                    <a:pt x="332" y="1006"/>
                  </a:cubicBezTo>
                  <a:cubicBezTo>
                    <a:pt x="1" y="1806"/>
                    <a:pt x="1796" y="4167"/>
                    <a:pt x="3006" y="4245"/>
                  </a:cubicBezTo>
                  <a:cubicBezTo>
                    <a:pt x="3057" y="4250"/>
                    <a:pt x="3110" y="4253"/>
                    <a:pt x="3165" y="4253"/>
                  </a:cubicBezTo>
                  <a:cubicBezTo>
                    <a:pt x="4758" y="4253"/>
                    <a:pt x="7752" y="1849"/>
                    <a:pt x="6186" y="830"/>
                  </a:cubicBezTo>
                  <a:cubicBezTo>
                    <a:pt x="5218" y="230"/>
                    <a:pt x="4113" y="1"/>
                    <a:pt x="3123" y="1"/>
                  </a:cubicBezTo>
                  <a:close/>
                </a:path>
              </a:pathLst>
            </a:custGeom>
            <a:solidFill>
              <a:srgbClr val="6E4130"/>
            </a:solidFill>
            <a:ln>
              <a:noFill/>
            </a:ln>
          </p:spPr>
          <p:txBody>
            <a:bodyPr spcFirstLastPara="1" wrap="square" lIns="182850" tIns="182850" rIns="182850" bIns="182850" anchor="ctr" anchorCtr="0">
              <a:noAutofit/>
            </a:bodyPr>
            <a:lstStyle/>
            <a:p>
              <a:endParaRPr sz="3600"/>
            </a:p>
          </p:txBody>
        </p:sp>
        <p:sp>
          <p:nvSpPr>
            <p:cNvPr id="7776" name="Google Shape;7776;p56"/>
            <p:cNvSpPr/>
            <p:nvPr/>
          </p:nvSpPr>
          <p:spPr>
            <a:xfrm>
              <a:off x="6412841" y="2106257"/>
              <a:ext cx="138726" cy="98722"/>
            </a:xfrm>
            <a:custGeom>
              <a:avLst/>
              <a:gdLst/>
              <a:ahLst/>
              <a:cxnLst/>
              <a:rect l="l" t="t" r="r" b="b"/>
              <a:pathLst>
                <a:path w="4470" h="3181" extrusionOk="0">
                  <a:moveTo>
                    <a:pt x="4215" y="1"/>
                  </a:moveTo>
                  <a:cubicBezTo>
                    <a:pt x="4137" y="1"/>
                    <a:pt x="4059" y="1"/>
                    <a:pt x="4059" y="98"/>
                  </a:cubicBezTo>
                  <a:lnTo>
                    <a:pt x="4059" y="176"/>
                  </a:lnTo>
                  <a:cubicBezTo>
                    <a:pt x="4059" y="254"/>
                    <a:pt x="3981" y="332"/>
                    <a:pt x="3981" y="410"/>
                  </a:cubicBezTo>
                  <a:cubicBezTo>
                    <a:pt x="3981" y="488"/>
                    <a:pt x="3903" y="664"/>
                    <a:pt x="3903" y="742"/>
                  </a:cubicBezTo>
                  <a:cubicBezTo>
                    <a:pt x="3825" y="898"/>
                    <a:pt x="3825" y="976"/>
                    <a:pt x="3728" y="1152"/>
                  </a:cubicBezTo>
                  <a:cubicBezTo>
                    <a:pt x="3728" y="1230"/>
                    <a:pt x="3650" y="1308"/>
                    <a:pt x="3650" y="1386"/>
                  </a:cubicBezTo>
                  <a:cubicBezTo>
                    <a:pt x="3571" y="1464"/>
                    <a:pt x="3571" y="1464"/>
                    <a:pt x="3493" y="1561"/>
                  </a:cubicBezTo>
                  <a:cubicBezTo>
                    <a:pt x="3415" y="1718"/>
                    <a:pt x="3337" y="1796"/>
                    <a:pt x="3162" y="1952"/>
                  </a:cubicBezTo>
                  <a:cubicBezTo>
                    <a:pt x="3162" y="2049"/>
                    <a:pt x="3084" y="2049"/>
                    <a:pt x="3006" y="2127"/>
                  </a:cubicBezTo>
                  <a:cubicBezTo>
                    <a:pt x="2928" y="2127"/>
                    <a:pt x="2850" y="2205"/>
                    <a:pt x="2752" y="2205"/>
                  </a:cubicBezTo>
                  <a:cubicBezTo>
                    <a:pt x="2674" y="2205"/>
                    <a:pt x="2674" y="2283"/>
                    <a:pt x="2596" y="2283"/>
                  </a:cubicBezTo>
                  <a:lnTo>
                    <a:pt x="2264" y="2361"/>
                  </a:lnTo>
                  <a:lnTo>
                    <a:pt x="2030" y="2361"/>
                  </a:lnTo>
                  <a:lnTo>
                    <a:pt x="1776" y="2283"/>
                  </a:lnTo>
                  <a:cubicBezTo>
                    <a:pt x="1620" y="2283"/>
                    <a:pt x="1464" y="2205"/>
                    <a:pt x="1289" y="2127"/>
                  </a:cubicBezTo>
                  <a:cubicBezTo>
                    <a:pt x="1211" y="2049"/>
                    <a:pt x="1211" y="1952"/>
                    <a:pt x="1133" y="1952"/>
                  </a:cubicBezTo>
                  <a:cubicBezTo>
                    <a:pt x="1054" y="1874"/>
                    <a:pt x="1054" y="1796"/>
                    <a:pt x="976" y="1718"/>
                  </a:cubicBezTo>
                  <a:cubicBezTo>
                    <a:pt x="898" y="1640"/>
                    <a:pt x="801" y="1464"/>
                    <a:pt x="723" y="1308"/>
                  </a:cubicBezTo>
                  <a:cubicBezTo>
                    <a:pt x="567" y="1074"/>
                    <a:pt x="489" y="820"/>
                    <a:pt x="411" y="586"/>
                  </a:cubicBezTo>
                  <a:lnTo>
                    <a:pt x="411" y="410"/>
                  </a:lnTo>
                  <a:cubicBezTo>
                    <a:pt x="411" y="332"/>
                    <a:pt x="313" y="332"/>
                    <a:pt x="313" y="332"/>
                  </a:cubicBezTo>
                  <a:cubicBezTo>
                    <a:pt x="313" y="254"/>
                    <a:pt x="235" y="176"/>
                    <a:pt x="157" y="176"/>
                  </a:cubicBezTo>
                  <a:cubicBezTo>
                    <a:pt x="79" y="176"/>
                    <a:pt x="1" y="254"/>
                    <a:pt x="1" y="332"/>
                  </a:cubicBezTo>
                  <a:lnTo>
                    <a:pt x="1" y="410"/>
                  </a:lnTo>
                  <a:lnTo>
                    <a:pt x="1" y="664"/>
                  </a:lnTo>
                  <a:cubicBezTo>
                    <a:pt x="1" y="898"/>
                    <a:pt x="1" y="1230"/>
                    <a:pt x="79" y="1561"/>
                  </a:cubicBezTo>
                  <a:cubicBezTo>
                    <a:pt x="157" y="1718"/>
                    <a:pt x="235" y="1952"/>
                    <a:pt x="313" y="2127"/>
                  </a:cubicBezTo>
                  <a:cubicBezTo>
                    <a:pt x="411" y="2205"/>
                    <a:pt x="489" y="2361"/>
                    <a:pt x="567" y="2439"/>
                  </a:cubicBezTo>
                  <a:lnTo>
                    <a:pt x="801" y="2693"/>
                  </a:lnTo>
                  <a:cubicBezTo>
                    <a:pt x="976" y="2849"/>
                    <a:pt x="1211" y="3025"/>
                    <a:pt x="1542" y="3103"/>
                  </a:cubicBezTo>
                  <a:cubicBezTo>
                    <a:pt x="1620" y="3181"/>
                    <a:pt x="1776" y="3181"/>
                    <a:pt x="1952" y="3181"/>
                  </a:cubicBezTo>
                  <a:lnTo>
                    <a:pt x="2674" y="3181"/>
                  </a:lnTo>
                  <a:cubicBezTo>
                    <a:pt x="2850" y="3103"/>
                    <a:pt x="3006" y="3025"/>
                    <a:pt x="3084" y="3025"/>
                  </a:cubicBezTo>
                  <a:cubicBezTo>
                    <a:pt x="3240" y="2927"/>
                    <a:pt x="3337" y="2849"/>
                    <a:pt x="3493" y="2771"/>
                  </a:cubicBezTo>
                  <a:cubicBezTo>
                    <a:pt x="3571" y="2693"/>
                    <a:pt x="3650" y="2615"/>
                    <a:pt x="3825" y="2537"/>
                  </a:cubicBezTo>
                  <a:cubicBezTo>
                    <a:pt x="3981" y="2361"/>
                    <a:pt x="4059" y="2127"/>
                    <a:pt x="4137" y="1952"/>
                  </a:cubicBezTo>
                  <a:cubicBezTo>
                    <a:pt x="4313" y="1718"/>
                    <a:pt x="4313" y="1561"/>
                    <a:pt x="4391" y="1308"/>
                  </a:cubicBezTo>
                  <a:cubicBezTo>
                    <a:pt x="4469" y="976"/>
                    <a:pt x="4469" y="664"/>
                    <a:pt x="4469" y="488"/>
                  </a:cubicBezTo>
                  <a:cubicBezTo>
                    <a:pt x="4391" y="332"/>
                    <a:pt x="4391" y="254"/>
                    <a:pt x="4391" y="254"/>
                  </a:cubicBezTo>
                  <a:lnTo>
                    <a:pt x="4391" y="98"/>
                  </a:lnTo>
                  <a:cubicBezTo>
                    <a:pt x="4391" y="98"/>
                    <a:pt x="4313" y="1"/>
                    <a:pt x="4215"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77" name="Google Shape;7777;p56"/>
            <p:cNvSpPr/>
            <p:nvPr/>
          </p:nvSpPr>
          <p:spPr>
            <a:xfrm>
              <a:off x="6415262" y="2174689"/>
              <a:ext cx="40625" cy="52697"/>
            </a:xfrm>
            <a:custGeom>
              <a:avLst/>
              <a:gdLst/>
              <a:ahLst/>
              <a:cxnLst/>
              <a:rect l="l" t="t" r="r" b="b"/>
              <a:pathLst>
                <a:path w="1309" h="1698" extrusionOk="0">
                  <a:moveTo>
                    <a:pt x="1133" y="0"/>
                  </a:moveTo>
                  <a:cubicBezTo>
                    <a:pt x="1055" y="0"/>
                    <a:pt x="898" y="0"/>
                    <a:pt x="820" y="78"/>
                  </a:cubicBezTo>
                  <a:lnTo>
                    <a:pt x="79" y="1386"/>
                  </a:lnTo>
                  <a:cubicBezTo>
                    <a:pt x="1" y="1464"/>
                    <a:pt x="79" y="1620"/>
                    <a:pt x="157" y="1698"/>
                  </a:cubicBezTo>
                  <a:lnTo>
                    <a:pt x="235" y="1698"/>
                  </a:lnTo>
                  <a:cubicBezTo>
                    <a:pt x="333" y="1698"/>
                    <a:pt x="411" y="1698"/>
                    <a:pt x="489" y="1620"/>
                  </a:cubicBezTo>
                  <a:lnTo>
                    <a:pt x="1211" y="332"/>
                  </a:lnTo>
                  <a:cubicBezTo>
                    <a:pt x="1308" y="234"/>
                    <a:pt x="1211" y="78"/>
                    <a:pt x="1133"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78" name="Google Shape;7778;p56"/>
            <p:cNvSpPr/>
            <p:nvPr/>
          </p:nvSpPr>
          <p:spPr>
            <a:xfrm>
              <a:off x="6478263" y="2184992"/>
              <a:ext cx="17566" cy="65422"/>
            </a:xfrm>
            <a:custGeom>
              <a:avLst/>
              <a:gdLst/>
              <a:ahLst/>
              <a:cxnLst/>
              <a:rect l="l" t="t" r="r" b="b"/>
              <a:pathLst>
                <a:path w="566" h="2108" extrusionOk="0">
                  <a:moveTo>
                    <a:pt x="156" y="0"/>
                  </a:moveTo>
                  <a:cubicBezTo>
                    <a:pt x="78" y="0"/>
                    <a:pt x="0" y="78"/>
                    <a:pt x="0" y="234"/>
                  </a:cubicBezTo>
                  <a:lnTo>
                    <a:pt x="78" y="1951"/>
                  </a:lnTo>
                  <a:cubicBezTo>
                    <a:pt x="78" y="2029"/>
                    <a:pt x="156" y="2107"/>
                    <a:pt x="332" y="2107"/>
                  </a:cubicBezTo>
                  <a:cubicBezTo>
                    <a:pt x="488" y="2107"/>
                    <a:pt x="566" y="2029"/>
                    <a:pt x="566" y="1854"/>
                  </a:cubicBezTo>
                  <a:lnTo>
                    <a:pt x="410" y="234"/>
                  </a:lnTo>
                  <a:cubicBezTo>
                    <a:pt x="410" y="78"/>
                    <a:pt x="332" y="0"/>
                    <a:pt x="156"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79" name="Google Shape;7779;p56"/>
            <p:cNvSpPr/>
            <p:nvPr/>
          </p:nvSpPr>
          <p:spPr>
            <a:xfrm>
              <a:off x="6510943" y="2170437"/>
              <a:ext cx="50897" cy="44846"/>
            </a:xfrm>
            <a:custGeom>
              <a:avLst/>
              <a:gdLst/>
              <a:ahLst/>
              <a:cxnLst/>
              <a:rect l="l" t="t" r="r" b="b"/>
              <a:pathLst>
                <a:path w="1640" h="1445" extrusionOk="0">
                  <a:moveTo>
                    <a:pt x="252" y="1"/>
                  </a:moveTo>
                  <a:cubicBezTo>
                    <a:pt x="191" y="1"/>
                    <a:pt x="128" y="20"/>
                    <a:pt x="79" y="59"/>
                  </a:cubicBezTo>
                  <a:cubicBezTo>
                    <a:pt x="1" y="215"/>
                    <a:pt x="1" y="293"/>
                    <a:pt x="79" y="371"/>
                  </a:cubicBezTo>
                  <a:lnTo>
                    <a:pt x="1230" y="1347"/>
                  </a:lnTo>
                  <a:cubicBezTo>
                    <a:pt x="1308" y="1445"/>
                    <a:pt x="1386" y="1445"/>
                    <a:pt x="1386" y="1445"/>
                  </a:cubicBezTo>
                  <a:cubicBezTo>
                    <a:pt x="1464" y="1445"/>
                    <a:pt x="1542" y="1445"/>
                    <a:pt x="1542" y="1347"/>
                  </a:cubicBezTo>
                  <a:cubicBezTo>
                    <a:pt x="1640" y="1269"/>
                    <a:pt x="1640" y="1113"/>
                    <a:pt x="1542" y="1035"/>
                  </a:cubicBezTo>
                  <a:lnTo>
                    <a:pt x="410" y="59"/>
                  </a:lnTo>
                  <a:cubicBezTo>
                    <a:pt x="371" y="20"/>
                    <a:pt x="313" y="1"/>
                    <a:pt x="252"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0" name="Google Shape;7780;p56"/>
            <p:cNvSpPr/>
            <p:nvPr/>
          </p:nvSpPr>
          <p:spPr>
            <a:xfrm>
              <a:off x="5993806" y="2106257"/>
              <a:ext cx="138695" cy="98722"/>
            </a:xfrm>
            <a:custGeom>
              <a:avLst/>
              <a:gdLst/>
              <a:ahLst/>
              <a:cxnLst/>
              <a:rect l="l" t="t" r="r" b="b"/>
              <a:pathLst>
                <a:path w="4469" h="3181" extrusionOk="0">
                  <a:moveTo>
                    <a:pt x="254" y="1"/>
                  </a:moveTo>
                  <a:cubicBezTo>
                    <a:pt x="157" y="1"/>
                    <a:pt x="79" y="1"/>
                    <a:pt x="1" y="98"/>
                  </a:cubicBezTo>
                  <a:lnTo>
                    <a:pt x="1" y="254"/>
                  </a:lnTo>
                  <a:lnTo>
                    <a:pt x="1" y="488"/>
                  </a:lnTo>
                  <a:lnTo>
                    <a:pt x="1" y="1308"/>
                  </a:lnTo>
                  <a:cubicBezTo>
                    <a:pt x="79" y="1561"/>
                    <a:pt x="157" y="1718"/>
                    <a:pt x="254" y="1952"/>
                  </a:cubicBezTo>
                  <a:cubicBezTo>
                    <a:pt x="332" y="2127"/>
                    <a:pt x="488" y="2361"/>
                    <a:pt x="645" y="2537"/>
                  </a:cubicBezTo>
                  <a:cubicBezTo>
                    <a:pt x="742" y="2615"/>
                    <a:pt x="820" y="2693"/>
                    <a:pt x="898" y="2771"/>
                  </a:cubicBezTo>
                  <a:cubicBezTo>
                    <a:pt x="1054" y="2849"/>
                    <a:pt x="1132" y="2927"/>
                    <a:pt x="1308" y="3025"/>
                  </a:cubicBezTo>
                  <a:cubicBezTo>
                    <a:pt x="1464" y="3025"/>
                    <a:pt x="1542" y="3103"/>
                    <a:pt x="1718" y="3181"/>
                  </a:cubicBezTo>
                  <a:lnTo>
                    <a:pt x="2518" y="3181"/>
                  </a:lnTo>
                  <a:cubicBezTo>
                    <a:pt x="2596" y="3181"/>
                    <a:pt x="2771" y="3181"/>
                    <a:pt x="2927" y="3103"/>
                  </a:cubicBezTo>
                  <a:cubicBezTo>
                    <a:pt x="3181" y="3025"/>
                    <a:pt x="3415" y="2849"/>
                    <a:pt x="3571" y="2693"/>
                  </a:cubicBezTo>
                  <a:cubicBezTo>
                    <a:pt x="3747" y="2615"/>
                    <a:pt x="3825" y="2537"/>
                    <a:pt x="3903" y="2439"/>
                  </a:cubicBezTo>
                  <a:cubicBezTo>
                    <a:pt x="3981" y="2361"/>
                    <a:pt x="3981" y="2205"/>
                    <a:pt x="4059" y="2127"/>
                  </a:cubicBezTo>
                  <a:cubicBezTo>
                    <a:pt x="4157" y="1952"/>
                    <a:pt x="4235" y="1718"/>
                    <a:pt x="4313" y="1561"/>
                  </a:cubicBezTo>
                  <a:cubicBezTo>
                    <a:pt x="4391" y="1230"/>
                    <a:pt x="4391" y="898"/>
                    <a:pt x="4391" y="664"/>
                  </a:cubicBezTo>
                  <a:cubicBezTo>
                    <a:pt x="4469" y="586"/>
                    <a:pt x="4391" y="488"/>
                    <a:pt x="4391" y="410"/>
                  </a:cubicBezTo>
                  <a:lnTo>
                    <a:pt x="4391" y="332"/>
                  </a:lnTo>
                  <a:cubicBezTo>
                    <a:pt x="4391" y="254"/>
                    <a:pt x="4391" y="176"/>
                    <a:pt x="4313" y="176"/>
                  </a:cubicBezTo>
                  <a:cubicBezTo>
                    <a:pt x="4157" y="176"/>
                    <a:pt x="4059" y="254"/>
                    <a:pt x="4059" y="332"/>
                  </a:cubicBezTo>
                  <a:lnTo>
                    <a:pt x="4059" y="410"/>
                  </a:lnTo>
                  <a:cubicBezTo>
                    <a:pt x="3981" y="410"/>
                    <a:pt x="3981" y="488"/>
                    <a:pt x="3981" y="586"/>
                  </a:cubicBezTo>
                  <a:cubicBezTo>
                    <a:pt x="3903" y="820"/>
                    <a:pt x="3825" y="1074"/>
                    <a:pt x="3669" y="1308"/>
                  </a:cubicBezTo>
                  <a:cubicBezTo>
                    <a:pt x="3669" y="1464"/>
                    <a:pt x="3493" y="1640"/>
                    <a:pt x="3415" y="1718"/>
                  </a:cubicBezTo>
                  <a:cubicBezTo>
                    <a:pt x="3415" y="1796"/>
                    <a:pt x="3337" y="1874"/>
                    <a:pt x="3259" y="1952"/>
                  </a:cubicBezTo>
                  <a:lnTo>
                    <a:pt x="3084" y="2127"/>
                  </a:lnTo>
                  <a:cubicBezTo>
                    <a:pt x="3005" y="2205"/>
                    <a:pt x="2849" y="2283"/>
                    <a:pt x="2693" y="2283"/>
                  </a:cubicBezTo>
                  <a:lnTo>
                    <a:pt x="2440" y="2361"/>
                  </a:lnTo>
                  <a:lnTo>
                    <a:pt x="2108" y="2361"/>
                  </a:lnTo>
                  <a:lnTo>
                    <a:pt x="1874" y="2283"/>
                  </a:lnTo>
                  <a:cubicBezTo>
                    <a:pt x="1796" y="2283"/>
                    <a:pt x="1718" y="2205"/>
                    <a:pt x="1620" y="2205"/>
                  </a:cubicBezTo>
                  <a:cubicBezTo>
                    <a:pt x="1542" y="2205"/>
                    <a:pt x="1464" y="2127"/>
                    <a:pt x="1386" y="2127"/>
                  </a:cubicBezTo>
                  <a:cubicBezTo>
                    <a:pt x="1386" y="2049"/>
                    <a:pt x="1308" y="2049"/>
                    <a:pt x="1230" y="1952"/>
                  </a:cubicBezTo>
                  <a:cubicBezTo>
                    <a:pt x="1054" y="1796"/>
                    <a:pt x="976" y="1718"/>
                    <a:pt x="898" y="1561"/>
                  </a:cubicBezTo>
                  <a:cubicBezTo>
                    <a:pt x="820" y="1464"/>
                    <a:pt x="820" y="1464"/>
                    <a:pt x="742" y="1386"/>
                  </a:cubicBezTo>
                  <a:cubicBezTo>
                    <a:pt x="742" y="1308"/>
                    <a:pt x="742" y="1230"/>
                    <a:pt x="645" y="1152"/>
                  </a:cubicBezTo>
                  <a:cubicBezTo>
                    <a:pt x="567" y="976"/>
                    <a:pt x="567" y="898"/>
                    <a:pt x="488" y="742"/>
                  </a:cubicBezTo>
                  <a:cubicBezTo>
                    <a:pt x="488" y="664"/>
                    <a:pt x="488" y="488"/>
                    <a:pt x="410" y="410"/>
                  </a:cubicBezTo>
                  <a:lnTo>
                    <a:pt x="410" y="176"/>
                  </a:lnTo>
                  <a:lnTo>
                    <a:pt x="332" y="176"/>
                  </a:lnTo>
                  <a:lnTo>
                    <a:pt x="332" y="98"/>
                  </a:lnTo>
                  <a:cubicBezTo>
                    <a:pt x="332" y="98"/>
                    <a:pt x="332" y="1"/>
                    <a:pt x="254"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1" name="Google Shape;7781;p56"/>
            <p:cNvSpPr/>
            <p:nvPr/>
          </p:nvSpPr>
          <p:spPr>
            <a:xfrm>
              <a:off x="6089487" y="2174689"/>
              <a:ext cx="38173" cy="52697"/>
            </a:xfrm>
            <a:custGeom>
              <a:avLst/>
              <a:gdLst/>
              <a:ahLst/>
              <a:cxnLst/>
              <a:rect l="l" t="t" r="r" b="b"/>
              <a:pathLst>
                <a:path w="1230" h="1698" extrusionOk="0">
                  <a:moveTo>
                    <a:pt x="98" y="0"/>
                  </a:moveTo>
                  <a:cubicBezTo>
                    <a:pt x="1" y="78"/>
                    <a:pt x="1" y="234"/>
                    <a:pt x="1" y="332"/>
                  </a:cubicBezTo>
                  <a:lnTo>
                    <a:pt x="820" y="1620"/>
                  </a:lnTo>
                  <a:cubicBezTo>
                    <a:pt x="820" y="1698"/>
                    <a:pt x="898" y="1698"/>
                    <a:pt x="976" y="1698"/>
                  </a:cubicBezTo>
                  <a:lnTo>
                    <a:pt x="1074" y="1698"/>
                  </a:lnTo>
                  <a:cubicBezTo>
                    <a:pt x="1230" y="1620"/>
                    <a:pt x="1230" y="1464"/>
                    <a:pt x="1152" y="1386"/>
                  </a:cubicBezTo>
                  <a:lnTo>
                    <a:pt x="410" y="78"/>
                  </a:lnTo>
                  <a:cubicBezTo>
                    <a:pt x="332" y="0"/>
                    <a:pt x="254" y="0"/>
                    <a:pt x="98"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2" name="Google Shape;7782;p56"/>
            <p:cNvSpPr/>
            <p:nvPr/>
          </p:nvSpPr>
          <p:spPr>
            <a:xfrm>
              <a:off x="6049514" y="2184992"/>
              <a:ext cx="17597" cy="65422"/>
            </a:xfrm>
            <a:custGeom>
              <a:avLst/>
              <a:gdLst/>
              <a:ahLst/>
              <a:cxnLst/>
              <a:rect l="l" t="t" r="r" b="b"/>
              <a:pathLst>
                <a:path w="567" h="2108" extrusionOk="0">
                  <a:moveTo>
                    <a:pt x="313" y="0"/>
                  </a:moveTo>
                  <a:cubicBezTo>
                    <a:pt x="235" y="0"/>
                    <a:pt x="79" y="78"/>
                    <a:pt x="79" y="234"/>
                  </a:cubicBezTo>
                  <a:lnTo>
                    <a:pt x="1" y="1854"/>
                  </a:lnTo>
                  <a:cubicBezTo>
                    <a:pt x="1" y="2029"/>
                    <a:pt x="79" y="2107"/>
                    <a:pt x="157" y="2107"/>
                  </a:cubicBezTo>
                  <a:lnTo>
                    <a:pt x="235" y="2107"/>
                  </a:lnTo>
                  <a:cubicBezTo>
                    <a:pt x="313" y="2107"/>
                    <a:pt x="411" y="2029"/>
                    <a:pt x="411" y="1951"/>
                  </a:cubicBezTo>
                  <a:lnTo>
                    <a:pt x="567" y="234"/>
                  </a:lnTo>
                  <a:cubicBezTo>
                    <a:pt x="567" y="78"/>
                    <a:pt x="489" y="0"/>
                    <a:pt x="313"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3" name="Google Shape;7783;p56"/>
            <p:cNvSpPr/>
            <p:nvPr/>
          </p:nvSpPr>
          <p:spPr>
            <a:xfrm>
              <a:off x="5981082" y="2170437"/>
              <a:ext cx="50897" cy="44846"/>
            </a:xfrm>
            <a:custGeom>
              <a:avLst/>
              <a:gdLst/>
              <a:ahLst/>
              <a:cxnLst/>
              <a:rect l="l" t="t" r="r" b="b"/>
              <a:pathLst>
                <a:path w="1640" h="1445" extrusionOk="0">
                  <a:moveTo>
                    <a:pt x="1416" y="1"/>
                  </a:moveTo>
                  <a:cubicBezTo>
                    <a:pt x="1367" y="1"/>
                    <a:pt x="1308" y="20"/>
                    <a:pt x="1230" y="59"/>
                  </a:cubicBezTo>
                  <a:lnTo>
                    <a:pt x="79" y="1035"/>
                  </a:lnTo>
                  <a:cubicBezTo>
                    <a:pt x="1" y="1113"/>
                    <a:pt x="1" y="1269"/>
                    <a:pt x="79" y="1347"/>
                  </a:cubicBezTo>
                  <a:cubicBezTo>
                    <a:pt x="79" y="1445"/>
                    <a:pt x="177" y="1445"/>
                    <a:pt x="255" y="1445"/>
                  </a:cubicBezTo>
                  <a:cubicBezTo>
                    <a:pt x="333" y="1445"/>
                    <a:pt x="333" y="1445"/>
                    <a:pt x="411" y="1347"/>
                  </a:cubicBezTo>
                  <a:lnTo>
                    <a:pt x="1542" y="371"/>
                  </a:lnTo>
                  <a:cubicBezTo>
                    <a:pt x="1640" y="293"/>
                    <a:pt x="1640" y="215"/>
                    <a:pt x="1542" y="59"/>
                  </a:cubicBezTo>
                  <a:cubicBezTo>
                    <a:pt x="1503" y="20"/>
                    <a:pt x="1464" y="1"/>
                    <a:pt x="1416"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4" name="Google Shape;7784;p56"/>
            <p:cNvSpPr/>
            <p:nvPr/>
          </p:nvSpPr>
          <p:spPr>
            <a:xfrm>
              <a:off x="6024097" y="3100711"/>
              <a:ext cx="90870" cy="157906"/>
            </a:xfrm>
            <a:custGeom>
              <a:avLst/>
              <a:gdLst/>
              <a:ahLst/>
              <a:cxnLst/>
              <a:rect l="l" t="t" r="r" b="b"/>
              <a:pathLst>
                <a:path w="2928" h="5088" extrusionOk="0">
                  <a:moveTo>
                    <a:pt x="1215" y="0"/>
                  </a:moveTo>
                  <a:cubicBezTo>
                    <a:pt x="1008" y="0"/>
                    <a:pt x="831" y="40"/>
                    <a:pt x="742" y="152"/>
                  </a:cubicBezTo>
                  <a:cubicBezTo>
                    <a:pt x="0" y="893"/>
                    <a:pt x="254" y="4718"/>
                    <a:pt x="820" y="5030"/>
                  </a:cubicBezTo>
                  <a:cubicBezTo>
                    <a:pt x="885" y="5070"/>
                    <a:pt x="981" y="5088"/>
                    <a:pt x="1097" y="5088"/>
                  </a:cubicBezTo>
                  <a:cubicBezTo>
                    <a:pt x="1707" y="5088"/>
                    <a:pt x="2861" y="4599"/>
                    <a:pt x="2927" y="4386"/>
                  </a:cubicBezTo>
                  <a:cubicBezTo>
                    <a:pt x="2927" y="4230"/>
                    <a:pt x="2029" y="2591"/>
                    <a:pt x="2439" y="249"/>
                  </a:cubicBezTo>
                  <a:cubicBezTo>
                    <a:pt x="2439" y="249"/>
                    <a:pt x="1732" y="0"/>
                    <a:pt x="1215" y="0"/>
                  </a:cubicBezTo>
                  <a:close/>
                </a:path>
              </a:pathLst>
            </a:custGeom>
            <a:solidFill>
              <a:srgbClr val="CC3B3B"/>
            </a:solidFill>
            <a:ln>
              <a:noFill/>
            </a:ln>
          </p:spPr>
          <p:txBody>
            <a:bodyPr spcFirstLastPara="1" wrap="square" lIns="182850" tIns="182850" rIns="182850" bIns="182850" anchor="ctr" anchorCtr="0">
              <a:noAutofit/>
            </a:bodyPr>
            <a:lstStyle/>
            <a:p>
              <a:endParaRPr sz="3600"/>
            </a:p>
          </p:txBody>
        </p:sp>
        <p:sp>
          <p:nvSpPr>
            <p:cNvPr id="7785" name="Google Shape;7785;p56"/>
            <p:cNvSpPr/>
            <p:nvPr/>
          </p:nvSpPr>
          <p:spPr>
            <a:xfrm>
              <a:off x="6508522" y="3062197"/>
              <a:ext cx="86029" cy="134506"/>
            </a:xfrm>
            <a:custGeom>
              <a:avLst/>
              <a:gdLst/>
              <a:ahLst/>
              <a:cxnLst/>
              <a:rect l="l" t="t" r="r" b="b"/>
              <a:pathLst>
                <a:path w="2772" h="4334" extrusionOk="0">
                  <a:moveTo>
                    <a:pt x="1836" y="1"/>
                  </a:moveTo>
                  <a:cubicBezTo>
                    <a:pt x="1286" y="1"/>
                    <a:pt x="410" y="339"/>
                    <a:pt x="410" y="339"/>
                  </a:cubicBezTo>
                  <a:cubicBezTo>
                    <a:pt x="567" y="2466"/>
                    <a:pt x="1" y="3832"/>
                    <a:pt x="79" y="4007"/>
                  </a:cubicBezTo>
                  <a:cubicBezTo>
                    <a:pt x="209" y="4123"/>
                    <a:pt x="903" y="4334"/>
                    <a:pt x="1391" y="4334"/>
                  </a:cubicBezTo>
                  <a:cubicBezTo>
                    <a:pt x="1563" y="4334"/>
                    <a:pt x="1709" y="4308"/>
                    <a:pt x="1796" y="4241"/>
                  </a:cubicBezTo>
                  <a:cubicBezTo>
                    <a:pt x="2030" y="4007"/>
                    <a:pt x="2771" y="749"/>
                    <a:pt x="2206" y="105"/>
                  </a:cubicBezTo>
                  <a:cubicBezTo>
                    <a:pt x="2130" y="30"/>
                    <a:pt x="1997" y="1"/>
                    <a:pt x="1836" y="1"/>
                  </a:cubicBezTo>
                  <a:close/>
                </a:path>
              </a:pathLst>
            </a:custGeom>
            <a:solidFill>
              <a:srgbClr val="CC3B3B"/>
            </a:solidFill>
            <a:ln>
              <a:noFill/>
            </a:ln>
          </p:spPr>
          <p:txBody>
            <a:bodyPr spcFirstLastPara="1" wrap="square" lIns="182850" tIns="182850" rIns="182850" bIns="182850" anchor="ctr" anchorCtr="0">
              <a:noAutofit/>
            </a:bodyPr>
            <a:lstStyle/>
            <a:p>
              <a:endParaRPr sz="3600"/>
            </a:p>
          </p:txBody>
        </p:sp>
        <p:sp>
          <p:nvSpPr>
            <p:cNvPr id="7786" name="Google Shape;7786;p56"/>
            <p:cNvSpPr/>
            <p:nvPr/>
          </p:nvSpPr>
          <p:spPr>
            <a:xfrm>
              <a:off x="6021676" y="2283063"/>
              <a:ext cx="121130" cy="88450"/>
            </a:xfrm>
            <a:custGeom>
              <a:avLst/>
              <a:gdLst/>
              <a:ahLst/>
              <a:cxnLst/>
              <a:rect l="l" t="t" r="r" b="b"/>
              <a:pathLst>
                <a:path w="3903" h="2850" extrusionOk="0">
                  <a:moveTo>
                    <a:pt x="1951" y="977"/>
                  </a:moveTo>
                  <a:cubicBezTo>
                    <a:pt x="2517" y="977"/>
                    <a:pt x="2517" y="1874"/>
                    <a:pt x="1951" y="1874"/>
                  </a:cubicBezTo>
                  <a:cubicBezTo>
                    <a:pt x="1386" y="1874"/>
                    <a:pt x="1386" y="977"/>
                    <a:pt x="1951" y="977"/>
                  </a:cubicBezTo>
                  <a:close/>
                  <a:moveTo>
                    <a:pt x="1873" y="1"/>
                  </a:moveTo>
                  <a:cubicBezTo>
                    <a:pt x="898" y="1"/>
                    <a:pt x="78" y="567"/>
                    <a:pt x="0" y="1308"/>
                  </a:cubicBezTo>
                  <a:cubicBezTo>
                    <a:pt x="0" y="2108"/>
                    <a:pt x="820" y="2772"/>
                    <a:pt x="1873" y="2850"/>
                  </a:cubicBezTo>
                  <a:lnTo>
                    <a:pt x="2029" y="2850"/>
                  </a:lnTo>
                  <a:cubicBezTo>
                    <a:pt x="3005" y="2850"/>
                    <a:pt x="3825" y="2284"/>
                    <a:pt x="3903" y="1542"/>
                  </a:cubicBezTo>
                  <a:cubicBezTo>
                    <a:pt x="3903" y="742"/>
                    <a:pt x="3083" y="79"/>
                    <a:pt x="2029"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787" name="Google Shape;7787;p56"/>
            <p:cNvSpPr/>
            <p:nvPr/>
          </p:nvSpPr>
          <p:spPr>
            <a:xfrm>
              <a:off x="6387423" y="2280642"/>
              <a:ext cx="121130" cy="86029"/>
            </a:xfrm>
            <a:custGeom>
              <a:avLst/>
              <a:gdLst/>
              <a:ahLst/>
              <a:cxnLst/>
              <a:rect l="l" t="t" r="r" b="b"/>
              <a:pathLst>
                <a:path w="3903" h="2772" extrusionOk="0">
                  <a:moveTo>
                    <a:pt x="1464" y="1"/>
                  </a:moveTo>
                  <a:lnTo>
                    <a:pt x="1464" y="333"/>
                  </a:lnTo>
                  <a:cubicBezTo>
                    <a:pt x="1386" y="489"/>
                    <a:pt x="1230" y="567"/>
                    <a:pt x="1054" y="567"/>
                  </a:cubicBezTo>
                  <a:cubicBezTo>
                    <a:pt x="898" y="567"/>
                    <a:pt x="742" y="489"/>
                    <a:pt x="644" y="333"/>
                  </a:cubicBezTo>
                  <a:cubicBezTo>
                    <a:pt x="410" y="489"/>
                    <a:pt x="254" y="645"/>
                    <a:pt x="156" y="898"/>
                  </a:cubicBezTo>
                  <a:lnTo>
                    <a:pt x="254" y="976"/>
                  </a:lnTo>
                  <a:cubicBezTo>
                    <a:pt x="254" y="1133"/>
                    <a:pt x="156" y="1211"/>
                    <a:pt x="78" y="1308"/>
                  </a:cubicBezTo>
                  <a:cubicBezTo>
                    <a:pt x="0" y="2030"/>
                    <a:pt x="820" y="2674"/>
                    <a:pt x="1873" y="2772"/>
                  </a:cubicBezTo>
                  <a:lnTo>
                    <a:pt x="2030" y="2772"/>
                  </a:lnTo>
                  <a:cubicBezTo>
                    <a:pt x="3083" y="2772"/>
                    <a:pt x="3825" y="2186"/>
                    <a:pt x="3903" y="1464"/>
                  </a:cubicBezTo>
                  <a:cubicBezTo>
                    <a:pt x="3903" y="1055"/>
                    <a:pt x="3669" y="567"/>
                    <a:pt x="3181" y="333"/>
                  </a:cubicBezTo>
                  <a:lnTo>
                    <a:pt x="3083" y="333"/>
                  </a:lnTo>
                  <a:cubicBezTo>
                    <a:pt x="2927" y="333"/>
                    <a:pt x="2927" y="235"/>
                    <a:pt x="2849" y="157"/>
                  </a:cubicBezTo>
                  <a:cubicBezTo>
                    <a:pt x="2595" y="79"/>
                    <a:pt x="2361" y="1"/>
                    <a:pt x="2030"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7788" name="Google Shape;7788;p56"/>
            <p:cNvSpPr/>
            <p:nvPr/>
          </p:nvSpPr>
          <p:spPr>
            <a:xfrm>
              <a:off x="6397727" y="2318195"/>
              <a:ext cx="80567" cy="116288"/>
            </a:xfrm>
            <a:custGeom>
              <a:avLst/>
              <a:gdLst/>
              <a:ahLst/>
              <a:cxnLst/>
              <a:rect l="l" t="t" r="r" b="b"/>
              <a:pathLst>
                <a:path w="2596" h="3747" extrusionOk="0">
                  <a:moveTo>
                    <a:pt x="2107" y="1"/>
                  </a:moveTo>
                  <a:cubicBezTo>
                    <a:pt x="2029" y="1"/>
                    <a:pt x="1951" y="98"/>
                    <a:pt x="1951" y="176"/>
                  </a:cubicBezTo>
                  <a:lnTo>
                    <a:pt x="1951" y="254"/>
                  </a:lnTo>
                  <a:lnTo>
                    <a:pt x="2029" y="254"/>
                  </a:lnTo>
                  <a:lnTo>
                    <a:pt x="2029" y="410"/>
                  </a:lnTo>
                  <a:lnTo>
                    <a:pt x="2029" y="898"/>
                  </a:lnTo>
                  <a:lnTo>
                    <a:pt x="2029" y="1230"/>
                  </a:lnTo>
                  <a:cubicBezTo>
                    <a:pt x="2029" y="1308"/>
                    <a:pt x="1951" y="1464"/>
                    <a:pt x="1951" y="1562"/>
                  </a:cubicBezTo>
                  <a:cubicBezTo>
                    <a:pt x="1951" y="1718"/>
                    <a:pt x="1951" y="1796"/>
                    <a:pt x="1873" y="1874"/>
                  </a:cubicBezTo>
                  <a:cubicBezTo>
                    <a:pt x="1873" y="2049"/>
                    <a:pt x="1776" y="2127"/>
                    <a:pt x="1698" y="2283"/>
                  </a:cubicBezTo>
                  <a:cubicBezTo>
                    <a:pt x="1698" y="2362"/>
                    <a:pt x="1620" y="2440"/>
                    <a:pt x="1541" y="2537"/>
                  </a:cubicBezTo>
                  <a:cubicBezTo>
                    <a:pt x="1463" y="2615"/>
                    <a:pt x="1385" y="2693"/>
                    <a:pt x="1288" y="2771"/>
                  </a:cubicBezTo>
                  <a:cubicBezTo>
                    <a:pt x="1210" y="2849"/>
                    <a:pt x="1054" y="2927"/>
                    <a:pt x="976" y="3025"/>
                  </a:cubicBezTo>
                  <a:cubicBezTo>
                    <a:pt x="898" y="3103"/>
                    <a:pt x="800" y="3103"/>
                    <a:pt x="722" y="3181"/>
                  </a:cubicBezTo>
                  <a:cubicBezTo>
                    <a:pt x="644" y="3181"/>
                    <a:pt x="566" y="3259"/>
                    <a:pt x="488" y="3259"/>
                  </a:cubicBezTo>
                  <a:cubicBezTo>
                    <a:pt x="410" y="3259"/>
                    <a:pt x="312" y="3337"/>
                    <a:pt x="234" y="3337"/>
                  </a:cubicBezTo>
                  <a:cubicBezTo>
                    <a:pt x="156" y="3415"/>
                    <a:pt x="78" y="3415"/>
                    <a:pt x="78" y="3415"/>
                  </a:cubicBezTo>
                  <a:cubicBezTo>
                    <a:pt x="0" y="3415"/>
                    <a:pt x="0" y="3513"/>
                    <a:pt x="0" y="3591"/>
                  </a:cubicBezTo>
                  <a:cubicBezTo>
                    <a:pt x="0" y="3669"/>
                    <a:pt x="78" y="3747"/>
                    <a:pt x="156" y="3747"/>
                  </a:cubicBezTo>
                  <a:lnTo>
                    <a:pt x="312" y="3747"/>
                  </a:lnTo>
                  <a:cubicBezTo>
                    <a:pt x="410" y="3747"/>
                    <a:pt x="488" y="3747"/>
                    <a:pt x="566" y="3669"/>
                  </a:cubicBezTo>
                  <a:lnTo>
                    <a:pt x="898" y="3669"/>
                  </a:lnTo>
                  <a:cubicBezTo>
                    <a:pt x="1054" y="3591"/>
                    <a:pt x="1132" y="3591"/>
                    <a:pt x="1288" y="3513"/>
                  </a:cubicBezTo>
                  <a:cubicBezTo>
                    <a:pt x="1385" y="3415"/>
                    <a:pt x="1541" y="3337"/>
                    <a:pt x="1620" y="3259"/>
                  </a:cubicBezTo>
                  <a:cubicBezTo>
                    <a:pt x="1776" y="3181"/>
                    <a:pt x="1873" y="3103"/>
                    <a:pt x="2029" y="2927"/>
                  </a:cubicBezTo>
                  <a:cubicBezTo>
                    <a:pt x="2107" y="2849"/>
                    <a:pt x="2185" y="2693"/>
                    <a:pt x="2263" y="2537"/>
                  </a:cubicBezTo>
                  <a:cubicBezTo>
                    <a:pt x="2361" y="2440"/>
                    <a:pt x="2439" y="2283"/>
                    <a:pt x="2517" y="2127"/>
                  </a:cubicBezTo>
                  <a:cubicBezTo>
                    <a:pt x="2517" y="1952"/>
                    <a:pt x="2517" y="1796"/>
                    <a:pt x="2595" y="1640"/>
                  </a:cubicBezTo>
                  <a:lnTo>
                    <a:pt x="2595" y="1230"/>
                  </a:lnTo>
                  <a:cubicBezTo>
                    <a:pt x="2595" y="1074"/>
                    <a:pt x="2517" y="976"/>
                    <a:pt x="2517" y="820"/>
                  </a:cubicBezTo>
                  <a:cubicBezTo>
                    <a:pt x="2517" y="586"/>
                    <a:pt x="2439" y="410"/>
                    <a:pt x="2361" y="332"/>
                  </a:cubicBezTo>
                  <a:lnTo>
                    <a:pt x="2361" y="176"/>
                  </a:lnTo>
                  <a:lnTo>
                    <a:pt x="2263" y="98"/>
                  </a:lnTo>
                  <a:cubicBezTo>
                    <a:pt x="2263" y="1"/>
                    <a:pt x="2185" y="1"/>
                    <a:pt x="2107"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7789" name="Google Shape;7789;p56"/>
            <p:cNvSpPr/>
            <p:nvPr/>
          </p:nvSpPr>
          <p:spPr>
            <a:xfrm>
              <a:off x="6006531" y="2278222"/>
              <a:ext cx="30290" cy="22438"/>
            </a:xfrm>
            <a:custGeom>
              <a:avLst/>
              <a:gdLst/>
              <a:ahLst/>
              <a:cxnLst/>
              <a:rect l="l" t="t" r="r" b="b"/>
              <a:pathLst>
                <a:path w="976" h="723" extrusionOk="0">
                  <a:moveTo>
                    <a:pt x="488" y="1"/>
                  </a:moveTo>
                  <a:cubicBezTo>
                    <a:pt x="0" y="1"/>
                    <a:pt x="0" y="723"/>
                    <a:pt x="488" y="723"/>
                  </a:cubicBezTo>
                  <a:cubicBezTo>
                    <a:pt x="976" y="723"/>
                    <a:pt x="976" y="1"/>
                    <a:pt x="488"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790" name="Google Shape;7790;p56"/>
            <p:cNvSpPr/>
            <p:nvPr/>
          </p:nvSpPr>
          <p:spPr>
            <a:xfrm>
              <a:off x="6064659" y="2313353"/>
              <a:ext cx="35163" cy="27900"/>
            </a:xfrm>
            <a:custGeom>
              <a:avLst/>
              <a:gdLst/>
              <a:ahLst/>
              <a:cxnLst/>
              <a:rect l="l" t="t" r="r" b="b"/>
              <a:pathLst>
                <a:path w="1133" h="899" extrusionOk="0">
                  <a:moveTo>
                    <a:pt x="566" y="1"/>
                  </a:moveTo>
                  <a:cubicBezTo>
                    <a:pt x="1" y="1"/>
                    <a:pt x="1" y="898"/>
                    <a:pt x="566" y="898"/>
                  </a:cubicBezTo>
                  <a:cubicBezTo>
                    <a:pt x="1132" y="898"/>
                    <a:pt x="1132" y="1"/>
                    <a:pt x="566" y="1"/>
                  </a:cubicBezTo>
                  <a:close/>
                </a:path>
              </a:pathLst>
            </a:custGeom>
            <a:solidFill>
              <a:srgbClr val="A86753"/>
            </a:solidFill>
            <a:ln>
              <a:noFill/>
            </a:ln>
          </p:spPr>
          <p:txBody>
            <a:bodyPr spcFirstLastPara="1" wrap="square" lIns="182850" tIns="182850" rIns="182850" bIns="182850" anchor="ctr" anchorCtr="0">
              <a:noAutofit/>
            </a:bodyPr>
            <a:lstStyle/>
            <a:p>
              <a:endParaRPr sz="3600"/>
            </a:p>
          </p:txBody>
        </p:sp>
        <p:sp>
          <p:nvSpPr>
            <p:cNvPr id="7791" name="Google Shape;7791;p56"/>
            <p:cNvSpPr/>
            <p:nvPr/>
          </p:nvSpPr>
          <p:spPr>
            <a:xfrm>
              <a:off x="6107643" y="2267949"/>
              <a:ext cx="30321" cy="25449"/>
            </a:xfrm>
            <a:custGeom>
              <a:avLst/>
              <a:gdLst/>
              <a:ahLst/>
              <a:cxnLst/>
              <a:rect l="l" t="t" r="r" b="b"/>
              <a:pathLst>
                <a:path w="977" h="820" extrusionOk="0">
                  <a:moveTo>
                    <a:pt x="489" y="0"/>
                  </a:moveTo>
                  <a:cubicBezTo>
                    <a:pt x="313" y="0"/>
                    <a:pt x="157" y="78"/>
                    <a:pt x="79" y="254"/>
                  </a:cubicBezTo>
                  <a:cubicBezTo>
                    <a:pt x="1" y="488"/>
                    <a:pt x="235" y="820"/>
                    <a:pt x="489" y="820"/>
                  </a:cubicBezTo>
                  <a:cubicBezTo>
                    <a:pt x="645" y="820"/>
                    <a:pt x="801" y="742"/>
                    <a:pt x="801" y="566"/>
                  </a:cubicBezTo>
                  <a:cubicBezTo>
                    <a:pt x="976" y="332"/>
                    <a:pt x="801" y="78"/>
                    <a:pt x="567"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792" name="Google Shape;7792;p56"/>
            <p:cNvSpPr/>
            <p:nvPr/>
          </p:nvSpPr>
          <p:spPr>
            <a:xfrm>
              <a:off x="6145195" y="2306091"/>
              <a:ext cx="15176" cy="12135"/>
            </a:xfrm>
            <a:custGeom>
              <a:avLst/>
              <a:gdLst/>
              <a:ahLst/>
              <a:cxnLst/>
              <a:rect l="l" t="t" r="r" b="b"/>
              <a:pathLst>
                <a:path w="489" h="391" extrusionOk="0">
                  <a:moveTo>
                    <a:pt x="254" y="0"/>
                  </a:moveTo>
                  <a:cubicBezTo>
                    <a:pt x="1" y="0"/>
                    <a:pt x="1" y="391"/>
                    <a:pt x="254" y="391"/>
                  </a:cubicBezTo>
                  <a:cubicBezTo>
                    <a:pt x="488" y="391"/>
                    <a:pt x="488" y="0"/>
                    <a:pt x="254"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793" name="Google Shape;7793;p56"/>
            <p:cNvSpPr/>
            <p:nvPr/>
          </p:nvSpPr>
          <p:spPr>
            <a:xfrm>
              <a:off x="6165182" y="2287936"/>
              <a:ext cx="15176" cy="12724"/>
            </a:xfrm>
            <a:custGeom>
              <a:avLst/>
              <a:gdLst/>
              <a:ahLst/>
              <a:cxnLst/>
              <a:rect l="l" t="t" r="r" b="b"/>
              <a:pathLst>
                <a:path w="489" h="410" extrusionOk="0">
                  <a:moveTo>
                    <a:pt x="254" y="0"/>
                  </a:moveTo>
                  <a:cubicBezTo>
                    <a:pt x="1" y="0"/>
                    <a:pt x="1" y="410"/>
                    <a:pt x="254" y="410"/>
                  </a:cubicBezTo>
                  <a:cubicBezTo>
                    <a:pt x="488" y="410"/>
                    <a:pt x="488" y="0"/>
                    <a:pt x="254"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794" name="Google Shape;7794;p56"/>
            <p:cNvSpPr/>
            <p:nvPr/>
          </p:nvSpPr>
          <p:spPr>
            <a:xfrm>
              <a:off x="6220890" y="2333340"/>
              <a:ext cx="43015" cy="35752"/>
            </a:xfrm>
            <a:custGeom>
              <a:avLst/>
              <a:gdLst/>
              <a:ahLst/>
              <a:cxnLst/>
              <a:rect l="l" t="t" r="r" b="b"/>
              <a:pathLst>
                <a:path w="1386" h="1152" extrusionOk="0">
                  <a:moveTo>
                    <a:pt x="488" y="0"/>
                  </a:moveTo>
                  <a:cubicBezTo>
                    <a:pt x="332" y="0"/>
                    <a:pt x="79" y="176"/>
                    <a:pt x="79" y="332"/>
                  </a:cubicBezTo>
                  <a:cubicBezTo>
                    <a:pt x="1" y="586"/>
                    <a:pt x="1" y="742"/>
                    <a:pt x="157" y="898"/>
                  </a:cubicBezTo>
                  <a:cubicBezTo>
                    <a:pt x="254" y="1074"/>
                    <a:pt x="410" y="1152"/>
                    <a:pt x="644" y="1152"/>
                  </a:cubicBezTo>
                  <a:cubicBezTo>
                    <a:pt x="1132" y="1152"/>
                    <a:pt x="1386" y="586"/>
                    <a:pt x="1054" y="254"/>
                  </a:cubicBezTo>
                  <a:lnTo>
                    <a:pt x="976" y="254"/>
                  </a:lnTo>
                  <a:cubicBezTo>
                    <a:pt x="976" y="176"/>
                    <a:pt x="976" y="176"/>
                    <a:pt x="898" y="176"/>
                  </a:cubicBezTo>
                  <a:lnTo>
                    <a:pt x="898" y="98"/>
                  </a:lnTo>
                  <a:cubicBezTo>
                    <a:pt x="742" y="0"/>
                    <a:pt x="644" y="0"/>
                    <a:pt x="566" y="0"/>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795" name="Google Shape;7795;p56"/>
            <p:cNvSpPr/>
            <p:nvPr/>
          </p:nvSpPr>
          <p:spPr>
            <a:xfrm>
              <a:off x="6218469" y="2290946"/>
              <a:ext cx="30321" cy="22438"/>
            </a:xfrm>
            <a:custGeom>
              <a:avLst/>
              <a:gdLst/>
              <a:ahLst/>
              <a:cxnLst/>
              <a:rect l="l" t="t" r="r" b="b"/>
              <a:pathLst>
                <a:path w="977" h="723" extrusionOk="0">
                  <a:moveTo>
                    <a:pt x="488" y="1"/>
                  </a:moveTo>
                  <a:cubicBezTo>
                    <a:pt x="1" y="1"/>
                    <a:pt x="1" y="723"/>
                    <a:pt x="488" y="723"/>
                  </a:cubicBezTo>
                  <a:cubicBezTo>
                    <a:pt x="976" y="723"/>
                    <a:pt x="976" y="1"/>
                    <a:pt x="488" y="1"/>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796" name="Google Shape;7796;p56"/>
            <p:cNvSpPr/>
            <p:nvPr/>
          </p:nvSpPr>
          <p:spPr>
            <a:xfrm>
              <a:off x="6190630" y="2240080"/>
              <a:ext cx="4872" cy="17597"/>
            </a:xfrm>
            <a:custGeom>
              <a:avLst/>
              <a:gdLst/>
              <a:ahLst/>
              <a:cxnLst/>
              <a:rect l="l" t="t" r="r" b="b"/>
              <a:pathLst>
                <a:path w="157" h="567" extrusionOk="0">
                  <a:moveTo>
                    <a:pt x="78" y="1"/>
                  </a:moveTo>
                  <a:cubicBezTo>
                    <a:pt x="0" y="176"/>
                    <a:pt x="0" y="410"/>
                    <a:pt x="156" y="566"/>
                  </a:cubicBezTo>
                  <a:cubicBezTo>
                    <a:pt x="156" y="332"/>
                    <a:pt x="78" y="176"/>
                    <a:pt x="78"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797" name="Google Shape;7797;p56"/>
            <p:cNvSpPr/>
            <p:nvPr/>
          </p:nvSpPr>
          <p:spPr>
            <a:xfrm>
              <a:off x="6193051" y="2235238"/>
              <a:ext cx="25449" cy="25449"/>
            </a:xfrm>
            <a:custGeom>
              <a:avLst/>
              <a:gdLst/>
              <a:ahLst/>
              <a:cxnLst/>
              <a:rect l="l" t="t" r="r" b="b"/>
              <a:pathLst>
                <a:path w="820" h="820" extrusionOk="0">
                  <a:moveTo>
                    <a:pt x="332" y="1"/>
                  </a:moveTo>
                  <a:cubicBezTo>
                    <a:pt x="176" y="1"/>
                    <a:pt x="78" y="79"/>
                    <a:pt x="0" y="157"/>
                  </a:cubicBezTo>
                  <a:cubicBezTo>
                    <a:pt x="0" y="332"/>
                    <a:pt x="78" y="488"/>
                    <a:pt x="78" y="722"/>
                  </a:cubicBezTo>
                  <a:cubicBezTo>
                    <a:pt x="176" y="722"/>
                    <a:pt x="254" y="820"/>
                    <a:pt x="332" y="820"/>
                  </a:cubicBezTo>
                  <a:cubicBezTo>
                    <a:pt x="820" y="820"/>
                    <a:pt x="820" y="1"/>
                    <a:pt x="332" y="1"/>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798" name="Google Shape;7798;p56"/>
            <p:cNvSpPr/>
            <p:nvPr/>
          </p:nvSpPr>
          <p:spPr>
            <a:xfrm>
              <a:off x="6271166" y="2306091"/>
              <a:ext cx="30290" cy="24859"/>
            </a:xfrm>
            <a:custGeom>
              <a:avLst/>
              <a:gdLst/>
              <a:ahLst/>
              <a:cxnLst/>
              <a:rect l="l" t="t" r="r" b="b"/>
              <a:pathLst>
                <a:path w="976" h="801" extrusionOk="0">
                  <a:moveTo>
                    <a:pt x="488" y="0"/>
                  </a:moveTo>
                  <a:cubicBezTo>
                    <a:pt x="0" y="0"/>
                    <a:pt x="0" y="800"/>
                    <a:pt x="488" y="800"/>
                  </a:cubicBezTo>
                  <a:cubicBezTo>
                    <a:pt x="976" y="800"/>
                    <a:pt x="976" y="0"/>
                    <a:pt x="488" y="0"/>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799" name="Google Shape;7799;p56"/>
            <p:cNvSpPr/>
            <p:nvPr/>
          </p:nvSpPr>
          <p:spPr>
            <a:xfrm>
              <a:off x="6274177" y="2250383"/>
              <a:ext cx="30321" cy="25449"/>
            </a:xfrm>
            <a:custGeom>
              <a:avLst/>
              <a:gdLst/>
              <a:ahLst/>
              <a:cxnLst/>
              <a:rect l="l" t="t" r="r" b="b"/>
              <a:pathLst>
                <a:path w="977" h="820" extrusionOk="0">
                  <a:moveTo>
                    <a:pt x="488" y="0"/>
                  </a:moveTo>
                  <a:cubicBezTo>
                    <a:pt x="157" y="0"/>
                    <a:pt x="1" y="410"/>
                    <a:pt x="235" y="644"/>
                  </a:cubicBezTo>
                  <a:cubicBezTo>
                    <a:pt x="313" y="722"/>
                    <a:pt x="391" y="820"/>
                    <a:pt x="488" y="820"/>
                  </a:cubicBezTo>
                  <a:cubicBezTo>
                    <a:pt x="566" y="820"/>
                    <a:pt x="645" y="722"/>
                    <a:pt x="723" y="644"/>
                  </a:cubicBezTo>
                  <a:cubicBezTo>
                    <a:pt x="976" y="410"/>
                    <a:pt x="801" y="0"/>
                    <a:pt x="488" y="0"/>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800" name="Google Shape;7800;p56"/>
            <p:cNvSpPr/>
            <p:nvPr/>
          </p:nvSpPr>
          <p:spPr>
            <a:xfrm>
              <a:off x="6248759" y="2255225"/>
              <a:ext cx="17566" cy="12755"/>
            </a:xfrm>
            <a:custGeom>
              <a:avLst/>
              <a:gdLst/>
              <a:ahLst/>
              <a:cxnLst/>
              <a:rect l="l" t="t" r="r" b="b"/>
              <a:pathLst>
                <a:path w="566" h="411" extrusionOk="0">
                  <a:moveTo>
                    <a:pt x="332" y="0"/>
                  </a:moveTo>
                  <a:cubicBezTo>
                    <a:pt x="156" y="0"/>
                    <a:pt x="0" y="332"/>
                    <a:pt x="234" y="410"/>
                  </a:cubicBezTo>
                  <a:lnTo>
                    <a:pt x="332" y="410"/>
                  </a:lnTo>
                  <a:cubicBezTo>
                    <a:pt x="488" y="410"/>
                    <a:pt x="566" y="176"/>
                    <a:pt x="410" y="78"/>
                  </a:cubicBezTo>
                  <a:cubicBezTo>
                    <a:pt x="410" y="0"/>
                    <a:pt x="332" y="0"/>
                    <a:pt x="332" y="0"/>
                  </a:cubicBezTo>
                  <a:close/>
                </a:path>
              </a:pathLst>
            </a:custGeom>
            <a:solidFill>
              <a:srgbClr val="885838"/>
            </a:solidFill>
            <a:ln>
              <a:noFill/>
            </a:ln>
          </p:spPr>
          <p:txBody>
            <a:bodyPr spcFirstLastPara="1" wrap="square" lIns="182850" tIns="182850" rIns="182850" bIns="182850" anchor="ctr" anchorCtr="0">
              <a:noAutofit/>
            </a:bodyPr>
            <a:lstStyle/>
            <a:p>
              <a:endParaRPr sz="3600"/>
            </a:p>
          </p:txBody>
        </p:sp>
        <p:sp>
          <p:nvSpPr>
            <p:cNvPr id="7801" name="Google Shape;7801;p56"/>
            <p:cNvSpPr/>
            <p:nvPr/>
          </p:nvSpPr>
          <p:spPr>
            <a:xfrm>
              <a:off x="6324453" y="2321236"/>
              <a:ext cx="25449" cy="20018"/>
            </a:xfrm>
            <a:custGeom>
              <a:avLst/>
              <a:gdLst/>
              <a:ahLst/>
              <a:cxnLst/>
              <a:rect l="l" t="t" r="r" b="b"/>
              <a:pathLst>
                <a:path w="820" h="645" extrusionOk="0">
                  <a:moveTo>
                    <a:pt x="410" y="0"/>
                  </a:moveTo>
                  <a:cubicBezTo>
                    <a:pt x="0" y="0"/>
                    <a:pt x="0" y="644"/>
                    <a:pt x="410" y="644"/>
                  </a:cubicBezTo>
                  <a:cubicBezTo>
                    <a:pt x="820" y="644"/>
                    <a:pt x="820" y="0"/>
                    <a:pt x="410"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02" name="Google Shape;7802;p56"/>
            <p:cNvSpPr/>
            <p:nvPr/>
          </p:nvSpPr>
          <p:spPr>
            <a:xfrm>
              <a:off x="6334726" y="2275801"/>
              <a:ext cx="20018" cy="15176"/>
            </a:xfrm>
            <a:custGeom>
              <a:avLst/>
              <a:gdLst/>
              <a:ahLst/>
              <a:cxnLst/>
              <a:rect l="l" t="t" r="r" b="b"/>
              <a:pathLst>
                <a:path w="645" h="489" extrusionOk="0">
                  <a:moveTo>
                    <a:pt x="313" y="1"/>
                  </a:moveTo>
                  <a:cubicBezTo>
                    <a:pt x="1" y="1"/>
                    <a:pt x="1" y="489"/>
                    <a:pt x="313" y="489"/>
                  </a:cubicBezTo>
                  <a:cubicBezTo>
                    <a:pt x="645" y="489"/>
                    <a:pt x="645" y="1"/>
                    <a:pt x="313"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03" name="Google Shape;7803;p56"/>
            <p:cNvSpPr/>
            <p:nvPr/>
          </p:nvSpPr>
          <p:spPr>
            <a:xfrm>
              <a:off x="6377120" y="2303050"/>
              <a:ext cx="15176" cy="18218"/>
            </a:xfrm>
            <a:custGeom>
              <a:avLst/>
              <a:gdLst/>
              <a:ahLst/>
              <a:cxnLst/>
              <a:rect l="l" t="t" r="r" b="b"/>
              <a:pathLst>
                <a:path w="489" h="587" extrusionOk="0">
                  <a:moveTo>
                    <a:pt x="254" y="1"/>
                  </a:moveTo>
                  <a:cubicBezTo>
                    <a:pt x="98" y="1"/>
                    <a:pt x="1" y="176"/>
                    <a:pt x="1" y="333"/>
                  </a:cubicBezTo>
                  <a:cubicBezTo>
                    <a:pt x="1" y="411"/>
                    <a:pt x="98" y="586"/>
                    <a:pt x="254" y="586"/>
                  </a:cubicBezTo>
                  <a:lnTo>
                    <a:pt x="410" y="586"/>
                  </a:lnTo>
                  <a:lnTo>
                    <a:pt x="410" y="489"/>
                  </a:lnTo>
                  <a:cubicBezTo>
                    <a:pt x="410" y="411"/>
                    <a:pt x="410" y="254"/>
                    <a:pt x="488" y="176"/>
                  </a:cubicBezTo>
                  <a:cubicBezTo>
                    <a:pt x="410" y="98"/>
                    <a:pt x="332" y="98"/>
                    <a:pt x="254"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04" name="Google Shape;7804;p56"/>
            <p:cNvSpPr/>
            <p:nvPr/>
          </p:nvSpPr>
          <p:spPr>
            <a:xfrm>
              <a:off x="6389844" y="2308512"/>
              <a:ext cx="5462" cy="12755"/>
            </a:xfrm>
            <a:custGeom>
              <a:avLst/>
              <a:gdLst/>
              <a:ahLst/>
              <a:cxnLst/>
              <a:rect l="l" t="t" r="r" b="b"/>
              <a:pathLst>
                <a:path w="176" h="411" extrusionOk="0">
                  <a:moveTo>
                    <a:pt x="78" y="0"/>
                  </a:moveTo>
                  <a:cubicBezTo>
                    <a:pt x="0" y="78"/>
                    <a:pt x="0" y="235"/>
                    <a:pt x="0" y="313"/>
                  </a:cubicBezTo>
                  <a:lnTo>
                    <a:pt x="0" y="410"/>
                  </a:lnTo>
                  <a:cubicBezTo>
                    <a:pt x="78" y="313"/>
                    <a:pt x="176" y="235"/>
                    <a:pt x="176" y="78"/>
                  </a:cubicBezTo>
                  <a:lnTo>
                    <a:pt x="78" y="0"/>
                  </a:lnTo>
                  <a:close/>
                </a:path>
              </a:pathLst>
            </a:custGeom>
            <a:solidFill>
              <a:srgbClr val="A86753"/>
            </a:solidFill>
            <a:ln>
              <a:noFill/>
            </a:ln>
          </p:spPr>
          <p:txBody>
            <a:bodyPr spcFirstLastPara="1" wrap="square" lIns="182850" tIns="182850" rIns="182850" bIns="182850" anchor="ctr" anchorCtr="0">
              <a:noAutofit/>
            </a:bodyPr>
            <a:lstStyle/>
            <a:p>
              <a:endParaRPr sz="3600"/>
            </a:p>
          </p:txBody>
        </p:sp>
        <p:sp>
          <p:nvSpPr>
            <p:cNvPr id="7805" name="Google Shape;7805;p56"/>
            <p:cNvSpPr/>
            <p:nvPr/>
          </p:nvSpPr>
          <p:spPr>
            <a:xfrm>
              <a:off x="6407410" y="2272790"/>
              <a:ext cx="25449" cy="18187"/>
            </a:xfrm>
            <a:custGeom>
              <a:avLst/>
              <a:gdLst/>
              <a:ahLst/>
              <a:cxnLst/>
              <a:rect l="l" t="t" r="r" b="b"/>
              <a:pathLst>
                <a:path w="820" h="586" extrusionOk="0">
                  <a:moveTo>
                    <a:pt x="410" y="0"/>
                  </a:moveTo>
                  <a:cubicBezTo>
                    <a:pt x="254" y="0"/>
                    <a:pt x="176" y="98"/>
                    <a:pt x="98" y="254"/>
                  </a:cubicBezTo>
                  <a:cubicBezTo>
                    <a:pt x="0" y="332"/>
                    <a:pt x="0" y="410"/>
                    <a:pt x="0" y="488"/>
                  </a:cubicBezTo>
                  <a:lnTo>
                    <a:pt x="0" y="586"/>
                  </a:lnTo>
                  <a:cubicBezTo>
                    <a:pt x="254" y="410"/>
                    <a:pt x="488" y="332"/>
                    <a:pt x="820" y="254"/>
                  </a:cubicBezTo>
                  <a:cubicBezTo>
                    <a:pt x="742" y="176"/>
                    <a:pt x="586" y="0"/>
                    <a:pt x="410"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06" name="Google Shape;7806;p56"/>
            <p:cNvSpPr/>
            <p:nvPr/>
          </p:nvSpPr>
          <p:spPr>
            <a:xfrm>
              <a:off x="6407410" y="2280642"/>
              <a:ext cx="25449" cy="17597"/>
            </a:xfrm>
            <a:custGeom>
              <a:avLst/>
              <a:gdLst/>
              <a:ahLst/>
              <a:cxnLst/>
              <a:rect l="l" t="t" r="r" b="b"/>
              <a:pathLst>
                <a:path w="820" h="567" extrusionOk="0">
                  <a:moveTo>
                    <a:pt x="820" y="1"/>
                  </a:moveTo>
                  <a:cubicBezTo>
                    <a:pt x="488" y="79"/>
                    <a:pt x="254" y="157"/>
                    <a:pt x="0" y="333"/>
                  </a:cubicBezTo>
                  <a:cubicBezTo>
                    <a:pt x="98" y="489"/>
                    <a:pt x="254" y="567"/>
                    <a:pt x="410" y="567"/>
                  </a:cubicBezTo>
                  <a:cubicBezTo>
                    <a:pt x="586" y="567"/>
                    <a:pt x="742" y="489"/>
                    <a:pt x="820" y="333"/>
                  </a:cubicBezTo>
                  <a:lnTo>
                    <a:pt x="820" y="1"/>
                  </a:lnTo>
                  <a:close/>
                </a:path>
              </a:pathLst>
            </a:custGeom>
            <a:solidFill>
              <a:srgbClr val="A86753"/>
            </a:solidFill>
            <a:ln>
              <a:noFill/>
            </a:ln>
          </p:spPr>
          <p:txBody>
            <a:bodyPr spcFirstLastPara="1" wrap="square" lIns="182850" tIns="182850" rIns="182850" bIns="182850" anchor="ctr" anchorCtr="0">
              <a:noAutofit/>
            </a:bodyPr>
            <a:lstStyle/>
            <a:p>
              <a:endParaRPr sz="3600"/>
            </a:p>
          </p:txBody>
        </p:sp>
        <p:sp>
          <p:nvSpPr>
            <p:cNvPr id="7807" name="Google Shape;7807;p56"/>
            <p:cNvSpPr/>
            <p:nvPr/>
          </p:nvSpPr>
          <p:spPr>
            <a:xfrm>
              <a:off x="6475842" y="2275801"/>
              <a:ext cx="17566" cy="15176"/>
            </a:xfrm>
            <a:custGeom>
              <a:avLst/>
              <a:gdLst/>
              <a:ahLst/>
              <a:cxnLst/>
              <a:rect l="l" t="t" r="r" b="b"/>
              <a:pathLst>
                <a:path w="566" h="489" extrusionOk="0">
                  <a:moveTo>
                    <a:pt x="234" y="1"/>
                  </a:moveTo>
                  <a:cubicBezTo>
                    <a:pt x="78" y="1"/>
                    <a:pt x="0" y="157"/>
                    <a:pt x="0" y="313"/>
                  </a:cubicBezTo>
                  <a:cubicBezTo>
                    <a:pt x="156" y="313"/>
                    <a:pt x="234" y="391"/>
                    <a:pt x="332" y="489"/>
                  </a:cubicBezTo>
                  <a:cubicBezTo>
                    <a:pt x="566" y="391"/>
                    <a:pt x="488" y="1"/>
                    <a:pt x="234"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08" name="Google Shape;7808;p56"/>
            <p:cNvSpPr/>
            <p:nvPr/>
          </p:nvSpPr>
          <p:spPr>
            <a:xfrm>
              <a:off x="6475842" y="2285484"/>
              <a:ext cx="10304" cy="5493"/>
            </a:xfrm>
            <a:custGeom>
              <a:avLst/>
              <a:gdLst/>
              <a:ahLst/>
              <a:cxnLst/>
              <a:rect l="l" t="t" r="r" b="b"/>
              <a:pathLst>
                <a:path w="332" h="177" extrusionOk="0">
                  <a:moveTo>
                    <a:pt x="0" y="1"/>
                  </a:moveTo>
                  <a:cubicBezTo>
                    <a:pt x="78" y="79"/>
                    <a:pt x="78" y="177"/>
                    <a:pt x="234" y="177"/>
                  </a:cubicBezTo>
                  <a:lnTo>
                    <a:pt x="332" y="177"/>
                  </a:lnTo>
                  <a:cubicBezTo>
                    <a:pt x="234" y="79"/>
                    <a:pt x="156" y="1"/>
                    <a:pt x="0" y="1"/>
                  </a:cubicBezTo>
                  <a:close/>
                </a:path>
              </a:pathLst>
            </a:custGeom>
            <a:solidFill>
              <a:srgbClr val="A86753"/>
            </a:solidFill>
            <a:ln>
              <a:noFill/>
            </a:ln>
          </p:spPr>
          <p:txBody>
            <a:bodyPr spcFirstLastPara="1" wrap="square" lIns="182850" tIns="182850" rIns="182850" bIns="182850" anchor="ctr" anchorCtr="0">
              <a:noAutofit/>
            </a:bodyPr>
            <a:lstStyle/>
            <a:p>
              <a:endParaRPr sz="3600"/>
            </a:p>
          </p:txBody>
        </p:sp>
        <p:sp>
          <p:nvSpPr>
            <p:cNvPr id="7809" name="Google Shape;7809;p56"/>
            <p:cNvSpPr/>
            <p:nvPr/>
          </p:nvSpPr>
          <p:spPr>
            <a:xfrm>
              <a:off x="6508522" y="2265528"/>
              <a:ext cx="25480" cy="17566"/>
            </a:xfrm>
            <a:custGeom>
              <a:avLst/>
              <a:gdLst/>
              <a:ahLst/>
              <a:cxnLst/>
              <a:rect l="l" t="t" r="r" b="b"/>
              <a:pathLst>
                <a:path w="821" h="566" extrusionOk="0">
                  <a:moveTo>
                    <a:pt x="410" y="0"/>
                  </a:moveTo>
                  <a:cubicBezTo>
                    <a:pt x="1" y="0"/>
                    <a:pt x="1" y="566"/>
                    <a:pt x="410" y="566"/>
                  </a:cubicBezTo>
                  <a:cubicBezTo>
                    <a:pt x="820" y="566"/>
                    <a:pt x="820" y="0"/>
                    <a:pt x="410"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10" name="Google Shape;7810;p56"/>
            <p:cNvSpPr/>
            <p:nvPr/>
          </p:nvSpPr>
          <p:spPr>
            <a:xfrm>
              <a:off x="5958675" y="2237659"/>
              <a:ext cx="15176" cy="12755"/>
            </a:xfrm>
            <a:custGeom>
              <a:avLst/>
              <a:gdLst/>
              <a:ahLst/>
              <a:cxnLst/>
              <a:rect l="l" t="t" r="r" b="b"/>
              <a:pathLst>
                <a:path w="489" h="411" extrusionOk="0">
                  <a:moveTo>
                    <a:pt x="235" y="1"/>
                  </a:moveTo>
                  <a:cubicBezTo>
                    <a:pt x="1" y="1"/>
                    <a:pt x="1" y="410"/>
                    <a:pt x="235" y="410"/>
                  </a:cubicBezTo>
                  <a:cubicBezTo>
                    <a:pt x="489" y="410"/>
                    <a:pt x="489" y="1"/>
                    <a:pt x="235" y="1"/>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11" name="Google Shape;7811;p56"/>
            <p:cNvSpPr/>
            <p:nvPr/>
          </p:nvSpPr>
          <p:spPr>
            <a:xfrm>
              <a:off x="5988965" y="2245542"/>
              <a:ext cx="22438" cy="17597"/>
            </a:xfrm>
            <a:custGeom>
              <a:avLst/>
              <a:gdLst/>
              <a:ahLst/>
              <a:cxnLst/>
              <a:rect l="l" t="t" r="r" b="b"/>
              <a:pathLst>
                <a:path w="723" h="567" extrusionOk="0">
                  <a:moveTo>
                    <a:pt x="410" y="0"/>
                  </a:moveTo>
                  <a:cubicBezTo>
                    <a:pt x="1" y="0"/>
                    <a:pt x="1" y="566"/>
                    <a:pt x="410" y="566"/>
                  </a:cubicBezTo>
                  <a:cubicBezTo>
                    <a:pt x="723" y="566"/>
                    <a:pt x="723" y="0"/>
                    <a:pt x="410" y="0"/>
                  </a:cubicBezTo>
                  <a:close/>
                </a:path>
              </a:pathLst>
            </a:custGeom>
            <a:solidFill>
              <a:srgbClr val="B38266"/>
            </a:solidFill>
            <a:ln>
              <a:noFill/>
            </a:ln>
          </p:spPr>
          <p:txBody>
            <a:bodyPr spcFirstLastPara="1" wrap="square" lIns="182850" tIns="182850" rIns="182850" bIns="182850" anchor="ctr" anchorCtr="0">
              <a:noAutofit/>
            </a:bodyPr>
            <a:lstStyle/>
            <a:p>
              <a:endParaRPr sz="3600"/>
            </a:p>
          </p:txBody>
        </p:sp>
        <p:sp>
          <p:nvSpPr>
            <p:cNvPr id="7812" name="Google Shape;7812;p56"/>
            <p:cNvSpPr/>
            <p:nvPr/>
          </p:nvSpPr>
          <p:spPr>
            <a:xfrm>
              <a:off x="6798575" y="3113280"/>
              <a:ext cx="38204" cy="40594"/>
            </a:xfrm>
            <a:custGeom>
              <a:avLst/>
              <a:gdLst/>
              <a:ahLst/>
              <a:cxnLst/>
              <a:rect l="l" t="t" r="r" b="b"/>
              <a:pathLst>
                <a:path w="1231" h="1308" extrusionOk="0">
                  <a:moveTo>
                    <a:pt x="820" y="0"/>
                  </a:moveTo>
                  <a:cubicBezTo>
                    <a:pt x="664" y="0"/>
                    <a:pt x="411" y="157"/>
                    <a:pt x="333" y="332"/>
                  </a:cubicBezTo>
                  <a:cubicBezTo>
                    <a:pt x="176" y="488"/>
                    <a:pt x="1" y="722"/>
                    <a:pt x="1" y="898"/>
                  </a:cubicBezTo>
                  <a:cubicBezTo>
                    <a:pt x="1" y="1132"/>
                    <a:pt x="79" y="1308"/>
                    <a:pt x="254" y="1308"/>
                  </a:cubicBezTo>
                  <a:cubicBezTo>
                    <a:pt x="333" y="1308"/>
                    <a:pt x="333" y="1308"/>
                    <a:pt x="411" y="1210"/>
                  </a:cubicBezTo>
                  <a:cubicBezTo>
                    <a:pt x="567" y="1132"/>
                    <a:pt x="742" y="976"/>
                    <a:pt x="898" y="898"/>
                  </a:cubicBezTo>
                  <a:cubicBezTo>
                    <a:pt x="1054" y="722"/>
                    <a:pt x="1230" y="488"/>
                    <a:pt x="1152" y="235"/>
                  </a:cubicBezTo>
                  <a:cubicBezTo>
                    <a:pt x="1152" y="157"/>
                    <a:pt x="1054" y="78"/>
                    <a:pt x="898" y="78"/>
                  </a:cubicBezTo>
                  <a:cubicBezTo>
                    <a:pt x="898" y="0"/>
                    <a:pt x="898" y="0"/>
                    <a:pt x="82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3" name="Google Shape;7813;p56"/>
            <p:cNvSpPr/>
            <p:nvPr/>
          </p:nvSpPr>
          <p:spPr>
            <a:xfrm>
              <a:off x="6828865" y="3065455"/>
              <a:ext cx="25449" cy="30290"/>
            </a:xfrm>
            <a:custGeom>
              <a:avLst/>
              <a:gdLst/>
              <a:ahLst/>
              <a:cxnLst/>
              <a:rect l="l" t="t" r="r" b="b"/>
              <a:pathLst>
                <a:path w="820" h="976" extrusionOk="0">
                  <a:moveTo>
                    <a:pt x="410" y="0"/>
                  </a:moveTo>
                  <a:cubicBezTo>
                    <a:pt x="254" y="0"/>
                    <a:pt x="78" y="78"/>
                    <a:pt x="78" y="156"/>
                  </a:cubicBezTo>
                  <a:cubicBezTo>
                    <a:pt x="0" y="410"/>
                    <a:pt x="0" y="722"/>
                    <a:pt x="176" y="898"/>
                  </a:cubicBezTo>
                  <a:cubicBezTo>
                    <a:pt x="254" y="898"/>
                    <a:pt x="254" y="976"/>
                    <a:pt x="332" y="976"/>
                  </a:cubicBezTo>
                  <a:lnTo>
                    <a:pt x="410" y="898"/>
                  </a:lnTo>
                  <a:cubicBezTo>
                    <a:pt x="566" y="800"/>
                    <a:pt x="820" y="566"/>
                    <a:pt x="742" y="410"/>
                  </a:cubicBezTo>
                  <a:cubicBezTo>
                    <a:pt x="742" y="234"/>
                    <a:pt x="664" y="78"/>
                    <a:pt x="488"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4" name="Google Shape;7814;p56"/>
            <p:cNvSpPr/>
            <p:nvPr/>
          </p:nvSpPr>
          <p:spPr>
            <a:xfrm>
              <a:off x="6783461" y="3072718"/>
              <a:ext cx="35752" cy="38173"/>
            </a:xfrm>
            <a:custGeom>
              <a:avLst/>
              <a:gdLst/>
              <a:ahLst/>
              <a:cxnLst/>
              <a:rect l="l" t="t" r="r" b="b"/>
              <a:pathLst>
                <a:path w="1152" h="1230" extrusionOk="0">
                  <a:moveTo>
                    <a:pt x="663" y="0"/>
                  </a:moveTo>
                  <a:cubicBezTo>
                    <a:pt x="488" y="176"/>
                    <a:pt x="332" y="332"/>
                    <a:pt x="254" y="488"/>
                  </a:cubicBezTo>
                  <a:cubicBezTo>
                    <a:pt x="176" y="664"/>
                    <a:pt x="0" y="898"/>
                    <a:pt x="0" y="1054"/>
                  </a:cubicBezTo>
                  <a:cubicBezTo>
                    <a:pt x="0" y="1151"/>
                    <a:pt x="78" y="1229"/>
                    <a:pt x="254" y="1229"/>
                  </a:cubicBezTo>
                  <a:lnTo>
                    <a:pt x="332" y="1229"/>
                  </a:lnTo>
                  <a:cubicBezTo>
                    <a:pt x="488" y="1229"/>
                    <a:pt x="663" y="976"/>
                    <a:pt x="741" y="898"/>
                  </a:cubicBezTo>
                  <a:cubicBezTo>
                    <a:pt x="898" y="742"/>
                    <a:pt x="976" y="488"/>
                    <a:pt x="1054" y="332"/>
                  </a:cubicBezTo>
                  <a:cubicBezTo>
                    <a:pt x="1151" y="78"/>
                    <a:pt x="976" y="0"/>
                    <a:pt x="820"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5" name="Google Shape;7815;p56"/>
            <p:cNvSpPr/>
            <p:nvPr/>
          </p:nvSpPr>
          <p:spPr>
            <a:xfrm>
              <a:off x="5865446" y="2714822"/>
              <a:ext cx="35132" cy="37583"/>
            </a:xfrm>
            <a:custGeom>
              <a:avLst/>
              <a:gdLst/>
              <a:ahLst/>
              <a:cxnLst/>
              <a:rect l="l" t="t" r="r" b="b"/>
              <a:pathLst>
                <a:path w="1132" h="1211" extrusionOk="0">
                  <a:moveTo>
                    <a:pt x="976" y="1"/>
                  </a:moveTo>
                  <a:cubicBezTo>
                    <a:pt x="488" y="79"/>
                    <a:pt x="234" y="567"/>
                    <a:pt x="78" y="879"/>
                  </a:cubicBezTo>
                  <a:cubicBezTo>
                    <a:pt x="0" y="1054"/>
                    <a:pt x="78" y="1210"/>
                    <a:pt x="234" y="1210"/>
                  </a:cubicBezTo>
                  <a:lnTo>
                    <a:pt x="312" y="1210"/>
                  </a:lnTo>
                  <a:cubicBezTo>
                    <a:pt x="566" y="1132"/>
                    <a:pt x="800" y="1054"/>
                    <a:pt x="976" y="723"/>
                  </a:cubicBezTo>
                  <a:cubicBezTo>
                    <a:pt x="1054" y="489"/>
                    <a:pt x="1132" y="235"/>
                    <a:pt x="1054"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6" name="Google Shape;7816;p56"/>
            <p:cNvSpPr/>
            <p:nvPr/>
          </p:nvSpPr>
          <p:spPr>
            <a:xfrm>
              <a:off x="5837576" y="2785085"/>
              <a:ext cx="27900" cy="40594"/>
            </a:xfrm>
            <a:custGeom>
              <a:avLst/>
              <a:gdLst/>
              <a:ahLst/>
              <a:cxnLst/>
              <a:rect l="l" t="t" r="r" b="b"/>
              <a:pathLst>
                <a:path w="899" h="1308" extrusionOk="0">
                  <a:moveTo>
                    <a:pt x="723" y="0"/>
                  </a:moveTo>
                  <a:cubicBezTo>
                    <a:pt x="645" y="176"/>
                    <a:pt x="488" y="254"/>
                    <a:pt x="313" y="410"/>
                  </a:cubicBezTo>
                  <a:cubicBezTo>
                    <a:pt x="235" y="566"/>
                    <a:pt x="79" y="742"/>
                    <a:pt x="79" y="898"/>
                  </a:cubicBezTo>
                  <a:cubicBezTo>
                    <a:pt x="1" y="1151"/>
                    <a:pt x="157" y="1307"/>
                    <a:pt x="313" y="1307"/>
                  </a:cubicBezTo>
                  <a:cubicBezTo>
                    <a:pt x="410" y="1307"/>
                    <a:pt x="488" y="1307"/>
                    <a:pt x="566" y="1229"/>
                  </a:cubicBezTo>
                  <a:cubicBezTo>
                    <a:pt x="723" y="1054"/>
                    <a:pt x="801" y="898"/>
                    <a:pt x="801" y="664"/>
                  </a:cubicBezTo>
                  <a:cubicBezTo>
                    <a:pt x="801" y="566"/>
                    <a:pt x="898" y="488"/>
                    <a:pt x="898" y="410"/>
                  </a:cubicBezTo>
                  <a:cubicBezTo>
                    <a:pt x="898" y="332"/>
                    <a:pt x="801" y="176"/>
                    <a:pt x="898" y="78"/>
                  </a:cubicBezTo>
                  <a:cubicBezTo>
                    <a:pt x="898" y="0"/>
                    <a:pt x="801" y="0"/>
                    <a:pt x="801"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7" name="Google Shape;7817;p56"/>
            <p:cNvSpPr/>
            <p:nvPr/>
          </p:nvSpPr>
          <p:spPr>
            <a:xfrm>
              <a:off x="5877549" y="2765099"/>
              <a:ext cx="25449" cy="43015"/>
            </a:xfrm>
            <a:custGeom>
              <a:avLst/>
              <a:gdLst/>
              <a:ahLst/>
              <a:cxnLst/>
              <a:rect l="l" t="t" r="r" b="b"/>
              <a:pathLst>
                <a:path w="820" h="1386" extrusionOk="0">
                  <a:moveTo>
                    <a:pt x="488" y="0"/>
                  </a:moveTo>
                  <a:cubicBezTo>
                    <a:pt x="488" y="78"/>
                    <a:pt x="410" y="78"/>
                    <a:pt x="410" y="156"/>
                  </a:cubicBezTo>
                  <a:cubicBezTo>
                    <a:pt x="332" y="234"/>
                    <a:pt x="254" y="332"/>
                    <a:pt x="254" y="410"/>
                  </a:cubicBezTo>
                  <a:cubicBezTo>
                    <a:pt x="98" y="566"/>
                    <a:pt x="0" y="820"/>
                    <a:pt x="0" y="1054"/>
                  </a:cubicBezTo>
                  <a:cubicBezTo>
                    <a:pt x="0" y="1210"/>
                    <a:pt x="176" y="1386"/>
                    <a:pt x="332" y="1386"/>
                  </a:cubicBezTo>
                  <a:cubicBezTo>
                    <a:pt x="488" y="1386"/>
                    <a:pt x="586" y="1308"/>
                    <a:pt x="664" y="1210"/>
                  </a:cubicBezTo>
                  <a:cubicBezTo>
                    <a:pt x="742" y="1054"/>
                    <a:pt x="820" y="722"/>
                    <a:pt x="820" y="488"/>
                  </a:cubicBezTo>
                  <a:cubicBezTo>
                    <a:pt x="820" y="410"/>
                    <a:pt x="820" y="332"/>
                    <a:pt x="742" y="234"/>
                  </a:cubicBezTo>
                  <a:cubicBezTo>
                    <a:pt x="742" y="156"/>
                    <a:pt x="664" y="78"/>
                    <a:pt x="664"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8" name="Google Shape;7818;p56"/>
            <p:cNvSpPr/>
            <p:nvPr/>
          </p:nvSpPr>
          <p:spPr>
            <a:xfrm>
              <a:off x="5920533" y="2726926"/>
              <a:ext cx="23059" cy="27900"/>
            </a:xfrm>
            <a:custGeom>
              <a:avLst/>
              <a:gdLst/>
              <a:ahLst/>
              <a:cxnLst/>
              <a:rect l="l" t="t" r="r" b="b"/>
              <a:pathLst>
                <a:path w="743" h="899" extrusionOk="0">
                  <a:moveTo>
                    <a:pt x="567" y="1"/>
                  </a:moveTo>
                  <a:cubicBezTo>
                    <a:pt x="489" y="99"/>
                    <a:pt x="332" y="99"/>
                    <a:pt x="176" y="255"/>
                  </a:cubicBezTo>
                  <a:cubicBezTo>
                    <a:pt x="79" y="333"/>
                    <a:pt x="1" y="489"/>
                    <a:pt x="1" y="664"/>
                  </a:cubicBezTo>
                  <a:cubicBezTo>
                    <a:pt x="1" y="742"/>
                    <a:pt x="79" y="899"/>
                    <a:pt x="176" y="899"/>
                  </a:cubicBezTo>
                  <a:lnTo>
                    <a:pt x="254" y="899"/>
                  </a:lnTo>
                  <a:cubicBezTo>
                    <a:pt x="410" y="742"/>
                    <a:pt x="489" y="742"/>
                    <a:pt x="567" y="586"/>
                  </a:cubicBezTo>
                  <a:cubicBezTo>
                    <a:pt x="567" y="489"/>
                    <a:pt x="664" y="411"/>
                    <a:pt x="664" y="333"/>
                  </a:cubicBezTo>
                  <a:cubicBezTo>
                    <a:pt x="664" y="255"/>
                    <a:pt x="664" y="177"/>
                    <a:pt x="742" y="99"/>
                  </a:cubicBezTo>
                  <a:cubicBezTo>
                    <a:pt x="742" y="99"/>
                    <a:pt x="742" y="1"/>
                    <a:pt x="664"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19" name="Google Shape;7819;p56"/>
            <p:cNvSpPr/>
            <p:nvPr/>
          </p:nvSpPr>
          <p:spPr>
            <a:xfrm>
              <a:off x="5807317" y="3138698"/>
              <a:ext cx="37552" cy="40004"/>
            </a:xfrm>
            <a:custGeom>
              <a:avLst/>
              <a:gdLst/>
              <a:ahLst/>
              <a:cxnLst/>
              <a:rect l="l" t="t" r="r" b="b"/>
              <a:pathLst>
                <a:path w="1210" h="1289" extrusionOk="0">
                  <a:moveTo>
                    <a:pt x="156" y="1"/>
                  </a:moveTo>
                  <a:cubicBezTo>
                    <a:pt x="78" y="1"/>
                    <a:pt x="0" y="79"/>
                    <a:pt x="0" y="157"/>
                  </a:cubicBezTo>
                  <a:cubicBezTo>
                    <a:pt x="0" y="391"/>
                    <a:pt x="234" y="645"/>
                    <a:pt x="312" y="801"/>
                  </a:cubicBezTo>
                  <a:cubicBezTo>
                    <a:pt x="488" y="1055"/>
                    <a:pt x="644" y="1289"/>
                    <a:pt x="898" y="1289"/>
                  </a:cubicBezTo>
                  <a:lnTo>
                    <a:pt x="976" y="1289"/>
                  </a:lnTo>
                  <a:cubicBezTo>
                    <a:pt x="1054" y="1289"/>
                    <a:pt x="1210" y="1211"/>
                    <a:pt x="1210" y="1133"/>
                  </a:cubicBezTo>
                  <a:cubicBezTo>
                    <a:pt x="1132" y="801"/>
                    <a:pt x="1054" y="645"/>
                    <a:pt x="800" y="391"/>
                  </a:cubicBezTo>
                  <a:cubicBezTo>
                    <a:pt x="644" y="235"/>
                    <a:pt x="488" y="1"/>
                    <a:pt x="234" y="1"/>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20" name="Google Shape;7820;p56"/>
            <p:cNvSpPr/>
            <p:nvPr/>
          </p:nvSpPr>
          <p:spPr>
            <a:xfrm>
              <a:off x="5832145" y="3128425"/>
              <a:ext cx="48446" cy="43015"/>
            </a:xfrm>
            <a:custGeom>
              <a:avLst/>
              <a:gdLst/>
              <a:ahLst/>
              <a:cxnLst/>
              <a:rect l="l" t="t" r="r" b="b"/>
              <a:pathLst>
                <a:path w="1561" h="1386" extrusionOk="0">
                  <a:moveTo>
                    <a:pt x="332" y="0"/>
                  </a:moveTo>
                  <a:cubicBezTo>
                    <a:pt x="332" y="0"/>
                    <a:pt x="254" y="0"/>
                    <a:pt x="254" y="78"/>
                  </a:cubicBezTo>
                  <a:cubicBezTo>
                    <a:pt x="0" y="234"/>
                    <a:pt x="254" y="644"/>
                    <a:pt x="410" y="898"/>
                  </a:cubicBezTo>
                  <a:cubicBezTo>
                    <a:pt x="663" y="1132"/>
                    <a:pt x="898" y="1308"/>
                    <a:pt x="1229" y="1386"/>
                  </a:cubicBezTo>
                  <a:lnTo>
                    <a:pt x="1307" y="1386"/>
                  </a:lnTo>
                  <a:cubicBezTo>
                    <a:pt x="1463" y="1386"/>
                    <a:pt x="1561" y="1308"/>
                    <a:pt x="1561" y="1132"/>
                  </a:cubicBezTo>
                  <a:cubicBezTo>
                    <a:pt x="1385" y="820"/>
                    <a:pt x="1151" y="566"/>
                    <a:pt x="820" y="410"/>
                  </a:cubicBezTo>
                  <a:cubicBezTo>
                    <a:pt x="741" y="332"/>
                    <a:pt x="663" y="234"/>
                    <a:pt x="488" y="78"/>
                  </a:cubicBezTo>
                  <a:cubicBezTo>
                    <a:pt x="488" y="78"/>
                    <a:pt x="410" y="0"/>
                    <a:pt x="332" y="0"/>
                  </a:cubicBezTo>
                  <a:close/>
                </a:path>
              </a:pathLst>
            </a:custGeom>
            <a:solidFill>
              <a:srgbClr val="931D24"/>
            </a:solidFill>
            <a:ln>
              <a:noFill/>
            </a:ln>
          </p:spPr>
          <p:txBody>
            <a:bodyPr spcFirstLastPara="1" wrap="square" lIns="182850" tIns="182850" rIns="182850" bIns="182850" anchor="ctr" anchorCtr="0">
              <a:noAutofit/>
            </a:bodyPr>
            <a:lstStyle/>
            <a:p>
              <a:endParaRPr sz="3600"/>
            </a:p>
          </p:txBody>
        </p:sp>
        <p:sp>
          <p:nvSpPr>
            <p:cNvPr id="7821" name="Google Shape;7821;p56"/>
            <p:cNvSpPr/>
            <p:nvPr/>
          </p:nvSpPr>
          <p:spPr>
            <a:xfrm>
              <a:off x="6054356" y="2987340"/>
              <a:ext cx="30321" cy="27280"/>
            </a:xfrm>
            <a:custGeom>
              <a:avLst/>
              <a:gdLst/>
              <a:ahLst/>
              <a:cxnLst/>
              <a:rect l="l" t="t" r="r" b="b"/>
              <a:pathLst>
                <a:path w="977" h="879" extrusionOk="0">
                  <a:moveTo>
                    <a:pt x="489" y="0"/>
                  </a:moveTo>
                  <a:cubicBezTo>
                    <a:pt x="255" y="0"/>
                    <a:pt x="1" y="156"/>
                    <a:pt x="1" y="390"/>
                  </a:cubicBezTo>
                  <a:cubicBezTo>
                    <a:pt x="1" y="644"/>
                    <a:pt x="255" y="878"/>
                    <a:pt x="489" y="878"/>
                  </a:cubicBezTo>
                  <a:cubicBezTo>
                    <a:pt x="742" y="878"/>
                    <a:pt x="976" y="644"/>
                    <a:pt x="976" y="390"/>
                  </a:cubicBezTo>
                  <a:cubicBezTo>
                    <a:pt x="976" y="156"/>
                    <a:pt x="742" y="0"/>
                    <a:pt x="4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2" name="Google Shape;7822;p56"/>
            <p:cNvSpPr/>
            <p:nvPr/>
          </p:nvSpPr>
          <p:spPr>
            <a:xfrm>
              <a:off x="6099791" y="2931601"/>
              <a:ext cx="27869" cy="22438"/>
            </a:xfrm>
            <a:custGeom>
              <a:avLst/>
              <a:gdLst/>
              <a:ahLst/>
              <a:cxnLst/>
              <a:rect l="l" t="t" r="r" b="b"/>
              <a:pathLst>
                <a:path w="898" h="723" extrusionOk="0">
                  <a:moveTo>
                    <a:pt x="488" y="1"/>
                  </a:moveTo>
                  <a:cubicBezTo>
                    <a:pt x="0" y="1"/>
                    <a:pt x="0" y="723"/>
                    <a:pt x="488" y="723"/>
                  </a:cubicBezTo>
                  <a:cubicBezTo>
                    <a:pt x="898" y="723"/>
                    <a:pt x="898"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3" name="Google Shape;7823;p56"/>
            <p:cNvSpPr/>
            <p:nvPr/>
          </p:nvSpPr>
          <p:spPr>
            <a:xfrm>
              <a:off x="6291742" y="2888618"/>
              <a:ext cx="24859" cy="20018"/>
            </a:xfrm>
            <a:custGeom>
              <a:avLst/>
              <a:gdLst/>
              <a:ahLst/>
              <a:cxnLst/>
              <a:rect l="l" t="t" r="r" b="b"/>
              <a:pathLst>
                <a:path w="801" h="645" extrusionOk="0">
                  <a:moveTo>
                    <a:pt x="410" y="1"/>
                  </a:moveTo>
                  <a:cubicBezTo>
                    <a:pt x="0" y="1"/>
                    <a:pt x="0" y="644"/>
                    <a:pt x="410" y="644"/>
                  </a:cubicBezTo>
                  <a:cubicBezTo>
                    <a:pt x="800" y="644"/>
                    <a:pt x="800" y="1"/>
                    <a:pt x="4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4" name="Google Shape;7824;p56"/>
            <p:cNvSpPr/>
            <p:nvPr/>
          </p:nvSpPr>
          <p:spPr>
            <a:xfrm>
              <a:off x="6301425" y="2800199"/>
              <a:ext cx="27900" cy="27900"/>
            </a:xfrm>
            <a:custGeom>
              <a:avLst/>
              <a:gdLst/>
              <a:ahLst/>
              <a:cxnLst/>
              <a:rect l="l" t="t" r="r" b="b"/>
              <a:pathLst>
                <a:path w="899" h="899" extrusionOk="0">
                  <a:moveTo>
                    <a:pt x="488" y="1"/>
                  </a:moveTo>
                  <a:cubicBezTo>
                    <a:pt x="254" y="1"/>
                    <a:pt x="1" y="255"/>
                    <a:pt x="1" y="489"/>
                  </a:cubicBezTo>
                  <a:cubicBezTo>
                    <a:pt x="1" y="742"/>
                    <a:pt x="254" y="898"/>
                    <a:pt x="488" y="898"/>
                  </a:cubicBezTo>
                  <a:cubicBezTo>
                    <a:pt x="742" y="898"/>
                    <a:pt x="898" y="742"/>
                    <a:pt x="898" y="489"/>
                  </a:cubicBezTo>
                  <a:cubicBezTo>
                    <a:pt x="898" y="255"/>
                    <a:pt x="742"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5" name="Google Shape;7825;p56"/>
            <p:cNvSpPr/>
            <p:nvPr/>
          </p:nvSpPr>
          <p:spPr>
            <a:xfrm>
              <a:off x="6367437" y="2866211"/>
              <a:ext cx="35163" cy="27280"/>
            </a:xfrm>
            <a:custGeom>
              <a:avLst/>
              <a:gdLst/>
              <a:ahLst/>
              <a:cxnLst/>
              <a:rect l="l" t="t" r="r" b="b"/>
              <a:pathLst>
                <a:path w="1133" h="879" extrusionOk="0">
                  <a:moveTo>
                    <a:pt x="566" y="1"/>
                  </a:moveTo>
                  <a:cubicBezTo>
                    <a:pt x="0" y="1"/>
                    <a:pt x="0" y="879"/>
                    <a:pt x="566" y="879"/>
                  </a:cubicBezTo>
                  <a:cubicBezTo>
                    <a:pt x="1132" y="879"/>
                    <a:pt x="1132"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6" name="Google Shape;7826;p56"/>
            <p:cNvSpPr/>
            <p:nvPr/>
          </p:nvSpPr>
          <p:spPr>
            <a:xfrm>
              <a:off x="6463118" y="2868631"/>
              <a:ext cx="35132" cy="24859"/>
            </a:xfrm>
            <a:custGeom>
              <a:avLst/>
              <a:gdLst/>
              <a:ahLst/>
              <a:cxnLst/>
              <a:rect l="l" t="t" r="r" b="b"/>
              <a:pathLst>
                <a:path w="1132" h="801" extrusionOk="0">
                  <a:moveTo>
                    <a:pt x="566" y="1"/>
                  </a:moveTo>
                  <a:cubicBezTo>
                    <a:pt x="0" y="1"/>
                    <a:pt x="0" y="801"/>
                    <a:pt x="566" y="801"/>
                  </a:cubicBezTo>
                  <a:cubicBezTo>
                    <a:pt x="1132" y="801"/>
                    <a:pt x="1132"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7" name="Google Shape;7827;p56"/>
            <p:cNvSpPr/>
            <p:nvPr/>
          </p:nvSpPr>
          <p:spPr>
            <a:xfrm>
              <a:off x="6397727" y="2815344"/>
              <a:ext cx="27869" cy="23990"/>
            </a:xfrm>
            <a:custGeom>
              <a:avLst/>
              <a:gdLst/>
              <a:ahLst/>
              <a:cxnLst/>
              <a:rect l="l" t="t" r="r" b="b"/>
              <a:pathLst>
                <a:path w="898" h="773" extrusionOk="0">
                  <a:moveTo>
                    <a:pt x="312" y="1"/>
                  </a:moveTo>
                  <a:cubicBezTo>
                    <a:pt x="78" y="79"/>
                    <a:pt x="0" y="332"/>
                    <a:pt x="78" y="567"/>
                  </a:cubicBezTo>
                  <a:cubicBezTo>
                    <a:pt x="136" y="696"/>
                    <a:pt x="289" y="772"/>
                    <a:pt x="427" y="772"/>
                  </a:cubicBezTo>
                  <a:cubicBezTo>
                    <a:pt x="477" y="772"/>
                    <a:pt x="525" y="763"/>
                    <a:pt x="566" y="742"/>
                  </a:cubicBezTo>
                  <a:lnTo>
                    <a:pt x="800" y="488"/>
                  </a:lnTo>
                  <a:cubicBezTo>
                    <a:pt x="898" y="332"/>
                    <a:pt x="800" y="79"/>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8" name="Google Shape;7828;p56"/>
            <p:cNvSpPr/>
            <p:nvPr/>
          </p:nvSpPr>
          <p:spPr>
            <a:xfrm>
              <a:off x="6374699" y="2983368"/>
              <a:ext cx="38173" cy="33518"/>
            </a:xfrm>
            <a:custGeom>
              <a:avLst/>
              <a:gdLst/>
              <a:ahLst/>
              <a:cxnLst/>
              <a:rect l="l" t="t" r="r" b="b"/>
              <a:pathLst>
                <a:path w="1230" h="1080" extrusionOk="0">
                  <a:moveTo>
                    <a:pt x="560" y="0"/>
                  </a:moveTo>
                  <a:cubicBezTo>
                    <a:pt x="406" y="0"/>
                    <a:pt x="291" y="77"/>
                    <a:pt x="176" y="206"/>
                  </a:cubicBezTo>
                  <a:cubicBezTo>
                    <a:pt x="1" y="284"/>
                    <a:pt x="1" y="616"/>
                    <a:pt x="79" y="772"/>
                  </a:cubicBezTo>
                  <a:lnTo>
                    <a:pt x="176" y="850"/>
                  </a:lnTo>
                  <a:cubicBezTo>
                    <a:pt x="231" y="960"/>
                    <a:pt x="402" y="1079"/>
                    <a:pt x="587" y="1079"/>
                  </a:cubicBezTo>
                  <a:cubicBezTo>
                    <a:pt x="665" y="1079"/>
                    <a:pt x="745" y="1058"/>
                    <a:pt x="820" y="1006"/>
                  </a:cubicBezTo>
                  <a:cubicBezTo>
                    <a:pt x="1230" y="772"/>
                    <a:pt x="1152" y="128"/>
                    <a:pt x="742" y="30"/>
                  </a:cubicBezTo>
                  <a:cubicBezTo>
                    <a:pt x="675" y="10"/>
                    <a:pt x="615" y="0"/>
                    <a:pt x="56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29" name="Google Shape;7829;p56"/>
            <p:cNvSpPr/>
            <p:nvPr/>
          </p:nvSpPr>
          <p:spPr>
            <a:xfrm>
              <a:off x="6493377" y="2977037"/>
              <a:ext cx="30321" cy="26938"/>
            </a:xfrm>
            <a:custGeom>
              <a:avLst/>
              <a:gdLst/>
              <a:ahLst/>
              <a:cxnLst/>
              <a:rect l="l" t="t" r="r" b="b"/>
              <a:pathLst>
                <a:path w="977" h="868" extrusionOk="0">
                  <a:moveTo>
                    <a:pt x="411" y="0"/>
                  </a:moveTo>
                  <a:cubicBezTo>
                    <a:pt x="333" y="0"/>
                    <a:pt x="157" y="156"/>
                    <a:pt x="79" y="234"/>
                  </a:cubicBezTo>
                  <a:cubicBezTo>
                    <a:pt x="1" y="488"/>
                    <a:pt x="79" y="644"/>
                    <a:pt x="333" y="820"/>
                  </a:cubicBezTo>
                  <a:cubicBezTo>
                    <a:pt x="382" y="852"/>
                    <a:pt x="438" y="867"/>
                    <a:pt x="497" y="867"/>
                  </a:cubicBezTo>
                  <a:cubicBezTo>
                    <a:pt x="720" y="867"/>
                    <a:pt x="976" y="657"/>
                    <a:pt x="976" y="410"/>
                  </a:cubicBezTo>
                  <a:cubicBezTo>
                    <a:pt x="976" y="156"/>
                    <a:pt x="820" y="0"/>
                    <a:pt x="6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0" name="Google Shape;7830;p56"/>
            <p:cNvSpPr/>
            <p:nvPr/>
          </p:nvSpPr>
          <p:spPr>
            <a:xfrm>
              <a:off x="6415262" y="2926760"/>
              <a:ext cx="30321" cy="27280"/>
            </a:xfrm>
            <a:custGeom>
              <a:avLst/>
              <a:gdLst/>
              <a:ahLst/>
              <a:cxnLst/>
              <a:rect l="l" t="t" r="r" b="b"/>
              <a:pathLst>
                <a:path w="977" h="879" extrusionOk="0">
                  <a:moveTo>
                    <a:pt x="489" y="1"/>
                  </a:moveTo>
                  <a:cubicBezTo>
                    <a:pt x="235" y="1"/>
                    <a:pt x="1" y="235"/>
                    <a:pt x="1" y="489"/>
                  </a:cubicBezTo>
                  <a:cubicBezTo>
                    <a:pt x="1" y="723"/>
                    <a:pt x="235" y="879"/>
                    <a:pt x="489" y="879"/>
                  </a:cubicBezTo>
                  <a:cubicBezTo>
                    <a:pt x="723" y="879"/>
                    <a:pt x="976" y="723"/>
                    <a:pt x="976" y="489"/>
                  </a:cubicBezTo>
                  <a:cubicBezTo>
                    <a:pt x="976" y="235"/>
                    <a:pt x="723" y="1"/>
                    <a:pt x="4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1" name="Google Shape;7831;p56"/>
            <p:cNvSpPr/>
            <p:nvPr/>
          </p:nvSpPr>
          <p:spPr>
            <a:xfrm>
              <a:off x="6248759" y="3010555"/>
              <a:ext cx="35132" cy="29483"/>
            </a:xfrm>
            <a:custGeom>
              <a:avLst/>
              <a:gdLst/>
              <a:ahLst/>
              <a:cxnLst/>
              <a:rect l="l" t="t" r="r" b="b"/>
              <a:pathLst>
                <a:path w="1132" h="950" extrusionOk="0">
                  <a:moveTo>
                    <a:pt x="449" y="1"/>
                  </a:moveTo>
                  <a:cubicBezTo>
                    <a:pt x="355" y="1"/>
                    <a:pt x="259" y="39"/>
                    <a:pt x="156" y="130"/>
                  </a:cubicBezTo>
                  <a:cubicBezTo>
                    <a:pt x="78" y="228"/>
                    <a:pt x="0" y="462"/>
                    <a:pt x="78" y="618"/>
                  </a:cubicBezTo>
                  <a:cubicBezTo>
                    <a:pt x="156" y="793"/>
                    <a:pt x="234" y="871"/>
                    <a:pt x="488" y="950"/>
                  </a:cubicBezTo>
                  <a:cubicBezTo>
                    <a:pt x="644" y="950"/>
                    <a:pt x="722" y="871"/>
                    <a:pt x="898" y="793"/>
                  </a:cubicBezTo>
                  <a:cubicBezTo>
                    <a:pt x="1132" y="540"/>
                    <a:pt x="976" y="52"/>
                    <a:pt x="644" y="52"/>
                  </a:cubicBezTo>
                  <a:cubicBezTo>
                    <a:pt x="579" y="20"/>
                    <a:pt x="515" y="1"/>
                    <a:pt x="44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2" name="Google Shape;7832;p56"/>
            <p:cNvSpPr/>
            <p:nvPr/>
          </p:nvSpPr>
          <p:spPr>
            <a:xfrm>
              <a:off x="6283860" y="3110642"/>
              <a:ext cx="38204" cy="33207"/>
            </a:xfrm>
            <a:custGeom>
              <a:avLst/>
              <a:gdLst/>
              <a:ahLst/>
              <a:cxnLst/>
              <a:rect l="l" t="t" r="r" b="b"/>
              <a:pathLst>
                <a:path w="1231" h="1070" extrusionOk="0">
                  <a:moveTo>
                    <a:pt x="550" y="0"/>
                  </a:moveTo>
                  <a:cubicBezTo>
                    <a:pt x="448" y="0"/>
                    <a:pt x="344" y="26"/>
                    <a:pt x="254" y="85"/>
                  </a:cubicBezTo>
                  <a:cubicBezTo>
                    <a:pt x="1" y="320"/>
                    <a:pt x="1" y="651"/>
                    <a:pt x="254" y="905"/>
                  </a:cubicBezTo>
                  <a:cubicBezTo>
                    <a:pt x="361" y="1012"/>
                    <a:pt x="521" y="1070"/>
                    <a:pt x="680" y="1070"/>
                  </a:cubicBezTo>
                  <a:cubicBezTo>
                    <a:pt x="869" y="1070"/>
                    <a:pt x="1057" y="988"/>
                    <a:pt x="1152" y="807"/>
                  </a:cubicBezTo>
                  <a:cubicBezTo>
                    <a:pt x="1230" y="573"/>
                    <a:pt x="1152" y="320"/>
                    <a:pt x="976" y="163"/>
                  </a:cubicBezTo>
                  <a:cubicBezTo>
                    <a:pt x="880" y="67"/>
                    <a:pt x="716" y="0"/>
                    <a:pt x="55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3" name="Google Shape;7833;p56"/>
            <p:cNvSpPr/>
            <p:nvPr/>
          </p:nvSpPr>
          <p:spPr>
            <a:xfrm>
              <a:off x="6248759" y="3206541"/>
              <a:ext cx="35132" cy="30911"/>
            </a:xfrm>
            <a:custGeom>
              <a:avLst/>
              <a:gdLst/>
              <a:ahLst/>
              <a:cxnLst/>
              <a:rect l="l" t="t" r="r" b="b"/>
              <a:pathLst>
                <a:path w="1132" h="996" extrusionOk="0">
                  <a:moveTo>
                    <a:pt x="566" y="0"/>
                  </a:moveTo>
                  <a:cubicBezTo>
                    <a:pt x="156" y="0"/>
                    <a:pt x="0" y="410"/>
                    <a:pt x="156" y="742"/>
                  </a:cubicBezTo>
                  <a:lnTo>
                    <a:pt x="156" y="820"/>
                  </a:lnTo>
                  <a:cubicBezTo>
                    <a:pt x="244" y="937"/>
                    <a:pt x="410" y="995"/>
                    <a:pt x="573" y="995"/>
                  </a:cubicBezTo>
                  <a:cubicBezTo>
                    <a:pt x="737" y="995"/>
                    <a:pt x="898" y="937"/>
                    <a:pt x="976" y="820"/>
                  </a:cubicBezTo>
                  <a:lnTo>
                    <a:pt x="976" y="742"/>
                  </a:lnTo>
                  <a:cubicBezTo>
                    <a:pt x="1132" y="410"/>
                    <a:pt x="898"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4" name="Google Shape;7834;p56"/>
            <p:cNvSpPr/>
            <p:nvPr/>
          </p:nvSpPr>
          <p:spPr>
            <a:xfrm>
              <a:off x="6130050" y="3287076"/>
              <a:ext cx="40625" cy="33332"/>
            </a:xfrm>
            <a:custGeom>
              <a:avLst/>
              <a:gdLst/>
              <a:ahLst/>
              <a:cxnLst/>
              <a:rect l="l" t="t" r="r" b="b"/>
              <a:pathLst>
                <a:path w="1309" h="1074" extrusionOk="0">
                  <a:moveTo>
                    <a:pt x="645" y="0"/>
                  </a:moveTo>
                  <a:cubicBezTo>
                    <a:pt x="1" y="0"/>
                    <a:pt x="1" y="1073"/>
                    <a:pt x="645" y="1073"/>
                  </a:cubicBezTo>
                  <a:cubicBezTo>
                    <a:pt x="1308" y="1073"/>
                    <a:pt x="1308" y="0"/>
                    <a:pt x="6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5" name="Google Shape;7835;p56"/>
            <p:cNvSpPr/>
            <p:nvPr/>
          </p:nvSpPr>
          <p:spPr>
            <a:xfrm>
              <a:off x="6049980" y="3325715"/>
              <a:ext cx="34697" cy="27621"/>
            </a:xfrm>
            <a:custGeom>
              <a:avLst/>
              <a:gdLst/>
              <a:ahLst/>
              <a:cxnLst/>
              <a:rect l="l" t="t" r="r" b="b"/>
              <a:pathLst>
                <a:path w="1118" h="890" extrusionOk="0">
                  <a:moveTo>
                    <a:pt x="604" y="0"/>
                  </a:moveTo>
                  <a:cubicBezTo>
                    <a:pt x="532" y="0"/>
                    <a:pt x="460" y="19"/>
                    <a:pt x="396" y="63"/>
                  </a:cubicBezTo>
                  <a:lnTo>
                    <a:pt x="220" y="219"/>
                  </a:lnTo>
                  <a:cubicBezTo>
                    <a:pt x="1" y="383"/>
                    <a:pt x="123" y="889"/>
                    <a:pt x="476" y="889"/>
                  </a:cubicBezTo>
                  <a:cubicBezTo>
                    <a:pt x="500" y="889"/>
                    <a:pt x="525" y="887"/>
                    <a:pt x="552" y="882"/>
                  </a:cubicBezTo>
                  <a:lnTo>
                    <a:pt x="630" y="882"/>
                  </a:lnTo>
                  <a:cubicBezTo>
                    <a:pt x="883" y="882"/>
                    <a:pt x="1117" y="628"/>
                    <a:pt x="1039" y="316"/>
                  </a:cubicBezTo>
                  <a:cubicBezTo>
                    <a:pt x="983" y="133"/>
                    <a:pt x="794" y="0"/>
                    <a:pt x="60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6" name="Google Shape;7836;p56"/>
            <p:cNvSpPr/>
            <p:nvPr/>
          </p:nvSpPr>
          <p:spPr>
            <a:xfrm>
              <a:off x="6190630" y="3340363"/>
              <a:ext cx="35132" cy="25449"/>
            </a:xfrm>
            <a:custGeom>
              <a:avLst/>
              <a:gdLst/>
              <a:ahLst/>
              <a:cxnLst/>
              <a:rect l="l" t="t" r="r" b="b"/>
              <a:pathLst>
                <a:path w="1132" h="820" extrusionOk="0">
                  <a:moveTo>
                    <a:pt x="566" y="0"/>
                  </a:moveTo>
                  <a:cubicBezTo>
                    <a:pt x="0" y="0"/>
                    <a:pt x="0" y="820"/>
                    <a:pt x="566" y="820"/>
                  </a:cubicBezTo>
                  <a:cubicBezTo>
                    <a:pt x="1132" y="820"/>
                    <a:pt x="1132" y="0"/>
                    <a:pt x="5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7" name="Google Shape;7837;p56"/>
            <p:cNvSpPr/>
            <p:nvPr/>
          </p:nvSpPr>
          <p:spPr>
            <a:xfrm>
              <a:off x="6180327" y="3229537"/>
              <a:ext cx="30290" cy="22438"/>
            </a:xfrm>
            <a:custGeom>
              <a:avLst/>
              <a:gdLst/>
              <a:ahLst/>
              <a:cxnLst/>
              <a:rect l="l" t="t" r="r" b="b"/>
              <a:pathLst>
                <a:path w="976" h="723" extrusionOk="0">
                  <a:moveTo>
                    <a:pt x="488" y="1"/>
                  </a:moveTo>
                  <a:cubicBezTo>
                    <a:pt x="0" y="1"/>
                    <a:pt x="0" y="723"/>
                    <a:pt x="488" y="723"/>
                  </a:cubicBezTo>
                  <a:cubicBezTo>
                    <a:pt x="976" y="723"/>
                    <a:pt x="976"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8" name="Google Shape;7838;p56"/>
            <p:cNvSpPr/>
            <p:nvPr/>
          </p:nvSpPr>
          <p:spPr>
            <a:xfrm>
              <a:off x="6274177" y="3294928"/>
              <a:ext cx="35163" cy="27900"/>
            </a:xfrm>
            <a:custGeom>
              <a:avLst/>
              <a:gdLst/>
              <a:ahLst/>
              <a:cxnLst/>
              <a:rect l="l" t="t" r="r" b="b"/>
              <a:pathLst>
                <a:path w="1133" h="899" extrusionOk="0">
                  <a:moveTo>
                    <a:pt x="566" y="1"/>
                  </a:moveTo>
                  <a:cubicBezTo>
                    <a:pt x="1" y="1"/>
                    <a:pt x="1" y="898"/>
                    <a:pt x="566" y="898"/>
                  </a:cubicBezTo>
                  <a:cubicBezTo>
                    <a:pt x="1132" y="898"/>
                    <a:pt x="1132"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39" name="Google Shape;7839;p56"/>
            <p:cNvSpPr/>
            <p:nvPr/>
          </p:nvSpPr>
          <p:spPr>
            <a:xfrm>
              <a:off x="6223310" y="3070297"/>
              <a:ext cx="32742" cy="25914"/>
            </a:xfrm>
            <a:custGeom>
              <a:avLst/>
              <a:gdLst/>
              <a:ahLst/>
              <a:cxnLst/>
              <a:rect l="l" t="t" r="r" b="b"/>
              <a:pathLst>
                <a:path w="1055" h="835" extrusionOk="0">
                  <a:moveTo>
                    <a:pt x="410" y="0"/>
                  </a:moveTo>
                  <a:cubicBezTo>
                    <a:pt x="176" y="78"/>
                    <a:pt x="1" y="332"/>
                    <a:pt x="176" y="566"/>
                  </a:cubicBezTo>
                  <a:lnTo>
                    <a:pt x="176" y="644"/>
                  </a:lnTo>
                  <a:cubicBezTo>
                    <a:pt x="254" y="771"/>
                    <a:pt x="396" y="834"/>
                    <a:pt x="537" y="834"/>
                  </a:cubicBezTo>
                  <a:cubicBezTo>
                    <a:pt x="679" y="834"/>
                    <a:pt x="820" y="771"/>
                    <a:pt x="898" y="644"/>
                  </a:cubicBezTo>
                  <a:cubicBezTo>
                    <a:pt x="1054" y="488"/>
                    <a:pt x="976" y="78"/>
                    <a:pt x="6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0" name="Google Shape;7840;p56"/>
            <p:cNvSpPr/>
            <p:nvPr/>
          </p:nvSpPr>
          <p:spPr>
            <a:xfrm>
              <a:off x="6147616" y="3044848"/>
              <a:ext cx="27900" cy="30321"/>
            </a:xfrm>
            <a:custGeom>
              <a:avLst/>
              <a:gdLst/>
              <a:ahLst/>
              <a:cxnLst/>
              <a:rect l="l" t="t" r="r" b="b"/>
              <a:pathLst>
                <a:path w="899" h="977" extrusionOk="0">
                  <a:moveTo>
                    <a:pt x="488" y="1"/>
                  </a:moveTo>
                  <a:cubicBezTo>
                    <a:pt x="176" y="1"/>
                    <a:pt x="1" y="254"/>
                    <a:pt x="1" y="488"/>
                  </a:cubicBezTo>
                  <a:cubicBezTo>
                    <a:pt x="1" y="742"/>
                    <a:pt x="176" y="976"/>
                    <a:pt x="488" y="976"/>
                  </a:cubicBezTo>
                  <a:cubicBezTo>
                    <a:pt x="742" y="976"/>
                    <a:pt x="898" y="742"/>
                    <a:pt x="898" y="488"/>
                  </a:cubicBezTo>
                  <a:cubicBezTo>
                    <a:pt x="898" y="254"/>
                    <a:pt x="742"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1" name="Google Shape;7841;p56"/>
            <p:cNvSpPr/>
            <p:nvPr/>
          </p:nvSpPr>
          <p:spPr>
            <a:xfrm>
              <a:off x="6316570" y="3040007"/>
              <a:ext cx="35752" cy="27900"/>
            </a:xfrm>
            <a:custGeom>
              <a:avLst/>
              <a:gdLst/>
              <a:ahLst/>
              <a:cxnLst/>
              <a:rect l="l" t="t" r="r" b="b"/>
              <a:pathLst>
                <a:path w="1152" h="899" extrusionOk="0">
                  <a:moveTo>
                    <a:pt x="586" y="1"/>
                  </a:moveTo>
                  <a:cubicBezTo>
                    <a:pt x="0" y="1"/>
                    <a:pt x="0" y="898"/>
                    <a:pt x="586" y="898"/>
                  </a:cubicBezTo>
                  <a:cubicBezTo>
                    <a:pt x="1152" y="898"/>
                    <a:pt x="1152" y="1"/>
                    <a:pt x="5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2" name="Google Shape;7842;p56"/>
            <p:cNvSpPr/>
            <p:nvPr/>
          </p:nvSpPr>
          <p:spPr>
            <a:xfrm>
              <a:off x="6147616" y="2797779"/>
              <a:ext cx="30321" cy="23059"/>
            </a:xfrm>
            <a:custGeom>
              <a:avLst/>
              <a:gdLst/>
              <a:ahLst/>
              <a:cxnLst/>
              <a:rect l="l" t="t" r="r" b="b"/>
              <a:pathLst>
                <a:path w="977" h="743" extrusionOk="0">
                  <a:moveTo>
                    <a:pt x="488" y="1"/>
                  </a:moveTo>
                  <a:cubicBezTo>
                    <a:pt x="1" y="1"/>
                    <a:pt x="1" y="742"/>
                    <a:pt x="488" y="742"/>
                  </a:cubicBezTo>
                  <a:cubicBezTo>
                    <a:pt x="976" y="742"/>
                    <a:pt x="976"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3" name="Google Shape;7843;p56"/>
            <p:cNvSpPr/>
            <p:nvPr/>
          </p:nvSpPr>
          <p:spPr>
            <a:xfrm>
              <a:off x="6341988" y="3307653"/>
              <a:ext cx="30321" cy="27900"/>
            </a:xfrm>
            <a:custGeom>
              <a:avLst/>
              <a:gdLst/>
              <a:ahLst/>
              <a:cxnLst/>
              <a:rect l="l" t="t" r="r" b="b"/>
              <a:pathLst>
                <a:path w="977" h="899" extrusionOk="0">
                  <a:moveTo>
                    <a:pt x="489" y="1"/>
                  </a:moveTo>
                  <a:cubicBezTo>
                    <a:pt x="255" y="1"/>
                    <a:pt x="1" y="235"/>
                    <a:pt x="1" y="488"/>
                  </a:cubicBezTo>
                  <a:cubicBezTo>
                    <a:pt x="1" y="723"/>
                    <a:pt x="255" y="898"/>
                    <a:pt x="489" y="898"/>
                  </a:cubicBezTo>
                  <a:cubicBezTo>
                    <a:pt x="742" y="898"/>
                    <a:pt x="977" y="723"/>
                    <a:pt x="977" y="488"/>
                  </a:cubicBezTo>
                  <a:cubicBezTo>
                    <a:pt x="977" y="235"/>
                    <a:pt x="742" y="1"/>
                    <a:pt x="4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4" name="Google Shape;7844;p56"/>
            <p:cNvSpPr/>
            <p:nvPr/>
          </p:nvSpPr>
          <p:spPr>
            <a:xfrm>
              <a:off x="6339567" y="3188975"/>
              <a:ext cx="35163" cy="25449"/>
            </a:xfrm>
            <a:custGeom>
              <a:avLst/>
              <a:gdLst/>
              <a:ahLst/>
              <a:cxnLst/>
              <a:rect l="l" t="t" r="r" b="b"/>
              <a:pathLst>
                <a:path w="1133" h="820" extrusionOk="0">
                  <a:moveTo>
                    <a:pt x="567" y="0"/>
                  </a:moveTo>
                  <a:cubicBezTo>
                    <a:pt x="1" y="0"/>
                    <a:pt x="1" y="820"/>
                    <a:pt x="567" y="820"/>
                  </a:cubicBezTo>
                  <a:cubicBezTo>
                    <a:pt x="1133" y="820"/>
                    <a:pt x="1133" y="0"/>
                    <a:pt x="56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5" name="Google Shape;7845;p56"/>
            <p:cNvSpPr/>
            <p:nvPr/>
          </p:nvSpPr>
          <p:spPr>
            <a:xfrm>
              <a:off x="6392265" y="3090252"/>
              <a:ext cx="30290" cy="23059"/>
            </a:xfrm>
            <a:custGeom>
              <a:avLst/>
              <a:gdLst/>
              <a:ahLst/>
              <a:cxnLst/>
              <a:rect l="l" t="t" r="r" b="b"/>
              <a:pathLst>
                <a:path w="976" h="743" extrusionOk="0">
                  <a:moveTo>
                    <a:pt x="488" y="1"/>
                  </a:moveTo>
                  <a:cubicBezTo>
                    <a:pt x="0" y="1"/>
                    <a:pt x="0" y="742"/>
                    <a:pt x="488" y="742"/>
                  </a:cubicBezTo>
                  <a:cubicBezTo>
                    <a:pt x="976" y="742"/>
                    <a:pt x="976" y="1"/>
                    <a:pt x="4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6" name="Google Shape;7846;p56"/>
            <p:cNvSpPr/>
            <p:nvPr/>
          </p:nvSpPr>
          <p:spPr>
            <a:xfrm>
              <a:off x="6533971" y="3238165"/>
              <a:ext cx="35132" cy="31376"/>
            </a:xfrm>
            <a:custGeom>
              <a:avLst/>
              <a:gdLst/>
              <a:ahLst/>
              <a:cxnLst/>
              <a:rect l="l" t="t" r="r" b="b"/>
              <a:pathLst>
                <a:path w="1132" h="1011" extrusionOk="0">
                  <a:moveTo>
                    <a:pt x="556" y="1"/>
                  </a:moveTo>
                  <a:cubicBezTo>
                    <a:pt x="361" y="1"/>
                    <a:pt x="156" y="123"/>
                    <a:pt x="78" y="367"/>
                  </a:cubicBezTo>
                  <a:cubicBezTo>
                    <a:pt x="0" y="698"/>
                    <a:pt x="234" y="1010"/>
                    <a:pt x="566" y="1010"/>
                  </a:cubicBezTo>
                  <a:cubicBezTo>
                    <a:pt x="898" y="1010"/>
                    <a:pt x="1132" y="698"/>
                    <a:pt x="1054" y="367"/>
                  </a:cubicBezTo>
                  <a:lnTo>
                    <a:pt x="976" y="367"/>
                  </a:lnTo>
                  <a:cubicBezTo>
                    <a:pt x="937" y="123"/>
                    <a:pt x="751" y="1"/>
                    <a:pt x="55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7" name="Google Shape;7847;p56"/>
            <p:cNvSpPr/>
            <p:nvPr/>
          </p:nvSpPr>
          <p:spPr>
            <a:xfrm>
              <a:off x="6427986" y="3219234"/>
              <a:ext cx="35163" cy="29732"/>
            </a:xfrm>
            <a:custGeom>
              <a:avLst/>
              <a:gdLst/>
              <a:ahLst/>
              <a:cxnLst/>
              <a:rect l="l" t="t" r="r" b="b"/>
              <a:pathLst>
                <a:path w="1133" h="958" extrusionOk="0">
                  <a:moveTo>
                    <a:pt x="566" y="1"/>
                  </a:moveTo>
                  <a:cubicBezTo>
                    <a:pt x="157" y="1"/>
                    <a:pt x="1" y="489"/>
                    <a:pt x="235" y="820"/>
                  </a:cubicBezTo>
                  <a:cubicBezTo>
                    <a:pt x="313" y="820"/>
                    <a:pt x="313" y="899"/>
                    <a:pt x="410" y="899"/>
                  </a:cubicBezTo>
                  <a:cubicBezTo>
                    <a:pt x="449" y="938"/>
                    <a:pt x="508" y="957"/>
                    <a:pt x="566" y="957"/>
                  </a:cubicBezTo>
                  <a:cubicBezTo>
                    <a:pt x="625" y="957"/>
                    <a:pt x="684" y="938"/>
                    <a:pt x="723" y="899"/>
                  </a:cubicBezTo>
                  <a:cubicBezTo>
                    <a:pt x="801" y="899"/>
                    <a:pt x="801" y="820"/>
                    <a:pt x="898" y="820"/>
                  </a:cubicBezTo>
                  <a:cubicBezTo>
                    <a:pt x="1132" y="489"/>
                    <a:pt x="898" y="1"/>
                    <a:pt x="5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8" name="Google Shape;7848;p56"/>
            <p:cNvSpPr/>
            <p:nvPr/>
          </p:nvSpPr>
          <p:spPr>
            <a:xfrm>
              <a:off x="6460697" y="3304580"/>
              <a:ext cx="32711" cy="28614"/>
            </a:xfrm>
            <a:custGeom>
              <a:avLst/>
              <a:gdLst/>
              <a:ahLst/>
              <a:cxnLst/>
              <a:rect l="l" t="t" r="r" b="b"/>
              <a:pathLst>
                <a:path w="1054" h="922" extrusionOk="0">
                  <a:moveTo>
                    <a:pt x="458" y="1"/>
                  </a:moveTo>
                  <a:cubicBezTo>
                    <a:pt x="241" y="1"/>
                    <a:pt x="0" y="227"/>
                    <a:pt x="0" y="509"/>
                  </a:cubicBezTo>
                  <a:cubicBezTo>
                    <a:pt x="0" y="708"/>
                    <a:pt x="239" y="921"/>
                    <a:pt x="455" y="921"/>
                  </a:cubicBezTo>
                  <a:cubicBezTo>
                    <a:pt x="493" y="921"/>
                    <a:pt x="531" y="914"/>
                    <a:pt x="566" y="900"/>
                  </a:cubicBezTo>
                  <a:lnTo>
                    <a:pt x="644" y="900"/>
                  </a:lnTo>
                  <a:cubicBezTo>
                    <a:pt x="1054" y="822"/>
                    <a:pt x="1054" y="178"/>
                    <a:pt x="644" y="100"/>
                  </a:cubicBezTo>
                  <a:lnTo>
                    <a:pt x="566" y="22"/>
                  </a:lnTo>
                  <a:cubicBezTo>
                    <a:pt x="532" y="7"/>
                    <a:pt x="495" y="1"/>
                    <a:pt x="45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49" name="Google Shape;7849;p56"/>
            <p:cNvSpPr/>
            <p:nvPr/>
          </p:nvSpPr>
          <p:spPr>
            <a:xfrm>
              <a:off x="6349871" y="3248469"/>
              <a:ext cx="24859" cy="25169"/>
            </a:xfrm>
            <a:custGeom>
              <a:avLst/>
              <a:gdLst/>
              <a:ahLst/>
              <a:cxnLst/>
              <a:rect l="l" t="t" r="r" b="b"/>
              <a:pathLst>
                <a:path w="801" h="811" extrusionOk="0">
                  <a:moveTo>
                    <a:pt x="401" y="0"/>
                  </a:moveTo>
                  <a:cubicBezTo>
                    <a:pt x="220" y="0"/>
                    <a:pt x="40" y="122"/>
                    <a:pt x="1" y="366"/>
                  </a:cubicBezTo>
                  <a:lnTo>
                    <a:pt x="1" y="444"/>
                  </a:lnTo>
                  <a:cubicBezTo>
                    <a:pt x="1" y="688"/>
                    <a:pt x="201" y="810"/>
                    <a:pt x="401" y="810"/>
                  </a:cubicBezTo>
                  <a:cubicBezTo>
                    <a:pt x="601" y="810"/>
                    <a:pt x="801" y="688"/>
                    <a:pt x="801" y="444"/>
                  </a:cubicBezTo>
                  <a:lnTo>
                    <a:pt x="801" y="366"/>
                  </a:lnTo>
                  <a:cubicBezTo>
                    <a:pt x="762" y="122"/>
                    <a:pt x="581" y="0"/>
                    <a:pt x="40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0" name="Google Shape;7850;p56"/>
            <p:cNvSpPr/>
            <p:nvPr/>
          </p:nvSpPr>
          <p:spPr>
            <a:xfrm>
              <a:off x="6413555" y="3350791"/>
              <a:ext cx="14462" cy="12011"/>
            </a:xfrm>
            <a:custGeom>
              <a:avLst/>
              <a:gdLst/>
              <a:ahLst/>
              <a:cxnLst/>
              <a:rect l="l" t="t" r="r" b="b"/>
              <a:pathLst>
                <a:path w="466" h="387" extrusionOk="0">
                  <a:moveTo>
                    <a:pt x="260" y="1"/>
                  </a:moveTo>
                  <a:cubicBezTo>
                    <a:pt x="139" y="1"/>
                    <a:pt x="1" y="120"/>
                    <a:pt x="56" y="230"/>
                  </a:cubicBezTo>
                  <a:lnTo>
                    <a:pt x="56" y="308"/>
                  </a:lnTo>
                  <a:cubicBezTo>
                    <a:pt x="134" y="308"/>
                    <a:pt x="134" y="386"/>
                    <a:pt x="212" y="386"/>
                  </a:cubicBezTo>
                  <a:cubicBezTo>
                    <a:pt x="290" y="386"/>
                    <a:pt x="388" y="386"/>
                    <a:pt x="388" y="308"/>
                  </a:cubicBezTo>
                  <a:cubicBezTo>
                    <a:pt x="466" y="230"/>
                    <a:pt x="466" y="230"/>
                    <a:pt x="388" y="152"/>
                  </a:cubicBezTo>
                  <a:lnTo>
                    <a:pt x="388" y="74"/>
                  </a:lnTo>
                  <a:cubicBezTo>
                    <a:pt x="359" y="22"/>
                    <a:pt x="311" y="1"/>
                    <a:pt x="26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1" name="Google Shape;7851;p56"/>
            <p:cNvSpPr/>
            <p:nvPr/>
          </p:nvSpPr>
          <p:spPr>
            <a:xfrm>
              <a:off x="6533971" y="3332481"/>
              <a:ext cx="17597" cy="12755"/>
            </a:xfrm>
            <a:custGeom>
              <a:avLst/>
              <a:gdLst/>
              <a:ahLst/>
              <a:cxnLst/>
              <a:rect l="l" t="t" r="r" b="b"/>
              <a:pathLst>
                <a:path w="567" h="411" extrusionOk="0">
                  <a:moveTo>
                    <a:pt x="312" y="1"/>
                  </a:moveTo>
                  <a:cubicBezTo>
                    <a:pt x="0" y="1"/>
                    <a:pt x="0" y="410"/>
                    <a:pt x="312" y="410"/>
                  </a:cubicBezTo>
                  <a:cubicBezTo>
                    <a:pt x="566" y="410"/>
                    <a:pt x="566" y="1"/>
                    <a:pt x="31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2" name="Google Shape;7852;p56"/>
            <p:cNvSpPr/>
            <p:nvPr/>
          </p:nvSpPr>
          <p:spPr>
            <a:xfrm>
              <a:off x="6223310" y="3148412"/>
              <a:ext cx="20638" cy="15145"/>
            </a:xfrm>
            <a:custGeom>
              <a:avLst/>
              <a:gdLst/>
              <a:ahLst/>
              <a:cxnLst/>
              <a:rect l="l" t="t" r="r" b="b"/>
              <a:pathLst>
                <a:path w="665" h="488" extrusionOk="0">
                  <a:moveTo>
                    <a:pt x="332" y="0"/>
                  </a:moveTo>
                  <a:cubicBezTo>
                    <a:pt x="1" y="0"/>
                    <a:pt x="1" y="488"/>
                    <a:pt x="332" y="488"/>
                  </a:cubicBezTo>
                  <a:cubicBezTo>
                    <a:pt x="664" y="488"/>
                    <a:pt x="664" y="0"/>
                    <a:pt x="33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3" name="Google Shape;7853;p56"/>
            <p:cNvSpPr/>
            <p:nvPr/>
          </p:nvSpPr>
          <p:spPr>
            <a:xfrm>
              <a:off x="6402568" y="3161105"/>
              <a:ext cx="15145" cy="12755"/>
            </a:xfrm>
            <a:custGeom>
              <a:avLst/>
              <a:gdLst/>
              <a:ahLst/>
              <a:cxnLst/>
              <a:rect l="l" t="t" r="r" b="b"/>
              <a:pathLst>
                <a:path w="488" h="411" extrusionOk="0">
                  <a:moveTo>
                    <a:pt x="254" y="1"/>
                  </a:moveTo>
                  <a:cubicBezTo>
                    <a:pt x="0" y="1"/>
                    <a:pt x="0" y="411"/>
                    <a:pt x="254" y="411"/>
                  </a:cubicBezTo>
                  <a:cubicBezTo>
                    <a:pt x="488" y="411"/>
                    <a:pt x="488" y="1"/>
                    <a:pt x="2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4" name="Google Shape;7854;p56"/>
            <p:cNvSpPr/>
            <p:nvPr/>
          </p:nvSpPr>
          <p:spPr>
            <a:xfrm>
              <a:off x="6276597" y="3353088"/>
              <a:ext cx="30321" cy="22407"/>
            </a:xfrm>
            <a:custGeom>
              <a:avLst/>
              <a:gdLst/>
              <a:ahLst/>
              <a:cxnLst/>
              <a:rect l="l" t="t" r="r" b="b"/>
              <a:pathLst>
                <a:path w="977" h="722" extrusionOk="0">
                  <a:moveTo>
                    <a:pt x="488" y="0"/>
                  </a:moveTo>
                  <a:cubicBezTo>
                    <a:pt x="1" y="0"/>
                    <a:pt x="1" y="722"/>
                    <a:pt x="488" y="722"/>
                  </a:cubicBezTo>
                  <a:cubicBezTo>
                    <a:pt x="976" y="722"/>
                    <a:pt x="976" y="0"/>
                    <a:pt x="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55" name="Google Shape;7855;p56"/>
            <p:cNvSpPr/>
            <p:nvPr/>
          </p:nvSpPr>
          <p:spPr>
            <a:xfrm>
              <a:off x="6518826" y="2917356"/>
              <a:ext cx="35163" cy="27000"/>
            </a:xfrm>
            <a:custGeom>
              <a:avLst/>
              <a:gdLst/>
              <a:ahLst/>
              <a:cxnLst/>
              <a:rect l="l" t="t" r="r" b="b"/>
              <a:pathLst>
                <a:path w="1133" h="870" extrusionOk="0">
                  <a:moveTo>
                    <a:pt x="592" y="0"/>
                  </a:moveTo>
                  <a:cubicBezTo>
                    <a:pt x="462" y="0"/>
                    <a:pt x="329" y="81"/>
                    <a:pt x="235" y="206"/>
                  </a:cubicBezTo>
                  <a:lnTo>
                    <a:pt x="156" y="206"/>
                  </a:lnTo>
                  <a:cubicBezTo>
                    <a:pt x="0" y="460"/>
                    <a:pt x="235" y="870"/>
                    <a:pt x="566" y="870"/>
                  </a:cubicBezTo>
                  <a:cubicBezTo>
                    <a:pt x="898" y="870"/>
                    <a:pt x="1132" y="538"/>
                    <a:pt x="976" y="206"/>
                  </a:cubicBezTo>
                  <a:lnTo>
                    <a:pt x="898" y="206"/>
                  </a:lnTo>
                  <a:cubicBezTo>
                    <a:pt x="816" y="61"/>
                    <a:pt x="705" y="0"/>
                    <a:pt x="59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7862" name="Google Shape;7862;p56"/>
            <p:cNvSpPr/>
            <p:nvPr/>
          </p:nvSpPr>
          <p:spPr>
            <a:xfrm>
              <a:off x="6337147" y="368359"/>
              <a:ext cx="12755" cy="9714"/>
            </a:xfrm>
            <a:custGeom>
              <a:avLst/>
              <a:gdLst/>
              <a:ahLst/>
              <a:cxnLst/>
              <a:rect l="l" t="t" r="r" b="b"/>
              <a:pathLst>
                <a:path w="411" h="313" extrusionOk="0">
                  <a:moveTo>
                    <a:pt x="235" y="0"/>
                  </a:moveTo>
                  <a:cubicBezTo>
                    <a:pt x="79" y="0"/>
                    <a:pt x="1" y="234"/>
                    <a:pt x="157" y="312"/>
                  </a:cubicBezTo>
                  <a:lnTo>
                    <a:pt x="235" y="312"/>
                  </a:lnTo>
                  <a:cubicBezTo>
                    <a:pt x="313" y="312"/>
                    <a:pt x="411" y="78"/>
                    <a:pt x="235"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4" name="Google Shape;7864;p56"/>
            <p:cNvSpPr/>
            <p:nvPr/>
          </p:nvSpPr>
          <p:spPr>
            <a:xfrm>
              <a:off x="7553098" y="360476"/>
              <a:ext cx="12755" cy="7914"/>
            </a:xfrm>
            <a:custGeom>
              <a:avLst/>
              <a:gdLst/>
              <a:ahLst/>
              <a:cxnLst/>
              <a:rect l="l" t="t" r="r" b="b"/>
              <a:pathLst>
                <a:path w="411" h="255" extrusionOk="0">
                  <a:moveTo>
                    <a:pt x="157" y="0"/>
                  </a:moveTo>
                  <a:cubicBezTo>
                    <a:pt x="1" y="0"/>
                    <a:pt x="1" y="157"/>
                    <a:pt x="157" y="254"/>
                  </a:cubicBezTo>
                  <a:cubicBezTo>
                    <a:pt x="332" y="254"/>
                    <a:pt x="410" y="78"/>
                    <a:pt x="25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5" name="Google Shape;7865;p56"/>
            <p:cNvSpPr/>
            <p:nvPr/>
          </p:nvSpPr>
          <p:spPr>
            <a:xfrm>
              <a:off x="7812892" y="413763"/>
              <a:ext cx="35752" cy="37583"/>
            </a:xfrm>
            <a:custGeom>
              <a:avLst/>
              <a:gdLst/>
              <a:ahLst/>
              <a:cxnLst/>
              <a:rect l="l" t="t" r="r" b="b"/>
              <a:pathLst>
                <a:path w="1152" h="1211" extrusionOk="0">
                  <a:moveTo>
                    <a:pt x="332" y="0"/>
                  </a:moveTo>
                  <a:cubicBezTo>
                    <a:pt x="176" y="0"/>
                    <a:pt x="0" y="157"/>
                    <a:pt x="78" y="313"/>
                  </a:cubicBezTo>
                  <a:cubicBezTo>
                    <a:pt x="78" y="488"/>
                    <a:pt x="254" y="644"/>
                    <a:pt x="332" y="800"/>
                  </a:cubicBezTo>
                  <a:cubicBezTo>
                    <a:pt x="410" y="976"/>
                    <a:pt x="566" y="1132"/>
                    <a:pt x="742" y="1132"/>
                  </a:cubicBezTo>
                  <a:cubicBezTo>
                    <a:pt x="742" y="1210"/>
                    <a:pt x="820" y="1210"/>
                    <a:pt x="820" y="1210"/>
                  </a:cubicBezTo>
                  <a:cubicBezTo>
                    <a:pt x="976" y="1210"/>
                    <a:pt x="1151" y="976"/>
                    <a:pt x="976" y="800"/>
                  </a:cubicBezTo>
                  <a:cubicBezTo>
                    <a:pt x="898" y="722"/>
                    <a:pt x="820" y="566"/>
                    <a:pt x="742" y="488"/>
                  </a:cubicBezTo>
                  <a:cubicBezTo>
                    <a:pt x="663" y="235"/>
                    <a:pt x="566" y="157"/>
                    <a:pt x="410" y="78"/>
                  </a:cubicBezTo>
                  <a:lnTo>
                    <a:pt x="332" y="0"/>
                  </a:ln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6" name="Google Shape;7866;p56"/>
            <p:cNvSpPr/>
            <p:nvPr/>
          </p:nvSpPr>
          <p:spPr>
            <a:xfrm>
              <a:off x="7845572" y="453736"/>
              <a:ext cx="10335" cy="10304"/>
            </a:xfrm>
            <a:custGeom>
              <a:avLst/>
              <a:gdLst/>
              <a:ahLst/>
              <a:cxnLst/>
              <a:rect l="l" t="t" r="r" b="b"/>
              <a:pathLst>
                <a:path w="333" h="332" extrusionOk="0">
                  <a:moveTo>
                    <a:pt x="176" y="0"/>
                  </a:moveTo>
                  <a:cubicBezTo>
                    <a:pt x="1" y="0"/>
                    <a:pt x="1" y="332"/>
                    <a:pt x="176" y="332"/>
                  </a:cubicBezTo>
                  <a:cubicBezTo>
                    <a:pt x="332" y="332"/>
                    <a:pt x="332" y="78"/>
                    <a:pt x="17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7" name="Google Shape;7867;p56"/>
            <p:cNvSpPr/>
            <p:nvPr/>
          </p:nvSpPr>
          <p:spPr>
            <a:xfrm>
              <a:off x="8148349" y="410722"/>
              <a:ext cx="33332" cy="35783"/>
            </a:xfrm>
            <a:custGeom>
              <a:avLst/>
              <a:gdLst/>
              <a:ahLst/>
              <a:cxnLst/>
              <a:rect l="l" t="t" r="r" b="b"/>
              <a:pathLst>
                <a:path w="1074" h="1153" extrusionOk="0">
                  <a:moveTo>
                    <a:pt x="332" y="1"/>
                  </a:moveTo>
                  <a:cubicBezTo>
                    <a:pt x="176" y="1"/>
                    <a:pt x="1" y="98"/>
                    <a:pt x="98" y="255"/>
                  </a:cubicBezTo>
                  <a:cubicBezTo>
                    <a:pt x="98" y="411"/>
                    <a:pt x="254" y="586"/>
                    <a:pt x="332" y="742"/>
                  </a:cubicBezTo>
                  <a:cubicBezTo>
                    <a:pt x="410" y="898"/>
                    <a:pt x="586" y="1074"/>
                    <a:pt x="742" y="1152"/>
                  </a:cubicBezTo>
                  <a:lnTo>
                    <a:pt x="820" y="1152"/>
                  </a:lnTo>
                  <a:cubicBezTo>
                    <a:pt x="976" y="1152"/>
                    <a:pt x="1074" y="898"/>
                    <a:pt x="976" y="742"/>
                  </a:cubicBezTo>
                  <a:cubicBezTo>
                    <a:pt x="898" y="664"/>
                    <a:pt x="820" y="489"/>
                    <a:pt x="742" y="411"/>
                  </a:cubicBezTo>
                  <a:cubicBezTo>
                    <a:pt x="664" y="255"/>
                    <a:pt x="586" y="98"/>
                    <a:pt x="410" y="1"/>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8" name="Google Shape;7868;p56"/>
            <p:cNvSpPr/>
            <p:nvPr/>
          </p:nvSpPr>
          <p:spPr>
            <a:xfrm>
              <a:off x="8178639" y="451315"/>
              <a:ext cx="12724" cy="7883"/>
            </a:xfrm>
            <a:custGeom>
              <a:avLst/>
              <a:gdLst/>
              <a:ahLst/>
              <a:cxnLst/>
              <a:rect l="l" t="t" r="r" b="b"/>
              <a:pathLst>
                <a:path w="410" h="254" extrusionOk="0">
                  <a:moveTo>
                    <a:pt x="176" y="0"/>
                  </a:moveTo>
                  <a:cubicBezTo>
                    <a:pt x="98" y="0"/>
                    <a:pt x="0" y="254"/>
                    <a:pt x="176" y="254"/>
                  </a:cubicBezTo>
                  <a:lnTo>
                    <a:pt x="254" y="254"/>
                  </a:lnTo>
                  <a:cubicBezTo>
                    <a:pt x="332" y="254"/>
                    <a:pt x="410" y="0"/>
                    <a:pt x="254"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sp>
          <p:nvSpPr>
            <p:cNvPr id="7869" name="Google Shape;7869;p56"/>
            <p:cNvSpPr/>
            <p:nvPr/>
          </p:nvSpPr>
          <p:spPr>
            <a:xfrm>
              <a:off x="8514717" y="368359"/>
              <a:ext cx="12135" cy="7293"/>
            </a:xfrm>
            <a:custGeom>
              <a:avLst/>
              <a:gdLst/>
              <a:ahLst/>
              <a:cxnLst/>
              <a:rect l="l" t="t" r="r" b="b"/>
              <a:pathLst>
                <a:path w="391" h="235" extrusionOk="0">
                  <a:moveTo>
                    <a:pt x="156" y="0"/>
                  </a:moveTo>
                  <a:cubicBezTo>
                    <a:pt x="0" y="0"/>
                    <a:pt x="0" y="234"/>
                    <a:pt x="156" y="234"/>
                  </a:cubicBezTo>
                  <a:lnTo>
                    <a:pt x="234" y="234"/>
                  </a:lnTo>
                  <a:cubicBezTo>
                    <a:pt x="390" y="234"/>
                    <a:pt x="390" y="0"/>
                    <a:pt x="156" y="0"/>
                  </a:cubicBezTo>
                  <a:close/>
                </a:path>
              </a:pathLst>
            </a:custGeom>
            <a:solidFill>
              <a:srgbClr val="FBEDAE"/>
            </a:solidFill>
            <a:ln>
              <a:noFill/>
            </a:ln>
          </p:spPr>
          <p:txBody>
            <a:bodyPr spcFirstLastPara="1" wrap="square" lIns="182850" tIns="182850" rIns="182850" bIns="182850" anchor="ctr" anchorCtr="0">
              <a:noAutofit/>
            </a:bodyPr>
            <a:lstStyle/>
            <a:p>
              <a:endParaRPr sz="3600"/>
            </a:p>
          </p:txBody>
        </p:sp>
      </p:grpSp>
      <p:sp>
        <p:nvSpPr>
          <p:cNvPr id="8583" name="Google Shape;8583;p56"/>
          <p:cNvSpPr/>
          <p:nvPr/>
        </p:nvSpPr>
        <p:spPr>
          <a:xfrm>
            <a:off x="-203790" y="6287558"/>
            <a:ext cx="18479564" cy="4006808"/>
          </a:xfrm>
          <a:custGeom>
            <a:avLst/>
            <a:gdLst/>
            <a:ahLst/>
            <a:cxnLst/>
            <a:rect l="l" t="t" r="r" b="b"/>
            <a:pathLst>
              <a:path w="247566" h="49351" extrusionOk="0">
                <a:moveTo>
                  <a:pt x="134276" y="0"/>
                </a:moveTo>
                <a:cubicBezTo>
                  <a:pt x="113378" y="0"/>
                  <a:pt x="99608" y="7556"/>
                  <a:pt x="99608" y="7556"/>
                </a:cubicBezTo>
                <a:cubicBezTo>
                  <a:pt x="88961" y="3608"/>
                  <a:pt x="74854" y="2269"/>
                  <a:pt x="60616" y="2269"/>
                </a:cubicBezTo>
                <a:cubicBezTo>
                  <a:pt x="30600" y="2269"/>
                  <a:pt x="0" y="8220"/>
                  <a:pt x="0" y="8220"/>
                </a:cubicBezTo>
                <a:lnTo>
                  <a:pt x="410" y="49350"/>
                </a:lnTo>
                <a:lnTo>
                  <a:pt x="247566" y="49350"/>
                </a:lnTo>
                <a:lnTo>
                  <a:pt x="247566" y="4805"/>
                </a:lnTo>
                <a:cubicBezTo>
                  <a:pt x="232292" y="2701"/>
                  <a:pt x="219505" y="1961"/>
                  <a:pt x="208928" y="1961"/>
                </a:cubicBezTo>
                <a:cubicBezTo>
                  <a:pt x="183814" y="1961"/>
                  <a:pt x="171155" y="6134"/>
                  <a:pt x="167222" y="6134"/>
                </a:cubicBezTo>
                <a:cubicBezTo>
                  <a:pt x="166851" y="6134"/>
                  <a:pt x="166557" y="6096"/>
                  <a:pt x="166338" y="6015"/>
                </a:cubicBezTo>
                <a:cubicBezTo>
                  <a:pt x="154605" y="1541"/>
                  <a:pt x="143713" y="0"/>
                  <a:pt x="13427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8584" name="Google Shape;8584;p56"/>
          <p:cNvSpPr txBox="1">
            <a:spLocks noGrp="1"/>
          </p:cNvSpPr>
          <p:nvPr>
            <p:ph type="title"/>
          </p:nvPr>
        </p:nvSpPr>
        <p:spPr>
          <a:xfrm>
            <a:off x="1852178" y="7715426"/>
            <a:ext cx="14439600" cy="2092200"/>
          </a:xfrm>
          <a:prstGeom prst="rect">
            <a:avLst/>
          </a:prstGeom>
        </p:spPr>
        <p:txBody>
          <a:bodyPr spcFirstLastPara="1" vert="horz" wrap="square" lIns="182850" tIns="182850" rIns="182850" bIns="182850" rtlCol="0" anchor="t" anchorCtr="0">
            <a:noAutofit/>
          </a:bodyPr>
          <a:lstStyle/>
          <a:p>
            <a:r>
              <a:rPr lang="en" dirty="0"/>
              <a:t>MERRY CHRISTMAS!</a:t>
            </a:r>
            <a:endParaRPr dirty="0"/>
          </a:p>
        </p:txBody>
      </p:sp>
      <p:pic>
        <p:nvPicPr>
          <p:cNvPr id="2" name="2 We Wish You A Merry Christmas">
            <a:hlinkClick r:id="" action="ppaction://media"/>
            <a:extLst>
              <a:ext uri="{FF2B5EF4-FFF2-40B4-BE49-F238E27FC236}">
                <a16:creationId xmlns:a16="http://schemas.microsoft.com/office/drawing/2014/main" id="{695ECC25-2B04-4900-BAB5-8AF63BC652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38570" y="-1505892"/>
            <a:ext cx="1219200" cy="1219200"/>
          </a:xfrm>
          <a:prstGeom prst="rect">
            <a:avLst/>
          </a:prstGeom>
        </p:spPr>
      </p:pic>
      <p:pic>
        <p:nvPicPr>
          <p:cNvPr id="7" name="Picture 6">
            <a:extLst>
              <a:ext uri="{FF2B5EF4-FFF2-40B4-BE49-F238E27FC236}">
                <a16:creationId xmlns:a16="http://schemas.microsoft.com/office/drawing/2014/main" id="{F978FA8A-1804-4086-8F20-1A585D053A51}"/>
              </a:ext>
            </a:extLst>
          </p:cNvPr>
          <p:cNvPicPr>
            <a:picLocks noChangeAspect="1"/>
          </p:cNvPicPr>
          <p:nvPr/>
        </p:nvPicPr>
        <p:blipFill>
          <a:blip r:embed="rId7"/>
          <a:stretch>
            <a:fillRect/>
          </a:stretch>
        </p:blipFill>
        <p:spPr>
          <a:xfrm>
            <a:off x="16594992" y="8557512"/>
            <a:ext cx="1463428" cy="1463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371" fill="hold"/>
                                        <p:tgtEl>
                                          <p:spTgt spid="2"/>
                                        </p:tgtEl>
                                      </p:cBhvr>
                                    </p:cmd>
                                  </p:childTnLst>
                                </p:cTn>
                              </p:par>
                              <p:par>
                                <p:cTn id="7" presetID="8" presetClass="emph" presetSubtype="0" repeatCount="indefinite" fill="hold" nodeType="withEffect">
                                  <p:stCondLst>
                                    <p:cond delay="0"/>
                                  </p:stCondLst>
                                  <p:childTnLst>
                                    <p:animRot by="21600000">
                                      <p:cBhvr>
                                        <p:cTn id="8" dur="2000" fill="hold"/>
                                        <p:tgtEl>
                                          <p:spTgt spid="7"/>
                                        </p:tgtEl>
                                        <p:attrNameLst>
                                          <p:attrName>r</p:attrName>
                                        </p:attrNameLst>
                                      </p:cBhvr>
                                    </p:animRot>
                                  </p:childTnLst>
                                </p:cTn>
                              </p:par>
                              <p:par>
                                <p:cTn id="9" presetID="63" presetClass="path" presetSubtype="0" accel="50000" decel="50000" fill="hold" nodeType="withEffect">
                                  <p:stCondLst>
                                    <p:cond delay="0"/>
                                  </p:stCondLst>
                                  <p:childTnLst>
                                    <p:animMotion origin="layout" path="M 3.88889E-6 2.09877E-6 L 0.38055 -0.02747 " pathEditMode="relative" rAng="0" ptsTypes="AA">
                                      <p:cBhvr>
                                        <p:cTn id="10" dur="1250" fill="hold"/>
                                        <p:tgtEl>
                                          <p:spTgt spid="3"/>
                                        </p:tgtEl>
                                        <p:attrNameLst>
                                          <p:attrName>ppt_x</p:attrName>
                                          <p:attrName>ppt_y</p:attrName>
                                        </p:attrNameLst>
                                      </p:cBhvr>
                                      <p:rCtr x="19028" y="-1389"/>
                                    </p:animMotion>
                                  </p:childTnLst>
                                </p:cTn>
                              </p:par>
                              <p:par>
                                <p:cTn id="11" presetID="41" presetClass="entr" presetSubtype="0" repeatCount="3000" fill="hold" grpId="0" nodeType="withEffect">
                                  <p:stCondLst>
                                    <p:cond delay="0"/>
                                  </p:stCondLst>
                                  <p:iterate type="lt">
                                    <p:tmPct val="10000"/>
                                  </p:iterate>
                                  <p:childTnLst>
                                    <p:set>
                                      <p:cBhvr>
                                        <p:cTn id="12" dur="1" fill="hold">
                                          <p:stCondLst>
                                            <p:cond delay="0"/>
                                          </p:stCondLst>
                                        </p:cTn>
                                        <p:tgtEl>
                                          <p:spTgt spid="8584"/>
                                        </p:tgtEl>
                                        <p:attrNameLst>
                                          <p:attrName>style.visibility</p:attrName>
                                        </p:attrNameLst>
                                      </p:cBhvr>
                                      <p:to>
                                        <p:strVal val="visible"/>
                                      </p:to>
                                    </p:set>
                                    <p:anim calcmode="lin" valueType="num">
                                      <p:cBhvr>
                                        <p:cTn id="13" dur="1750" fill="hold"/>
                                        <p:tgtEl>
                                          <p:spTgt spid="8584"/>
                                        </p:tgtEl>
                                        <p:attrNameLst>
                                          <p:attrName>ppt_x</p:attrName>
                                        </p:attrNameLst>
                                      </p:cBhvr>
                                      <p:tavLst>
                                        <p:tav tm="0">
                                          <p:val>
                                            <p:strVal val="#ppt_x"/>
                                          </p:val>
                                        </p:tav>
                                        <p:tav tm="50000">
                                          <p:val>
                                            <p:strVal val="#ppt_x+.1"/>
                                          </p:val>
                                        </p:tav>
                                        <p:tav tm="100000">
                                          <p:val>
                                            <p:strVal val="#ppt_x"/>
                                          </p:val>
                                        </p:tav>
                                      </p:tavLst>
                                    </p:anim>
                                    <p:anim calcmode="lin" valueType="num">
                                      <p:cBhvr>
                                        <p:cTn id="14" dur="1750" fill="hold"/>
                                        <p:tgtEl>
                                          <p:spTgt spid="8584"/>
                                        </p:tgtEl>
                                        <p:attrNameLst>
                                          <p:attrName>ppt_y</p:attrName>
                                        </p:attrNameLst>
                                      </p:cBhvr>
                                      <p:tavLst>
                                        <p:tav tm="0">
                                          <p:val>
                                            <p:strVal val="#ppt_y"/>
                                          </p:val>
                                        </p:tav>
                                        <p:tav tm="100000">
                                          <p:val>
                                            <p:strVal val="#ppt_y"/>
                                          </p:val>
                                        </p:tav>
                                      </p:tavLst>
                                    </p:anim>
                                    <p:anim calcmode="lin" valueType="num">
                                      <p:cBhvr>
                                        <p:cTn id="15" dur="1750" fill="hold"/>
                                        <p:tgtEl>
                                          <p:spTgt spid="8584"/>
                                        </p:tgtEl>
                                        <p:attrNameLst>
                                          <p:attrName>ppt_h</p:attrName>
                                        </p:attrNameLst>
                                      </p:cBhvr>
                                      <p:tavLst>
                                        <p:tav tm="0">
                                          <p:val>
                                            <p:strVal val="#ppt_h/10"/>
                                          </p:val>
                                        </p:tav>
                                        <p:tav tm="50000">
                                          <p:val>
                                            <p:strVal val="#ppt_h+.01"/>
                                          </p:val>
                                        </p:tav>
                                        <p:tav tm="100000">
                                          <p:val>
                                            <p:strVal val="#ppt_h"/>
                                          </p:val>
                                        </p:tav>
                                      </p:tavLst>
                                    </p:anim>
                                    <p:anim calcmode="lin" valueType="num">
                                      <p:cBhvr>
                                        <p:cTn id="16" dur="1750" fill="hold"/>
                                        <p:tgtEl>
                                          <p:spTgt spid="858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750" tmFilter="0,0; .5, 1; 1, 1"/>
                                        <p:tgtEl>
                                          <p:spTgt spid="858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par>
                                <p:cTn id="24" presetID="35" presetClass="path" presetSubtype="0" accel="50000" decel="50000" fill="hold" nodeType="withEffect">
                                  <p:stCondLst>
                                    <p:cond delay="1000"/>
                                  </p:stCondLst>
                                  <p:childTnLst>
                                    <p:animMotion origin="layout" path="M 1.66667E-6 -3.7037E-6 L -0.38941 0.00649 " pathEditMode="relative" rAng="0" ptsTypes="AA">
                                      <p:cBhvr>
                                        <p:cTn id="25" dur="1250" fill="hold"/>
                                        <p:tgtEl>
                                          <p:spTgt spid="4"/>
                                        </p:tgtEl>
                                        <p:attrNameLst>
                                          <p:attrName>ppt_x</p:attrName>
                                          <p:attrName>ppt_y</p:attrName>
                                        </p:attrNameLst>
                                      </p:cBhvr>
                                      <p:rCtr x="-19479" y="309"/>
                                    </p:animMotion>
                                  </p:childTnLst>
                                </p:cTn>
                              </p:par>
                              <p:par>
                                <p:cTn id="26" presetID="32" presetClass="emph" presetSubtype="0" repeatCount="indefinite" fill="hold" nodeType="withEffect">
                                  <p:stCondLst>
                                    <p:cond delay="1000"/>
                                  </p:stCondLst>
                                  <p:childTnLst>
                                    <p:animRot by="120000">
                                      <p:cBhvr>
                                        <p:cTn id="27" dur="100" fill="hold">
                                          <p:stCondLst>
                                            <p:cond delay="0"/>
                                          </p:stCondLst>
                                        </p:cTn>
                                        <p:tgtEl>
                                          <p:spTgt spid="4"/>
                                        </p:tgtEl>
                                        <p:attrNameLst>
                                          <p:attrName>r</p:attrName>
                                        </p:attrNameLst>
                                      </p:cBhvr>
                                    </p:animRot>
                                    <p:animRot by="-240000">
                                      <p:cBhvr>
                                        <p:cTn id="28" dur="200" fill="hold">
                                          <p:stCondLst>
                                            <p:cond delay="200"/>
                                          </p:stCondLst>
                                        </p:cTn>
                                        <p:tgtEl>
                                          <p:spTgt spid="4"/>
                                        </p:tgtEl>
                                        <p:attrNameLst>
                                          <p:attrName>r</p:attrName>
                                        </p:attrNameLst>
                                      </p:cBhvr>
                                    </p:animRot>
                                    <p:animRot by="240000">
                                      <p:cBhvr>
                                        <p:cTn id="29" dur="200" fill="hold">
                                          <p:stCondLst>
                                            <p:cond delay="400"/>
                                          </p:stCondLst>
                                        </p:cTn>
                                        <p:tgtEl>
                                          <p:spTgt spid="4"/>
                                        </p:tgtEl>
                                        <p:attrNameLst>
                                          <p:attrName>r</p:attrName>
                                        </p:attrNameLst>
                                      </p:cBhvr>
                                    </p:animRot>
                                    <p:animRot by="-240000">
                                      <p:cBhvr>
                                        <p:cTn id="30" dur="200" fill="hold">
                                          <p:stCondLst>
                                            <p:cond delay="600"/>
                                          </p:stCondLst>
                                        </p:cTn>
                                        <p:tgtEl>
                                          <p:spTgt spid="4"/>
                                        </p:tgtEl>
                                        <p:attrNameLst>
                                          <p:attrName>r</p:attrName>
                                        </p:attrNameLst>
                                      </p:cBhvr>
                                    </p:animRot>
                                    <p:animRot by="120000">
                                      <p:cBhvr>
                                        <p:cTn id="31" dur="200" fill="hold">
                                          <p:stCondLst>
                                            <p:cond delay="800"/>
                                          </p:stCondLst>
                                        </p:cTn>
                                        <p:tgtEl>
                                          <p:spTgt spid="4"/>
                                        </p:tgtEl>
                                        <p:attrNameLst>
                                          <p:attrName>r</p:attrName>
                                        </p:attrNameLst>
                                      </p:cBhvr>
                                    </p:animRot>
                                  </p:childTnLst>
                                </p:cTn>
                              </p:par>
                              <p:par>
                                <p:cTn id="32" presetID="12" presetClass="entr" presetSubtype="4" fill="hold" nodeType="withEffect">
                                  <p:stCondLst>
                                    <p:cond delay="20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p:tgtEl>
                                          <p:spTgt spid="5"/>
                                        </p:tgtEl>
                                        <p:attrNameLst>
                                          <p:attrName>ppt_y</p:attrName>
                                        </p:attrNameLst>
                                      </p:cBhvr>
                                      <p:tavLst>
                                        <p:tav tm="0">
                                          <p:val>
                                            <p:strVal val="#ppt_y+#ppt_h*1.125000"/>
                                          </p:val>
                                        </p:tav>
                                        <p:tav tm="100000">
                                          <p:val>
                                            <p:strVal val="#ppt_y"/>
                                          </p:val>
                                        </p:tav>
                                      </p:tavLst>
                                    </p:anim>
                                    <p:animEffect transition="in" filter="wipe(up)">
                                      <p:cBhvr>
                                        <p:cTn id="35" dur="500"/>
                                        <p:tgtEl>
                                          <p:spTgt spid="5"/>
                                        </p:tgtEl>
                                      </p:cBhvr>
                                    </p:animEffect>
                                  </p:childTnLst>
                                </p:cTn>
                              </p:par>
                              <p:par>
                                <p:cTn id="36" presetID="32" presetClass="emph" presetSubtype="0" repeatCount="indefinite" fill="hold" nodeType="withEffect">
                                  <p:stCondLst>
                                    <p:cond delay="2000"/>
                                  </p:stCondLst>
                                  <p:childTnLst>
                                    <p:animRot by="120000">
                                      <p:cBhvr>
                                        <p:cTn id="37" dur="100" fill="hold">
                                          <p:stCondLst>
                                            <p:cond delay="0"/>
                                          </p:stCondLst>
                                        </p:cTn>
                                        <p:tgtEl>
                                          <p:spTgt spid="5"/>
                                        </p:tgtEl>
                                        <p:attrNameLst>
                                          <p:attrName>r</p:attrName>
                                        </p:attrNameLst>
                                      </p:cBhvr>
                                    </p:animRot>
                                    <p:animRot by="-240000">
                                      <p:cBhvr>
                                        <p:cTn id="38" dur="200" fill="hold">
                                          <p:stCondLst>
                                            <p:cond delay="200"/>
                                          </p:stCondLst>
                                        </p:cTn>
                                        <p:tgtEl>
                                          <p:spTgt spid="5"/>
                                        </p:tgtEl>
                                        <p:attrNameLst>
                                          <p:attrName>r</p:attrName>
                                        </p:attrNameLst>
                                      </p:cBhvr>
                                    </p:animRot>
                                    <p:animRot by="240000">
                                      <p:cBhvr>
                                        <p:cTn id="39" dur="200" fill="hold">
                                          <p:stCondLst>
                                            <p:cond delay="400"/>
                                          </p:stCondLst>
                                        </p:cTn>
                                        <p:tgtEl>
                                          <p:spTgt spid="5"/>
                                        </p:tgtEl>
                                        <p:attrNameLst>
                                          <p:attrName>r</p:attrName>
                                        </p:attrNameLst>
                                      </p:cBhvr>
                                    </p:animRot>
                                    <p:animRot by="-240000">
                                      <p:cBhvr>
                                        <p:cTn id="40" dur="200" fill="hold">
                                          <p:stCondLst>
                                            <p:cond delay="600"/>
                                          </p:stCondLst>
                                        </p:cTn>
                                        <p:tgtEl>
                                          <p:spTgt spid="5"/>
                                        </p:tgtEl>
                                        <p:attrNameLst>
                                          <p:attrName>r</p:attrName>
                                        </p:attrNameLst>
                                      </p:cBhvr>
                                    </p:animRot>
                                    <p:animRot by="120000">
                                      <p:cBhvr>
                                        <p:cTn id="4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85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62"/>
        <p:cNvGrpSpPr/>
        <p:nvPr/>
      </p:nvGrpSpPr>
      <p:grpSpPr>
        <a:xfrm>
          <a:off x="0" y="0"/>
          <a:ext cx="0" cy="0"/>
          <a:chOff x="0" y="0"/>
          <a:chExt cx="0" cy="0"/>
        </a:xfrm>
      </p:grpSpPr>
      <p:pic>
        <p:nvPicPr>
          <p:cNvPr id="2054" name="Picture 6" descr="Download Le Sapin - Christmas Tree With Gift - Full Size PNG Image - PNGkit">
            <a:extLst>
              <a:ext uri="{FF2B5EF4-FFF2-40B4-BE49-F238E27FC236}">
                <a16:creationId xmlns:a16="http://schemas.microsoft.com/office/drawing/2014/main" id="{8298C0A1-9C26-48CB-ABA0-A1BC33DB347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33354" y="3600622"/>
            <a:ext cx="4823040" cy="6061540"/>
          </a:xfrm>
          <a:prstGeom prst="rect">
            <a:avLst/>
          </a:prstGeom>
          <a:noFill/>
          <a:effectLst>
            <a:outerShdw blurRad="50800" dist="50800" dir="5400000" sx="133000" sy="133000" algn="ctr" rotWithShape="0">
              <a:srgbClr val="000000">
                <a:alpha val="41000"/>
              </a:srgbClr>
            </a:outerShdw>
          </a:effectLst>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1BD28B8-4134-4702-A5AD-D100C28991AE}"/>
              </a:ext>
            </a:extLst>
          </p:cNvPr>
          <p:cNvGrpSpPr/>
          <p:nvPr/>
        </p:nvGrpSpPr>
        <p:grpSpPr>
          <a:xfrm rot="2908190">
            <a:off x="11598252" y="7451343"/>
            <a:ext cx="1095420" cy="1198462"/>
            <a:chOff x="9441163" y="2781403"/>
            <a:chExt cx="547710" cy="599231"/>
          </a:xfrm>
        </p:grpSpPr>
        <p:sp>
          <p:nvSpPr>
            <p:cNvPr id="9604" name="Google Shape;9604;p60"/>
            <p:cNvSpPr/>
            <p:nvPr/>
          </p:nvSpPr>
          <p:spPr>
            <a:xfrm rot="707634" flipH="1">
              <a:off x="9457644" y="3243076"/>
              <a:ext cx="75859" cy="137558"/>
            </a:xfrm>
            <a:custGeom>
              <a:avLst/>
              <a:gdLst/>
              <a:ahLst/>
              <a:cxnLst/>
              <a:rect l="l" t="t" r="r" b="b"/>
              <a:pathLst>
                <a:path w="2866" h="5197" extrusionOk="0">
                  <a:moveTo>
                    <a:pt x="0" y="0"/>
                  </a:moveTo>
                  <a:cubicBezTo>
                    <a:pt x="0" y="1"/>
                    <a:pt x="799" y="3197"/>
                    <a:pt x="909" y="3775"/>
                  </a:cubicBezTo>
                  <a:cubicBezTo>
                    <a:pt x="1020" y="4354"/>
                    <a:pt x="1240" y="5153"/>
                    <a:pt x="1488" y="5153"/>
                  </a:cubicBezTo>
                  <a:cubicBezTo>
                    <a:pt x="1708" y="5153"/>
                    <a:pt x="1819" y="3886"/>
                    <a:pt x="1819" y="3886"/>
                  </a:cubicBezTo>
                  <a:cubicBezTo>
                    <a:pt x="1819" y="3886"/>
                    <a:pt x="1995" y="5197"/>
                    <a:pt x="2314" y="5197"/>
                  </a:cubicBezTo>
                  <a:cubicBezTo>
                    <a:pt x="2374" y="5197"/>
                    <a:pt x="2438" y="5151"/>
                    <a:pt x="2507" y="5043"/>
                  </a:cubicBezTo>
                  <a:cubicBezTo>
                    <a:pt x="2866" y="4464"/>
                    <a:pt x="2507" y="2398"/>
                    <a:pt x="2507" y="2398"/>
                  </a:cubicBezTo>
                  <a:lnTo>
                    <a:pt x="0" y="0"/>
                  </a:lnTo>
                  <a:close/>
                </a:path>
              </a:pathLst>
            </a:custGeom>
            <a:solidFill>
              <a:srgbClr val="DD976E"/>
            </a:solidFill>
            <a:ln>
              <a:noFill/>
            </a:ln>
          </p:spPr>
          <p:txBody>
            <a:bodyPr spcFirstLastPara="1" wrap="square" lIns="182850" tIns="182850" rIns="182850" bIns="182850" anchor="ctr" anchorCtr="0">
              <a:noAutofit/>
            </a:bodyPr>
            <a:lstStyle/>
            <a:p>
              <a:endParaRPr sz="3600"/>
            </a:p>
          </p:txBody>
        </p:sp>
        <p:sp>
          <p:nvSpPr>
            <p:cNvPr id="9605" name="Google Shape;9605;p60"/>
            <p:cNvSpPr/>
            <p:nvPr/>
          </p:nvSpPr>
          <p:spPr>
            <a:xfrm rot="707634" flipH="1">
              <a:off x="9441163" y="3140492"/>
              <a:ext cx="186578" cy="235149"/>
            </a:xfrm>
            <a:custGeom>
              <a:avLst/>
              <a:gdLst/>
              <a:ahLst/>
              <a:cxnLst/>
              <a:rect l="l" t="t" r="r" b="b"/>
              <a:pathLst>
                <a:path w="7049" h="8884" extrusionOk="0">
                  <a:moveTo>
                    <a:pt x="1847" y="0"/>
                  </a:moveTo>
                  <a:lnTo>
                    <a:pt x="221" y="2067"/>
                  </a:lnTo>
                  <a:cubicBezTo>
                    <a:pt x="221" y="2067"/>
                    <a:pt x="579" y="3665"/>
                    <a:pt x="579" y="4932"/>
                  </a:cubicBezTo>
                  <a:cubicBezTo>
                    <a:pt x="689" y="6310"/>
                    <a:pt x="0" y="7688"/>
                    <a:pt x="359" y="7908"/>
                  </a:cubicBezTo>
                  <a:cubicBezTo>
                    <a:pt x="510" y="7984"/>
                    <a:pt x="721" y="8034"/>
                    <a:pt x="937" y="8034"/>
                  </a:cubicBezTo>
                  <a:cubicBezTo>
                    <a:pt x="1347" y="8034"/>
                    <a:pt x="1774" y="7854"/>
                    <a:pt x="1847" y="7330"/>
                  </a:cubicBezTo>
                  <a:cubicBezTo>
                    <a:pt x="2067" y="6641"/>
                    <a:pt x="2067" y="4574"/>
                    <a:pt x="2287" y="4244"/>
                  </a:cubicBezTo>
                  <a:cubicBezTo>
                    <a:pt x="2302" y="4206"/>
                    <a:pt x="2326" y="4189"/>
                    <a:pt x="2358" y="4189"/>
                  </a:cubicBezTo>
                  <a:cubicBezTo>
                    <a:pt x="2636" y="4189"/>
                    <a:pt x="3539" y="5471"/>
                    <a:pt x="4354" y="6310"/>
                  </a:cubicBezTo>
                  <a:cubicBezTo>
                    <a:pt x="5181" y="7219"/>
                    <a:pt x="5732" y="8597"/>
                    <a:pt x="6200" y="8818"/>
                  </a:cubicBezTo>
                  <a:cubicBezTo>
                    <a:pt x="6330" y="8856"/>
                    <a:pt x="6458" y="8883"/>
                    <a:pt x="6570" y="8883"/>
                  </a:cubicBezTo>
                  <a:cubicBezTo>
                    <a:pt x="6862" y="8883"/>
                    <a:pt x="7048" y="8696"/>
                    <a:pt x="6889" y="8019"/>
                  </a:cubicBezTo>
                  <a:cubicBezTo>
                    <a:pt x="6779" y="7109"/>
                    <a:pt x="4712" y="3996"/>
                    <a:pt x="4023" y="2866"/>
                  </a:cubicBezTo>
                  <a:cubicBezTo>
                    <a:pt x="3224" y="1598"/>
                    <a:pt x="1847" y="0"/>
                    <a:pt x="1847" y="0"/>
                  </a:cubicBezTo>
                  <a:close/>
                </a:path>
              </a:pathLst>
            </a:custGeom>
            <a:solidFill>
              <a:srgbClr val="FFB699"/>
            </a:solidFill>
            <a:ln>
              <a:noFill/>
            </a:ln>
          </p:spPr>
          <p:txBody>
            <a:bodyPr spcFirstLastPara="1" wrap="square" lIns="182850" tIns="182850" rIns="182850" bIns="182850" anchor="ctr" anchorCtr="0">
              <a:noAutofit/>
            </a:bodyPr>
            <a:lstStyle/>
            <a:p>
              <a:endParaRPr sz="3600"/>
            </a:p>
          </p:txBody>
        </p:sp>
        <p:sp>
          <p:nvSpPr>
            <p:cNvPr id="9606" name="Google Shape;9606;p60"/>
            <p:cNvSpPr/>
            <p:nvPr/>
          </p:nvSpPr>
          <p:spPr>
            <a:xfrm rot="707634" flipH="1">
              <a:off x="9635859" y="2781403"/>
              <a:ext cx="353014" cy="452934"/>
            </a:xfrm>
            <a:custGeom>
              <a:avLst/>
              <a:gdLst/>
              <a:ahLst/>
              <a:cxnLst/>
              <a:rect l="l" t="t" r="r" b="b"/>
              <a:pathLst>
                <a:path w="13337" h="17112" extrusionOk="0">
                  <a:moveTo>
                    <a:pt x="1268" y="0"/>
                  </a:moveTo>
                  <a:lnTo>
                    <a:pt x="0" y="1268"/>
                  </a:lnTo>
                  <a:cubicBezTo>
                    <a:pt x="4602" y="11711"/>
                    <a:pt x="11380" y="17111"/>
                    <a:pt x="11380" y="17111"/>
                  </a:cubicBezTo>
                  <a:lnTo>
                    <a:pt x="13337" y="15513"/>
                  </a:lnTo>
                  <a:cubicBezTo>
                    <a:pt x="13337" y="15513"/>
                    <a:pt x="9782" y="12069"/>
                    <a:pt x="6889" y="8266"/>
                  </a:cubicBezTo>
                  <a:cubicBezTo>
                    <a:pt x="3913" y="4354"/>
                    <a:pt x="1268" y="0"/>
                    <a:pt x="126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07" name="Google Shape;9607;p60"/>
            <p:cNvSpPr/>
            <p:nvPr/>
          </p:nvSpPr>
          <p:spPr>
            <a:xfrm rot="707634" flipH="1">
              <a:off x="9567339" y="3112921"/>
              <a:ext cx="130570" cy="130571"/>
            </a:xfrm>
            <a:custGeom>
              <a:avLst/>
              <a:gdLst/>
              <a:ahLst/>
              <a:cxnLst/>
              <a:rect l="l" t="t" r="r" b="b"/>
              <a:pathLst>
                <a:path w="4933" h="4933" extrusionOk="0">
                  <a:moveTo>
                    <a:pt x="2866" y="0"/>
                  </a:moveTo>
                  <a:lnTo>
                    <a:pt x="0" y="2976"/>
                  </a:lnTo>
                  <a:lnTo>
                    <a:pt x="1736" y="4933"/>
                  </a:lnTo>
                  <a:lnTo>
                    <a:pt x="4932" y="1846"/>
                  </a:lnTo>
                  <a:lnTo>
                    <a:pt x="2866"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grpSp>
        <p:nvGrpSpPr>
          <p:cNvPr id="23" name="Group 22">
            <a:extLst>
              <a:ext uri="{FF2B5EF4-FFF2-40B4-BE49-F238E27FC236}">
                <a16:creationId xmlns:a16="http://schemas.microsoft.com/office/drawing/2014/main" id="{29BA78FE-8685-4444-BC93-880FE38D8B14}"/>
              </a:ext>
            </a:extLst>
          </p:cNvPr>
          <p:cNvGrpSpPr/>
          <p:nvPr/>
        </p:nvGrpSpPr>
        <p:grpSpPr>
          <a:xfrm>
            <a:off x="10789977" y="7818254"/>
            <a:ext cx="3109662" cy="2716484"/>
            <a:chOff x="5011895" y="3876762"/>
            <a:chExt cx="1554831" cy="1358242"/>
          </a:xfrm>
        </p:grpSpPr>
        <p:sp>
          <p:nvSpPr>
            <p:cNvPr id="9632" name="Google Shape;9632;p60"/>
            <p:cNvSpPr/>
            <p:nvPr/>
          </p:nvSpPr>
          <p:spPr>
            <a:xfrm rot="707634" flipH="1">
              <a:off x="6164707" y="3876762"/>
              <a:ext cx="82450" cy="130994"/>
            </a:xfrm>
            <a:custGeom>
              <a:avLst/>
              <a:gdLst/>
              <a:ahLst/>
              <a:cxnLst/>
              <a:rect l="l" t="t" r="r" b="b"/>
              <a:pathLst>
                <a:path w="3115" h="4949" extrusionOk="0">
                  <a:moveTo>
                    <a:pt x="1" y="0"/>
                  </a:moveTo>
                  <a:lnTo>
                    <a:pt x="359" y="3775"/>
                  </a:lnTo>
                  <a:cubicBezTo>
                    <a:pt x="459" y="4497"/>
                    <a:pt x="1030" y="4948"/>
                    <a:pt x="1647" y="4948"/>
                  </a:cubicBezTo>
                  <a:cubicBezTo>
                    <a:pt x="1713" y="4948"/>
                    <a:pt x="1780" y="4943"/>
                    <a:pt x="1847" y="4932"/>
                  </a:cubicBezTo>
                  <a:cubicBezTo>
                    <a:pt x="2426" y="4822"/>
                    <a:pt x="2867" y="4354"/>
                    <a:pt x="2867" y="3775"/>
                  </a:cubicBezTo>
                  <a:lnTo>
                    <a:pt x="3115" y="331"/>
                  </a:lnTo>
                  <a:lnTo>
                    <a:pt x="1" y="0"/>
                  </a:lnTo>
                  <a:close/>
                </a:path>
              </a:pathLst>
            </a:custGeom>
            <a:solidFill>
              <a:srgbClr val="DD976E"/>
            </a:solidFill>
            <a:ln>
              <a:noFill/>
            </a:ln>
          </p:spPr>
          <p:txBody>
            <a:bodyPr spcFirstLastPara="1" wrap="square" lIns="182850" tIns="182850" rIns="182850" bIns="182850" anchor="ctr" anchorCtr="0">
              <a:noAutofit/>
            </a:bodyPr>
            <a:lstStyle/>
            <a:p>
              <a:endParaRPr sz="3600"/>
            </a:p>
          </p:txBody>
        </p:sp>
        <p:sp>
          <p:nvSpPr>
            <p:cNvPr id="9694" name="Google Shape;9694;p60"/>
            <p:cNvSpPr/>
            <p:nvPr/>
          </p:nvSpPr>
          <p:spPr>
            <a:xfrm flipH="1">
              <a:off x="5011895" y="3972887"/>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nvGrpSpPr>
            <p:cNvPr id="16" name="Group 15">
              <a:extLst>
                <a:ext uri="{FF2B5EF4-FFF2-40B4-BE49-F238E27FC236}">
                  <a16:creationId xmlns:a16="http://schemas.microsoft.com/office/drawing/2014/main" id="{2AD31EA6-6BA6-4605-BBB7-1751FE04E6E6}"/>
                </a:ext>
              </a:extLst>
            </p:cNvPr>
            <p:cNvGrpSpPr/>
            <p:nvPr/>
          </p:nvGrpSpPr>
          <p:grpSpPr>
            <a:xfrm>
              <a:off x="5973107" y="4605206"/>
              <a:ext cx="560509" cy="629798"/>
              <a:chOff x="9882158" y="3586740"/>
              <a:chExt cx="560509" cy="629798"/>
            </a:xfrm>
          </p:grpSpPr>
          <p:sp>
            <p:nvSpPr>
              <p:cNvPr id="9612" name="Google Shape;9612;p60"/>
              <p:cNvSpPr/>
              <p:nvPr/>
            </p:nvSpPr>
            <p:spPr>
              <a:xfrm rot="707634" flipH="1">
                <a:off x="9919723" y="3586740"/>
                <a:ext cx="522944" cy="629798"/>
              </a:xfrm>
              <a:custGeom>
                <a:avLst/>
                <a:gdLst/>
                <a:ahLst/>
                <a:cxnLst/>
                <a:rect l="l" t="t" r="r" b="b"/>
                <a:pathLst>
                  <a:path w="19757" h="23794" extrusionOk="0">
                    <a:moveTo>
                      <a:pt x="15155" y="1"/>
                    </a:moveTo>
                    <a:lnTo>
                      <a:pt x="15155" y="15514"/>
                    </a:lnTo>
                    <a:cubicBezTo>
                      <a:pt x="15155" y="15514"/>
                      <a:pt x="11148" y="18960"/>
                      <a:pt x="6736" y="18960"/>
                    </a:cubicBezTo>
                    <a:cubicBezTo>
                      <a:pt x="6668" y="18960"/>
                      <a:pt x="6600" y="18960"/>
                      <a:pt x="6531" y="18958"/>
                    </a:cubicBezTo>
                    <a:cubicBezTo>
                      <a:pt x="1957" y="18710"/>
                      <a:pt x="1489" y="18269"/>
                      <a:pt x="910" y="16313"/>
                    </a:cubicBezTo>
                    <a:cubicBezTo>
                      <a:pt x="606" y="15499"/>
                      <a:pt x="437" y="15114"/>
                      <a:pt x="332" y="15114"/>
                    </a:cubicBezTo>
                    <a:cubicBezTo>
                      <a:pt x="200" y="15114"/>
                      <a:pt x="172" y="15735"/>
                      <a:pt x="111" y="16891"/>
                    </a:cubicBezTo>
                    <a:cubicBezTo>
                      <a:pt x="1" y="19068"/>
                      <a:pt x="221" y="21245"/>
                      <a:pt x="2067" y="22733"/>
                    </a:cubicBezTo>
                    <a:cubicBezTo>
                      <a:pt x="3045" y="23477"/>
                      <a:pt x="4506" y="23794"/>
                      <a:pt x="6125" y="23794"/>
                    </a:cubicBezTo>
                    <a:cubicBezTo>
                      <a:pt x="7743" y="23794"/>
                      <a:pt x="9521" y="23477"/>
                      <a:pt x="11132" y="22953"/>
                    </a:cubicBezTo>
                    <a:cubicBezTo>
                      <a:pt x="14356" y="22044"/>
                      <a:pt x="16423" y="19977"/>
                      <a:pt x="17112" y="19977"/>
                    </a:cubicBezTo>
                    <a:cubicBezTo>
                      <a:pt x="17261" y="19977"/>
                      <a:pt x="17415" y="19983"/>
                      <a:pt x="17571" y="19983"/>
                    </a:cubicBezTo>
                    <a:cubicBezTo>
                      <a:pt x="18136" y="19983"/>
                      <a:pt x="18725" y="19915"/>
                      <a:pt x="19178" y="19289"/>
                    </a:cubicBezTo>
                    <a:cubicBezTo>
                      <a:pt x="19757" y="18600"/>
                      <a:pt x="19509" y="17332"/>
                      <a:pt x="19068" y="16423"/>
                    </a:cubicBezTo>
                    <a:cubicBezTo>
                      <a:pt x="18600" y="15514"/>
                      <a:pt x="17801" y="13888"/>
                      <a:pt x="17801" y="13888"/>
                    </a:cubicBezTo>
                    <a:lnTo>
                      <a:pt x="17442" y="111"/>
                    </a:lnTo>
                    <a:lnTo>
                      <a:pt x="15155"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13" name="Google Shape;9613;p60"/>
              <p:cNvSpPr/>
              <p:nvPr/>
            </p:nvSpPr>
            <p:spPr>
              <a:xfrm rot="707634" flipH="1">
                <a:off x="9882158" y="3950432"/>
                <a:ext cx="522944" cy="262226"/>
              </a:xfrm>
              <a:custGeom>
                <a:avLst/>
                <a:gdLst/>
                <a:ahLst/>
                <a:cxnLst/>
                <a:rect l="l" t="t" r="r" b="b"/>
                <a:pathLst>
                  <a:path w="19757" h="9907" extrusionOk="0">
                    <a:moveTo>
                      <a:pt x="15155" y="1"/>
                    </a:moveTo>
                    <a:lnTo>
                      <a:pt x="15155" y="1627"/>
                    </a:lnTo>
                    <a:cubicBezTo>
                      <a:pt x="15155" y="1627"/>
                      <a:pt x="11148" y="5073"/>
                      <a:pt x="6736" y="5073"/>
                    </a:cubicBezTo>
                    <a:cubicBezTo>
                      <a:pt x="6668" y="5073"/>
                      <a:pt x="6600" y="5073"/>
                      <a:pt x="6531" y="5071"/>
                    </a:cubicBezTo>
                    <a:cubicBezTo>
                      <a:pt x="1957" y="4823"/>
                      <a:pt x="1489" y="4382"/>
                      <a:pt x="910" y="2426"/>
                    </a:cubicBezTo>
                    <a:cubicBezTo>
                      <a:pt x="606" y="1612"/>
                      <a:pt x="437" y="1227"/>
                      <a:pt x="332" y="1227"/>
                    </a:cubicBezTo>
                    <a:cubicBezTo>
                      <a:pt x="200" y="1227"/>
                      <a:pt x="172" y="1848"/>
                      <a:pt x="111" y="3004"/>
                    </a:cubicBezTo>
                    <a:cubicBezTo>
                      <a:pt x="1" y="5181"/>
                      <a:pt x="221" y="7358"/>
                      <a:pt x="2067" y="8846"/>
                    </a:cubicBezTo>
                    <a:cubicBezTo>
                      <a:pt x="3045" y="9590"/>
                      <a:pt x="4506" y="9907"/>
                      <a:pt x="6125" y="9907"/>
                    </a:cubicBezTo>
                    <a:cubicBezTo>
                      <a:pt x="7743" y="9907"/>
                      <a:pt x="9521" y="9590"/>
                      <a:pt x="11132" y="9066"/>
                    </a:cubicBezTo>
                    <a:cubicBezTo>
                      <a:pt x="14356" y="8157"/>
                      <a:pt x="16423" y="6090"/>
                      <a:pt x="17112" y="6090"/>
                    </a:cubicBezTo>
                    <a:cubicBezTo>
                      <a:pt x="17261" y="6090"/>
                      <a:pt x="17415" y="6096"/>
                      <a:pt x="17571" y="6096"/>
                    </a:cubicBezTo>
                    <a:cubicBezTo>
                      <a:pt x="18136" y="6096"/>
                      <a:pt x="18725" y="6028"/>
                      <a:pt x="19178" y="5402"/>
                    </a:cubicBezTo>
                    <a:cubicBezTo>
                      <a:pt x="19757" y="4713"/>
                      <a:pt x="19509" y="3445"/>
                      <a:pt x="19068" y="2536"/>
                    </a:cubicBezTo>
                    <a:cubicBezTo>
                      <a:pt x="18600" y="1627"/>
                      <a:pt x="17801" y="1"/>
                      <a:pt x="178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14" name="Google Shape;9614;p60"/>
              <p:cNvSpPr/>
              <p:nvPr/>
            </p:nvSpPr>
            <p:spPr>
              <a:xfrm rot="707634" flipH="1">
                <a:off x="9924356" y="3880980"/>
                <a:ext cx="148807" cy="79512"/>
              </a:xfrm>
              <a:custGeom>
                <a:avLst/>
                <a:gdLst/>
                <a:ahLst/>
                <a:cxnLst/>
                <a:rect l="l" t="t" r="r" b="b"/>
                <a:pathLst>
                  <a:path w="5622" h="3004" extrusionOk="0">
                    <a:moveTo>
                      <a:pt x="5511" y="0"/>
                    </a:moveTo>
                    <a:lnTo>
                      <a:pt x="441" y="110"/>
                    </a:lnTo>
                    <a:lnTo>
                      <a:pt x="0" y="3004"/>
                    </a:lnTo>
                    <a:lnTo>
                      <a:pt x="5622" y="2645"/>
                    </a:lnTo>
                    <a:lnTo>
                      <a:pt x="5511"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grpSp>
          <p:nvGrpSpPr>
            <p:cNvPr id="17" name="Group 16">
              <a:extLst>
                <a:ext uri="{FF2B5EF4-FFF2-40B4-BE49-F238E27FC236}">
                  <a16:creationId xmlns:a16="http://schemas.microsoft.com/office/drawing/2014/main" id="{38F5C617-C224-430F-80BF-8584D033E28D}"/>
                </a:ext>
              </a:extLst>
            </p:cNvPr>
            <p:cNvGrpSpPr/>
            <p:nvPr/>
          </p:nvGrpSpPr>
          <p:grpSpPr>
            <a:xfrm rot="627015">
              <a:off x="5378083" y="4421762"/>
              <a:ext cx="563149" cy="629798"/>
              <a:chOff x="9311265" y="3467783"/>
              <a:chExt cx="563149" cy="629798"/>
            </a:xfrm>
          </p:grpSpPr>
          <p:sp>
            <p:nvSpPr>
              <p:cNvPr id="9645" name="Google Shape;9645;p60"/>
              <p:cNvSpPr/>
              <p:nvPr/>
            </p:nvSpPr>
            <p:spPr>
              <a:xfrm rot="707634" flipH="1">
                <a:off x="9348532" y="3467783"/>
                <a:ext cx="525882" cy="629798"/>
              </a:xfrm>
              <a:custGeom>
                <a:avLst/>
                <a:gdLst/>
                <a:ahLst/>
                <a:cxnLst/>
                <a:rect l="l" t="t" r="r" b="b"/>
                <a:pathLst>
                  <a:path w="19868" h="23794" extrusionOk="0">
                    <a:moveTo>
                      <a:pt x="4575" y="1"/>
                    </a:moveTo>
                    <a:lnTo>
                      <a:pt x="2288" y="111"/>
                    </a:lnTo>
                    <a:lnTo>
                      <a:pt x="2067" y="13888"/>
                    </a:lnTo>
                    <a:cubicBezTo>
                      <a:pt x="2067" y="13888"/>
                      <a:pt x="1130" y="15514"/>
                      <a:pt x="690" y="16423"/>
                    </a:cubicBezTo>
                    <a:cubicBezTo>
                      <a:pt x="331" y="17332"/>
                      <a:pt x="1" y="18600"/>
                      <a:pt x="690" y="19289"/>
                    </a:cubicBezTo>
                    <a:cubicBezTo>
                      <a:pt x="1143" y="19915"/>
                      <a:pt x="1732" y="19983"/>
                      <a:pt x="2297" y="19983"/>
                    </a:cubicBezTo>
                    <a:cubicBezTo>
                      <a:pt x="2453" y="19983"/>
                      <a:pt x="2607" y="19977"/>
                      <a:pt x="2756" y="19977"/>
                    </a:cubicBezTo>
                    <a:cubicBezTo>
                      <a:pt x="3445" y="19977"/>
                      <a:pt x="5512" y="22044"/>
                      <a:pt x="8708" y="22953"/>
                    </a:cubicBezTo>
                    <a:cubicBezTo>
                      <a:pt x="10320" y="23477"/>
                      <a:pt x="12131" y="23794"/>
                      <a:pt x="13771" y="23794"/>
                    </a:cubicBezTo>
                    <a:cubicBezTo>
                      <a:pt x="15410" y="23794"/>
                      <a:pt x="16878" y="23477"/>
                      <a:pt x="17801" y="22733"/>
                    </a:cubicBezTo>
                    <a:cubicBezTo>
                      <a:pt x="19730" y="21245"/>
                      <a:pt x="19867" y="19068"/>
                      <a:pt x="19867" y="16891"/>
                    </a:cubicBezTo>
                    <a:cubicBezTo>
                      <a:pt x="19790" y="15735"/>
                      <a:pt x="19756" y="15114"/>
                      <a:pt x="19621" y="15114"/>
                    </a:cubicBezTo>
                    <a:cubicBezTo>
                      <a:pt x="19514" y="15114"/>
                      <a:pt x="19344" y="15499"/>
                      <a:pt x="19041" y="16313"/>
                    </a:cubicBezTo>
                    <a:cubicBezTo>
                      <a:pt x="18352" y="18269"/>
                      <a:pt x="18021" y="18710"/>
                      <a:pt x="13420" y="18958"/>
                    </a:cubicBezTo>
                    <a:cubicBezTo>
                      <a:pt x="13350" y="18960"/>
                      <a:pt x="13280" y="18960"/>
                      <a:pt x="13210" y="18960"/>
                    </a:cubicBezTo>
                    <a:cubicBezTo>
                      <a:pt x="8720" y="18960"/>
                      <a:pt x="4713" y="15514"/>
                      <a:pt x="4713" y="15514"/>
                    </a:cubicBezTo>
                    <a:lnTo>
                      <a:pt x="4575"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46" name="Google Shape;9646;p60"/>
              <p:cNvSpPr/>
              <p:nvPr/>
            </p:nvSpPr>
            <p:spPr>
              <a:xfrm rot="707634" flipH="1">
                <a:off x="9311265" y="3828594"/>
                <a:ext cx="525882" cy="265138"/>
              </a:xfrm>
              <a:custGeom>
                <a:avLst/>
                <a:gdLst/>
                <a:ahLst/>
                <a:cxnLst/>
                <a:rect l="l" t="t" r="r" b="b"/>
                <a:pathLst>
                  <a:path w="19868" h="10017" extrusionOk="0">
                    <a:moveTo>
                      <a:pt x="2067" y="1"/>
                    </a:moveTo>
                    <a:lnTo>
                      <a:pt x="2067" y="111"/>
                    </a:lnTo>
                    <a:cubicBezTo>
                      <a:pt x="2067" y="111"/>
                      <a:pt x="1130" y="1737"/>
                      <a:pt x="690" y="2646"/>
                    </a:cubicBezTo>
                    <a:cubicBezTo>
                      <a:pt x="331" y="3555"/>
                      <a:pt x="1" y="4823"/>
                      <a:pt x="690" y="5512"/>
                    </a:cubicBezTo>
                    <a:cubicBezTo>
                      <a:pt x="1143" y="6138"/>
                      <a:pt x="1732" y="6206"/>
                      <a:pt x="2297" y="6206"/>
                    </a:cubicBezTo>
                    <a:cubicBezTo>
                      <a:pt x="2453" y="6206"/>
                      <a:pt x="2607" y="6200"/>
                      <a:pt x="2756" y="6200"/>
                    </a:cubicBezTo>
                    <a:cubicBezTo>
                      <a:pt x="3445" y="6200"/>
                      <a:pt x="5512" y="8267"/>
                      <a:pt x="8708" y="9176"/>
                    </a:cubicBezTo>
                    <a:cubicBezTo>
                      <a:pt x="10320" y="9700"/>
                      <a:pt x="12131" y="10017"/>
                      <a:pt x="13771" y="10017"/>
                    </a:cubicBezTo>
                    <a:cubicBezTo>
                      <a:pt x="15410" y="10017"/>
                      <a:pt x="16878" y="9700"/>
                      <a:pt x="17801" y="8956"/>
                    </a:cubicBezTo>
                    <a:cubicBezTo>
                      <a:pt x="19730" y="7468"/>
                      <a:pt x="19867" y="5291"/>
                      <a:pt x="19867" y="3114"/>
                    </a:cubicBezTo>
                    <a:cubicBezTo>
                      <a:pt x="19790" y="1958"/>
                      <a:pt x="19756" y="1337"/>
                      <a:pt x="19621" y="1337"/>
                    </a:cubicBezTo>
                    <a:cubicBezTo>
                      <a:pt x="19514" y="1337"/>
                      <a:pt x="19344" y="1722"/>
                      <a:pt x="19041" y="2536"/>
                    </a:cubicBezTo>
                    <a:cubicBezTo>
                      <a:pt x="18352" y="4492"/>
                      <a:pt x="18021" y="4933"/>
                      <a:pt x="13420" y="5181"/>
                    </a:cubicBezTo>
                    <a:cubicBezTo>
                      <a:pt x="13350" y="5183"/>
                      <a:pt x="13280" y="5183"/>
                      <a:pt x="13210" y="5183"/>
                    </a:cubicBezTo>
                    <a:cubicBezTo>
                      <a:pt x="8720" y="5183"/>
                      <a:pt x="4713" y="1737"/>
                      <a:pt x="4713" y="1737"/>
                    </a:cubicBezTo>
                    <a:lnTo>
                      <a:pt x="4713"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51" name="Google Shape;9651;p60"/>
              <p:cNvSpPr/>
              <p:nvPr/>
            </p:nvSpPr>
            <p:spPr>
              <a:xfrm rot="707634" flipH="1">
                <a:off x="9695143" y="3833502"/>
                <a:ext cx="152460" cy="79512"/>
              </a:xfrm>
              <a:custGeom>
                <a:avLst/>
                <a:gdLst/>
                <a:ahLst/>
                <a:cxnLst/>
                <a:rect l="l" t="t" r="r" b="b"/>
                <a:pathLst>
                  <a:path w="5760" h="3004" extrusionOk="0">
                    <a:moveTo>
                      <a:pt x="249" y="0"/>
                    </a:moveTo>
                    <a:lnTo>
                      <a:pt x="1" y="2645"/>
                    </a:lnTo>
                    <a:lnTo>
                      <a:pt x="5759" y="3004"/>
                    </a:lnTo>
                    <a:lnTo>
                      <a:pt x="5291" y="110"/>
                    </a:lnTo>
                    <a:lnTo>
                      <a:pt x="249"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grpSp>
          <p:nvGrpSpPr>
            <p:cNvPr id="14" name="Group 13">
              <a:extLst>
                <a:ext uri="{FF2B5EF4-FFF2-40B4-BE49-F238E27FC236}">
                  <a16:creationId xmlns:a16="http://schemas.microsoft.com/office/drawing/2014/main" id="{428B6BA5-F957-4ED8-B7E0-FAA87C72F64C}"/>
                </a:ext>
              </a:extLst>
            </p:cNvPr>
            <p:cNvGrpSpPr/>
            <p:nvPr/>
          </p:nvGrpSpPr>
          <p:grpSpPr>
            <a:xfrm rot="21165631">
              <a:off x="6186030" y="4056583"/>
              <a:ext cx="380696" cy="721817"/>
              <a:chOff x="10132087" y="2925800"/>
              <a:chExt cx="380696" cy="721817"/>
            </a:xfrm>
          </p:grpSpPr>
          <p:sp>
            <p:nvSpPr>
              <p:cNvPr id="9615" name="Google Shape;9615;p60"/>
              <p:cNvSpPr/>
              <p:nvPr/>
            </p:nvSpPr>
            <p:spPr>
              <a:xfrm rot="707634" flipH="1">
                <a:off x="10402277" y="3504580"/>
                <a:ext cx="70036" cy="143037"/>
              </a:xfrm>
              <a:custGeom>
                <a:avLst/>
                <a:gdLst/>
                <a:ahLst/>
                <a:cxnLst/>
                <a:rect l="l" t="t" r="r" b="b"/>
                <a:pathLst>
                  <a:path w="2646" h="5404" extrusionOk="0">
                    <a:moveTo>
                      <a:pt x="2646" y="1"/>
                    </a:moveTo>
                    <a:lnTo>
                      <a:pt x="249" y="2536"/>
                    </a:lnTo>
                    <a:cubicBezTo>
                      <a:pt x="249" y="2536"/>
                      <a:pt x="1" y="4602"/>
                      <a:pt x="469" y="5291"/>
                    </a:cubicBezTo>
                    <a:cubicBezTo>
                      <a:pt x="514" y="5369"/>
                      <a:pt x="557" y="5403"/>
                      <a:pt x="599" y="5403"/>
                    </a:cubicBezTo>
                    <a:cubicBezTo>
                      <a:pt x="862" y="5403"/>
                      <a:pt x="1048" y="4023"/>
                      <a:pt x="1048" y="4023"/>
                    </a:cubicBezTo>
                    <a:cubicBezTo>
                      <a:pt x="1048" y="4023"/>
                      <a:pt x="1158" y="5291"/>
                      <a:pt x="1489" y="5291"/>
                    </a:cubicBezTo>
                    <a:cubicBezTo>
                      <a:pt x="1737" y="5291"/>
                      <a:pt x="1847" y="4354"/>
                      <a:pt x="1957" y="3803"/>
                    </a:cubicBezTo>
                    <a:cubicBezTo>
                      <a:pt x="2067" y="3224"/>
                      <a:pt x="2646" y="1"/>
                      <a:pt x="2646" y="1"/>
                    </a:cubicBezTo>
                    <a:close/>
                  </a:path>
                </a:pathLst>
              </a:custGeom>
              <a:solidFill>
                <a:srgbClr val="DD976E"/>
              </a:solidFill>
              <a:ln>
                <a:noFill/>
              </a:ln>
            </p:spPr>
            <p:txBody>
              <a:bodyPr spcFirstLastPara="1" wrap="square" lIns="182850" tIns="182850" rIns="182850" bIns="182850" anchor="ctr" anchorCtr="0">
                <a:noAutofit/>
              </a:bodyPr>
              <a:lstStyle/>
              <a:p>
                <a:endParaRPr sz="3600"/>
              </a:p>
            </p:txBody>
          </p:sp>
          <p:sp>
            <p:nvSpPr>
              <p:cNvPr id="9616" name="Google Shape;9616;p60"/>
              <p:cNvSpPr/>
              <p:nvPr/>
            </p:nvSpPr>
            <p:spPr>
              <a:xfrm rot="707634" flipH="1">
                <a:off x="10327528" y="3387339"/>
                <a:ext cx="185255" cy="241898"/>
              </a:xfrm>
              <a:custGeom>
                <a:avLst/>
                <a:gdLst/>
                <a:ahLst/>
                <a:cxnLst/>
                <a:rect l="l" t="t" r="r" b="b"/>
                <a:pathLst>
                  <a:path w="6999" h="9139" extrusionOk="0">
                    <a:moveTo>
                      <a:pt x="4574" y="0"/>
                    </a:moveTo>
                    <a:cubicBezTo>
                      <a:pt x="4574" y="0"/>
                      <a:pt x="3334" y="1709"/>
                      <a:pt x="2645" y="2976"/>
                    </a:cubicBezTo>
                    <a:cubicBezTo>
                      <a:pt x="1957" y="4244"/>
                      <a:pt x="110" y="7467"/>
                      <a:pt x="0" y="8377"/>
                    </a:cubicBezTo>
                    <a:cubicBezTo>
                      <a:pt x="0" y="8987"/>
                      <a:pt x="149" y="9138"/>
                      <a:pt x="389" y="9138"/>
                    </a:cubicBezTo>
                    <a:cubicBezTo>
                      <a:pt x="506" y="9138"/>
                      <a:pt x="645" y="9102"/>
                      <a:pt x="799" y="9066"/>
                    </a:cubicBezTo>
                    <a:cubicBezTo>
                      <a:pt x="1268" y="8845"/>
                      <a:pt x="1819" y="7467"/>
                      <a:pt x="2508" y="6420"/>
                    </a:cubicBezTo>
                    <a:cubicBezTo>
                      <a:pt x="3278" y="5573"/>
                      <a:pt x="4121" y="4222"/>
                      <a:pt x="4410" y="4222"/>
                    </a:cubicBezTo>
                    <a:cubicBezTo>
                      <a:pt x="4431" y="4222"/>
                      <a:pt x="4449" y="4229"/>
                      <a:pt x="4464" y="4244"/>
                    </a:cubicBezTo>
                    <a:cubicBezTo>
                      <a:pt x="4574" y="4602"/>
                      <a:pt x="4822" y="6668"/>
                      <a:pt x="5043" y="7357"/>
                    </a:cubicBezTo>
                    <a:cubicBezTo>
                      <a:pt x="5171" y="7824"/>
                      <a:pt x="5507" y="7980"/>
                      <a:pt x="5852" y="7980"/>
                    </a:cubicBezTo>
                    <a:cubicBezTo>
                      <a:pt x="6097" y="7980"/>
                      <a:pt x="6347" y="7901"/>
                      <a:pt x="6531" y="7798"/>
                    </a:cubicBezTo>
                    <a:cubicBezTo>
                      <a:pt x="6999" y="7578"/>
                      <a:pt x="6090" y="6200"/>
                      <a:pt x="6090" y="4932"/>
                    </a:cubicBezTo>
                    <a:cubicBezTo>
                      <a:pt x="6090" y="3555"/>
                      <a:pt x="6310" y="1957"/>
                      <a:pt x="6310" y="1957"/>
                    </a:cubicBezTo>
                    <a:lnTo>
                      <a:pt x="4574" y="0"/>
                    </a:lnTo>
                    <a:close/>
                  </a:path>
                </a:pathLst>
              </a:custGeom>
              <a:solidFill>
                <a:srgbClr val="FFB699"/>
              </a:solidFill>
              <a:ln>
                <a:noFill/>
              </a:ln>
            </p:spPr>
            <p:txBody>
              <a:bodyPr spcFirstLastPara="1" wrap="square" lIns="182850" tIns="182850" rIns="182850" bIns="182850" anchor="ctr" anchorCtr="0">
                <a:noAutofit/>
              </a:bodyPr>
              <a:lstStyle/>
              <a:p>
                <a:endParaRPr sz="3600"/>
              </a:p>
            </p:txBody>
          </p:sp>
          <p:sp>
            <p:nvSpPr>
              <p:cNvPr id="9617" name="Google Shape;9617;p60"/>
              <p:cNvSpPr/>
              <p:nvPr/>
            </p:nvSpPr>
            <p:spPr>
              <a:xfrm rot="707634" flipH="1">
                <a:off x="10132087" y="2925800"/>
                <a:ext cx="328213" cy="468259"/>
              </a:xfrm>
              <a:custGeom>
                <a:avLst/>
                <a:gdLst/>
                <a:ahLst/>
                <a:cxnLst/>
                <a:rect l="l" t="t" r="r" b="b"/>
                <a:pathLst>
                  <a:path w="12400" h="17691" extrusionOk="0">
                    <a:moveTo>
                      <a:pt x="11022" y="0"/>
                    </a:moveTo>
                    <a:cubicBezTo>
                      <a:pt x="11022" y="0"/>
                      <a:pt x="8735" y="4602"/>
                      <a:pt x="6090" y="8625"/>
                    </a:cubicBezTo>
                    <a:cubicBezTo>
                      <a:pt x="3334" y="12538"/>
                      <a:pt x="0" y="16202"/>
                      <a:pt x="0" y="16202"/>
                    </a:cubicBezTo>
                    <a:lnTo>
                      <a:pt x="2067" y="17690"/>
                    </a:lnTo>
                    <a:cubicBezTo>
                      <a:pt x="2067" y="17690"/>
                      <a:pt x="8514" y="11959"/>
                      <a:pt x="12400" y="1158"/>
                    </a:cubicBezTo>
                    <a:lnTo>
                      <a:pt x="11022"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53" name="Google Shape;9653;p60"/>
              <p:cNvSpPr/>
              <p:nvPr/>
            </p:nvSpPr>
            <p:spPr>
              <a:xfrm rot="707634" flipH="1">
                <a:off x="10310885" y="3327343"/>
                <a:ext cx="133482" cy="130571"/>
              </a:xfrm>
              <a:custGeom>
                <a:avLst/>
                <a:gdLst/>
                <a:ahLst/>
                <a:cxnLst/>
                <a:rect l="l" t="t" r="r" b="b"/>
                <a:pathLst>
                  <a:path w="5043" h="4933" extrusionOk="0">
                    <a:moveTo>
                      <a:pt x="1957" y="0"/>
                    </a:moveTo>
                    <a:lnTo>
                      <a:pt x="0" y="2067"/>
                    </a:lnTo>
                    <a:lnTo>
                      <a:pt x="3445" y="4932"/>
                    </a:lnTo>
                    <a:lnTo>
                      <a:pt x="5043" y="2866"/>
                    </a:lnTo>
                    <a:lnTo>
                      <a:pt x="1957"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sp>
          <p:nvSpPr>
            <p:cNvPr id="9618" name="Google Shape;9618;p60"/>
            <p:cNvSpPr/>
            <p:nvPr/>
          </p:nvSpPr>
          <p:spPr>
            <a:xfrm rot="707634" flipH="1">
              <a:off x="5840414" y="3968548"/>
              <a:ext cx="517120" cy="640650"/>
            </a:xfrm>
            <a:custGeom>
              <a:avLst/>
              <a:gdLst/>
              <a:ahLst/>
              <a:cxnLst/>
              <a:rect l="l" t="t" r="r" b="b"/>
              <a:pathLst>
                <a:path w="19537" h="24204" extrusionOk="0">
                  <a:moveTo>
                    <a:pt x="8619" y="1"/>
                  </a:moveTo>
                  <a:cubicBezTo>
                    <a:pt x="6813" y="1"/>
                    <a:pt x="4961" y="1223"/>
                    <a:pt x="4961" y="1223"/>
                  </a:cubicBezTo>
                  <a:lnTo>
                    <a:pt x="1" y="24203"/>
                  </a:lnTo>
                  <a:lnTo>
                    <a:pt x="1" y="24203"/>
                  </a:lnTo>
                  <a:lnTo>
                    <a:pt x="19537" y="23377"/>
                  </a:lnTo>
                  <a:cubicBezTo>
                    <a:pt x="19537" y="23377"/>
                    <a:pt x="15156" y="2601"/>
                    <a:pt x="13778" y="1471"/>
                  </a:cubicBezTo>
                  <a:cubicBezTo>
                    <a:pt x="12400" y="204"/>
                    <a:pt x="9783" y="204"/>
                    <a:pt x="9783" y="204"/>
                  </a:cubicBezTo>
                  <a:cubicBezTo>
                    <a:pt x="9410" y="60"/>
                    <a:pt x="9016" y="1"/>
                    <a:pt x="861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24" name="Google Shape;9624;p60"/>
            <p:cNvSpPr/>
            <p:nvPr/>
          </p:nvSpPr>
          <p:spPr>
            <a:xfrm rot="707634" flipH="1">
              <a:off x="5921207" y="3934007"/>
              <a:ext cx="489408" cy="261141"/>
            </a:xfrm>
            <a:custGeom>
              <a:avLst/>
              <a:gdLst/>
              <a:ahLst/>
              <a:cxnLst/>
              <a:rect l="l" t="t" r="r" b="b"/>
              <a:pathLst>
                <a:path w="18490" h="9866" extrusionOk="0">
                  <a:moveTo>
                    <a:pt x="14687" y="1"/>
                  </a:moveTo>
                  <a:lnTo>
                    <a:pt x="9424" y="221"/>
                  </a:lnTo>
                  <a:cubicBezTo>
                    <a:pt x="9158" y="179"/>
                    <a:pt x="8878" y="159"/>
                    <a:pt x="8587" y="159"/>
                  </a:cubicBezTo>
                  <a:cubicBezTo>
                    <a:pt x="5865" y="159"/>
                    <a:pt x="2287" y="1847"/>
                    <a:pt x="2287" y="1847"/>
                  </a:cubicBezTo>
                  <a:lnTo>
                    <a:pt x="5291" y="1847"/>
                  </a:lnTo>
                  <a:cubicBezTo>
                    <a:pt x="5291" y="1847"/>
                    <a:pt x="4023" y="3224"/>
                    <a:pt x="3445" y="3665"/>
                  </a:cubicBezTo>
                  <a:cubicBezTo>
                    <a:pt x="2866" y="4244"/>
                    <a:pt x="0" y="5511"/>
                    <a:pt x="0" y="5511"/>
                  </a:cubicBezTo>
                  <a:cubicBezTo>
                    <a:pt x="0" y="5511"/>
                    <a:pt x="3114" y="5291"/>
                    <a:pt x="3555" y="5291"/>
                  </a:cubicBezTo>
                  <a:cubicBezTo>
                    <a:pt x="4134" y="5291"/>
                    <a:pt x="5621" y="4354"/>
                    <a:pt x="5622" y="4354"/>
                  </a:cubicBezTo>
                  <a:lnTo>
                    <a:pt x="5622" y="4354"/>
                  </a:lnTo>
                  <a:cubicBezTo>
                    <a:pt x="5622" y="4354"/>
                    <a:pt x="5511" y="5181"/>
                    <a:pt x="5401" y="6090"/>
                  </a:cubicBezTo>
                  <a:cubicBezTo>
                    <a:pt x="5291" y="6999"/>
                    <a:pt x="4244" y="9176"/>
                    <a:pt x="4244" y="9176"/>
                  </a:cubicBezTo>
                  <a:cubicBezTo>
                    <a:pt x="4244" y="9176"/>
                    <a:pt x="5980" y="8157"/>
                    <a:pt x="6779" y="7358"/>
                  </a:cubicBezTo>
                  <a:cubicBezTo>
                    <a:pt x="7688" y="6559"/>
                    <a:pt x="8157" y="5511"/>
                    <a:pt x="8157" y="5511"/>
                  </a:cubicBezTo>
                  <a:cubicBezTo>
                    <a:pt x="8157" y="5511"/>
                    <a:pt x="8845" y="7110"/>
                    <a:pt x="9644" y="7936"/>
                  </a:cubicBezTo>
                  <a:cubicBezTo>
                    <a:pt x="10444" y="8846"/>
                    <a:pt x="12758" y="9865"/>
                    <a:pt x="12758" y="9865"/>
                  </a:cubicBezTo>
                  <a:cubicBezTo>
                    <a:pt x="12758" y="9865"/>
                    <a:pt x="12290" y="9066"/>
                    <a:pt x="11931" y="8157"/>
                  </a:cubicBezTo>
                  <a:cubicBezTo>
                    <a:pt x="11601" y="7247"/>
                    <a:pt x="11132" y="4933"/>
                    <a:pt x="11132" y="4933"/>
                  </a:cubicBezTo>
                  <a:lnTo>
                    <a:pt x="11132" y="4933"/>
                  </a:lnTo>
                  <a:cubicBezTo>
                    <a:pt x="11133" y="4933"/>
                    <a:pt x="12868" y="5732"/>
                    <a:pt x="14466" y="6090"/>
                  </a:cubicBezTo>
                  <a:cubicBezTo>
                    <a:pt x="15045" y="6200"/>
                    <a:pt x="15645" y="6237"/>
                    <a:pt x="16188" y="6237"/>
                  </a:cubicBezTo>
                  <a:cubicBezTo>
                    <a:pt x="17274" y="6237"/>
                    <a:pt x="18131" y="6090"/>
                    <a:pt x="18131" y="6090"/>
                  </a:cubicBezTo>
                  <a:cubicBezTo>
                    <a:pt x="18131" y="6090"/>
                    <a:pt x="16891" y="5732"/>
                    <a:pt x="15376" y="4823"/>
                  </a:cubicBezTo>
                  <a:cubicBezTo>
                    <a:pt x="13778" y="3913"/>
                    <a:pt x="13557" y="3114"/>
                    <a:pt x="13557" y="3114"/>
                  </a:cubicBezTo>
                  <a:lnTo>
                    <a:pt x="18489" y="1489"/>
                  </a:lnTo>
                  <a:lnTo>
                    <a:pt x="18489" y="1489"/>
                  </a:lnTo>
                  <a:cubicBezTo>
                    <a:pt x="18489" y="1489"/>
                    <a:pt x="17536" y="1598"/>
                    <a:pt x="16298" y="1598"/>
                  </a:cubicBezTo>
                  <a:cubicBezTo>
                    <a:pt x="15297" y="1598"/>
                    <a:pt x="14111" y="1527"/>
                    <a:pt x="13089" y="1268"/>
                  </a:cubicBezTo>
                  <a:cubicBezTo>
                    <a:pt x="12979" y="1268"/>
                    <a:pt x="12868" y="1158"/>
                    <a:pt x="12758" y="1158"/>
                  </a:cubicBezTo>
                  <a:lnTo>
                    <a:pt x="14687"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25" name="Google Shape;9625;p60"/>
            <p:cNvSpPr/>
            <p:nvPr/>
          </p:nvSpPr>
          <p:spPr>
            <a:xfrm rot="707634" flipH="1">
              <a:off x="6025382" y="4161591"/>
              <a:ext cx="43065" cy="39412"/>
            </a:xfrm>
            <a:custGeom>
              <a:avLst/>
              <a:gdLst/>
              <a:ahLst/>
              <a:cxnLst/>
              <a:rect l="l" t="t" r="r" b="b"/>
              <a:pathLst>
                <a:path w="1627" h="1489" extrusionOk="0">
                  <a:moveTo>
                    <a:pt x="827" y="0"/>
                  </a:moveTo>
                  <a:cubicBezTo>
                    <a:pt x="359" y="0"/>
                    <a:pt x="0" y="331"/>
                    <a:pt x="0" y="799"/>
                  </a:cubicBezTo>
                  <a:cubicBezTo>
                    <a:pt x="138" y="1130"/>
                    <a:pt x="469" y="1488"/>
                    <a:pt x="827" y="1488"/>
                  </a:cubicBezTo>
                  <a:cubicBezTo>
                    <a:pt x="1268" y="1488"/>
                    <a:pt x="1626" y="1020"/>
                    <a:pt x="1516" y="689"/>
                  </a:cubicBezTo>
                  <a:cubicBezTo>
                    <a:pt x="1516" y="221"/>
                    <a:pt x="1158" y="0"/>
                    <a:pt x="827" y="0"/>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26" name="Google Shape;9626;p60"/>
            <p:cNvSpPr/>
            <p:nvPr/>
          </p:nvSpPr>
          <p:spPr>
            <a:xfrm rot="707634" flipH="1">
              <a:off x="6263415" y="4195633"/>
              <a:ext cx="43038" cy="39412"/>
            </a:xfrm>
            <a:custGeom>
              <a:avLst/>
              <a:gdLst/>
              <a:ahLst/>
              <a:cxnLst/>
              <a:rect l="l" t="t" r="r" b="b"/>
              <a:pathLst>
                <a:path w="1626" h="1489" extrusionOk="0">
                  <a:moveTo>
                    <a:pt x="799" y="1"/>
                  </a:moveTo>
                  <a:cubicBezTo>
                    <a:pt x="358" y="1"/>
                    <a:pt x="0" y="331"/>
                    <a:pt x="0" y="800"/>
                  </a:cubicBezTo>
                  <a:cubicBezTo>
                    <a:pt x="110" y="1158"/>
                    <a:pt x="469" y="1488"/>
                    <a:pt x="799" y="1488"/>
                  </a:cubicBezTo>
                  <a:cubicBezTo>
                    <a:pt x="1268" y="1488"/>
                    <a:pt x="1626" y="1158"/>
                    <a:pt x="1626" y="689"/>
                  </a:cubicBezTo>
                  <a:cubicBezTo>
                    <a:pt x="1488" y="221"/>
                    <a:pt x="1157" y="1"/>
                    <a:pt x="799" y="1"/>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27" name="Google Shape;9627;p60"/>
            <p:cNvSpPr/>
            <p:nvPr/>
          </p:nvSpPr>
          <p:spPr>
            <a:xfrm rot="707634" flipH="1">
              <a:off x="6396793" y="4124004"/>
              <a:ext cx="39412" cy="39412"/>
            </a:xfrm>
            <a:custGeom>
              <a:avLst/>
              <a:gdLst/>
              <a:ahLst/>
              <a:cxnLst/>
              <a:rect l="l" t="t" r="r" b="b"/>
              <a:pathLst>
                <a:path w="1489" h="1489" extrusionOk="0">
                  <a:moveTo>
                    <a:pt x="690" y="1"/>
                  </a:moveTo>
                  <a:cubicBezTo>
                    <a:pt x="359" y="1"/>
                    <a:pt x="1" y="331"/>
                    <a:pt x="1" y="800"/>
                  </a:cubicBezTo>
                  <a:cubicBezTo>
                    <a:pt x="1" y="1131"/>
                    <a:pt x="359" y="1489"/>
                    <a:pt x="800" y="1489"/>
                  </a:cubicBezTo>
                  <a:cubicBezTo>
                    <a:pt x="1158" y="1489"/>
                    <a:pt x="1489" y="1020"/>
                    <a:pt x="1489" y="690"/>
                  </a:cubicBezTo>
                  <a:cubicBezTo>
                    <a:pt x="1489" y="221"/>
                    <a:pt x="1158" y="1"/>
                    <a:pt x="690" y="1"/>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31" name="Google Shape;9631;p60"/>
            <p:cNvSpPr/>
            <p:nvPr/>
          </p:nvSpPr>
          <p:spPr>
            <a:xfrm rot="707634" flipH="1">
              <a:off x="5899837" y="4020245"/>
              <a:ext cx="39412" cy="39941"/>
            </a:xfrm>
            <a:custGeom>
              <a:avLst/>
              <a:gdLst/>
              <a:ahLst/>
              <a:cxnLst/>
              <a:rect l="l" t="t" r="r" b="b"/>
              <a:pathLst>
                <a:path w="1489" h="1509" extrusionOk="0">
                  <a:moveTo>
                    <a:pt x="689" y="1"/>
                  </a:moveTo>
                  <a:cubicBezTo>
                    <a:pt x="221" y="111"/>
                    <a:pt x="1" y="442"/>
                    <a:pt x="1" y="800"/>
                  </a:cubicBezTo>
                  <a:cubicBezTo>
                    <a:pt x="1" y="1186"/>
                    <a:pt x="254" y="1509"/>
                    <a:pt x="632" y="1509"/>
                  </a:cubicBezTo>
                  <a:cubicBezTo>
                    <a:pt x="686" y="1509"/>
                    <a:pt x="742" y="1502"/>
                    <a:pt x="800" y="1489"/>
                  </a:cubicBezTo>
                  <a:cubicBezTo>
                    <a:pt x="1158" y="1489"/>
                    <a:pt x="1488" y="1131"/>
                    <a:pt x="1488" y="690"/>
                  </a:cubicBezTo>
                  <a:cubicBezTo>
                    <a:pt x="1488" y="331"/>
                    <a:pt x="1020" y="1"/>
                    <a:pt x="689" y="1"/>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47" name="Google Shape;9647;p60"/>
            <p:cNvSpPr/>
            <p:nvPr/>
          </p:nvSpPr>
          <p:spPr>
            <a:xfrm rot="707634" flipH="1">
              <a:off x="5772315" y="4379569"/>
              <a:ext cx="559417" cy="325301"/>
            </a:xfrm>
            <a:custGeom>
              <a:avLst/>
              <a:gdLst/>
              <a:ahLst/>
              <a:cxnLst/>
              <a:rect l="l" t="t" r="r" b="b"/>
              <a:pathLst>
                <a:path w="21135" h="12290" extrusionOk="0">
                  <a:moveTo>
                    <a:pt x="18930" y="0"/>
                  </a:moveTo>
                  <a:lnTo>
                    <a:pt x="2535" y="1047"/>
                  </a:lnTo>
                  <a:lnTo>
                    <a:pt x="0" y="12289"/>
                  </a:lnTo>
                  <a:lnTo>
                    <a:pt x="0" y="12289"/>
                  </a:lnTo>
                  <a:lnTo>
                    <a:pt x="9975" y="12069"/>
                  </a:lnTo>
                  <a:lnTo>
                    <a:pt x="10664" y="9203"/>
                  </a:lnTo>
                  <a:lnTo>
                    <a:pt x="11353" y="12289"/>
                  </a:lnTo>
                  <a:lnTo>
                    <a:pt x="21135" y="10801"/>
                  </a:lnTo>
                  <a:lnTo>
                    <a:pt x="18930"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48" name="Google Shape;9648;p60"/>
            <p:cNvSpPr/>
            <p:nvPr/>
          </p:nvSpPr>
          <p:spPr>
            <a:xfrm rot="707634" flipH="1">
              <a:off x="5729278" y="4563783"/>
              <a:ext cx="288827" cy="134223"/>
            </a:xfrm>
            <a:custGeom>
              <a:avLst/>
              <a:gdLst/>
              <a:ahLst/>
              <a:cxnLst/>
              <a:rect l="l" t="t" r="r" b="b"/>
              <a:pathLst>
                <a:path w="10912" h="5071" extrusionOk="0">
                  <a:moveTo>
                    <a:pt x="10443" y="1"/>
                  </a:moveTo>
                  <a:lnTo>
                    <a:pt x="0" y="2535"/>
                  </a:lnTo>
                  <a:lnTo>
                    <a:pt x="331" y="5070"/>
                  </a:lnTo>
                  <a:lnTo>
                    <a:pt x="10912" y="3445"/>
                  </a:lnTo>
                  <a:lnTo>
                    <a:pt x="10443"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49" name="Google Shape;9649;p60"/>
            <p:cNvSpPr/>
            <p:nvPr/>
          </p:nvSpPr>
          <p:spPr>
            <a:xfrm rot="707634" flipH="1">
              <a:off x="6025777" y="4659986"/>
              <a:ext cx="291765" cy="106484"/>
            </a:xfrm>
            <a:custGeom>
              <a:avLst/>
              <a:gdLst/>
              <a:ahLst/>
              <a:cxnLst/>
              <a:rect l="l" t="t" r="r" b="b"/>
              <a:pathLst>
                <a:path w="11023" h="4023" extrusionOk="0">
                  <a:moveTo>
                    <a:pt x="910" y="0"/>
                  </a:moveTo>
                  <a:lnTo>
                    <a:pt x="1" y="3913"/>
                  </a:lnTo>
                  <a:lnTo>
                    <a:pt x="10912" y="4023"/>
                  </a:lnTo>
                  <a:lnTo>
                    <a:pt x="11022" y="1267"/>
                  </a:lnTo>
                  <a:lnTo>
                    <a:pt x="910"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50" name="Google Shape;9650;p60"/>
            <p:cNvSpPr/>
            <p:nvPr/>
          </p:nvSpPr>
          <p:spPr>
            <a:xfrm rot="707634" flipH="1">
              <a:off x="5855970" y="4300879"/>
              <a:ext cx="455872" cy="148808"/>
            </a:xfrm>
            <a:custGeom>
              <a:avLst/>
              <a:gdLst/>
              <a:ahLst/>
              <a:cxnLst/>
              <a:rect l="l" t="t" r="r" b="b"/>
              <a:pathLst>
                <a:path w="17223" h="5622" extrusionOk="0">
                  <a:moveTo>
                    <a:pt x="16065" y="0"/>
                  </a:moveTo>
                  <a:lnTo>
                    <a:pt x="1268" y="1020"/>
                  </a:lnTo>
                  <a:lnTo>
                    <a:pt x="1" y="5621"/>
                  </a:lnTo>
                  <a:lnTo>
                    <a:pt x="17222" y="4464"/>
                  </a:lnTo>
                  <a:lnTo>
                    <a:pt x="16065"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52" name="Google Shape;9652;p60"/>
            <p:cNvSpPr/>
            <p:nvPr/>
          </p:nvSpPr>
          <p:spPr>
            <a:xfrm rot="707634" flipH="1">
              <a:off x="6026925" y="4300430"/>
              <a:ext cx="82450" cy="136420"/>
            </a:xfrm>
            <a:custGeom>
              <a:avLst/>
              <a:gdLst/>
              <a:ahLst/>
              <a:cxnLst/>
              <a:rect l="l" t="t" r="r" b="b"/>
              <a:pathLst>
                <a:path w="3115" h="5154" extrusionOk="0">
                  <a:moveTo>
                    <a:pt x="2756" y="0"/>
                  </a:moveTo>
                  <a:lnTo>
                    <a:pt x="1" y="221"/>
                  </a:lnTo>
                  <a:lnTo>
                    <a:pt x="111" y="5153"/>
                  </a:lnTo>
                  <a:lnTo>
                    <a:pt x="3114" y="5043"/>
                  </a:lnTo>
                  <a:lnTo>
                    <a:pt x="2756" y="0"/>
                  </a:lnTo>
                  <a:close/>
                </a:path>
              </a:pathLst>
            </a:custGeom>
            <a:solidFill>
              <a:srgbClr val="EDEDED"/>
            </a:solidFill>
            <a:ln>
              <a:noFill/>
            </a:ln>
          </p:spPr>
          <p:txBody>
            <a:bodyPr spcFirstLastPara="1" wrap="square" lIns="182850" tIns="182850" rIns="182850" bIns="182850" anchor="ctr" anchorCtr="0">
              <a:noAutofit/>
            </a:bodyPr>
            <a:lstStyle/>
            <a:p>
              <a:endParaRPr sz="3600"/>
            </a:p>
          </p:txBody>
        </p:sp>
      </p:grpSp>
      <p:grpSp>
        <p:nvGrpSpPr>
          <p:cNvPr id="7" name="Group 6">
            <a:extLst>
              <a:ext uri="{FF2B5EF4-FFF2-40B4-BE49-F238E27FC236}">
                <a16:creationId xmlns:a16="http://schemas.microsoft.com/office/drawing/2014/main" id="{8CA41343-3B36-4E68-B237-120BF68AC0FC}"/>
              </a:ext>
            </a:extLst>
          </p:cNvPr>
          <p:cNvGrpSpPr/>
          <p:nvPr/>
        </p:nvGrpSpPr>
        <p:grpSpPr>
          <a:xfrm>
            <a:off x="647043" y="5262947"/>
            <a:ext cx="2369046" cy="927762"/>
            <a:chOff x="-2986497" y="2544068"/>
            <a:chExt cx="1184523" cy="463881"/>
          </a:xfrm>
        </p:grpSpPr>
        <p:sp>
          <p:nvSpPr>
            <p:cNvPr id="9580" name="Google Shape;9580;p60"/>
            <p:cNvSpPr/>
            <p:nvPr/>
          </p:nvSpPr>
          <p:spPr>
            <a:xfrm rot="21224608">
              <a:off x="-2986497" y="2544068"/>
              <a:ext cx="426419" cy="307436"/>
            </a:xfrm>
            <a:custGeom>
              <a:avLst/>
              <a:gdLst/>
              <a:ahLst/>
              <a:cxnLst/>
              <a:rect l="l" t="t" r="r" b="b"/>
              <a:pathLst>
                <a:path w="13668" h="10184" extrusionOk="0">
                  <a:moveTo>
                    <a:pt x="4842" y="1"/>
                  </a:moveTo>
                  <a:cubicBezTo>
                    <a:pt x="4479" y="1"/>
                    <a:pt x="4198" y="112"/>
                    <a:pt x="4244" y="395"/>
                  </a:cubicBezTo>
                  <a:cubicBezTo>
                    <a:pt x="4354" y="1084"/>
                    <a:pt x="5511" y="1993"/>
                    <a:pt x="5842" y="2351"/>
                  </a:cubicBezTo>
                  <a:cubicBezTo>
                    <a:pt x="6090" y="2682"/>
                    <a:pt x="7468" y="4528"/>
                    <a:pt x="7468" y="4528"/>
                  </a:cubicBezTo>
                  <a:lnTo>
                    <a:pt x="6999" y="5217"/>
                  </a:lnTo>
                  <a:cubicBezTo>
                    <a:pt x="6999" y="5217"/>
                    <a:pt x="3086" y="1883"/>
                    <a:pt x="2646" y="1414"/>
                  </a:cubicBezTo>
                  <a:cubicBezTo>
                    <a:pt x="2444" y="1222"/>
                    <a:pt x="2215" y="1137"/>
                    <a:pt x="1998" y="1137"/>
                  </a:cubicBezTo>
                  <a:cubicBezTo>
                    <a:pt x="1590" y="1137"/>
                    <a:pt x="1220" y="1434"/>
                    <a:pt x="1130" y="1883"/>
                  </a:cubicBezTo>
                  <a:cubicBezTo>
                    <a:pt x="910" y="2461"/>
                    <a:pt x="1378" y="2682"/>
                    <a:pt x="2287" y="3371"/>
                  </a:cubicBezTo>
                  <a:cubicBezTo>
                    <a:pt x="3197" y="4170"/>
                    <a:pt x="5842" y="6126"/>
                    <a:pt x="5842" y="6126"/>
                  </a:cubicBezTo>
                  <a:lnTo>
                    <a:pt x="5401" y="6705"/>
                  </a:lnTo>
                  <a:cubicBezTo>
                    <a:pt x="5401" y="6705"/>
                    <a:pt x="910" y="5217"/>
                    <a:pt x="441" y="5107"/>
                  </a:cubicBezTo>
                  <a:cubicBezTo>
                    <a:pt x="0" y="5107"/>
                    <a:pt x="0" y="6595"/>
                    <a:pt x="331" y="6925"/>
                  </a:cubicBezTo>
                  <a:cubicBezTo>
                    <a:pt x="689" y="7173"/>
                    <a:pt x="5043" y="8083"/>
                    <a:pt x="5043" y="8083"/>
                  </a:cubicBezTo>
                  <a:cubicBezTo>
                    <a:pt x="5043" y="8083"/>
                    <a:pt x="2646" y="8441"/>
                    <a:pt x="2287" y="8661"/>
                  </a:cubicBezTo>
                  <a:cubicBezTo>
                    <a:pt x="1819" y="8882"/>
                    <a:pt x="1957" y="9929"/>
                    <a:pt x="2287" y="10149"/>
                  </a:cubicBezTo>
                  <a:cubicBezTo>
                    <a:pt x="2311" y="10173"/>
                    <a:pt x="2352" y="10183"/>
                    <a:pt x="2407" y="10183"/>
                  </a:cubicBezTo>
                  <a:cubicBezTo>
                    <a:pt x="2868" y="10183"/>
                    <a:pt x="4329" y="9437"/>
                    <a:pt x="5043" y="9240"/>
                  </a:cubicBezTo>
                  <a:cubicBezTo>
                    <a:pt x="5413" y="9189"/>
                    <a:pt x="5664" y="9132"/>
                    <a:pt x="5976" y="9132"/>
                  </a:cubicBezTo>
                  <a:cubicBezTo>
                    <a:pt x="6337" y="9132"/>
                    <a:pt x="6778" y="9209"/>
                    <a:pt x="7578" y="9460"/>
                  </a:cubicBezTo>
                  <a:cubicBezTo>
                    <a:pt x="8739" y="9881"/>
                    <a:pt x="9246" y="10170"/>
                    <a:pt x="9785" y="10170"/>
                  </a:cubicBezTo>
                  <a:cubicBezTo>
                    <a:pt x="9988" y="10170"/>
                    <a:pt x="10195" y="10129"/>
                    <a:pt x="10443" y="10039"/>
                  </a:cubicBezTo>
                  <a:cubicBezTo>
                    <a:pt x="11353" y="9818"/>
                    <a:pt x="12730" y="8882"/>
                    <a:pt x="13089" y="8441"/>
                  </a:cubicBezTo>
                  <a:cubicBezTo>
                    <a:pt x="13089" y="8441"/>
                    <a:pt x="13667" y="5107"/>
                    <a:pt x="13089" y="3371"/>
                  </a:cubicBezTo>
                  <a:cubicBezTo>
                    <a:pt x="12465" y="1724"/>
                    <a:pt x="10982" y="235"/>
                    <a:pt x="10380" y="235"/>
                  </a:cubicBezTo>
                  <a:cubicBezTo>
                    <a:pt x="10318" y="235"/>
                    <a:pt x="10265" y="251"/>
                    <a:pt x="10223" y="285"/>
                  </a:cubicBezTo>
                  <a:cubicBezTo>
                    <a:pt x="9644" y="726"/>
                    <a:pt x="9755" y="1662"/>
                    <a:pt x="10443" y="2461"/>
                  </a:cubicBezTo>
                  <a:cubicBezTo>
                    <a:pt x="11022" y="3150"/>
                    <a:pt x="10912" y="4060"/>
                    <a:pt x="10774" y="4308"/>
                  </a:cubicBezTo>
                  <a:cubicBezTo>
                    <a:pt x="10554" y="4638"/>
                    <a:pt x="10085" y="4996"/>
                    <a:pt x="10085" y="4996"/>
                  </a:cubicBezTo>
                  <a:cubicBezTo>
                    <a:pt x="10085" y="4996"/>
                    <a:pt x="6531" y="974"/>
                    <a:pt x="6200" y="505"/>
                  </a:cubicBezTo>
                  <a:cubicBezTo>
                    <a:pt x="6054" y="229"/>
                    <a:pt x="5363" y="1"/>
                    <a:pt x="4842"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581" name="Google Shape;9581;p60"/>
            <p:cNvSpPr/>
            <p:nvPr/>
          </p:nvSpPr>
          <p:spPr>
            <a:xfrm rot="21224608">
              <a:off x="-2532701" y="2761403"/>
              <a:ext cx="730727" cy="246546"/>
            </a:xfrm>
            <a:custGeom>
              <a:avLst/>
              <a:gdLst/>
              <a:ahLst/>
              <a:cxnLst/>
              <a:rect l="l" t="t" r="r" b="b"/>
              <a:pathLst>
                <a:path w="23422" h="8167" extrusionOk="0">
                  <a:moveTo>
                    <a:pt x="1378" y="0"/>
                  </a:moveTo>
                  <a:lnTo>
                    <a:pt x="1" y="1708"/>
                  </a:lnTo>
                  <a:cubicBezTo>
                    <a:pt x="1" y="1708"/>
                    <a:pt x="4575" y="6310"/>
                    <a:pt x="10554" y="7798"/>
                  </a:cubicBezTo>
                  <a:cubicBezTo>
                    <a:pt x="11510" y="8058"/>
                    <a:pt x="12489" y="8167"/>
                    <a:pt x="13460" y="8167"/>
                  </a:cubicBezTo>
                  <a:cubicBezTo>
                    <a:pt x="18560" y="8167"/>
                    <a:pt x="23422" y="5153"/>
                    <a:pt x="23422" y="5153"/>
                  </a:cubicBezTo>
                  <a:lnTo>
                    <a:pt x="22843" y="1488"/>
                  </a:lnTo>
                  <a:cubicBezTo>
                    <a:pt x="22843" y="1488"/>
                    <a:pt x="22044" y="3555"/>
                    <a:pt x="16423" y="5042"/>
                  </a:cubicBezTo>
                  <a:cubicBezTo>
                    <a:pt x="15809" y="5219"/>
                    <a:pt x="15151" y="5298"/>
                    <a:pt x="14466" y="5298"/>
                  </a:cubicBezTo>
                  <a:cubicBezTo>
                    <a:pt x="8843" y="5298"/>
                    <a:pt x="1378" y="0"/>
                    <a:pt x="137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82" name="Google Shape;9582;p60"/>
            <p:cNvSpPr/>
            <p:nvPr/>
          </p:nvSpPr>
          <p:spPr>
            <a:xfrm rot="21224608">
              <a:off x="-2631926" y="2733617"/>
              <a:ext cx="229557" cy="238758"/>
            </a:xfrm>
            <a:custGeom>
              <a:avLst/>
              <a:gdLst/>
              <a:ahLst/>
              <a:cxnLst/>
              <a:rect l="l" t="t" r="r" b="b"/>
              <a:pathLst>
                <a:path w="7358" h="7909" extrusionOk="0">
                  <a:moveTo>
                    <a:pt x="2315" y="0"/>
                  </a:moveTo>
                  <a:lnTo>
                    <a:pt x="0" y="2866"/>
                  </a:lnTo>
                  <a:lnTo>
                    <a:pt x="2425" y="7908"/>
                  </a:lnTo>
                  <a:lnTo>
                    <a:pt x="3334" y="4464"/>
                  </a:lnTo>
                  <a:lnTo>
                    <a:pt x="5291" y="4574"/>
                  </a:lnTo>
                  <a:lnTo>
                    <a:pt x="4822" y="2508"/>
                  </a:lnTo>
                  <a:lnTo>
                    <a:pt x="7357" y="910"/>
                  </a:lnTo>
                  <a:lnTo>
                    <a:pt x="2315"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grpSp>
        <p:nvGrpSpPr>
          <p:cNvPr id="6" name="Group 5">
            <a:extLst>
              <a:ext uri="{FF2B5EF4-FFF2-40B4-BE49-F238E27FC236}">
                <a16:creationId xmlns:a16="http://schemas.microsoft.com/office/drawing/2014/main" id="{C2738DB7-2D00-41FC-B74D-1973150A6E74}"/>
              </a:ext>
            </a:extLst>
          </p:cNvPr>
          <p:cNvGrpSpPr/>
          <p:nvPr/>
        </p:nvGrpSpPr>
        <p:grpSpPr>
          <a:xfrm>
            <a:off x="3571353" y="4130122"/>
            <a:ext cx="1941538" cy="1648872"/>
            <a:chOff x="-1380969" y="-628926"/>
            <a:chExt cx="970769" cy="824436"/>
          </a:xfrm>
        </p:grpSpPr>
        <p:sp>
          <p:nvSpPr>
            <p:cNvPr id="9579" name="Google Shape;9579;p60"/>
            <p:cNvSpPr/>
            <p:nvPr/>
          </p:nvSpPr>
          <p:spPr>
            <a:xfrm rot="21224608">
              <a:off x="-829256" y="-628926"/>
              <a:ext cx="419056" cy="347224"/>
            </a:xfrm>
            <a:custGeom>
              <a:avLst/>
              <a:gdLst/>
              <a:ahLst/>
              <a:cxnLst/>
              <a:rect l="l" t="t" r="r" b="b"/>
              <a:pathLst>
                <a:path w="13432" h="11502" extrusionOk="0">
                  <a:moveTo>
                    <a:pt x="6902" y="0"/>
                  </a:moveTo>
                  <a:cubicBezTo>
                    <a:pt x="6449" y="0"/>
                    <a:pt x="5481" y="691"/>
                    <a:pt x="5396" y="1028"/>
                  </a:cubicBezTo>
                  <a:cubicBezTo>
                    <a:pt x="5286" y="1607"/>
                    <a:pt x="3440" y="6649"/>
                    <a:pt x="3440" y="6649"/>
                  </a:cubicBezTo>
                  <a:cubicBezTo>
                    <a:pt x="3440" y="6649"/>
                    <a:pt x="2861" y="6539"/>
                    <a:pt x="2531" y="6318"/>
                  </a:cubicBezTo>
                  <a:cubicBezTo>
                    <a:pt x="2310" y="6098"/>
                    <a:pt x="1842" y="5409"/>
                    <a:pt x="2173" y="4362"/>
                  </a:cubicBezTo>
                  <a:cubicBezTo>
                    <a:pt x="2531" y="3453"/>
                    <a:pt x="2310" y="2516"/>
                    <a:pt x="1621" y="2295"/>
                  </a:cubicBezTo>
                  <a:cubicBezTo>
                    <a:pt x="1595" y="2285"/>
                    <a:pt x="1568" y="2281"/>
                    <a:pt x="1540" y="2281"/>
                  </a:cubicBezTo>
                  <a:cubicBezTo>
                    <a:pt x="951" y="2281"/>
                    <a:pt x="1" y="4445"/>
                    <a:pt x="106" y="6208"/>
                  </a:cubicBezTo>
                  <a:cubicBezTo>
                    <a:pt x="244" y="8027"/>
                    <a:pt x="1952" y="11030"/>
                    <a:pt x="1952" y="11030"/>
                  </a:cubicBezTo>
                  <a:cubicBezTo>
                    <a:pt x="2348" y="11217"/>
                    <a:pt x="3553" y="11502"/>
                    <a:pt x="4465" y="11502"/>
                  </a:cubicBezTo>
                  <a:cubicBezTo>
                    <a:pt x="4631" y="11502"/>
                    <a:pt x="4788" y="11492"/>
                    <a:pt x="4928" y="11471"/>
                  </a:cubicBezTo>
                  <a:cubicBezTo>
                    <a:pt x="5975" y="11361"/>
                    <a:pt x="6085" y="11030"/>
                    <a:pt x="7353" y="9983"/>
                  </a:cubicBezTo>
                  <a:cubicBezTo>
                    <a:pt x="8620" y="8964"/>
                    <a:pt x="8841" y="8964"/>
                    <a:pt x="9640" y="8853"/>
                  </a:cubicBezTo>
                  <a:cubicBezTo>
                    <a:pt x="9900" y="8815"/>
                    <a:pt x="10228" y="8807"/>
                    <a:pt x="10572" y="8807"/>
                  </a:cubicBezTo>
                  <a:cubicBezTo>
                    <a:pt x="10847" y="8807"/>
                    <a:pt x="11132" y="8812"/>
                    <a:pt x="11400" y="8812"/>
                  </a:cubicBezTo>
                  <a:cubicBezTo>
                    <a:pt x="12003" y="8812"/>
                    <a:pt x="12519" y="8784"/>
                    <a:pt x="12643" y="8605"/>
                  </a:cubicBezTo>
                  <a:cubicBezTo>
                    <a:pt x="12864" y="8275"/>
                    <a:pt x="12505" y="7338"/>
                    <a:pt x="12065" y="7228"/>
                  </a:cubicBezTo>
                  <a:cubicBezTo>
                    <a:pt x="12033" y="7218"/>
                    <a:pt x="11987" y="7214"/>
                    <a:pt x="11928" y="7214"/>
                  </a:cubicBezTo>
                  <a:cubicBezTo>
                    <a:pt x="11308" y="7214"/>
                    <a:pt x="9309" y="7696"/>
                    <a:pt x="9309" y="7696"/>
                  </a:cubicBezTo>
                  <a:cubicBezTo>
                    <a:pt x="9309" y="7696"/>
                    <a:pt x="12974" y="5271"/>
                    <a:pt x="13194" y="4830"/>
                  </a:cubicBezTo>
                  <a:cubicBezTo>
                    <a:pt x="13432" y="4381"/>
                    <a:pt x="12910" y="3198"/>
                    <a:pt x="12454" y="3198"/>
                  </a:cubicBezTo>
                  <a:cubicBezTo>
                    <a:pt x="12434" y="3198"/>
                    <a:pt x="12415" y="3200"/>
                    <a:pt x="12395" y="3205"/>
                  </a:cubicBezTo>
                  <a:cubicBezTo>
                    <a:pt x="11954" y="3453"/>
                    <a:pt x="8372" y="6539"/>
                    <a:pt x="8372" y="6539"/>
                  </a:cubicBezTo>
                  <a:lnTo>
                    <a:pt x="7821" y="6208"/>
                  </a:lnTo>
                  <a:cubicBezTo>
                    <a:pt x="7821" y="6208"/>
                    <a:pt x="9419" y="3342"/>
                    <a:pt x="10108" y="2295"/>
                  </a:cubicBezTo>
                  <a:cubicBezTo>
                    <a:pt x="10687" y="1276"/>
                    <a:pt x="11017" y="918"/>
                    <a:pt x="10577" y="449"/>
                  </a:cubicBezTo>
                  <a:cubicBezTo>
                    <a:pt x="10407" y="189"/>
                    <a:pt x="10140" y="52"/>
                    <a:pt x="9867" y="52"/>
                  </a:cubicBezTo>
                  <a:cubicBezTo>
                    <a:pt x="9562" y="52"/>
                    <a:pt x="9250" y="223"/>
                    <a:pt x="9061" y="587"/>
                  </a:cubicBezTo>
                  <a:cubicBezTo>
                    <a:pt x="8730" y="1138"/>
                    <a:pt x="6443" y="5740"/>
                    <a:pt x="6443" y="5740"/>
                  </a:cubicBezTo>
                  <a:lnTo>
                    <a:pt x="5755" y="5271"/>
                  </a:lnTo>
                  <a:cubicBezTo>
                    <a:pt x="5755" y="5271"/>
                    <a:pt x="6306" y="3094"/>
                    <a:pt x="6443" y="2654"/>
                  </a:cubicBezTo>
                  <a:cubicBezTo>
                    <a:pt x="6554" y="2185"/>
                    <a:pt x="7243" y="918"/>
                    <a:pt x="7132" y="229"/>
                  </a:cubicBezTo>
                  <a:cubicBezTo>
                    <a:pt x="7132" y="66"/>
                    <a:pt x="7042" y="0"/>
                    <a:pt x="6902"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583" name="Google Shape;9583;p60"/>
            <p:cNvSpPr/>
            <p:nvPr/>
          </p:nvSpPr>
          <p:spPr>
            <a:xfrm rot="21224608">
              <a:off x="-1380969" y="-201917"/>
              <a:ext cx="670546" cy="397427"/>
            </a:xfrm>
            <a:custGeom>
              <a:avLst/>
              <a:gdLst/>
              <a:ahLst/>
              <a:cxnLst/>
              <a:rect l="l" t="t" r="r" b="b"/>
              <a:pathLst>
                <a:path w="21493" h="13165" extrusionOk="0">
                  <a:moveTo>
                    <a:pt x="19426" y="0"/>
                  </a:moveTo>
                  <a:cubicBezTo>
                    <a:pt x="19426" y="0"/>
                    <a:pt x="13226" y="9644"/>
                    <a:pt x="7357" y="10223"/>
                  </a:cubicBezTo>
                  <a:cubicBezTo>
                    <a:pt x="6336" y="10343"/>
                    <a:pt x="5447" y="10393"/>
                    <a:pt x="4675" y="10393"/>
                  </a:cubicBezTo>
                  <a:cubicBezTo>
                    <a:pt x="1032" y="10393"/>
                    <a:pt x="0" y="9286"/>
                    <a:pt x="0" y="9286"/>
                  </a:cubicBezTo>
                  <a:lnTo>
                    <a:pt x="0" y="9286"/>
                  </a:lnTo>
                  <a:lnTo>
                    <a:pt x="937" y="12868"/>
                  </a:lnTo>
                  <a:cubicBezTo>
                    <a:pt x="937" y="12868"/>
                    <a:pt x="2512" y="13164"/>
                    <a:pt x="4695" y="13164"/>
                  </a:cubicBezTo>
                  <a:cubicBezTo>
                    <a:pt x="7403" y="13164"/>
                    <a:pt x="11046" y="12708"/>
                    <a:pt x="13777" y="10664"/>
                  </a:cubicBezTo>
                  <a:cubicBezTo>
                    <a:pt x="18847" y="6999"/>
                    <a:pt x="21492" y="1157"/>
                    <a:pt x="21492" y="1157"/>
                  </a:cubicBezTo>
                  <a:lnTo>
                    <a:pt x="19426"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00" name="Google Shape;9600;p60"/>
            <p:cNvSpPr/>
            <p:nvPr/>
          </p:nvSpPr>
          <p:spPr>
            <a:xfrm rot="21224608">
              <a:off x="-895862" y="-315527"/>
              <a:ext cx="236452" cy="222124"/>
            </a:xfrm>
            <a:custGeom>
              <a:avLst/>
              <a:gdLst/>
              <a:ahLst/>
              <a:cxnLst/>
              <a:rect l="l" t="t" r="r" b="b"/>
              <a:pathLst>
                <a:path w="7579" h="7358" extrusionOk="0">
                  <a:moveTo>
                    <a:pt x="4354" y="1"/>
                  </a:moveTo>
                  <a:lnTo>
                    <a:pt x="1" y="2646"/>
                  </a:lnTo>
                  <a:lnTo>
                    <a:pt x="2977" y="3335"/>
                  </a:lnTo>
                  <a:lnTo>
                    <a:pt x="3225" y="5401"/>
                  </a:lnTo>
                  <a:lnTo>
                    <a:pt x="5043" y="4602"/>
                  </a:lnTo>
                  <a:lnTo>
                    <a:pt x="7220" y="7358"/>
                  </a:lnTo>
                  <a:lnTo>
                    <a:pt x="7578" y="1847"/>
                  </a:lnTo>
                  <a:lnTo>
                    <a:pt x="4354"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grpSp>
        <p:nvGrpSpPr>
          <p:cNvPr id="13" name="Group 12">
            <a:extLst>
              <a:ext uri="{FF2B5EF4-FFF2-40B4-BE49-F238E27FC236}">
                <a16:creationId xmlns:a16="http://schemas.microsoft.com/office/drawing/2014/main" id="{EC1B4375-F88D-481B-BFB5-A05115B9D623}"/>
              </a:ext>
            </a:extLst>
          </p:cNvPr>
          <p:cNvGrpSpPr/>
          <p:nvPr/>
        </p:nvGrpSpPr>
        <p:grpSpPr>
          <a:xfrm>
            <a:off x="2348466" y="5247164"/>
            <a:ext cx="2463868" cy="3713512"/>
            <a:chOff x="-1519031" y="2412798"/>
            <a:chExt cx="1231934" cy="1856756"/>
          </a:xfrm>
        </p:grpSpPr>
        <p:sp>
          <p:nvSpPr>
            <p:cNvPr id="9573" name="Google Shape;9573;p60"/>
            <p:cNvSpPr/>
            <p:nvPr/>
          </p:nvSpPr>
          <p:spPr>
            <a:xfrm rot="21224608">
              <a:off x="-924127" y="3332231"/>
              <a:ext cx="612111" cy="829872"/>
            </a:xfrm>
            <a:custGeom>
              <a:avLst/>
              <a:gdLst/>
              <a:ahLst/>
              <a:cxnLst/>
              <a:rect l="l" t="t" r="r" b="b"/>
              <a:pathLst>
                <a:path w="19620" h="27490" extrusionOk="0">
                  <a:moveTo>
                    <a:pt x="8377" y="0"/>
                  </a:moveTo>
                  <a:lnTo>
                    <a:pt x="5043" y="1268"/>
                  </a:lnTo>
                  <a:cubicBezTo>
                    <a:pt x="5043" y="1268"/>
                    <a:pt x="9176" y="7220"/>
                    <a:pt x="8267" y="11463"/>
                  </a:cubicBezTo>
                  <a:cubicBezTo>
                    <a:pt x="7330" y="15734"/>
                    <a:pt x="1" y="20887"/>
                    <a:pt x="331" y="22044"/>
                  </a:cubicBezTo>
                  <a:cubicBezTo>
                    <a:pt x="690" y="23063"/>
                    <a:pt x="690" y="23311"/>
                    <a:pt x="3087" y="24110"/>
                  </a:cubicBezTo>
                  <a:cubicBezTo>
                    <a:pt x="5374" y="24910"/>
                    <a:pt x="6751" y="25709"/>
                    <a:pt x="8956" y="26866"/>
                  </a:cubicBezTo>
                  <a:cubicBezTo>
                    <a:pt x="9674" y="27284"/>
                    <a:pt x="10681" y="27489"/>
                    <a:pt x="11773" y="27489"/>
                  </a:cubicBezTo>
                  <a:cubicBezTo>
                    <a:pt x="13989" y="27489"/>
                    <a:pt x="16555" y="26644"/>
                    <a:pt x="17773" y="25020"/>
                  </a:cubicBezTo>
                  <a:cubicBezTo>
                    <a:pt x="19619" y="22485"/>
                    <a:pt x="18462" y="19619"/>
                    <a:pt x="16533" y="18600"/>
                  </a:cubicBezTo>
                  <a:cubicBezTo>
                    <a:pt x="15666" y="18184"/>
                    <a:pt x="15091" y="18024"/>
                    <a:pt x="14780" y="18024"/>
                  </a:cubicBezTo>
                  <a:cubicBezTo>
                    <a:pt x="14389" y="18024"/>
                    <a:pt x="14414" y="18277"/>
                    <a:pt x="14797" y="18600"/>
                  </a:cubicBezTo>
                  <a:cubicBezTo>
                    <a:pt x="15486" y="19178"/>
                    <a:pt x="16533" y="20088"/>
                    <a:pt x="15844" y="21575"/>
                  </a:cubicBezTo>
                  <a:cubicBezTo>
                    <a:pt x="15525" y="22193"/>
                    <a:pt x="14608" y="22453"/>
                    <a:pt x="13459" y="22453"/>
                  </a:cubicBezTo>
                  <a:cubicBezTo>
                    <a:pt x="11635" y="22453"/>
                    <a:pt x="9226" y="21799"/>
                    <a:pt x="7688" y="20887"/>
                  </a:cubicBezTo>
                  <a:cubicBezTo>
                    <a:pt x="5153" y="19288"/>
                    <a:pt x="4685" y="19399"/>
                    <a:pt x="5512" y="18600"/>
                  </a:cubicBezTo>
                  <a:cubicBezTo>
                    <a:pt x="6200" y="17801"/>
                    <a:pt x="10885" y="13998"/>
                    <a:pt x="11573" y="11353"/>
                  </a:cubicBezTo>
                  <a:cubicBezTo>
                    <a:pt x="12262" y="8708"/>
                    <a:pt x="8377" y="0"/>
                    <a:pt x="837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74" name="Google Shape;9574;p60"/>
            <p:cNvSpPr/>
            <p:nvPr/>
          </p:nvSpPr>
          <p:spPr>
            <a:xfrm rot="21224608">
              <a:off x="-895776" y="3788182"/>
              <a:ext cx="608679" cy="372371"/>
            </a:xfrm>
            <a:custGeom>
              <a:avLst/>
              <a:gdLst/>
              <a:ahLst/>
              <a:cxnLst/>
              <a:rect l="l" t="t" r="r" b="b"/>
              <a:pathLst>
                <a:path w="19510" h="12335" extrusionOk="0">
                  <a:moveTo>
                    <a:pt x="6201" y="0"/>
                  </a:moveTo>
                  <a:cubicBezTo>
                    <a:pt x="3776" y="3086"/>
                    <a:pt x="1" y="6090"/>
                    <a:pt x="221" y="6889"/>
                  </a:cubicBezTo>
                  <a:cubicBezTo>
                    <a:pt x="580" y="7908"/>
                    <a:pt x="580" y="8156"/>
                    <a:pt x="2977" y="8955"/>
                  </a:cubicBezTo>
                  <a:cubicBezTo>
                    <a:pt x="5264" y="9755"/>
                    <a:pt x="6641" y="10554"/>
                    <a:pt x="8846" y="11711"/>
                  </a:cubicBezTo>
                  <a:cubicBezTo>
                    <a:pt x="9564" y="12129"/>
                    <a:pt x="10571" y="12334"/>
                    <a:pt x="11663" y="12334"/>
                  </a:cubicBezTo>
                  <a:cubicBezTo>
                    <a:pt x="13879" y="12334"/>
                    <a:pt x="16445" y="11489"/>
                    <a:pt x="17663" y="9865"/>
                  </a:cubicBezTo>
                  <a:cubicBezTo>
                    <a:pt x="19509" y="7330"/>
                    <a:pt x="18352" y="4464"/>
                    <a:pt x="16423" y="3445"/>
                  </a:cubicBezTo>
                  <a:cubicBezTo>
                    <a:pt x="15556" y="3029"/>
                    <a:pt x="14981" y="2869"/>
                    <a:pt x="14670" y="2869"/>
                  </a:cubicBezTo>
                  <a:cubicBezTo>
                    <a:pt x="14279" y="2869"/>
                    <a:pt x="14304" y="3122"/>
                    <a:pt x="14687" y="3445"/>
                  </a:cubicBezTo>
                  <a:cubicBezTo>
                    <a:pt x="15376" y="4023"/>
                    <a:pt x="16423" y="4933"/>
                    <a:pt x="15734" y="6420"/>
                  </a:cubicBezTo>
                  <a:cubicBezTo>
                    <a:pt x="15415" y="7038"/>
                    <a:pt x="14498" y="7298"/>
                    <a:pt x="13349" y="7298"/>
                  </a:cubicBezTo>
                  <a:cubicBezTo>
                    <a:pt x="11525" y="7298"/>
                    <a:pt x="9116" y="6644"/>
                    <a:pt x="7578" y="5732"/>
                  </a:cubicBezTo>
                  <a:cubicBezTo>
                    <a:pt x="5043" y="4133"/>
                    <a:pt x="4575" y="4244"/>
                    <a:pt x="5402" y="3445"/>
                  </a:cubicBezTo>
                  <a:cubicBezTo>
                    <a:pt x="5622" y="3086"/>
                    <a:pt x="6779" y="2177"/>
                    <a:pt x="7909" y="1020"/>
                  </a:cubicBezTo>
                  <a:lnTo>
                    <a:pt x="6201"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575" name="Google Shape;9575;p60"/>
            <p:cNvSpPr/>
            <p:nvPr/>
          </p:nvSpPr>
          <p:spPr>
            <a:xfrm rot="21224608">
              <a:off x="-828416" y="3736996"/>
              <a:ext cx="253611" cy="207996"/>
            </a:xfrm>
            <a:custGeom>
              <a:avLst/>
              <a:gdLst/>
              <a:ahLst/>
              <a:cxnLst/>
              <a:rect l="l" t="t" r="r" b="b"/>
              <a:pathLst>
                <a:path w="8129" h="6890" extrusionOk="0">
                  <a:moveTo>
                    <a:pt x="2177" y="1"/>
                  </a:moveTo>
                  <a:lnTo>
                    <a:pt x="0" y="3197"/>
                  </a:lnTo>
                  <a:lnTo>
                    <a:pt x="5511" y="6889"/>
                  </a:lnTo>
                  <a:lnTo>
                    <a:pt x="8129" y="3555"/>
                  </a:lnTo>
                  <a:lnTo>
                    <a:pt x="2177" y="1"/>
                  </a:ln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9576" name="Google Shape;9576;p60"/>
            <p:cNvSpPr/>
            <p:nvPr/>
          </p:nvSpPr>
          <p:spPr>
            <a:xfrm rot="21224608">
              <a:off x="-1519031" y="3350024"/>
              <a:ext cx="657848" cy="919530"/>
            </a:xfrm>
            <a:custGeom>
              <a:avLst/>
              <a:gdLst/>
              <a:ahLst/>
              <a:cxnLst/>
              <a:rect l="l" t="t" r="r" b="b"/>
              <a:pathLst>
                <a:path w="21086" h="30460" extrusionOk="0">
                  <a:moveTo>
                    <a:pt x="15046" y="1"/>
                  </a:moveTo>
                  <a:lnTo>
                    <a:pt x="15597" y="21576"/>
                  </a:lnTo>
                  <a:cubicBezTo>
                    <a:pt x="15597" y="21576"/>
                    <a:pt x="14467" y="24331"/>
                    <a:pt x="9287" y="25350"/>
                  </a:cubicBezTo>
                  <a:cubicBezTo>
                    <a:pt x="8019" y="25581"/>
                    <a:pt x="6987" y="25685"/>
                    <a:pt x="6168" y="25685"/>
                  </a:cubicBezTo>
                  <a:cubicBezTo>
                    <a:pt x="3657" y="25685"/>
                    <a:pt x="3151" y="24710"/>
                    <a:pt x="4024" y="23422"/>
                  </a:cubicBezTo>
                  <a:cubicBezTo>
                    <a:pt x="5026" y="21881"/>
                    <a:pt x="6853" y="21795"/>
                    <a:pt x="7252" y="21795"/>
                  </a:cubicBezTo>
                  <a:cubicBezTo>
                    <a:pt x="7303" y="21795"/>
                    <a:pt x="7330" y="21796"/>
                    <a:pt x="7330" y="21796"/>
                  </a:cubicBezTo>
                  <a:cubicBezTo>
                    <a:pt x="7330" y="21796"/>
                    <a:pt x="6678" y="21302"/>
                    <a:pt x="5587" y="21302"/>
                  </a:cubicBezTo>
                  <a:cubicBezTo>
                    <a:pt x="4856" y="21302"/>
                    <a:pt x="3928" y="21524"/>
                    <a:pt x="2867" y="22264"/>
                  </a:cubicBezTo>
                  <a:cubicBezTo>
                    <a:pt x="221" y="24110"/>
                    <a:pt x="1" y="27665"/>
                    <a:pt x="3197" y="29373"/>
                  </a:cubicBezTo>
                  <a:cubicBezTo>
                    <a:pt x="4581" y="30145"/>
                    <a:pt x="6051" y="30459"/>
                    <a:pt x="7490" y="30459"/>
                  </a:cubicBezTo>
                  <a:cubicBezTo>
                    <a:pt x="9290" y="30459"/>
                    <a:pt x="11041" y="29967"/>
                    <a:pt x="12511" y="29263"/>
                  </a:cubicBezTo>
                  <a:cubicBezTo>
                    <a:pt x="15156" y="27885"/>
                    <a:pt x="16423" y="26976"/>
                    <a:pt x="18352" y="26976"/>
                  </a:cubicBezTo>
                  <a:cubicBezTo>
                    <a:pt x="18492" y="26984"/>
                    <a:pt x="18626" y="26987"/>
                    <a:pt x="18754" y="26987"/>
                  </a:cubicBezTo>
                  <a:cubicBezTo>
                    <a:pt x="20508" y="26987"/>
                    <a:pt x="21085" y="26272"/>
                    <a:pt x="20777" y="24551"/>
                  </a:cubicBezTo>
                  <a:cubicBezTo>
                    <a:pt x="20419" y="22733"/>
                    <a:pt x="19509" y="21906"/>
                    <a:pt x="19289" y="18352"/>
                  </a:cubicBezTo>
                  <a:cubicBezTo>
                    <a:pt x="19179" y="14797"/>
                    <a:pt x="18600" y="1488"/>
                    <a:pt x="18600" y="1488"/>
                  </a:cubicBezTo>
                  <a:lnTo>
                    <a:pt x="15376" y="111"/>
                  </a:lnTo>
                  <a:lnTo>
                    <a:pt x="15046"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77" name="Google Shape;9577;p60"/>
            <p:cNvSpPr/>
            <p:nvPr/>
          </p:nvSpPr>
          <p:spPr>
            <a:xfrm rot="21224608">
              <a:off x="-1488255" y="3913132"/>
              <a:ext cx="657848" cy="354741"/>
            </a:xfrm>
            <a:custGeom>
              <a:avLst/>
              <a:gdLst/>
              <a:ahLst/>
              <a:cxnLst/>
              <a:rect l="l" t="t" r="r" b="b"/>
              <a:pathLst>
                <a:path w="21086" h="11751" extrusionOk="0">
                  <a:moveTo>
                    <a:pt x="15597" y="1"/>
                  </a:moveTo>
                  <a:lnTo>
                    <a:pt x="15597" y="2867"/>
                  </a:lnTo>
                  <a:cubicBezTo>
                    <a:pt x="15597" y="2867"/>
                    <a:pt x="14467" y="5622"/>
                    <a:pt x="9287" y="6641"/>
                  </a:cubicBezTo>
                  <a:cubicBezTo>
                    <a:pt x="8019" y="6872"/>
                    <a:pt x="6987" y="6976"/>
                    <a:pt x="6168" y="6976"/>
                  </a:cubicBezTo>
                  <a:cubicBezTo>
                    <a:pt x="3657" y="6976"/>
                    <a:pt x="3151" y="6001"/>
                    <a:pt x="4024" y="4713"/>
                  </a:cubicBezTo>
                  <a:cubicBezTo>
                    <a:pt x="5026" y="3172"/>
                    <a:pt x="6853" y="3086"/>
                    <a:pt x="7252" y="3086"/>
                  </a:cubicBezTo>
                  <a:cubicBezTo>
                    <a:pt x="7303" y="3086"/>
                    <a:pt x="7330" y="3087"/>
                    <a:pt x="7330" y="3087"/>
                  </a:cubicBezTo>
                  <a:cubicBezTo>
                    <a:pt x="7330" y="3087"/>
                    <a:pt x="6678" y="2593"/>
                    <a:pt x="5587" y="2593"/>
                  </a:cubicBezTo>
                  <a:cubicBezTo>
                    <a:pt x="4856" y="2593"/>
                    <a:pt x="3928" y="2815"/>
                    <a:pt x="2867" y="3555"/>
                  </a:cubicBezTo>
                  <a:cubicBezTo>
                    <a:pt x="221" y="5401"/>
                    <a:pt x="1" y="8956"/>
                    <a:pt x="3197" y="10664"/>
                  </a:cubicBezTo>
                  <a:cubicBezTo>
                    <a:pt x="4581" y="11436"/>
                    <a:pt x="6051" y="11750"/>
                    <a:pt x="7490" y="11750"/>
                  </a:cubicBezTo>
                  <a:cubicBezTo>
                    <a:pt x="9290" y="11750"/>
                    <a:pt x="11041" y="11258"/>
                    <a:pt x="12511" y="10554"/>
                  </a:cubicBezTo>
                  <a:cubicBezTo>
                    <a:pt x="15156" y="9176"/>
                    <a:pt x="16423" y="8267"/>
                    <a:pt x="18352" y="8267"/>
                  </a:cubicBezTo>
                  <a:cubicBezTo>
                    <a:pt x="18492" y="8275"/>
                    <a:pt x="18626" y="8278"/>
                    <a:pt x="18754" y="8278"/>
                  </a:cubicBezTo>
                  <a:cubicBezTo>
                    <a:pt x="20508" y="8278"/>
                    <a:pt x="21085" y="7563"/>
                    <a:pt x="20777" y="5842"/>
                  </a:cubicBezTo>
                  <a:cubicBezTo>
                    <a:pt x="20419" y="4134"/>
                    <a:pt x="19620" y="3335"/>
                    <a:pt x="19399" y="221"/>
                  </a:cubicBezTo>
                  <a:lnTo>
                    <a:pt x="15597"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578" name="Google Shape;9578;p60"/>
            <p:cNvSpPr/>
            <p:nvPr/>
          </p:nvSpPr>
          <p:spPr>
            <a:xfrm rot="21224608">
              <a:off x="-1082181" y="3827123"/>
              <a:ext cx="257948" cy="131439"/>
            </a:xfrm>
            <a:custGeom>
              <a:avLst/>
              <a:gdLst/>
              <a:ahLst/>
              <a:cxnLst/>
              <a:rect l="l" t="t" r="r" b="b"/>
              <a:pathLst>
                <a:path w="8268" h="4354" extrusionOk="0">
                  <a:moveTo>
                    <a:pt x="8267" y="0"/>
                  </a:moveTo>
                  <a:lnTo>
                    <a:pt x="442" y="441"/>
                  </a:lnTo>
                  <a:lnTo>
                    <a:pt x="1" y="4133"/>
                  </a:lnTo>
                  <a:lnTo>
                    <a:pt x="7909" y="4354"/>
                  </a:lnTo>
                  <a:lnTo>
                    <a:pt x="8267" y="0"/>
                  </a:ln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9584" name="Google Shape;9584;p60"/>
            <p:cNvSpPr/>
            <p:nvPr/>
          </p:nvSpPr>
          <p:spPr>
            <a:xfrm rot="21224608">
              <a:off x="-1265583" y="2534783"/>
              <a:ext cx="658503" cy="925870"/>
            </a:xfrm>
            <a:custGeom>
              <a:avLst/>
              <a:gdLst/>
              <a:ahLst/>
              <a:cxnLst/>
              <a:rect l="l" t="t" r="r" b="b"/>
              <a:pathLst>
                <a:path w="21107" h="30670" extrusionOk="0">
                  <a:moveTo>
                    <a:pt x="9018" y="1"/>
                  </a:moveTo>
                  <a:cubicBezTo>
                    <a:pt x="7020" y="1"/>
                    <a:pt x="4519" y="662"/>
                    <a:pt x="2508" y="3308"/>
                  </a:cubicBezTo>
                  <a:cubicBezTo>
                    <a:pt x="2508" y="3308"/>
                    <a:pt x="2866" y="11574"/>
                    <a:pt x="1709" y="17195"/>
                  </a:cubicBezTo>
                  <a:cubicBezTo>
                    <a:pt x="552" y="22816"/>
                    <a:pt x="0" y="25682"/>
                    <a:pt x="2398" y="28327"/>
                  </a:cubicBezTo>
                  <a:cubicBezTo>
                    <a:pt x="3708" y="29816"/>
                    <a:pt x="5751" y="30669"/>
                    <a:pt x="8239" y="30669"/>
                  </a:cubicBezTo>
                  <a:cubicBezTo>
                    <a:pt x="10355" y="30669"/>
                    <a:pt x="12793" y="30052"/>
                    <a:pt x="15376" y="28685"/>
                  </a:cubicBezTo>
                  <a:cubicBezTo>
                    <a:pt x="20887" y="25682"/>
                    <a:pt x="21107" y="20419"/>
                    <a:pt x="19839" y="14908"/>
                  </a:cubicBezTo>
                  <a:cubicBezTo>
                    <a:pt x="18600" y="9397"/>
                    <a:pt x="12510" y="662"/>
                    <a:pt x="12510" y="662"/>
                  </a:cubicBezTo>
                  <a:cubicBezTo>
                    <a:pt x="12510" y="662"/>
                    <a:pt x="11015" y="1"/>
                    <a:pt x="901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85" name="Google Shape;9585;p60"/>
            <p:cNvSpPr/>
            <p:nvPr/>
          </p:nvSpPr>
          <p:spPr>
            <a:xfrm rot="21224608">
              <a:off x="-1398931" y="2475736"/>
              <a:ext cx="666240" cy="330288"/>
            </a:xfrm>
            <a:custGeom>
              <a:avLst/>
              <a:gdLst/>
              <a:ahLst/>
              <a:cxnLst/>
              <a:rect l="l" t="t" r="r" b="b"/>
              <a:pathLst>
                <a:path w="21355" h="10941" extrusionOk="0">
                  <a:moveTo>
                    <a:pt x="13961" y="0"/>
                  </a:moveTo>
                  <a:cubicBezTo>
                    <a:pt x="12615" y="0"/>
                    <a:pt x="11156" y="231"/>
                    <a:pt x="9644" y="839"/>
                  </a:cubicBezTo>
                  <a:cubicBezTo>
                    <a:pt x="9644" y="839"/>
                    <a:pt x="6889" y="2106"/>
                    <a:pt x="4133" y="4173"/>
                  </a:cubicBezTo>
                  <a:cubicBezTo>
                    <a:pt x="1378" y="6239"/>
                    <a:pt x="0" y="8416"/>
                    <a:pt x="0" y="8416"/>
                  </a:cubicBezTo>
                  <a:lnTo>
                    <a:pt x="7137" y="5991"/>
                  </a:lnTo>
                  <a:cubicBezTo>
                    <a:pt x="7137" y="5991"/>
                    <a:pt x="7446" y="10941"/>
                    <a:pt x="7890" y="10941"/>
                  </a:cubicBezTo>
                  <a:cubicBezTo>
                    <a:pt x="7905" y="10941"/>
                    <a:pt x="7920" y="10935"/>
                    <a:pt x="7936" y="10923"/>
                  </a:cubicBezTo>
                  <a:cubicBezTo>
                    <a:pt x="8266" y="10703"/>
                    <a:pt x="12758" y="6349"/>
                    <a:pt x="12758" y="6349"/>
                  </a:cubicBezTo>
                  <a:lnTo>
                    <a:pt x="18599" y="7727"/>
                  </a:lnTo>
                  <a:lnTo>
                    <a:pt x="18599" y="7727"/>
                  </a:lnTo>
                  <a:lnTo>
                    <a:pt x="16891" y="4724"/>
                  </a:lnTo>
                  <a:lnTo>
                    <a:pt x="21355" y="2326"/>
                  </a:lnTo>
                  <a:cubicBezTo>
                    <a:pt x="21355" y="2326"/>
                    <a:pt x="18232" y="0"/>
                    <a:pt x="13961"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586" name="Google Shape;9586;p60"/>
            <p:cNvSpPr/>
            <p:nvPr/>
          </p:nvSpPr>
          <p:spPr>
            <a:xfrm rot="21224608">
              <a:off x="-1163815" y="2412798"/>
              <a:ext cx="135869" cy="168118"/>
            </a:xfrm>
            <a:custGeom>
              <a:avLst/>
              <a:gdLst/>
              <a:ahLst/>
              <a:cxnLst/>
              <a:rect l="l" t="t" r="r" b="b"/>
              <a:pathLst>
                <a:path w="4355" h="5569" extrusionOk="0">
                  <a:moveTo>
                    <a:pt x="3445" y="0"/>
                  </a:moveTo>
                  <a:lnTo>
                    <a:pt x="1" y="689"/>
                  </a:lnTo>
                  <a:lnTo>
                    <a:pt x="910" y="4271"/>
                  </a:lnTo>
                  <a:cubicBezTo>
                    <a:pt x="1119" y="5037"/>
                    <a:pt x="1797" y="5569"/>
                    <a:pt x="2550" y="5569"/>
                  </a:cubicBezTo>
                  <a:cubicBezTo>
                    <a:pt x="2690" y="5569"/>
                    <a:pt x="2834" y="5550"/>
                    <a:pt x="2977" y="5511"/>
                  </a:cubicBezTo>
                  <a:cubicBezTo>
                    <a:pt x="3914" y="5291"/>
                    <a:pt x="4354" y="4381"/>
                    <a:pt x="4244" y="3444"/>
                  </a:cubicBezTo>
                  <a:lnTo>
                    <a:pt x="3445" y="0"/>
                  </a:lnTo>
                  <a:close/>
                </a:path>
              </a:pathLst>
            </a:custGeom>
            <a:solidFill>
              <a:srgbClr val="DD976E"/>
            </a:solidFill>
            <a:ln>
              <a:noFill/>
            </a:ln>
          </p:spPr>
          <p:txBody>
            <a:bodyPr spcFirstLastPara="1" wrap="square" lIns="182850" tIns="182850" rIns="182850" bIns="182850" anchor="ctr" anchorCtr="0">
              <a:noAutofit/>
            </a:bodyPr>
            <a:lstStyle/>
            <a:p>
              <a:endParaRPr sz="3600"/>
            </a:p>
          </p:txBody>
        </p:sp>
        <p:sp>
          <p:nvSpPr>
            <p:cNvPr id="9597" name="Google Shape;9597;p60"/>
            <p:cNvSpPr/>
            <p:nvPr/>
          </p:nvSpPr>
          <p:spPr>
            <a:xfrm rot="21224608">
              <a:off x="-1225557" y="2893692"/>
              <a:ext cx="588026" cy="232117"/>
            </a:xfrm>
            <a:custGeom>
              <a:avLst/>
              <a:gdLst/>
              <a:ahLst/>
              <a:cxnLst/>
              <a:rect l="l" t="t" r="r" b="b"/>
              <a:pathLst>
                <a:path w="18848" h="7689" extrusionOk="0">
                  <a:moveTo>
                    <a:pt x="17580" y="0"/>
                  </a:moveTo>
                  <a:cubicBezTo>
                    <a:pt x="12663" y="2763"/>
                    <a:pt x="8374" y="3580"/>
                    <a:pt x="5041" y="3580"/>
                  </a:cubicBezTo>
                  <a:cubicBezTo>
                    <a:pt x="3387" y="3580"/>
                    <a:pt x="1969" y="3379"/>
                    <a:pt x="827" y="3114"/>
                  </a:cubicBezTo>
                  <a:cubicBezTo>
                    <a:pt x="689" y="3803"/>
                    <a:pt x="579" y="4602"/>
                    <a:pt x="469" y="5291"/>
                  </a:cubicBezTo>
                  <a:cubicBezTo>
                    <a:pt x="248" y="5980"/>
                    <a:pt x="138" y="6558"/>
                    <a:pt x="0" y="7137"/>
                  </a:cubicBezTo>
                  <a:cubicBezTo>
                    <a:pt x="1516" y="7468"/>
                    <a:pt x="3224" y="7688"/>
                    <a:pt x="5181" y="7688"/>
                  </a:cubicBezTo>
                  <a:cubicBezTo>
                    <a:pt x="8955" y="7688"/>
                    <a:pt x="13557" y="6889"/>
                    <a:pt x="18847" y="4023"/>
                  </a:cubicBezTo>
                  <a:cubicBezTo>
                    <a:pt x="18737" y="3693"/>
                    <a:pt x="18737" y="3334"/>
                    <a:pt x="18599" y="3004"/>
                  </a:cubicBezTo>
                  <a:cubicBezTo>
                    <a:pt x="18379" y="2067"/>
                    <a:pt x="18048" y="1047"/>
                    <a:pt x="1758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598" name="Google Shape;9598;p60"/>
            <p:cNvSpPr/>
            <p:nvPr/>
          </p:nvSpPr>
          <p:spPr>
            <a:xfrm rot="21224608">
              <a:off x="-993443" y="2891985"/>
              <a:ext cx="218388" cy="277852"/>
            </a:xfrm>
            <a:custGeom>
              <a:avLst/>
              <a:gdLst/>
              <a:ahLst/>
              <a:cxnLst/>
              <a:rect l="l" t="t" r="r" b="b"/>
              <a:pathLst>
                <a:path w="7000" h="9204" extrusionOk="0">
                  <a:moveTo>
                    <a:pt x="5043" y="1626"/>
                  </a:moveTo>
                  <a:lnTo>
                    <a:pt x="5869" y="6559"/>
                  </a:lnTo>
                  <a:lnTo>
                    <a:pt x="1846" y="7826"/>
                  </a:lnTo>
                  <a:lnTo>
                    <a:pt x="1047" y="2536"/>
                  </a:lnTo>
                  <a:lnTo>
                    <a:pt x="5043" y="1626"/>
                  </a:lnTo>
                  <a:close/>
                  <a:moveTo>
                    <a:pt x="5869" y="1"/>
                  </a:moveTo>
                  <a:lnTo>
                    <a:pt x="0" y="1626"/>
                  </a:lnTo>
                  <a:lnTo>
                    <a:pt x="1158" y="9204"/>
                  </a:lnTo>
                  <a:lnTo>
                    <a:pt x="6999" y="7247"/>
                  </a:lnTo>
                  <a:lnTo>
                    <a:pt x="5869" y="1"/>
                  </a:lnTo>
                  <a:close/>
                </a:path>
              </a:pathLst>
            </a:custGeom>
            <a:solidFill>
              <a:srgbClr val="EDEDED"/>
            </a:solidFill>
            <a:ln>
              <a:noFill/>
            </a:ln>
          </p:spPr>
          <p:txBody>
            <a:bodyPr spcFirstLastPara="1" wrap="square" lIns="182850" tIns="182850" rIns="182850" bIns="182850" anchor="ctr" anchorCtr="0">
              <a:noAutofit/>
            </a:bodyPr>
            <a:lstStyle/>
            <a:p>
              <a:endParaRPr sz="3600"/>
            </a:p>
          </p:txBody>
        </p:sp>
        <p:sp>
          <p:nvSpPr>
            <p:cNvPr id="9599" name="Google Shape;9599;p60"/>
            <p:cNvSpPr/>
            <p:nvPr/>
          </p:nvSpPr>
          <p:spPr>
            <a:xfrm rot="21224608">
              <a:off x="-851504" y="2984077"/>
              <a:ext cx="89446" cy="55757"/>
            </a:xfrm>
            <a:custGeom>
              <a:avLst/>
              <a:gdLst/>
              <a:ahLst/>
              <a:cxnLst/>
              <a:rect l="l" t="t" r="r" b="b"/>
              <a:pathLst>
                <a:path w="2867" h="1847" extrusionOk="0">
                  <a:moveTo>
                    <a:pt x="2646" y="1"/>
                  </a:moveTo>
                  <a:lnTo>
                    <a:pt x="1" y="938"/>
                  </a:lnTo>
                  <a:lnTo>
                    <a:pt x="111" y="1847"/>
                  </a:lnTo>
                  <a:lnTo>
                    <a:pt x="2867" y="938"/>
                  </a:lnTo>
                  <a:lnTo>
                    <a:pt x="2646" y="1"/>
                  </a:lnTo>
                  <a:close/>
                </a:path>
              </a:pathLst>
            </a:custGeom>
            <a:solidFill>
              <a:srgbClr val="EDEDED"/>
            </a:solidFill>
            <a:ln>
              <a:noFill/>
            </a:ln>
          </p:spPr>
          <p:txBody>
            <a:bodyPr spcFirstLastPara="1" wrap="square" lIns="182850" tIns="182850" rIns="182850" bIns="182850" anchor="ctr" anchorCtr="0">
              <a:noAutofit/>
            </a:bodyPr>
            <a:lstStyle/>
            <a:p>
              <a:endParaRPr sz="3600"/>
            </a:p>
          </p:txBody>
        </p:sp>
      </p:grpSp>
      <p:grpSp>
        <p:nvGrpSpPr>
          <p:cNvPr id="12" name="Group 11">
            <a:extLst>
              <a:ext uri="{FF2B5EF4-FFF2-40B4-BE49-F238E27FC236}">
                <a16:creationId xmlns:a16="http://schemas.microsoft.com/office/drawing/2014/main" id="{5A08F99C-4A45-455D-887E-91D7A1EC6938}"/>
              </a:ext>
            </a:extLst>
          </p:cNvPr>
          <p:cNvGrpSpPr/>
          <p:nvPr/>
        </p:nvGrpSpPr>
        <p:grpSpPr>
          <a:xfrm>
            <a:off x="615324" y="3539908"/>
            <a:ext cx="3667504" cy="1906416"/>
            <a:chOff x="-2373676" y="1532181"/>
            <a:chExt cx="1833752" cy="953208"/>
          </a:xfrm>
        </p:grpSpPr>
        <p:sp>
          <p:nvSpPr>
            <p:cNvPr id="9564" name="Google Shape;9564;p60"/>
            <p:cNvSpPr/>
            <p:nvPr/>
          </p:nvSpPr>
          <p:spPr>
            <a:xfrm rot="21224608">
              <a:off x="-2306949" y="1532181"/>
              <a:ext cx="1514242" cy="594042"/>
            </a:xfrm>
            <a:custGeom>
              <a:avLst/>
              <a:gdLst/>
              <a:ahLst/>
              <a:cxnLst/>
              <a:rect l="l" t="t" r="r" b="b"/>
              <a:pathLst>
                <a:path w="48536" h="19678" extrusionOk="0">
                  <a:moveTo>
                    <a:pt x="33925" y="0"/>
                  </a:moveTo>
                  <a:cubicBezTo>
                    <a:pt x="32871" y="0"/>
                    <a:pt x="31699" y="253"/>
                    <a:pt x="30200" y="727"/>
                  </a:cubicBezTo>
                  <a:cubicBezTo>
                    <a:pt x="25846" y="2000"/>
                    <a:pt x="23751" y="5625"/>
                    <a:pt x="22284" y="5625"/>
                  </a:cubicBezTo>
                  <a:cubicBezTo>
                    <a:pt x="22163" y="5625"/>
                    <a:pt x="22047" y="5601"/>
                    <a:pt x="21934" y="5549"/>
                  </a:cubicBezTo>
                  <a:cubicBezTo>
                    <a:pt x="20778" y="4878"/>
                    <a:pt x="20184" y="2501"/>
                    <a:pt x="17583" y="2501"/>
                  </a:cubicBezTo>
                  <a:cubicBezTo>
                    <a:pt x="17083" y="2501"/>
                    <a:pt x="16510" y="2589"/>
                    <a:pt x="15844" y="2793"/>
                  </a:cubicBezTo>
                  <a:cubicBezTo>
                    <a:pt x="11601" y="4061"/>
                    <a:pt x="11380" y="8304"/>
                    <a:pt x="9534" y="10839"/>
                  </a:cubicBezTo>
                  <a:cubicBezTo>
                    <a:pt x="7826" y="13346"/>
                    <a:pt x="4023" y="13236"/>
                    <a:pt x="2646" y="13705"/>
                  </a:cubicBezTo>
                  <a:cubicBezTo>
                    <a:pt x="1268" y="14035"/>
                    <a:pt x="0" y="16791"/>
                    <a:pt x="111" y="18637"/>
                  </a:cubicBezTo>
                  <a:cubicBezTo>
                    <a:pt x="163" y="19384"/>
                    <a:pt x="296" y="19677"/>
                    <a:pt x="497" y="19677"/>
                  </a:cubicBezTo>
                  <a:cubicBezTo>
                    <a:pt x="823" y="19677"/>
                    <a:pt x="1327" y="18910"/>
                    <a:pt x="1957" y="18058"/>
                  </a:cubicBezTo>
                  <a:cubicBezTo>
                    <a:pt x="2677" y="17111"/>
                    <a:pt x="4414" y="16489"/>
                    <a:pt x="6136" y="16489"/>
                  </a:cubicBezTo>
                  <a:cubicBezTo>
                    <a:pt x="6918" y="16489"/>
                    <a:pt x="7697" y="16617"/>
                    <a:pt x="8377" y="16901"/>
                  </a:cubicBezTo>
                  <a:cubicBezTo>
                    <a:pt x="8986" y="17129"/>
                    <a:pt x="9706" y="17250"/>
                    <a:pt x="10475" y="17250"/>
                  </a:cubicBezTo>
                  <a:cubicBezTo>
                    <a:pt x="12492" y="17250"/>
                    <a:pt x="14847" y="16418"/>
                    <a:pt x="16423" y="14504"/>
                  </a:cubicBezTo>
                  <a:cubicBezTo>
                    <a:pt x="17108" y="13671"/>
                    <a:pt x="17657" y="13351"/>
                    <a:pt x="18059" y="13351"/>
                  </a:cubicBezTo>
                  <a:cubicBezTo>
                    <a:pt x="18933" y="13351"/>
                    <a:pt x="19112" y="14862"/>
                    <a:pt x="18489" y="15881"/>
                  </a:cubicBezTo>
                  <a:cubicBezTo>
                    <a:pt x="17690" y="17259"/>
                    <a:pt x="17580" y="19216"/>
                    <a:pt x="17580" y="19216"/>
                  </a:cubicBezTo>
                  <a:cubicBezTo>
                    <a:pt x="17580" y="19216"/>
                    <a:pt x="25736" y="14504"/>
                    <a:pt x="34223" y="13346"/>
                  </a:cubicBezTo>
                  <a:cubicBezTo>
                    <a:pt x="42599" y="12217"/>
                    <a:pt x="47532" y="11638"/>
                    <a:pt x="47532" y="11638"/>
                  </a:cubicBezTo>
                  <a:cubicBezTo>
                    <a:pt x="47532" y="11638"/>
                    <a:pt x="47547" y="11640"/>
                    <a:pt x="47573" y="11640"/>
                  </a:cubicBezTo>
                  <a:cubicBezTo>
                    <a:pt x="47765" y="11640"/>
                    <a:pt x="48535" y="11555"/>
                    <a:pt x="48220" y="10150"/>
                  </a:cubicBezTo>
                  <a:cubicBezTo>
                    <a:pt x="48220" y="10150"/>
                    <a:pt x="45823" y="7725"/>
                    <a:pt x="41111" y="3813"/>
                  </a:cubicBezTo>
                  <a:cubicBezTo>
                    <a:pt x="37898" y="1163"/>
                    <a:pt x="36184" y="0"/>
                    <a:pt x="3392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565" name="Google Shape;9565;p60"/>
            <p:cNvSpPr/>
            <p:nvPr/>
          </p:nvSpPr>
          <p:spPr>
            <a:xfrm rot="21224608">
              <a:off x="-1752799" y="1566136"/>
              <a:ext cx="823573" cy="481652"/>
            </a:xfrm>
            <a:custGeom>
              <a:avLst/>
              <a:gdLst/>
              <a:ahLst/>
              <a:cxnLst/>
              <a:rect l="l" t="t" r="r" b="b"/>
              <a:pathLst>
                <a:path w="26398" h="15955" extrusionOk="0">
                  <a:moveTo>
                    <a:pt x="20776" y="1"/>
                  </a:moveTo>
                  <a:cubicBezTo>
                    <a:pt x="19288" y="1"/>
                    <a:pt x="17690" y="221"/>
                    <a:pt x="15954" y="690"/>
                  </a:cubicBezTo>
                  <a:cubicBezTo>
                    <a:pt x="11243" y="1819"/>
                    <a:pt x="4933" y="8129"/>
                    <a:pt x="1048" y="12400"/>
                  </a:cubicBezTo>
                  <a:cubicBezTo>
                    <a:pt x="1048" y="12951"/>
                    <a:pt x="1048" y="13530"/>
                    <a:pt x="689" y="13998"/>
                  </a:cubicBezTo>
                  <a:cubicBezTo>
                    <a:pt x="359" y="14577"/>
                    <a:pt x="111" y="15376"/>
                    <a:pt x="1" y="15955"/>
                  </a:cubicBezTo>
                  <a:cubicBezTo>
                    <a:pt x="2976" y="12731"/>
                    <a:pt x="7468" y="8488"/>
                    <a:pt x="11491" y="6752"/>
                  </a:cubicBezTo>
                  <a:cubicBezTo>
                    <a:pt x="15487" y="5025"/>
                    <a:pt x="21073" y="4557"/>
                    <a:pt x="25066" y="4557"/>
                  </a:cubicBezTo>
                  <a:cubicBezTo>
                    <a:pt x="25534" y="4557"/>
                    <a:pt x="25979" y="4563"/>
                    <a:pt x="26397" y="4575"/>
                  </a:cubicBezTo>
                  <a:cubicBezTo>
                    <a:pt x="25488" y="3776"/>
                    <a:pt x="24469" y="2867"/>
                    <a:pt x="23311" y="1930"/>
                  </a:cubicBezTo>
                  <a:cubicBezTo>
                    <a:pt x="22402" y="1131"/>
                    <a:pt x="21575" y="552"/>
                    <a:pt x="2077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66" name="Google Shape;9566;p60"/>
            <p:cNvSpPr/>
            <p:nvPr/>
          </p:nvSpPr>
          <p:spPr>
            <a:xfrm rot="21224608">
              <a:off x="-2185667" y="1994738"/>
              <a:ext cx="79119" cy="113960"/>
            </a:xfrm>
            <a:custGeom>
              <a:avLst/>
              <a:gdLst/>
              <a:ahLst/>
              <a:cxnLst/>
              <a:rect l="l" t="t" r="r" b="b"/>
              <a:pathLst>
                <a:path w="2536" h="3775" extrusionOk="0">
                  <a:moveTo>
                    <a:pt x="2398" y="0"/>
                  </a:moveTo>
                  <a:lnTo>
                    <a:pt x="2398" y="0"/>
                  </a:lnTo>
                  <a:cubicBezTo>
                    <a:pt x="1598" y="110"/>
                    <a:pt x="799" y="220"/>
                    <a:pt x="221" y="331"/>
                  </a:cubicBezTo>
                  <a:cubicBezTo>
                    <a:pt x="0" y="1378"/>
                    <a:pt x="0" y="2535"/>
                    <a:pt x="221" y="3444"/>
                  </a:cubicBezTo>
                  <a:cubicBezTo>
                    <a:pt x="221" y="3555"/>
                    <a:pt x="331" y="3665"/>
                    <a:pt x="331" y="3775"/>
                  </a:cubicBezTo>
                  <a:cubicBezTo>
                    <a:pt x="1020" y="3555"/>
                    <a:pt x="1709" y="3444"/>
                    <a:pt x="2535" y="3444"/>
                  </a:cubicBezTo>
                  <a:cubicBezTo>
                    <a:pt x="2398" y="2645"/>
                    <a:pt x="2287" y="1846"/>
                    <a:pt x="2287" y="1020"/>
                  </a:cubicBezTo>
                  <a:cubicBezTo>
                    <a:pt x="2287" y="579"/>
                    <a:pt x="2287" y="331"/>
                    <a:pt x="239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67" name="Google Shape;9567;p60"/>
            <p:cNvSpPr/>
            <p:nvPr/>
          </p:nvSpPr>
          <p:spPr>
            <a:xfrm rot="21224608">
              <a:off x="-2052047" y="1881919"/>
              <a:ext cx="150470" cy="217415"/>
            </a:xfrm>
            <a:custGeom>
              <a:avLst/>
              <a:gdLst/>
              <a:ahLst/>
              <a:cxnLst/>
              <a:rect l="l" t="t" r="r" b="b"/>
              <a:pathLst>
                <a:path w="4823" h="7202" extrusionOk="0">
                  <a:moveTo>
                    <a:pt x="2315" y="0"/>
                  </a:moveTo>
                  <a:cubicBezTo>
                    <a:pt x="2204" y="248"/>
                    <a:pt x="2067" y="579"/>
                    <a:pt x="1846" y="827"/>
                  </a:cubicBezTo>
                  <a:cubicBezTo>
                    <a:pt x="1378" y="1516"/>
                    <a:pt x="689" y="1957"/>
                    <a:pt x="0" y="2315"/>
                  </a:cubicBezTo>
                  <a:cubicBezTo>
                    <a:pt x="248" y="4271"/>
                    <a:pt x="937" y="5869"/>
                    <a:pt x="1626" y="7137"/>
                  </a:cubicBezTo>
                  <a:cubicBezTo>
                    <a:pt x="1950" y="7176"/>
                    <a:pt x="2306" y="7202"/>
                    <a:pt x="2681" y="7202"/>
                  </a:cubicBezTo>
                  <a:cubicBezTo>
                    <a:pt x="3357" y="7202"/>
                    <a:pt x="4095" y="7119"/>
                    <a:pt x="4822" y="6889"/>
                  </a:cubicBezTo>
                  <a:cubicBezTo>
                    <a:pt x="4023" y="5869"/>
                    <a:pt x="2893" y="4134"/>
                    <a:pt x="2535" y="1957"/>
                  </a:cubicBezTo>
                  <a:cubicBezTo>
                    <a:pt x="2425" y="1378"/>
                    <a:pt x="2315" y="689"/>
                    <a:pt x="231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68" name="Google Shape;9568;p60"/>
            <p:cNvSpPr/>
            <p:nvPr/>
          </p:nvSpPr>
          <p:spPr>
            <a:xfrm rot="21224608">
              <a:off x="-1732268" y="1540984"/>
              <a:ext cx="398059" cy="409291"/>
            </a:xfrm>
            <a:custGeom>
              <a:avLst/>
              <a:gdLst/>
              <a:ahLst/>
              <a:cxnLst/>
              <a:rect l="l" t="t" r="r" b="b"/>
              <a:pathLst>
                <a:path w="12759" h="13558" extrusionOk="0">
                  <a:moveTo>
                    <a:pt x="12758" y="0"/>
                  </a:moveTo>
                  <a:lnTo>
                    <a:pt x="12758" y="0"/>
                  </a:lnTo>
                  <a:cubicBezTo>
                    <a:pt x="12290" y="138"/>
                    <a:pt x="11959" y="248"/>
                    <a:pt x="11491" y="359"/>
                  </a:cubicBezTo>
                  <a:cubicBezTo>
                    <a:pt x="8515" y="1268"/>
                    <a:pt x="6559" y="3224"/>
                    <a:pt x="5181" y="4382"/>
                  </a:cubicBezTo>
                  <a:cubicBezTo>
                    <a:pt x="3114" y="7578"/>
                    <a:pt x="1048" y="11601"/>
                    <a:pt x="1" y="13557"/>
                  </a:cubicBezTo>
                  <a:cubicBezTo>
                    <a:pt x="2894" y="10113"/>
                    <a:pt x="6448" y="5511"/>
                    <a:pt x="8047" y="3693"/>
                  </a:cubicBezTo>
                  <a:cubicBezTo>
                    <a:pt x="9094" y="2425"/>
                    <a:pt x="10912" y="1158"/>
                    <a:pt x="1275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69" name="Google Shape;9569;p60"/>
            <p:cNvSpPr/>
            <p:nvPr/>
          </p:nvSpPr>
          <p:spPr>
            <a:xfrm rot="21224608">
              <a:off x="-1924978" y="1638178"/>
              <a:ext cx="183134" cy="386891"/>
            </a:xfrm>
            <a:custGeom>
              <a:avLst/>
              <a:gdLst/>
              <a:ahLst/>
              <a:cxnLst/>
              <a:rect l="l" t="t" r="r" b="b"/>
              <a:pathLst>
                <a:path w="5870" h="12816" extrusionOk="0">
                  <a:moveTo>
                    <a:pt x="5065" y="0"/>
                  </a:moveTo>
                  <a:cubicBezTo>
                    <a:pt x="4617" y="0"/>
                    <a:pt x="4133" y="85"/>
                    <a:pt x="3555" y="306"/>
                  </a:cubicBezTo>
                  <a:cubicBezTo>
                    <a:pt x="3225" y="416"/>
                    <a:pt x="2977" y="527"/>
                    <a:pt x="2756" y="637"/>
                  </a:cubicBezTo>
                  <a:cubicBezTo>
                    <a:pt x="1737" y="1684"/>
                    <a:pt x="910" y="2951"/>
                    <a:pt x="579" y="4660"/>
                  </a:cubicBezTo>
                  <a:cubicBezTo>
                    <a:pt x="1" y="8104"/>
                    <a:pt x="2067" y="11328"/>
                    <a:pt x="3225" y="12816"/>
                  </a:cubicBezTo>
                  <a:cubicBezTo>
                    <a:pt x="3555" y="12595"/>
                    <a:pt x="3913" y="12347"/>
                    <a:pt x="4134" y="12017"/>
                  </a:cubicBezTo>
                  <a:lnTo>
                    <a:pt x="4933" y="11218"/>
                  </a:lnTo>
                  <a:cubicBezTo>
                    <a:pt x="4492" y="10529"/>
                    <a:pt x="3114" y="7773"/>
                    <a:pt x="3114" y="4439"/>
                  </a:cubicBezTo>
                  <a:cubicBezTo>
                    <a:pt x="3114" y="2593"/>
                    <a:pt x="4492" y="1105"/>
                    <a:pt x="5870" y="86"/>
                  </a:cubicBezTo>
                  <a:cubicBezTo>
                    <a:pt x="5606" y="33"/>
                    <a:pt x="5342" y="0"/>
                    <a:pt x="506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70" name="Google Shape;9570;p60"/>
            <p:cNvSpPr/>
            <p:nvPr/>
          </p:nvSpPr>
          <p:spPr>
            <a:xfrm rot="21224608">
              <a:off x="-1775145" y="1675345"/>
              <a:ext cx="132437" cy="287844"/>
            </a:xfrm>
            <a:custGeom>
              <a:avLst/>
              <a:gdLst/>
              <a:ahLst/>
              <a:cxnLst/>
              <a:rect l="l" t="t" r="r" b="b"/>
              <a:pathLst>
                <a:path w="4245" h="9535" extrusionOk="0">
                  <a:moveTo>
                    <a:pt x="3445" y="1"/>
                  </a:moveTo>
                  <a:cubicBezTo>
                    <a:pt x="2756" y="580"/>
                    <a:pt x="2067" y="1158"/>
                    <a:pt x="1489" y="1709"/>
                  </a:cubicBezTo>
                  <a:cubicBezTo>
                    <a:pt x="1" y="3225"/>
                    <a:pt x="111" y="8267"/>
                    <a:pt x="221" y="9535"/>
                  </a:cubicBezTo>
                  <a:cubicBezTo>
                    <a:pt x="471" y="9285"/>
                    <a:pt x="721" y="9168"/>
                    <a:pt x="933" y="9168"/>
                  </a:cubicBezTo>
                  <a:cubicBezTo>
                    <a:pt x="1119" y="9168"/>
                    <a:pt x="1276" y="9257"/>
                    <a:pt x="1378" y="9424"/>
                  </a:cubicBezTo>
                  <a:cubicBezTo>
                    <a:pt x="1737" y="8157"/>
                    <a:pt x="2177" y="6201"/>
                    <a:pt x="2756" y="4024"/>
                  </a:cubicBezTo>
                  <a:cubicBezTo>
                    <a:pt x="3114" y="2756"/>
                    <a:pt x="3665" y="1709"/>
                    <a:pt x="4244" y="800"/>
                  </a:cubicBezTo>
                  <a:cubicBezTo>
                    <a:pt x="4024" y="580"/>
                    <a:pt x="3803" y="221"/>
                    <a:pt x="344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87" name="Google Shape;9587;p60"/>
            <p:cNvSpPr/>
            <p:nvPr/>
          </p:nvSpPr>
          <p:spPr>
            <a:xfrm rot="21224608">
              <a:off x="-1722692" y="1930592"/>
              <a:ext cx="1100365" cy="554797"/>
            </a:xfrm>
            <a:custGeom>
              <a:avLst/>
              <a:gdLst/>
              <a:ahLst/>
              <a:cxnLst/>
              <a:rect l="l" t="t" r="r" b="b"/>
              <a:pathLst>
                <a:path w="35270" h="18378" extrusionOk="0">
                  <a:moveTo>
                    <a:pt x="31065" y="1"/>
                  </a:moveTo>
                  <a:cubicBezTo>
                    <a:pt x="29937" y="1"/>
                    <a:pt x="28336" y="93"/>
                    <a:pt x="26066" y="349"/>
                  </a:cubicBezTo>
                  <a:cubicBezTo>
                    <a:pt x="18048" y="1396"/>
                    <a:pt x="6668" y="4951"/>
                    <a:pt x="0" y="8974"/>
                  </a:cubicBezTo>
                  <a:cubicBezTo>
                    <a:pt x="0" y="8974"/>
                    <a:pt x="358" y="14595"/>
                    <a:pt x="3913" y="16551"/>
                  </a:cubicBezTo>
                  <a:cubicBezTo>
                    <a:pt x="5872" y="17690"/>
                    <a:pt x="8918" y="18377"/>
                    <a:pt x="12831" y="18377"/>
                  </a:cubicBezTo>
                  <a:cubicBezTo>
                    <a:pt x="16019" y="18377"/>
                    <a:pt x="19782" y="17921"/>
                    <a:pt x="24000" y="16882"/>
                  </a:cubicBezTo>
                  <a:cubicBezTo>
                    <a:pt x="33534" y="14595"/>
                    <a:pt x="35270" y="11040"/>
                    <a:pt x="35132" y="6907"/>
                  </a:cubicBezTo>
                  <a:cubicBezTo>
                    <a:pt x="35022" y="2664"/>
                    <a:pt x="33754" y="597"/>
                    <a:pt x="33754" y="597"/>
                  </a:cubicBezTo>
                  <a:cubicBezTo>
                    <a:pt x="33754" y="597"/>
                    <a:pt x="33939" y="1"/>
                    <a:pt x="31065"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588" name="Google Shape;9588;p60"/>
            <p:cNvSpPr/>
            <p:nvPr/>
          </p:nvSpPr>
          <p:spPr>
            <a:xfrm rot="21224608">
              <a:off x="-1787103" y="1784268"/>
              <a:ext cx="1096216" cy="461607"/>
            </a:xfrm>
            <a:custGeom>
              <a:avLst/>
              <a:gdLst/>
              <a:ahLst/>
              <a:cxnLst/>
              <a:rect l="l" t="t" r="r" b="b"/>
              <a:pathLst>
                <a:path w="35137" h="15291" extrusionOk="0">
                  <a:moveTo>
                    <a:pt x="35124" y="5621"/>
                  </a:moveTo>
                  <a:lnTo>
                    <a:pt x="35132" y="5646"/>
                  </a:lnTo>
                  <a:cubicBezTo>
                    <a:pt x="35132" y="5646"/>
                    <a:pt x="35137" y="5635"/>
                    <a:pt x="35124" y="5621"/>
                  </a:cubicBezTo>
                  <a:close/>
                  <a:moveTo>
                    <a:pt x="30206" y="0"/>
                  </a:moveTo>
                  <a:cubicBezTo>
                    <a:pt x="27356" y="0"/>
                    <a:pt x="22462" y="397"/>
                    <a:pt x="14935" y="2202"/>
                  </a:cubicBezTo>
                  <a:cubicBezTo>
                    <a:pt x="1626" y="5398"/>
                    <a:pt x="0" y="10468"/>
                    <a:pt x="0" y="10799"/>
                  </a:cubicBezTo>
                  <a:cubicBezTo>
                    <a:pt x="0" y="11157"/>
                    <a:pt x="1847" y="15290"/>
                    <a:pt x="1847" y="15290"/>
                  </a:cubicBezTo>
                  <a:cubicBezTo>
                    <a:pt x="1847" y="15290"/>
                    <a:pt x="8515" y="10689"/>
                    <a:pt x="21934" y="7713"/>
                  </a:cubicBezTo>
                  <a:cubicBezTo>
                    <a:pt x="30637" y="5873"/>
                    <a:pt x="33605" y="5544"/>
                    <a:pt x="34615" y="5544"/>
                  </a:cubicBezTo>
                  <a:cubicBezTo>
                    <a:pt x="34994" y="5544"/>
                    <a:pt x="35097" y="5590"/>
                    <a:pt x="35124" y="5621"/>
                  </a:cubicBezTo>
                  <a:lnTo>
                    <a:pt x="35124" y="5621"/>
                  </a:lnTo>
                  <a:lnTo>
                    <a:pt x="33424" y="246"/>
                  </a:lnTo>
                  <a:cubicBezTo>
                    <a:pt x="33424" y="246"/>
                    <a:pt x="32447" y="0"/>
                    <a:pt x="30206"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89" name="Google Shape;9589;p60"/>
            <p:cNvSpPr/>
            <p:nvPr/>
          </p:nvSpPr>
          <p:spPr>
            <a:xfrm rot="21224608">
              <a:off x="-1847664" y="2222177"/>
              <a:ext cx="294575" cy="238456"/>
            </a:xfrm>
            <a:custGeom>
              <a:avLst/>
              <a:gdLst/>
              <a:ahLst/>
              <a:cxnLst/>
              <a:rect l="l" t="t" r="r" b="b"/>
              <a:pathLst>
                <a:path w="9442" h="7899" extrusionOk="0">
                  <a:moveTo>
                    <a:pt x="1230" y="1"/>
                  </a:moveTo>
                  <a:cubicBezTo>
                    <a:pt x="417" y="1"/>
                    <a:pt x="1" y="415"/>
                    <a:pt x="238" y="1467"/>
                  </a:cubicBezTo>
                  <a:cubicBezTo>
                    <a:pt x="706" y="3313"/>
                    <a:pt x="486" y="6179"/>
                    <a:pt x="2883" y="7557"/>
                  </a:cubicBezTo>
                  <a:cubicBezTo>
                    <a:pt x="3346" y="7799"/>
                    <a:pt x="3863" y="7898"/>
                    <a:pt x="4397" y="7898"/>
                  </a:cubicBezTo>
                  <a:cubicBezTo>
                    <a:pt x="6659" y="7898"/>
                    <a:pt x="9240" y="6116"/>
                    <a:pt x="9441" y="5848"/>
                  </a:cubicBezTo>
                  <a:lnTo>
                    <a:pt x="8504" y="3203"/>
                  </a:lnTo>
                  <a:cubicBezTo>
                    <a:pt x="8504" y="3203"/>
                    <a:pt x="6438" y="1826"/>
                    <a:pt x="4040" y="778"/>
                  </a:cubicBezTo>
                  <a:cubicBezTo>
                    <a:pt x="2920" y="307"/>
                    <a:pt x="1928" y="1"/>
                    <a:pt x="1230"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590" name="Google Shape;9590;p60"/>
            <p:cNvSpPr/>
            <p:nvPr/>
          </p:nvSpPr>
          <p:spPr>
            <a:xfrm rot="21224608">
              <a:off x="-1807438" y="2282659"/>
              <a:ext cx="196830" cy="120360"/>
            </a:xfrm>
            <a:custGeom>
              <a:avLst/>
              <a:gdLst/>
              <a:ahLst/>
              <a:cxnLst/>
              <a:rect l="l" t="t" r="r" b="b"/>
              <a:pathLst>
                <a:path w="6309" h="3987" extrusionOk="0">
                  <a:moveTo>
                    <a:pt x="1077" y="0"/>
                  </a:moveTo>
                  <a:cubicBezTo>
                    <a:pt x="162" y="0"/>
                    <a:pt x="1" y="782"/>
                    <a:pt x="330" y="1810"/>
                  </a:cubicBezTo>
                  <a:cubicBezTo>
                    <a:pt x="798" y="3050"/>
                    <a:pt x="798" y="3987"/>
                    <a:pt x="2865" y="3987"/>
                  </a:cubicBezTo>
                  <a:cubicBezTo>
                    <a:pt x="4931" y="3987"/>
                    <a:pt x="6309" y="2499"/>
                    <a:pt x="6309" y="2499"/>
                  </a:cubicBezTo>
                  <a:cubicBezTo>
                    <a:pt x="6309" y="2499"/>
                    <a:pt x="4242" y="1121"/>
                    <a:pt x="2286" y="294"/>
                  </a:cubicBezTo>
                  <a:cubicBezTo>
                    <a:pt x="1789" y="91"/>
                    <a:pt x="1389" y="0"/>
                    <a:pt x="1077"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591" name="Google Shape;9591;p60"/>
            <p:cNvSpPr/>
            <p:nvPr/>
          </p:nvSpPr>
          <p:spPr>
            <a:xfrm rot="21224608">
              <a:off x="-1153598" y="2136768"/>
              <a:ext cx="125542" cy="118156"/>
            </a:xfrm>
            <a:custGeom>
              <a:avLst/>
              <a:gdLst/>
              <a:ahLst/>
              <a:cxnLst/>
              <a:rect l="l" t="t" r="r" b="b"/>
              <a:pathLst>
                <a:path w="4024" h="3914" extrusionOk="0">
                  <a:moveTo>
                    <a:pt x="2067" y="1"/>
                  </a:moveTo>
                  <a:cubicBezTo>
                    <a:pt x="910" y="1"/>
                    <a:pt x="1" y="800"/>
                    <a:pt x="1" y="1957"/>
                  </a:cubicBezTo>
                  <a:cubicBezTo>
                    <a:pt x="1" y="3004"/>
                    <a:pt x="910" y="3913"/>
                    <a:pt x="2067" y="3913"/>
                  </a:cubicBezTo>
                  <a:cubicBezTo>
                    <a:pt x="3087" y="3913"/>
                    <a:pt x="4023" y="3004"/>
                    <a:pt x="4023" y="1957"/>
                  </a:cubicBezTo>
                  <a:cubicBezTo>
                    <a:pt x="4023" y="800"/>
                    <a:pt x="3087" y="1"/>
                    <a:pt x="2067"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592" name="Google Shape;9592;p60"/>
            <p:cNvSpPr/>
            <p:nvPr/>
          </p:nvSpPr>
          <p:spPr>
            <a:xfrm rot="21224608">
              <a:off x="-1262264" y="2134843"/>
              <a:ext cx="54191" cy="52437"/>
            </a:xfrm>
            <a:custGeom>
              <a:avLst/>
              <a:gdLst/>
              <a:ahLst/>
              <a:cxnLst/>
              <a:rect l="l" t="t" r="r" b="b"/>
              <a:pathLst>
                <a:path w="1737" h="1737" extrusionOk="0">
                  <a:moveTo>
                    <a:pt x="910" y="0"/>
                  </a:moveTo>
                  <a:cubicBezTo>
                    <a:pt x="469" y="0"/>
                    <a:pt x="0" y="358"/>
                    <a:pt x="0" y="827"/>
                  </a:cubicBezTo>
                  <a:cubicBezTo>
                    <a:pt x="0" y="1268"/>
                    <a:pt x="469" y="1736"/>
                    <a:pt x="910" y="1736"/>
                  </a:cubicBezTo>
                  <a:cubicBezTo>
                    <a:pt x="1378" y="1736"/>
                    <a:pt x="1736" y="1268"/>
                    <a:pt x="1736" y="827"/>
                  </a:cubicBezTo>
                  <a:cubicBezTo>
                    <a:pt x="1736" y="358"/>
                    <a:pt x="1378" y="0"/>
                    <a:pt x="910"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593" name="Google Shape;9593;p60"/>
            <p:cNvSpPr/>
            <p:nvPr/>
          </p:nvSpPr>
          <p:spPr>
            <a:xfrm rot="21224608">
              <a:off x="-1039952" y="2058605"/>
              <a:ext cx="53318" cy="48271"/>
            </a:xfrm>
            <a:custGeom>
              <a:avLst/>
              <a:gdLst/>
              <a:ahLst/>
              <a:cxnLst/>
              <a:rect l="l" t="t" r="r" b="b"/>
              <a:pathLst>
                <a:path w="1709" h="1599" extrusionOk="0">
                  <a:moveTo>
                    <a:pt x="800" y="1"/>
                  </a:moveTo>
                  <a:cubicBezTo>
                    <a:pt x="331" y="1"/>
                    <a:pt x="0" y="331"/>
                    <a:pt x="0" y="800"/>
                  </a:cubicBezTo>
                  <a:cubicBezTo>
                    <a:pt x="0" y="1268"/>
                    <a:pt x="331" y="1599"/>
                    <a:pt x="800" y="1599"/>
                  </a:cubicBezTo>
                  <a:cubicBezTo>
                    <a:pt x="1268" y="1599"/>
                    <a:pt x="1709" y="1268"/>
                    <a:pt x="1709" y="800"/>
                  </a:cubicBezTo>
                  <a:cubicBezTo>
                    <a:pt x="1709" y="331"/>
                    <a:pt x="1268" y="1"/>
                    <a:pt x="800"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594" name="Google Shape;9594;p60"/>
            <p:cNvSpPr/>
            <p:nvPr/>
          </p:nvSpPr>
          <p:spPr>
            <a:xfrm rot="21224608">
              <a:off x="-1379121" y="2010935"/>
              <a:ext cx="140143" cy="135635"/>
            </a:xfrm>
            <a:custGeom>
              <a:avLst/>
              <a:gdLst/>
              <a:ahLst/>
              <a:cxnLst/>
              <a:rect l="l" t="t" r="r" b="b"/>
              <a:pathLst>
                <a:path w="4492" h="4493" extrusionOk="0">
                  <a:moveTo>
                    <a:pt x="4171" y="0"/>
                  </a:moveTo>
                  <a:cubicBezTo>
                    <a:pt x="3809" y="0"/>
                    <a:pt x="2171" y="87"/>
                    <a:pt x="1268" y="1600"/>
                  </a:cubicBezTo>
                  <a:cubicBezTo>
                    <a:pt x="221" y="3225"/>
                    <a:pt x="0" y="4493"/>
                    <a:pt x="0" y="4493"/>
                  </a:cubicBezTo>
                  <a:cubicBezTo>
                    <a:pt x="1157" y="2178"/>
                    <a:pt x="4492" y="1049"/>
                    <a:pt x="4492" y="1049"/>
                  </a:cubicBezTo>
                  <a:lnTo>
                    <a:pt x="4244" y="2"/>
                  </a:lnTo>
                  <a:cubicBezTo>
                    <a:pt x="4244" y="2"/>
                    <a:pt x="4218" y="0"/>
                    <a:pt x="4171"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595" name="Google Shape;9595;p60"/>
            <p:cNvSpPr/>
            <p:nvPr/>
          </p:nvSpPr>
          <p:spPr>
            <a:xfrm rot="21224608">
              <a:off x="-1092817" y="1915781"/>
              <a:ext cx="143606" cy="90564"/>
            </a:xfrm>
            <a:custGeom>
              <a:avLst/>
              <a:gdLst/>
              <a:ahLst/>
              <a:cxnLst/>
              <a:rect l="l" t="t" r="r" b="b"/>
              <a:pathLst>
                <a:path w="4603" h="3000" extrusionOk="0">
                  <a:moveTo>
                    <a:pt x="697" y="1"/>
                  </a:moveTo>
                  <a:cubicBezTo>
                    <a:pt x="544" y="1"/>
                    <a:pt x="385" y="8"/>
                    <a:pt x="221" y="24"/>
                  </a:cubicBezTo>
                  <a:lnTo>
                    <a:pt x="1" y="1512"/>
                  </a:lnTo>
                  <a:cubicBezTo>
                    <a:pt x="1" y="1512"/>
                    <a:pt x="221" y="1402"/>
                    <a:pt x="1489" y="1402"/>
                  </a:cubicBezTo>
                  <a:cubicBezTo>
                    <a:pt x="2756" y="1402"/>
                    <a:pt x="4603" y="3000"/>
                    <a:pt x="4603" y="3000"/>
                  </a:cubicBezTo>
                  <a:cubicBezTo>
                    <a:pt x="4603" y="3000"/>
                    <a:pt x="3753" y="1"/>
                    <a:pt x="697"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596" name="Google Shape;9596;p60"/>
            <p:cNvSpPr/>
            <p:nvPr/>
          </p:nvSpPr>
          <p:spPr>
            <a:xfrm rot="21224608">
              <a:off x="-1197099" y="2221155"/>
              <a:ext cx="262222" cy="142277"/>
            </a:xfrm>
            <a:custGeom>
              <a:avLst/>
              <a:gdLst/>
              <a:ahLst/>
              <a:cxnLst/>
              <a:rect l="l" t="t" r="r" b="b"/>
              <a:pathLst>
                <a:path w="8405" h="4713" fill="none" extrusionOk="0">
                  <a:moveTo>
                    <a:pt x="1" y="3004"/>
                  </a:moveTo>
                  <a:cubicBezTo>
                    <a:pt x="1" y="3004"/>
                    <a:pt x="1847" y="4712"/>
                    <a:pt x="5071" y="3803"/>
                  </a:cubicBezTo>
                  <a:cubicBezTo>
                    <a:pt x="8405" y="2894"/>
                    <a:pt x="7936" y="0"/>
                    <a:pt x="7936" y="0"/>
                  </a:cubicBezTo>
                </a:path>
              </a:pathLst>
            </a:custGeom>
            <a:solidFill>
              <a:srgbClr val="392410"/>
            </a:solidFill>
            <a:ln w="5500" cap="flat" cmpd="sng">
              <a:solidFill>
                <a:srgbClr val="000000"/>
              </a:solidFill>
              <a:prstDash val="solid"/>
              <a:miter lim="27554"/>
              <a:headEnd type="none" w="sm" len="sm"/>
              <a:tailEnd type="none" w="sm" len="sm"/>
            </a:ln>
          </p:spPr>
          <p:txBody>
            <a:bodyPr spcFirstLastPara="1" wrap="square" lIns="182850" tIns="182850" rIns="182850" bIns="182850" anchor="ctr" anchorCtr="0">
              <a:noAutofit/>
            </a:bodyPr>
            <a:lstStyle/>
            <a:p>
              <a:endParaRPr sz="3600"/>
            </a:p>
          </p:txBody>
        </p:sp>
        <p:sp>
          <p:nvSpPr>
            <p:cNvPr id="9571" name="Google Shape;9571;p60"/>
            <p:cNvSpPr/>
            <p:nvPr/>
          </p:nvSpPr>
          <p:spPr>
            <a:xfrm rot="21224608">
              <a:off x="-718784" y="1769038"/>
              <a:ext cx="178860" cy="316824"/>
            </a:xfrm>
            <a:custGeom>
              <a:avLst/>
              <a:gdLst/>
              <a:ahLst/>
              <a:cxnLst/>
              <a:rect l="l" t="t" r="r" b="b"/>
              <a:pathLst>
                <a:path w="5733" h="10495" extrusionOk="0">
                  <a:moveTo>
                    <a:pt x="4231" y="0"/>
                  </a:moveTo>
                  <a:cubicBezTo>
                    <a:pt x="3022" y="0"/>
                    <a:pt x="1" y="4212"/>
                    <a:pt x="1" y="4212"/>
                  </a:cubicBezTo>
                  <a:cubicBezTo>
                    <a:pt x="1" y="4212"/>
                    <a:pt x="800" y="8703"/>
                    <a:pt x="1131" y="9971"/>
                  </a:cubicBezTo>
                  <a:cubicBezTo>
                    <a:pt x="1204" y="10335"/>
                    <a:pt x="1452" y="10495"/>
                    <a:pt x="1793" y="10495"/>
                  </a:cubicBezTo>
                  <a:cubicBezTo>
                    <a:pt x="2613" y="10495"/>
                    <a:pt x="3965" y="9571"/>
                    <a:pt x="4685" y="8345"/>
                  </a:cubicBezTo>
                  <a:cubicBezTo>
                    <a:pt x="5732" y="6747"/>
                    <a:pt x="5512" y="1567"/>
                    <a:pt x="4575" y="189"/>
                  </a:cubicBezTo>
                  <a:cubicBezTo>
                    <a:pt x="4491" y="58"/>
                    <a:pt x="4373" y="0"/>
                    <a:pt x="4231"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572" name="Google Shape;9572;p60"/>
            <p:cNvSpPr/>
            <p:nvPr/>
          </p:nvSpPr>
          <p:spPr>
            <a:xfrm rot="21224608">
              <a:off x="-683442" y="1834447"/>
              <a:ext cx="125698" cy="189521"/>
            </a:xfrm>
            <a:custGeom>
              <a:avLst/>
              <a:gdLst/>
              <a:ahLst/>
              <a:cxnLst/>
              <a:rect l="l" t="t" r="r" b="b"/>
              <a:pathLst>
                <a:path w="4029" h="6278" extrusionOk="0">
                  <a:moveTo>
                    <a:pt x="2913" y="0"/>
                  </a:moveTo>
                  <a:cubicBezTo>
                    <a:pt x="2290" y="0"/>
                    <a:pt x="254" y="5128"/>
                    <a:pt x="254" y="5128"/>
                  </a:cubicBezTo>
                  <a:cubicBezTo>
                    <a:pt x="1" y="5871"/>
                    <a:pt x="318" y="6278"/>
                    <a:pt x="880" y="6278"/>
                  </a:cubicBezTo>
                  <a:cubicBezTo>
                    <a:pt x="1359" y="6278"/>
                    <a:pt x="2017" y="5982"/>
                    <a:pt x="2651" y="5348"/>
                  </a:cubicBezTo>
                  <a:cubicBezTo>
                    <a:pt x="4029" y="3970"/>
                    <a:pt x="3450" y="747"/>
                    <a:pt x="3009" y="58"/>
                  </a:cubicBezTo>
                  <a:cubicBezTo>
                    <a:pt x="2983" y="19"/>
                    <a:pt x="2950" y="0"/>
                    <a:pt x="2913"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601" name="Google Shape;9601;p60"/>
            <p:cNvSpPr/>
            <p:nvPr/>
          </p:nvSpPr>
          <p:spPr>
            <a:xfrm rot="21224608">
              <a:off x="-2373676" y="2160182"/>
              <a:ext cx="236421" cy="225445"/>
            </a:xfrm>
            <a:custGeom>
              <a:avLst/>
              <a:gdLst/>
              <a:ahLst/>
              <a:cxnLst/>
              <a:rect l="l" t="t" r="r" b="b"/>
              <a:pathLst>
                <a:path w="7578" h="7468" extrusionOk="0">
                  <a:moveTo>
                    <a:pt x="3802" y="0"/>
                  </a:moveTo>
                  <a:cubicBezTo>
                    <a:pt x="1736" y="0"/>
                    <a:pt x="0" y="1626"/>
                    <a:pt x="0" y="3693"/>
                  </a:cubicBezTo>
                  <a:cubicBezTo>
                    <a:pt x="0" y="5759"/>
                    <a:pt x="1736" y="7468"/>
                    <a:pt x="3802" y="7468"/>
                  </a:cubicBezTo>
                  <a:cubicBezTo>
                    <a:pt x="5869" y="7468"/>
                    <a:pt x="7577" y="5759"/>
                    <a:pt x="7577" y="3693"/>
                  </a:cubicBezTo>
                  <a:cubicBezTo>
                    <a:pt x="7577" y="1626"/>
                    <a:pt x="5869" y="0"/>
                    <a:pt x="380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9656" name="Google Shape;9656;p60"/>
          <p:cNvGrpSpPr/>
          <p:nvPr/>
        </p:nvGrpSpPr>
        <p:grpSpPr>
          <a:xfrm rot="8252016" flipH="1">
            <a:off x="12323766" y="-1152106"/>
            <a:ext cx="3546280" cy="4835952"/>
            <a:chOff x="4418925" y="3145775"/>
            <a:chExt cx="1624350" cy="2215075"/>
          </a:xfrm>
        </p:grpSpPr>
        <p:sp>
          <p:nvSpPr>
            <p:cNvPr id="9657" name="Google Shape;9657;p60"/>
            <p:cNvSpPr/>
            <p:nvPr/>
          </p:nvSpPr>
          <p:spPr>
            <a:xfrm>
              <a:off x="5156700" y="3147425"/>
              <a:ext cx="886575" cy="1126025"/>
            </a:xfrm>
            <a:custGeom>
              <a:avLst/>
              <a:gdLst/>
              <a:ahLst/>
              <a:cxnLst/>
              <a:rect l="l" t="t" r="r" b="b"/>
              <a:pathLst>
                <a:path w="35463" h="45041" extrusionOk="0">
                  <a:moveTo>
                    <a:pt x="15309" y="1"/>
                  </a:moveTo>
                  <a:cubicBezTo>
                    <a:pt x="15132" y="1"/>
                    <a:pt x="14961" y="15"/>
                    <a:pt x="14797" y="45"/>
                  </a:cubicBezTo>
                  <a:cubicBezTo>
                    <a:pt x="9644" y="844"/>
                    <a:pt x="0" y="5335"/>
                    <a:pt x="0" y="5335"/>
                  </a:cubicBezTo>
                  <a:lnTo>
                    <a:pt x="19040" y="13712"/>
                  </a:lnTo>
                  <a:lnTo>
                    <a:pt x="24909" y="20600"/>
                  </a:lnTo>
                  <a:cubicBezTo>
                    <a:pt x="24909" y="20600"/>
                    <a:pt x="25488" y="31401"/>
                    <a:pt x="25929" y="32531"/>
                  </a:cubicBezTo>
                  <a:cubicBezTo>
                    <a:pt x="26397" y="33688"/>
                    <a:pt x="31687" y="37353"/>
                    <a:pt x="32376" y="38042"/>
                  </a:cubicBezTo>
                  <a:cubicBezTo>
                    <a:pt x="33175" y="38841"/>
                    <a:pt x="30530" y="45041"/>
                    <a:pt x="30999" y="45041"/>
                  </a:cubicBezTo>
                  <a:cubicBezTo>
                    <a:pt x="31439" y="45041"/>
                    <a:pt x="35462" y="39998"/>
                    <a:pt x="35462" y="38042"/>
                  </a:cubicBezTo>
                  <a:cubicBezTo>
                    <a:pt x="35462" y="36086"/>
                    <a:pt x="31798" y="31952"/>
                    <a:pt x="31798" y="30024"/>
                  </a:cubicBezTo>
                  <a:cubicBezTo>
                    <a:pt x="31798" y="28067"/>
                    <a:pt x="34195" y="18754"/>
                    <a:pt x="32486" y="15668"/>
                  </a:cubicBezTo>
                  <a:cubicBezTo>
                    <a:pt x="30914" y="12656"/>
                    <a:pt x="20549" y="1"/>
                    <a:pt x="1530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58" name="Google Shape;9658;p60"/>
            <p:cNvSpPr/>
            <p:nvPr/>
          </p:nvSpPr>
          <p:spPr>
            <a:xfrm>
              <a:off x="5669875" y="3269075"/>
              <a:ext cx="163975" cy="243875"/>
            </a:xfrm>
            <a:custGeom>
              <a:avLst/>
              <a:gdLst/>
              <a:ahLst/>
              <a:cxnLst/>
              <a:rect l="l" t="t" r="r" b="b"/>
              <a:pathLst>
                <a:path w="6559" h="9755" extrusionOk="0">
                  <a:moveTo>
                    <a:pt x="2894" y="1"/>
                  </a:moveTo>
                  <a:lnTo>
                    <a:pt x="1" y="9314"/>
                  </a:lnTo>
                  <a:lnTo>
                    <a:pt x="1737" y="9755"/>
                  </a:lnTo>
                  <a:lnTo>
                    <a:pt x="6559" y="3803"/>
                  </a:lnTo>
                  <a:cubicBezTo>
                    <a:pt x="5402" y="2536"/>
                    <a:pt x="4134" y="1158"/>
                    <a:pt x="289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59" name="Google Shape;9659;p60"/>
            <p:cNvSpPr/>
            <p:nvPr/>
          </p:nvSpPr>
          <p:spPr>
            <a:xfrm>
              <a:off x="5156700" y="3231875"/>
              <a:ext cx="206675" cy="117825"/>
            </a:xfrm>
            <a:custGeom>
              <a:avLst/>
              <a:gdLst/>
              <a:ahLst/>
              <a:cxnLst/>
              <a:rect l="l" t="t" r="r" b="b"/>
              <a:pathLst>
                <a:path w="8267" h="4713" extrusionOk="0">
                  <a:moveTo>
                    <a:pt x="4684" y="1"/>
                  </a:moveTo>
                  <a:cubicBezTo>
                    <a:pt x="2067" y="1020"/>
                    <a:pt x="0" y="1957"/>
                    <a:pt x="0" y="1957"/>
                  </a:cubicBezTo>
                  <a:lnTo>
                    <a:pt x="6062" y="4713"/>
                  </a:lnTo>
                  <a:lnTo>
                    <a:pt x="8266" y="4134"/>
                  </a:lnTo>
                  <a:lnTo>
                    <a:pt x="4684"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0" name="Google Shape;9660;p60"/>
            <p:cNvSpPr/>
            <p:nvPr/>
          </p:nvSpPr>
          <p:spPr>
            <a:xfrm>
              <a:off x="5802150" y="3883550"/>
              <a:ext cx="175000" cy="146050"/>
            </a:xfrm>
            <a:custGeom>
              <a:avLst/>
              <a:gdLst/>
              <a:ahLst/>
              <a:cxnLst/>
              <a:rect l="l" t="t" r="r" b="b"/>
              <a:pathLst>
                <a:path w="7000" h="5842" extrusionOk="0">
                  <a:moveTo>
                    <a:pt x="5980" y="0"/>
                  </a:moveTo>
                  <a:lnTo>
                    <a:pt x="0" y="2287"/>
                  </a:lnTo>
                  <a:cubicBezTo>
                    <a:pt x="0" y="2645"/>
                    <a:pt x="111" y="2976"/>
                    <a:pt x="111" y="3086"/>
                  </a:cubicBezTo>
                  <a:cubicBezTo>
                    <a:pt x="359" y="3665"/>
                    <a:pt x="1598" y="4822"/>
                    <a:pt x="2976" y="5842"/>
                  </a:cubicBezTo>
                  <a:lnTo>
                    <a:pt x="6999" y="3196"/>
                  </a:lnTo>
                  <a:cubicBezTo>
                    <a:pt x="6420" y="2177"/>
                    <a:pt x="5980" y="1268"/>
                    <a:pt x="5980" y="579"/>
                  </a:cubicBezTo>
                  <a:lnTo>
                    <a:pt x="5980"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1" name="Google Shape;9661;p60"/>
            <p:cNvSpPr/>
            <p:nvPr/>
          </p:nvSpPr>
          <p:spPr>
            <a:xfrm>
              <a:off x="5725000" y="3478500"/>
              <a:ext cx="252150" cy="120575"/>
            </a:xfrm>
            <a:custGeom>
              <a:avLst/>
              <a:gdLst/>
              <a:ahLst/>
              <a:cxnLst/>
              <a:rect l="l" t="t" r="r" b="b"/>
              <a:pathLst>
                <a:path w="10086" h="4823" extrusionOk="0">
                  <a:moveTo>
                    <a:pt x="8129" y="0"/>
                  </a:moveTo>
                  <a:lnTo>
                    <a:pt x="0" y="3224"/>
                  </a:lnTo>
                  <a:lnTo>
                    <a:pt x="441" y="4822"/>
                  </a:lnTo>
                  <a:lnTo>
                    <a:pt x="10085" y="3224"/>
                  </a:lnTo>
                  <a:cubicBezTo>
                    <a:pt x="9975" y="2866"/>
                    <a:pt x="9865" y="2645"/>
                    <a:pt x="9754" y="2425"/>
                  </a:cubicBezTo>
                  <a:cubicBezTo>
                    <a:pt x="9506" y="1957"/>
                    <a:pt x="8955" y="1047"/>
                    <a:pt x="8129"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2" name="Google Shape;9662;p60"/>
            <p:cNvSpPr/>
            <p:nvPr/>
          </p:nvSpPr>
          <p:spPr>
            <a:xfrm>
              <a:off x="5959900" y="4061275"/>
              <a:ext cx="83375" cy="97825"/>
            </a:xfrm>
            <a:custGeom>
              <a:avLst/>
              <a:gdLst/>
              <a:ahLst/>
              <a:cxnLst/>
              <a:rect l="l" t="t" r="r" b="b"/>
              <a:pathLst>
                <a:path w="3335" h="3913" extrusionOk="0">
                  <a:moveTo>
                    <a:pt x="2866" y="0"/>
                  </a:moveTo>
                  <a:lnTo>
                    <a:pt x="110" y="1378"/>
                  </a:lnTo>
                  <a:lnTo>
                    <a:pt x="248" y="1488"/>
                  </a:lnTo>
                  <a:cubicBezTo>
                    <a:pt x="469" y="1846"/>
                    <a:pt x="358" y="2755"/>
                    <a:pt x="0" y="3913"/>
                  </a:cubicBezTo>
                  <a:lnTo>
                    <a:pt x="3224" y="2177"/>
                  </a:lnTo>
                  <a:cubicBezTo>
                    <a:pt x="3334" y="1956"/>
                    <a:pt x="3334" y="1736"/>
                    <a:pt x="3334" y="1488"/>
                  </a:cubicBezTo>
                  <a:cubicBezTo>
                    <a:pt x="3334" y="1047"/>
                    <a:pt x="3224" y="579"/>
                    <a:pt x="286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3" name="Google Shape;9663;p60"/>
            <p:cNvSpPr/>
            <p:nvPr/>
          </p:nvSpPr>
          <p:spPr>
            <a:xfrm>
              <a:off x="5782175" y="3691350"/>
              <a:ext cx="197725" cy="114375"/>
            </a:xfrm>
            <a:custGeom>
              <a:avLst/>
              <a:gdLst/>
              <a:ahLst/>
              <a:cxnLst/>
              <a:rect l="l" t="t" r="r" b="b"/>
              <a:pathLst>
                <a:path w="7909" h="4575" extrusionOk="0">
                  <a:moveTo>
                    <a:pt x="0" y="0"/>
                  </a:moveTo>
                  <a:cubicBezTo>
                    <a:pt x="0" y="799"/>
                    <a:pt x="110" y="1929"/>
                    <a:pt x="221" y="3307"/>
                  </a:cubicBezTo>
                  <a:lnTo>
                    <a:pt x="7219" y="4574"/>
                  </a:lnTo>
                  <a:cubicBezTo>
                    <a:pt x="7467" y="3307"/>
                    <a:pt x="7798" y="1709"/>
                    <a:pt x="7908" y="221"/>
                  </a:cubicBezTo>
                  <a:lnTo>
                    <a:pt x="0"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4" name="Google Shape;9664;p60"/>
            <p:cNvSpPr/>
            <p:nvPr/>
          </p:nvSpPr>
          <p:spPr>
            <a:xfrm>
              <a:off x="5432225" y="3145775"/>
              <a:ext cx="117125" cy="287275"/>
            </a:xfrm>
            <a:custGeom>
              <a:avLst/>
              <a:gdLst/>
              <a:ahLst/>
              <a:cxnLst/>
              <a:rect l="l" t="t" r="r" b="b"/>
              <a:pathLst>
                <a:path w="4685" h="11491" extrusionOk="0">
                  <a:moveTo>
                    <a:pt x="4244" y="0"/>
                  </a:moveTo>
                  <a:cubicBezTo>
                    <a:pt x="4134" y="0"/>
                    <a:pt x="3886" y="0"/>
                    <a:pt x="3776" y="111"/>
                  </a:cubicBezTo>
                  <a:cubicBezTo>
                    <a:pt x="2618" y="221"/>
                    <a:pt x="1378" y="579"/>
                    <a:pt x="1" y="1020"/>
                  </a:cubicBezTo>
                  <a:lnTo>
                    <a:pt x="1241" y="10664"/>
                  </a:lnTo>
                  <a:lnTo>
                    <a:pt x="4685" y="11491"/>
                  </a:lnTo>
                  <a:lnTo>
                    <a:pt x="4244"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65" name="Google Shape;9665;p60"/>
            <p:cNvSpPr/>
            <p:nvPr/>
          </p:nvSpPr>
          <p:spPr>
            <a:xfrm>
              <a:off x="4726150" y="4221775"/>
              <a:ext cx="450550" cy="83375"/>
            </a:xfrm>
            <a:custGeom>
              <a:avLst/>
              <a:gdLst/>
              <a:ahLst/>
              <a:cxnLst/>
              <a:rect l="l" t="t" r="r" b="b"/>
              <a:pathLst>
                <a:path w="18022" h="3335" extrusionOk="0">
                  <a:moveTo>
                    <a:pt x="221" y="0"/>
                  </a:moveTo>
                  <a:lnTo>
                    <a:pt x="1" y="2535"/>
                  </a:lnTo>
                  <a:lnTo>
                    <a:pt x="14687" y="3334"/>
                  </a:lnTo>
                  <a:cubicBezTo>
                    <a:pt x="14687" y="3334"/>
                    <a:pt x="18021" y="3334"/>
                    <a:pt x="15596" y="937"/>
                  </a:cubicBezTo>
                  <a:lnTo>
                    <a:pt x="221" y="0"/>
                  </a:ln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66" name="Google Shape;9666;p60"/>
            <p:cNvSpPr/>
            <p:nvPr/>
          </p:nvSpPr>
          <p:spPr>
            <a:xfrm>
              <a:off x="5242800" y="4732900"/>
              <a:ext cx="79925" cy="456725"/>
            </a:xfrm>
            <a:custGeom>
              <a:avLst/>
              <a:gdLst/>
              <a:ahLst/>
              <a:cxnLst/>
              <a:rect l="l" t="t" r="r" b="b"/>
              <a:pathLst>
                <a:path w="3197" h="18269" extrusionOk="0">
                  <a:moveTo>
                    <a:pt x="2866" y="0"/>
                  </a:moveTo>
                  <a:lnTo>
                    <a:pt x="0" y="221"/>
                  </a:lnTo>
                  <a:lnTo>
                    <a:pt x="1240" y="18131"/>
                  </a:lnTo>
                  <a:lnTo>
                    <a:pt x="3197" y="18269"/>
                  </a:lnTo>
                  <a:lnTo>
                    <a:pt x="2866"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67" name="Google Shape;9667;p60"/>
            <p:cNvSpPr/>
            <p:nvPr/>
          </p:nvSpPr>
          <p:spPr>
            <a:xfrm>
              <a:off x="5029950" y="4669525"/>
              <a:ext cx="83375" cy="508400"/>
            </a:xfrm>
            <a:custGeom>
              <a:avLst/>
              <a:gdLst/>
              <a:ahLst/>
              <a:cxnLst/>
              <a:rect l="l" t="t" r="r" b="b"/>
              <a:pathLst>
                <a:path w="3335" h="20336" extrusionOk="0">
                  <a:moveTo>
                    <a:pt x="0" y="0"/>
                  </a:moveTo>
                  <a:lnTo>
                    <a:pt x="937" y="20335"/>
                  </a:lnTo>
                  <a:lnTo>
                    <a:pt x="3334" y="20335"/>
                  </a:lnTo>
                  <a:lnTo>
                    <a:pt x="3224" y="1626"/>
                  </a:lnTo>
                  <a:lnTo>
                    <a:pt x="0"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68" name="Google Shape;9668;p60"/>
            <p:cNvSpPr/>
            <p:nvPr/>
          </p:nvSpPr>
          <p:spPr>
            <a:xfrm>
              <a:off x="4941075" y="4193525"/>
              <a:ext cx="470525" cy="583000"/>
            </a:xfrm>
            <a:custGeom>
              <a:avLst/>
              <a:gdLst/>
              <a:ahLst/>
              <a:cxnLst/>
              <a:rect l="l" t="t" r="r" b="b"/>
              <a:pathLst>
                <a:path w="18821" h="23320" extrusionOk="0">
                  <a:moveTo>
                    <a:pt x="5511" y="0"/>
                  </a:moveTo>
                  <a:cubicBezTo>
                    <a:pt x="5511" y="0"/>
                    <a:pt x="1" y="14687"/>
                    <a:pt x="800" y="17442"/>
                  </a:cubicBezTo>
                  <a:cubicBezTo>
                    <a:pt x="1599" y="20087"/>
                    <a:pt x="7358" y="23063"/>
                    <a:pt x="11601" y="23311"/>
                  </a:cubicBezTo>
                  <a:cubicBezTo>
                    <a:pt x="11710" y="23317"/>
                    <a:pt x="11818" y="23320"/>
                    <a:pt x="11924" y="23320"/>
                  </a:cubicBezTo>
                  <a:cubicBezTo>
                    <a:pt x="15973" y="23320"/>
                    <a:pt x="18385" y="19305"/>
                    <a:pt x="18600" y="15734"/>
                  </a:cubicBezTo>
                  <a:cubicBezTo>
                    <a:pt x="18820" y="12042"/>
                    <a:pt x="15155" y="579"/>
                    <a:pt x="15155" y="579"/>
                  </a:cubicBezTo>
                  <a:lnTo>
                    <a:pt x="5511"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69" name="Google Shape;9669;p60"/>
            <p:cNvSpPr/>
            <p:nvPr/>
          </p:nvSpPr>
          <p:spPr>
            <a:xfrm>
              <a:off x="4998250" y="3256250"/>
              <a:ext cx="864550" cy="538450"/>
            </a:xfrm>
            <a:custGeom>
              <a:avLst/>
              <a:gdLst/>
              <a:ahLst/>
              <a:cxnLst/>
              <a:rect l="l" t="t" r="r" b="b"/>
              <a:pathLst>
                <a:path w="34582" h="21538" extrusionOk="0">
                  <a:moveTo>
                    <a:pt x="4544" y="1"/>
                  </a:moveTo>
                  <a:cubicBezTo>
                    <a:pt x="3327" y="1"/>
                    <a:pt x="2856" y="256"/>
                    <a:pt x="2756" y="624"/>
                  </a:cubicBezTo>
                  <a:cubicBezTo>
                    <a:pt x="2425" y="1423"/>
                    <a:pt x="1" y="9248"/>
                    <a:pt x="1" y="9248"/>
                  </a:cubicBezTo>
                  <a:lnTo>
                    <a:pt x="31826" y="21538"/>
                  </a:lnTo>
                  <a:lnTo>
                    <a:pt x="34113" y="14511"/>
                  </a:lnTo>
                  <a:cubicBezTo>
                    <a:pt x="34581" y="13381"/>
                    <a:pt x="34223" y="12114"/>
                    <a:pt x="33203" y="11315"/>
                  </a:cubicBezTo>
                  <a:cubicBezTo>
                    <a:pt x="30310" y="8890"/>
                    <a:pt x="23780" y="3958"/>
                    <a:pt x="15982" y="2112"/>
                  </a:cubicBezTo>
                  <a:cubicBezTo>
                    <a:pt x="9748" y="553"/>
                    <a:pt x="6337" y="1"/>
                    <a:pt x="4544" y="1"/>
                  </a:cubicBezTo>
                  <a:close/>
                </a:path>
              </a:pathLst>
            </a:custGeom>
            <a:solidFill>
              <a:srgbClr val="EDEDED"/>
            </a:solidFill>
            <a:ln>
              <a:noFill/>
            </a:ln>
          </p:spPr>
          <p:txBody>
            <a:bodyPr spcFirstLastPara="1" wrap="square" lIns="182850" tIns="182850" rIns="182850" bIns="182850" anchor="ctr" anchorCtr="0">
              <a:noAutofit/>
            </a:bodyPr>
            <a:lstStyle/>
            <a:p>
              <a:endParaRPr sz="3600"/>
            </a:p>
          </p:txBody>
        </p:sp>
        <p:sp>
          <p:nvSpPr>
            <p:cNvPr id="9670" name="Google Shape;9670;p60"/>
            <p:cNvSpPr/>
            <p:nvPr/>
          </p:nvSpPr>
          <p:spPr>
            <a:xfrm>
              <a:off x="4728900" y="3369650"/>
              <a:ext cx="1220000" cy="824725"/>
            </a:xfrm>
            <a:custGeom>
              <a:avLst/>
              <a:gdLst/>
              <a:ahLst/>
              <a:cxnLst/>
              <a:rect l="l" t="t" r="r" b="b"/>
              <a:pathLst>
                <a:path w="48800" h="32989" extrusionOk="0">
                  <a:moveTo>
                    <a:pt x="21107" y="1"/>
                  </a:moveTo>
                  <a:cubicBezTo>
                    <a:pt x="19867" y="1"/>
                    <a:pt x="19289" y="1489"/>
                    <a:pt x="19289" y="1489"/>
                  </a:cubicBezTo>
                  <a:cubicBezTo>
                    <a:pt x="19289" y="1489"/>
                    <a:pt x="18631" y="673"/>
                    <a:pt x="17930" y="673"/>
                  </a:cubicBezTo>
                  <a:cubicBezTo>
                    <a:pt x="17457" y="673"/>
                    <a:pt x="16966" y="1044"/>
                    <a:pt x="16644" y="2288"/>
                  </a:cubicBezTo>
                  <a:cubicBezTo>
                    <a:pt x="16644" y="2288"/>
                    <a:pt x="15672" y="646"/>
                    <a:pt x="14111" y="646"/>
                  </a:cubicBezTo>
                  <a:cubicBezTo>
                    <a:pt x="13968" y="646"/>
                    <a:pt x="13820" y="659"/>
                    <a:pt x="13668" y="689"/>
                  </a:cubicBezTo>
                  <a:cubicBezTo>
                    <a:pt x="11822" y="1020"/>
                    <a:pt x="11822" y="3776"/>
                    <a:pt x="11822" y="3776"/>
                  </a:cubicBezTo>
                  <a:cubicBezTo>
                    <a:pt x="11822" y="3776"/>
                    <a:pt x="10989" y="2771"/>
                    <a:pt x="9956" y="2771"/>
                  </a:cubicBezTo>
                  <a:cubicBezTo>
                    <a:pt x="9558" y="2771"/>
                    <a:pt x="9130" y="2920"/>
                    <a:pt x="8708" y="3335"/>
                  </a:cubicBezTo>
                  <a:cubicBezTo>
                    <a:pt x="7330" y="4712"/>
                    <a:pt x="7909" y="7578"/>
                    <a:pt x="7909" y="7578"/>
                  </a:cubicBezTo>
                  <a:cubicBezTo>
                    <a:pt x="7909" y="7578"/>
                    <a:pt x="5970" y="6688"/>
                    <a:pt x="4443" y="6688"/>
                  </a:cubicBezTo>
                  <a:cubicBezTo>
                    <a:pt x="3770" y="6688"/>
                    <a:pt x="3178" y="6861"/>
                    <a:pt x="2866" y="7358"/>
                  </a:cubicBezTo>
                  <a:cubicBezTo>
                    <a:pt x="1709" y="9066"/>
                    <a:pt x="2067" y="10664"/>
                    <a:pt x="2067" y="10664"/>
                  </a:cubicBezTo>
                  <a:cubicBezTo>
                    <a:pt x="2067" y="10664"/>
                    <a:pt x="1" y="12290"/>
                    <a:pt x="111" y="13888"/>
                  </a:cubicBezTo>
                  <a:cubicBezTo>
                    <a:pt x="331" y="15624"/>
                    <a:pt x="2067" y="16533"/>
                    <a:pt x="2067" y="16533"/>
                  </a:cubicBezTo>
                  <a:cubicBezTo>
                    <a:pt x="2067" y="16533"/>
                    <a:pt x="1379" y="18379"/>
                    <a:pt x="2178" y="19867"/>
                  </a:cubicBezTo>
                  <a:cubicBezTo>
                    <a:pt x="2977" y="21245"/>
                    <a:pt x="5732" y="21576"/>
                    <a:pt x="5732" y="21576"/>
                  </a:cubicBezTo>
                  <a:cubicBezTo>
                    <a:pt x="5732" y="21576"/>
                    <a:pt x="4244" y="22733"/>
                    <a:pt x="6090" y="24221"/>
                  </a:cubicBezTo>
                  <a:cubicBezTo>
                    <a:pt x="6914" y="24938"/>
                    <a:pt x="7872" y="25124"/>
                    <a:pt x="8644" y="25124"/>
                  </a:cubicBezTo>
                  <a:cubicBezTo>
                    <a:pt x="9472" y="25124"/>
                    <a:pt x="10086" y="24910"/>
                    <a:pt x="10086" y="24910"/>
                  </a:cubicBezTo>
                  <a:lnTo>
                    <a:pt x="10086" y="24910"/>
                  </a:lnTo>
                  <a:cubicBezTo>
                    <a:pt x="10086" y="24910"/>
                    <a:pt x="9976" y="26976"/>
                    <a:pt x="11711" y="27665"/>
                  </a:cubicBezTo>
                  <a:cubicBezTo>
                    <a:pt x="12165" y="27819"/>
                    <a:pt x="12662" y="27875"/>
                    <a:pt x="13147" y="27875"/>
                  </a:cubicBezTo>
                  <a:cubicBezTo>
                    <a:pt x="14487" y="27875"/>
                    <a:pt x="15734" y="27445"/>
                    <a:pt x="15734" y="27445"/>
                  </a:cubicBezTo>
                  <a:cubicBezTo>
                    <a:pt x="15734" y="27445"/>
                    <a:pt x="16175" y="29621"/>
                    <a:pt x="18021" y="30090"/>
                  </a:cubicBezTo>
                  <a:cubicBezTo>
                    <a:pt x="18391" y="30185"/>
                    <a:pt x="18724" y="30222"/>
                    <a:pt x="19020" y="30222"/>
                  </a:cubicBezTo>
                  <a:cubicBezTo>
                    <a:pt x="20091" y="30222"/>
                    <a:pt x="20666" y="29732"/>
                    <a:pt x="20666" y="29732"/>
                  </a:cubicBezTo>
                  <a:cubicBezTo>
                    <a:pt x="20666" y="29732"/>
                    <a:pt x="21619" y="31225"/>
                    <a:pt x="23450" y="31225"/>
                  </a:cubicBezTo>
                  <a:cubicBezTo>
                    <a:pt x="23513" y="31225"/>
                    <a:pt x="23577" y="31223"/>
                    <a:pt x="23642" y="31220"/>
                  </a:cubicBezTo>
                  <a:lnTo>
                    <a:pt x="25709" y="30999"/>
                  </a:lnTo>
                  <a:cubicBezTo>
                    <a:pt x="25709" y="30999"/>
                    <a:pt x="26811" y="32988"/>
                    <a:pt x="29105" y="32988"/>
                  </a:cubicBezTo>
                  <a:cubicBezTo>
                    <a:pt x="29271" y="32988"/>
                    <a:pt x="29443" y="32978"/>
                    <a:pt x="29622" y="32955"/>
                  </a:cubicBezTo>
                  <a:cubicBezTo>
                    <a:pt x="32129" y="32597"/>
                    <a:pt x="32487" y="30531"/>
                    <a:pt x="32487" y="30531"/>
                  </a:cubicBezTo>
                  <a:cubicBezTo>
                    <a:pt x="32487" y="30531"/>
                    <a:pt x="33576" y="32708"/>
                    <a:pt x="35269" y="32708"/>
                  </a:cubicBezTo>
                  <a:cubicBezTo>
                    <a:pt x="35481" y="32708"/>
                    <a:pt x="35702" y="32674"/>
                    <a:pt x="35932" y="32597"/>
                  </a:cubicBezTo>
                  <a:cubicBezTo>
                    <a:pt x="37998" y="32019"/>
                    <a:pt x="37888" y="30090"/>
                    <a:pt x="37888" y="30090"/>
                  </a:cubicBezTo>
                  <a:lnTo>
                    <a:pt x="37888" y="30090"/>
                  </a:lnTo>
                  <a:cubicBezTo>
                    <a:pt x="37888" y="30090"/>
                    <a:pt x="38684" y="32887"/>
                    <a:pt x="41132" y="32887"/>
                  </a:cubicBezTo>
                  <a:cubicBezTo>
                    <a:pt x="41301" y="32887"/>
                    <a:pt x="41478" y="32874"/>
                    <a:pt x="41663" y="32845"/>
                  </a:cubicBezTo>
                  <a:cubicBezTo>
                    <a:pt x="44418" y="32267"/>
                    <a:pt x="43840" y="29512"/>
                    <a:pt x="43840" y="29511"/>
                  </a:cubicBezTo>
                  <a:lnTo>
                    <a:pt x="43840" y="29511"/>
                  </a:lnTo>
                  <a:cubicBezTo>
                    <a:pt x="43840" y="29511"/>
                    <a:pt x="44544" y="30720"/>
                    <a:pt x="45473" y="30720"/>
                  </a:cubicBezTo>
                  <a:cubicBezTo>
                    <a:pt x="45790" y="30720"/>
                    <a:pt x="46134" y="30579"/>
                    <a:pt x="46485" y="30200"/>
                  </a:cubicBezTo>
                  <a:cubicBezTo>
                    <a:pt x="47973" y="28712"/>
                    <a:pt x="46595" y="26287"/>
                    <a:pt x="46595" y="26287"/>
                  </a:cubicBezTo>
                  <a:cubicBezTo>
                    <a:pt x="46595" y="26287"/>
                    <a:pt x="48799" y="25957"/>
                    <a:pt x="48799" y="24331"/>
                  </a:cubicBezTo>
                  <a:cubicBezTo>
                    <a:pt x="48662" y="22623"/>
                    <a:pt x="46375" y="20666"/>
                    <a:pt x="46375" y="20666"/>
                  </a:cubicBezTo>
                  <a:cubicBezTo>
                    <a:pt x="46375" y="20666"/>
                    <a:pt x="47284" y="18930"/>
                    <a:pt x="47174" y="17801"/>
                  </a:cubicBezTo>
                  <a:cubicBezTo>
                    <a:pt x="47063" y="16643"/>
                    <a:pt x="45107" y="14935"/>
                    <a:pt x="45107" y="14935"/>
                  </a:cubicBezTo>
                  <a:cubicBezTo>
                    <a:pt x="45107" y="14935"/>
                    <a:pt x="45576" y="13998"/>
                    <a:pt x="44666" y="12400"/>
                  </a:cubicBezTo>
                  <a:cubicBezTo>
                    <a:pt x="43729" y="10664"/>
                    <a:pt x="41663" y="10223"/>
                    <a:pt x="41663" y="10223"/>
                  </a:cubicBezTo>
                  <a:cubicBezTo>
                    <a:pt x="41663" y="10223"/>
                    <a:pt x="41553" y="6999"/>
                    <a:pt x="39596" y="5842"/>
                  </a:cubicBezTo>
                  <a:cubicBezTo>
                    <a:pt x="38449" y="5129"/>
                    <a:pt x="37335" y="4998"/>
                    <a:pt x="36669" y="4998"/>
                  </a:cubicBezTo>
                  <a:cubicBezTo>
                    <a:pt x="36278" y="4998"/>
                    <a:pt x="36042" y="5043"/>
                    <a:pt x="36042" y="5043"/>
                  </a:cubicBezTo>
                  <a:cubicBezTo>
                    <a:pt x="36042" y="5043"/>
                    <a:pt x="34554" y="2288"/>
                    <a:pt x="32487" y="2067"/>
                  </a:cubicBezTo>
                  <a:cubicBezTo>
                    <a:pt x="32369" y="2061"/>
                    <a:pt x="32254" y="2058"/>
                    <a:pt x="32142" y="2058"/>
                  </a:cubicBezTo>
                  <a:cubicBezTo>
                    <a:pt x="30292" y="2058"/>
                    <a:pt x="29263" y="2866"/>
                    <a:pt x="29263" y="2866"/>
                  </a:cubicBezTo>
                  <a:cubicBezTo>
                    <a:pt x="29263" y="2866"/>
                    <a:pt x="27375" y="675"/>
                    <a:pt x="26101" y="675"/>
                  </a:cubicBezTo>
                  <a:cubicBezTo>
                    <a:pt x="26042" y="675"/>
                    <a:pt x="25985" y="680"/>
                    <a:pt x="25929" y="689"/>
                  </a:cubicBezTo>
                  <a:cubicBezTo>
                    <a:pt x="24552" y="800"/>
                    <a:pt x="23422" y="1847"/>
                    <a:pt x="23422" y="1847"/>
                  </a:cubicBezTo>
                  <a:cubicBezTo>
                    <a:pt x="23422" y="1847"/>
                    <a:pt x="22485" y="1"/>
                    <a:pt x="2110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71" name="Google Shape;9671;p60"/>
            <p:cNvSpPr/>
            <p:nvPr/>
          </p:nvSpPr>
          <p:spPr>
            <a:xfrm>
              <a:off x="5153250" y="4001325"/>
              <a:ext cx="72350" cy="186025"/>
            </a:xfrm>
            <a:custGeom>
              <a:avLst/>
              <a:gdLst/>
              <a:ahLst/>
              <a:cxnLst/>
              <a:rect l="l" t="t" r="r" b="b"/>
              <a:pathLst>
                <a:path w="2894" h="7441" extrusionOk="0">
                  <a:moveTo>
                    <a:pt x="0" y="1"/>
                  </a:moveTo>
                  <a:lnTo>
                    <a:pt x="579" y="7000"/>
                  </a:lnTo>
                  <a:lnTo>
                    <a:pt x="2535" y="7440"/>
                  </a:lnTo>
                  <a:lnTo>
                    <a:pt x="2893" y="221"/>
                  </a:lnTo>
                  <a:lnTo>
                    <a:pt x="0" y="1"/>
                  </a:lnTo>
                  <a:close/>
                </a:path>
              </a:pathLst>
            </a:custGeom>
            <a:solidFill>
              <a:srgbClr val="DD976E"/>
            </a:solidFill>
            <a:ln>
              <a:noFill/>
            </a:ln>
          </p:spPr>
          <p:txBody>
            <a:bodyPr spcFirstLastPara="1" wrap="square" lIns="182850" tIns="182850" rIns="182850" bIns="182850" anchor="ctr" anchorCtr="0">
              <a:noAutofit/>
            </a:bodyPr>
            <a:lstStyle/>
            <a:p>
              <a:endParaRPr sz="3600"/>
            </a:p>
          </p:txBody>
        </p:sp>
        <p:sp>
          <p:nvSpPr>
            <p:cNvPr id="9672" name="Google Shape;9672;p60"/>
            <p:cNvSpPr/>
            <p:nvPr/>
          </p:nvSpPr>
          <p:spPr>
            <a:xfrm>
              <a:off x="4872200" y="3661900"/>
              <a:ext cx="707300" cy="422600"/>
            </a:xfrm>
            <a:custGeom>
              <a:avLst/>
              <a:gdLst/>
              <a:ahLst/>
              <a:cxnLst/>
              <a:rect l="l" t="t" r="r" b="b"/>
              <a:pathLst>
                <a:path w="28292" h="16904" extrusionOk="0">
                  <a:moveTo>
                    <a:pt x="6019" y="1"/>
                  </a:moveTo>
                  <a:cubicBezTo>
                    <a:pt x="5806" y="1"/>
                    <a:pt x="5600" y="7"/>
                    <a:pt x="5401" y="21"/>
                  </a:cubicBezTo>
                  <a:cubicBezTo>
                    <a:pt x="5401" y="21"/>
                    <a:pt x="0" y="6000"/>
                    <a:pt x="3803" y="10134"/>
                  </a:cubicBezTo>
                  <a:cubicBezTo>
                    <a:pt x="5621" y="12200"/>
                    <a:pt x="13199" y="15396"/>
                    <a:pt x="20197" y="16664"/>
                  </a:cubicBezTo>
                  <a:cubicBezTo>
                    <a:pt x="21188" y="16827"/>
                    <a:pt x="22062" y="16903"/>
                    <a:pt x="22830" y="16903"/>
                  </a:cubicBezTo>
                  <a:cubicBezTo>
                    <a:pt x="27511" y="16903"/>
                    <a:pt x="28291" y="14081"/>
                    <a:pt x="27913" y="10933"/>
                  </a:cubicBezTo>
                  <a:cubicBezTo>
                    <a:pt x="27458" y="7349"/>
                    <a:pt x="13063" y="1"/>
                    <a:pt x="6019"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73" name="Google Shape;9673;p60"/>
            <p:cNvSpPr/>
            <p:nvPr/>
          </p:nvSpPr>
          <p:spPr>
            <a:xfrm>
              <a:off x="5509375" y="3861675"/>
              <a:ext cx="288350" cy="156800"/>
            </a:xfrm>
            <a:custGeom>
              <a:avLst/>
              <a:gdLst/>
              <a:ahLst/>
              <a:cxnLst/>
              <a:rect l="l" t="t" r="r" b="b"/>
              <a:pathLst>
                <a:path w="11534" h="6272" extrusionOk="0">
                  <a:moveTo>
                    <a:pt x="10163" y="1"/>
                  </a:moveTo>
                  <a:cubicBezTo>
                    <a:pt x="8830" y="1"/>
                    <a:pt x="6738" y="426"/>
                    <a:pt x="5043" y="1206"/>
                  </a:cubicBezTo>
                  <a:cubicBezTo>
                    <a:pt x="2426" y="2363"/>
                    <a:pt x="359" y="4071"/>
                    <a:pt x="359" y="4071"/>
                  </a:cubicBezTo>
                  <a:lnTo>
                    <a:pt x="1" y="4898"/>
                  </a:lnTo>
                  <a:cubicBezTo>
                    <a:pt x="1" y="4898"/>
                    <a:pt x="2070" y="6271"/>
                    <a:pt x="4820" y="6271"/>
                  </a:cubicBezTo>
                  <a:cubicBezTo>
                    <a:pt x="5444" y="6271"/>
                    <a:pt x="6102" y="6201"/>
                    <a:pt x="6779" y="6028"/>
                  </a:cubicBezTo>
                  <a:cubicBezTo>
                    <a:pt x="10444" y="5229"/>
                    <a:pt x="11381" y="1564"/>
                    <a:pt x="11491" y="517"/>
                  </a:cubicBezTo>
                  <a:cubicBezTo>
                    <a:pt x="11533" y="167"/>
                    <a:pt x="10996" y="1"/>
                    <a:pt x="10163"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74" name="Google Shape;9674;p60"/>
            <p:cNvSpPr/>
            <p:nvPr/>
          </p:nvSpPr>
          <p:spPr>
            <a:xfrm>
              <a:off x="5081600" y="3800175"/>
              <a:ext cx="144000" cy="86150"/>
            </a:xfrm>
            <a:custGeom>
              <a:avLst/>
              <a:gdLst/>
              <a:ahLst/>
              <a:cxnLst/>
              <a:rect l="l" t="t" r="r" b="b"/>
              <a:pathLst>
                <a:path w="5760" h="3446" fill="none" extrusionOk="0">
                  <a:moveTo>
                    <a:pt x="1" y="1"/>
                  </a:moveTo>
                  <a:cubicBezTo>
                    <a:pt x="1" y="1"/>
                    <a:pt x="469" y="2178"/>
                    <a:pt x="1737" y="2756"/>
                  </a:cubicBezTo>
                  <a:cubicBezTo>
                    <a:pt x="3004" y="3445"/>
                    <a:pt x="5759" y="1020"/>
                    <a:pt x="5759" y="1020"/>
                  </a:cubicBezTo>
                </a:path>
              </a:pathLst>
            </a:custGeom>
            <a:noFill/>
            <a:ln w="5500" cap="flat" cmpd="sng">
              <a:solidFill>
                <a:srgbClr val="000000"/>
              </a:solidFill>
              <a:prstDash val="solid"/>
              <a:miter lim="27554"/>
              <a:headEnd type="none" w="sm" len="sm"/>
              <a:tailEnd type="none" w="sm" len="sm"/>
            </a:ln>
          </p:spPr>
          <p:txBody>
            <a:bodyPr spcFirstLastPara="1" wrap="square" lIns="182850" tIns="182850" rIns="182850" bIns="182850" anchor="ctr" anchorCtr="0">
              <a:noAutofit/>
            </a:bodyPr>
            <a:lstStyle/>
            <a:p>
              <a:endParaRPr sz="3600"/>
            </a:p>
          </p:txBody>
        </p:sp>
        <p:sp>
          <p:nvSpPr>
            <p:cNvPr id="9675" name="Google Shape;9675;p60"/>
            <p:cNvSpPr/>
            <p:nvPr/>
          </p:nvSpPr>
          <p:spPr>
            <a:xfrm>
              <a:off x="5041650" y="4112925"/>
              <a:ext cx="298300" cy="123325"/>
            </a:xfrm>
            <a:custGeom>
              <a:avLst/>
              <a:gdLst/>
              <a:ahLst/>
              <a:cxnLst/>
              <a:rect l="l" t="t" r="r" b="b"/>
              <a:pathLst>
                <a:path w="11932" h="4933" extrusionOk="0">
                  <a:moveTo>
                    <a:pt x="1488" y="1"/>
                  </a:moveTo>
                  <a:cubicBezTo>
                    <a:pt x="689" y="1"/>
                    <a:pt x="0" y="469"/>
                    <a:pt x="111" y="1048"/>
                  </a:cubicBezTo>
                  <a:lnTo>
                    <a:pt x="800" y="4134"/>
                  </a:lnTo>
                  <a:cubicBezTo>
                    <a:pt x="910" y="4602"/>
                    <a:pt x="1488" y="4933"/>
                    <a:pt x="2177" y="4933"/>
                  </a:cubicBezTo>
                  <a:lnTo>
                    <a:pt x="10554" y="4492"/>
                  </a:lnTo>
                  <a:cubicBezTo>
                    <a:pt x="11243" y="4354"/>
                    <a:pt x="11711" y="4024"/>
                    <a:pt x="11821" y="3555"/>
                  </a:cubicBezTo>
                  <a:lnTo>
                    <a:pt x="11931" y="1268"/>
                  </a:lnTo>
                  <a:cubicBezTo>
                    <a:pt x="11931" y="689"/>
                    <a:pt x="11353" y="359"/>
                    <a:pt x="10664" y="359"/>
                  </a:cubicBezTo>
                  <a:lnTo>
                    <a:pt x="1488"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76" name="Google Shape;9676;p60"/>
            <p:cNvSpPr/>
            <p:nvPr/>
          </p:nvSpPr>
          <p:spPr>
            <a:xfrm>
              <a:off x="4967250" y="4483525"/>
              <a:ext cx="438825" cy="126100"/>
            </a:xfrm>
            <a:custGeom>
              <a:avLst/>
              <a:gdLst/>
              <a:ahLst/>
              <a:cxnLst/>
              <a:rect l="l" t="t" r="r" b="b"/>
              <a:pathLst>
                <a:path w="17553" h="5044" extrusionOk="0">
                  <a:moveTo>
                    <a:pt x="689" y="1"/>
                  </a:moveTo>
                  <a:cubicBezTo>
                    <a:pt x="441" y="910"/>
                    <a:pt x="221" y="1819"/>
                    <a:pt x="1" y="2756"/>
                  </a:cubicBezTo>
                  <a:lnTo>
                    <a:pt x="17442" y="5043"/>
                  </a:lnTo>
                  <a:cubicBezTo>
                    <a:pt x="17442" y="4685"/>
                    <a:pt x="17553" y="4465"/>
                    <a:pt x="17553" y="4134"/>
                  </a:cubicBezTo>
                  <a:cubicBezTo>
                    <a:pt x="17553" y="3445"/>
                    <a:pt x="17553" y="2508"/>
                    <a:pt x="17332" y="1489"/>
                  </a:cubicBezTo>
                  <a:lnTo>
                    <a:pt x="689"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9677" name="Google Shape;9677;p60"/>
            <p:cNvSpPr/>
            <p:nvPr/>
          </p:nvSpPr>
          <p:spPr>
            <a:xfrm>
              <a:off x="4975525" y="3622450"/>
              <a:ext cx="631700" cy="286950"/>
            </a:xfrm>
            <a:custGeom>
              <a:avLst/>
              <a:gdLst/>
              <a:ahLst/>
              <a:cxnLst/>
              <a:rect l="l" t="t" r="r" b="b"/>
              <a:pathLst>
                <a:path w="25268" h="11478" extrusionOk="0">
                  <a:moveTo>
                    <a:pt x="469" y="1"/>
                  </a:moveTo>
                  <a:cubicBezTo>
                    <a:pt x="469" y="1"/>
                    <a:pt x="0" y="690"/>
                    <a:pt x="469" y="1599"/>
                  </a:cubicBezTo>
                  <a:cubicBezTo>
                    <a:pt x="629" y="1929"/>
                    <a:pt x="1002" y="2034"/>
                    <a:pt x="1414" y="2034"/>
                  </a:cubicBezTo>
                  <a:cubicBezTo>
                    <a:pt x="2137" y="2034"/>
                    <a:pt x="2976" y="1709"/>
                    <a:pt x="2976" y="1709"/>
                  </a:cubicBezTo>
                  <a:lnTo>
                    <a:pt x="2976" y="1709"/>
                  </a:lnTo>
                  <a:cubicBezTo>
                    <a:pt x="2976" y="1709"/>
                    <a:pt x="2756" y="3197"/>
                    <a:pt x="4354" y="3445"/>
                  </a:cubicBezTo>
                  <a:cubicBezTo>
                    <a:pt x="4444" y="3451"/>
                    <a:pt x="4532" y="3454"/>
                    <a:pt x="4616" y="3454"/>
                  </a:cubicBezTo>
                  <a:cubicBezTo>
                    <a:pt x="6054" y="3454"/>
                    <a:pt x="6668" y="2619"/>
                    <a:pt x="6668" y="2619"/>
                  </a:cubicBezTo>
                  <a:lnTo>
                    <a:pt x="6668" y="2619"/>
                  </a:lnTo>
                  <a:cubicBezTo>
                    <a:pt x="6668" y="2619"/>
                    <a:pt x="6421" y="4465"/>
                    <a:pt x="8156" y="4685"/>
                  </a:cubicBezTo>
                  <a:cubicBezTo>
                    <a:pt x="8534" y="4770"/>
                    <a:pt x="8861" y="4802"/>
                    <a:pt x="9140" y="4802"/>
                  </a:cubicBezTo>
                  <a:cubicBezTo>
                    <a:pt x="10042" y="4802"/>
                    <a:pt x="10443" y="4465"/>
                    <a:pt x="10443" y="4465"/>
                  </a:cubicBezTo>
                  <a:cubicBezTo>
                    <a:pt x="10443" y="4465"/>
                    <a:pt x="10443" y="6201"/>
                    <a:pt x="11931" y="6642"/>
                  </a:cubicBezTo>
                  <a:cubicBezTo>
                    <a:pt x="12316" y="6760"/>
                    <a:pt x="12654" y="6805"/>
                    <a:pt x="12945" y="6805"/>
                  </a:cubicBezTo>
                  <a:cubicBezTo>
                    <a:pt x="13801" y="6805"/>
                    <a:pt x="14246" y="6421"/>
                    <a:pt x="14246" y="6421"/>
                  </a:cubicBezTo>
                  <a:lnTo>
                    <a:pt x="14246" y="6421"/>
                  </a:lnTo>
                  <a:cubicBezTo>
                    <a:pt x="14246" y="6421"/>
                    <a:pt x="13447" y="8130"/>
                    <a:pt x="15375" y="8598"/>
                  </a:cubicBezTo>
                  <a:cubicBezTo>
                    <a:pt x="15767" y="8692"/>
                    <a:pt x="16112" y="8729"/>
                    <a:pt x="16413" y="8729"/>
                  </a:cubicBezTo>
                  <a:cubicBezTo>
                    <a:pt x="17619" y="8729"/>
                    <a:pt x="18131" y="8130"/>
                    <a:pt x="18131" y="8129"/>
                  </a:cubicBezTo>
                  <a:lnTo>
                    <a:pt x="18131" y="8129"/>
                  </a:lnTo>
                  <a:cubicBezTo>
                    <a:pt x="18131" y="8130"/>
                    <a:pt x="17690" y="9865"/>
                    <a:pt x="19288" y="10444"/>
                  </a:cubicBezTo>
                  <a:cubicBezTo>
                    <a:pt x="19566" y="10544"/>
                    <a:pt x="19820" y="10586"/>
                    <a:pt x="20050" y="10586"/>
                  </a:cubicBezTo>
                  <a:cubicBezTo>
                    <a:pt x="21148" y="10586"/>
                    <a:pt x="21713" y="9645"/>
                    <a:pt x="21713" y="9645"/>
                  </a:cubicBezTo>
                  <a:cubicBezTo>
                    <a:pt x="21713" y="9645"/>
                    <a:pt x="21713" y="11478"/>
                    <a:pt x="22468" y="11478"/>
                  </a:cubicBezTo>
                  <a:cubicBezTo>
                    <a:pt x="22577" y="11478"/>
                    <a:pt x="22701" y="11440"/>
                    <a:pt x="22843" y="11353"/>
                  </a:cubicBezTo>
                  <a:cubicBezTo>
                    <a:pt x="24110" y="10554"/>
                    <a:pt x="25267" y="8129"/>
                    <a:pt x="25267" y="8129"/>
                  </a:cubicBezTo>
                  <a:lnTo>
                    <a:pt x="469"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78" name="Google Shape;9678;p60"/>
            <p:cNvSpPr/>
            <p:nvPr/>
          </p:nvSpPr>
          <p:spPr>
            <a:xfrm>
              <a:off x="5118800" y="3719600"/>
              <a:ext cx="95075" cy="95075"/>
            </a:xfrm>
            <a:custGeom>
              <a:avLst/>
              <a:gdLst/>
              <a:ahLst/>
              <a:cxnLst/>
              <a:rect l="l" t="t" r="r" b="b"/>
              <a:pathLst>
                <a:path w="3803" h="3803" extrusionOk="0">
                  <a:moveTo>
                    <a:pt x="1847" y="0"/>
                  </a:moveTo>
                  <a:cubicBezTo>
                    <a:pt x="827" y="0"/>
                    <a:pt x="1" y="799"/>
                    <a:pt x="1" y="1846"/>
                  </a:cubicBezTo>
                  <a:cubicBezTo>
                    <a:pt x="1" y="2866"/>
                    <a:pt x="827" y="3803"/>
                    <a:pt x="1847" y="3803"/>
                  </a:cubicBezTo>
                  <a:cubicBezTo>
                    <a:pt x="2894" y="3803"/>
                    <a:pt x="3803" y="2866"/>
                    <a:pt x="3803" y="1846"/>
                  </a:cubicBezTo>
                  <a:cubicBezTo>
                    <a:pt x="3803" y="799"/>
                    <a:pt x="2894" y="0"/>
                    <a:pt x="1847"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679" name="Google Shape;9679;p60"/>
            <p:cNvSpPr/>
            <p:nvPr/>
          </p:nvSpPr>
          <p:spPr>
            <a:xfrm>
              <a:off x="5297225" y="4252375"/>
              <a:ext cx="86125" cy="408900"/>
            </a:xfrm>
            <a:custGeom>
              <a:avLst/>
              <a:gdLst/>
              <a:ahLst/>
              <a:cxnLst/>
              <a:rect l="l" t="t" r="r" b="b"/>
              <a:pathLst>
                <a:path w="3445" h="16356" extrusionOk="0">
                  <a:moveTo>
                    <a:pt x="1425" y="0"/>
                  </a:moveTo>
                  <a:cubicBezTo>
                    <a:pt x="1070" y="0"/>
                    <a:pt x="604" y="285"/>
                    <a:pt x="0" y="1091"/>
                  </a:cubicBezTo>
                  <a:lnTo>
                    <a:pt x="909" y="16356"/>
                  </a:lnTo>
                  <a:lnTo>
                    <a:pt x="3444" y="16356"/>
                  </a:lnTo>
                  <a:lnTo>
                    <a:pt x="2507" y="1669"/>
                  </a:lnTo>
                  <a:cubicBezTo>
                    <a:pt x="2507" y="1669"/>
                    <a:pt x="2287" y="0"/>
                    <a:pt x="1425"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80" name="Google Shape;9680;p60"/>
            <p:cNvSpPr/>
            <p:nvPr/>
          </p:nvSpPr>
          <p:spPr>
            <a:xfrm>
              <a:off x="5093325" y="4270675"/>
              <a:ext cx="57200" cy="60650"/>
            </a:xfrm>
            <a:custGeom>
              <a:avLst/>
              <a:gdLst/>
              <a:ahLst/>
              <a:cxnLst/>
              <a:rect l="l" t="t" r="r" b="b"/>
              <a:pathLst>
                <a:path w="2288" h="2426" extrusionOk="0">
                  <a:moveTo>
                    <a:pt x="1157" y="1"/>
                  </a:moveTo>
                  <a:cubicBezTo>
                    <a:pt x="468" y="1"/>
                    <a:pt x="0" y="579"/>
                    <a:pt x="0" y="1158"/>
                  </a:cubicBezTo>
                  <a:cubicBezTo>
                    <a:pt x="0" y="1847"/>
                    <a:pt x="468" y="2425"/>
                    <a:pt x="1157" y="2425"/>
                  </a:cubicBezTo>
                  <a:cubicBezTo>
                    <a:pt x="1846" y="2425"/>
                    <a:pt x="2287" y="1847"/>
                    <a:pt x="2287" y="1158"/>
                  </a:cubicBezTo>
                  <a:cubicBezTo>
                    <a:pt x="2287" y="579"/>
                    <a:pt x="1846" y="1"/>
                    <a:pt x="115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9681" name="Google Shape;9681;p60"/>
            <p:cNvSpPr/>
            <p:nvPr/>
          </p:nvSpPr>
          <p:spPr>
            <a:xfrm>
              <a:off x="5070575" y="4374000"/>
              <a:ext cx="59950" cy="60650"/>
            </a:xfrm>
            <a:custGeom>
              <a:avLst/>
              <a:gdLst/>
              <a:ahLst/>
              <a:cxnLst/>
              <a:rect l="l" t="t" r="r" b="b"/>
              <a:pathLst>
                <a:path w="2398" h="2426" extrusionOk="0">
                  <a:moveTo>
                    <a:pt x="1130" y="1"/>
                  </a:moveTo>
                  <a:cubicBezTo>
                    <a:pt x="442" y="1"/>
                    <a:pt x="1" y="579"/>
                    <a:pt x="1" y="1268"/>
                  </a:cubicBezTo>
                  <a:cubicBezTo>
                    <a:pt x="1" y="1957"/>
                    <a:pt x="442" y="2425"/>
                    <a:pt x="1130" y="2425"/>
                  </a:cubicBezTo>
                  <a:cubicBezTo>
                    <a:pt x="1819" y="2425"/>
                    <a:pt x="2398" y="1957"/>
                    <a:pt x="2398" y="1268"/>
                  </a:cubicBezTo>
                  <a:cubicBezTo>
                    <a:pt x="2398" y="579"/>
                    <a:pt x="1819" y="1"/>
                    <a:pt x="113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9682" name="Google Shape;9682;p60"/>
            <p:cNvSpPr/>
            <p:nvPr/>
          </p:nvSpPr>
          <p:spPr>
            <a:xfrm>
              <a:off x="5262775" y="4546225"/>
              <a:ext cx="177750" cy="373950"/>
            </a:xfrm>
            <a:custGeom>
              <a:avLst/>
              <a:gdLst/>
              <a:ahLst/>
              <a:cxnLst/>
              <a:rect l="l" t="t" r="r" b="b"/>
              <a:pathLst>
                <a:path w="7110" h="14958" extrusionOk="0">
                  <a:moveTo>
                    <a:pt x="5842" y="0"/>
                  </a:moveTo>
                  <a:cubicBezTo>
                    <a:pt x="5842" y="0"/>
                    <a:pt x="3016" y="245"/>
                    <a:pt x="1285" y="245"/>
                  </a:cubicBezTo>
                  <a:cubicBezTo>
                    <a:pt x="624" y="245"/>
                    <a:pt x="122" y="210"/>
                    <a:pt x="0" y="110"/>
                  </a:cubicBezTo>
                  <a:lnTo>
                    <a:pt x="0" y="110"/>
                  </a:lnTo>
                  <a:lnTo>
                    <a:pt x="1709" y="7467"/>
                  </a:lnTo>
                  <a:lnTo>
                    <a:pt x="441" y="10801"/>
                  </a:lnTo>
                  <a:cubicBezTo>
                    <a:pt x="441" y="10801"/>
                    <a:pt x="441" y="12868"/>
                    <a:pt x="1130" y="12978"/>
                  </a:cubicBezTo>
                  <a:cubicBezTo>
                    <a:pt x="1231" y="13017"/>
                    <a:pt x="1317" y="13035"/>
                    <a:pt x="1391" y="13035"/>
                  </a:cubicBezTo>
                  <a:cubicBezTo>
                    <a:pt x="1744" y="13035"/>
                    <a:pt x="1819" y="12619"/>
                    <a:pt x="1819" y="11959"/>
                  </a:cubicBezTo>
                  <a:cubicBezTo>
                    <a:pt x="1819" y="11270"/>
                    <a:pt x="2287" y="10581"/>
                    <a:pt x="2287" y="10581"/>
                  </a:cubicBezTo>
                  <a:cubicBezTo>
                    <a:pt x="2287" y="10581"/>
                    <a:pt x="2756" y="12868"/>
                    <a:pt x="2756" y="13336"/>
                  </a:cubicBezTo>
                  <a:cubicBezTo>
                    <a:pt x="2756" y="13777"/>
                    <a:pt x="2646" y="14824"/>
                    <a:pt x="3197" y="14935"/>
                  </a:cubicBezTo>
                  <a:cubicBezTo>
                    <a:pt x="3273" y="14949"/>
                    <a:pt x="3360" y="14958"/>
                    <a:pt x="3455" y="14958"/>
                  </a:cubicBezTo>
                  <a:cubicBezTo>
                    <a:pt x="4079" y="14958"/>
                    <a:pt x="5068" y="14580"/>
                    <a:pt x="5952" y="12978"/>
                  </a:cubicBezTo>
                  <a:cubicBezTo>
                    <a:pt x="7109" y="11270"/>
                    <a:pt x="6779" y="8845"/>
                    <a:pt x="6310" y="7578"/>
                  </a:cubicBezTo>
                  <a:lnTo>
                    <a:pt x="5842" y="6448"/>
                  </a:lnTo>
                  <a:lnTo>
                    <a:pt x="5842"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83" name="Google Shape;9683;p60"/>
            <p:cNvSpPr/>
            <p:nvPr/>
          </p:nvSpPr>
          <p:spPr>
            <a:xfrm>
              <a:off x="4418925" y="4079350"/>
              <a:ext cx="447775" cy="274700"/>
            </a:xfrm>
            <a:custGeom>
              <a:avLst/>
              <a:gdLst/>
              <a:ahLst/>
              <a:cxnLst/>
              <a:rect l="l" t="t" r="r" b="b"/>
              <a:pathLst>
                <a:path w="17911" h="10988" extrusionOk="0">
                  <a:moveTo>
                    <a:pt x="5285" y="0"/>
                  </a:moveTo>
                  <a:cubicBezTo>
                    <a:pt x="4717" y="0"/>
                    <a:pt x="3865" y="1051"/>
                    <a:pt x="3775" y="1812"/>
                  </a:cubicBezTo>
                  <a:cubicBezTo>
                    <a:pt x="3555" y="2832"/>
                    <a:pt x="4933" y="4099"/>
                    <a:pt x="4933" y="4099"/>
                  </a:cubicBezTo>
                  <a:cubicBezTo>
                    <a:pt x="4933" y="4099"/>
                    <a:pt x="3574" y="3550"/>
                    <a:pt x="2386" y="3550"/>
                  </a:cubicBezTo>
                  <a:cubicBezTo>
                    <a:pt x="1849" y="3550"/>
                    <a:pt x="1346" y="3663"/>
                    <a:pt x="1020" y="3989"/>
                  </a:cubicBezTo>
                  <a:cubicBezTo>
                    <a:pt x="0" y="5008"/>
                    <a:pt x="331" y="6634"/>
                    <a:pt x="1488" y="7902"/>
                  </a:cubicBezTo>
                  <a:cubicBezTo>
                    <a:pt x="2646" y="9031"/>
                    <a:pt x="4574" y="9720"/>
                    <a:pt x="6531" y="10189"/>
                  </a:cubicBezTo>
                  <a:cubicBezTo>
                    <a:pt x="6788" y="10235"/>
                    <a:pt x="7055" y="10255"/>
                    <a:pt x="7322" y="10255"/>
                  </a:cubicBezTo>
                  <a:cubicBezTo>
                    <a:pt x="8971" y="10255"/>
                    <a:pt x="10664" y="9500"/>
                    <a:pt x="10664" y="9500"/>
                  </a:cubicBezTo>
                  <a:lnTo>
                    <a:pt x="17552" y="10988"/>
                  </a:lnTo>
                  <a:lnTo>
                    <a:pt x="17911" y="4209"/>
                  </a:lnTo>
                  <a:lnTo>
                    <a:pt x="17911" y="4209"/>
                  </a:lnTo>
                  <a:lnTo>
                    <a:pt x="10085" y="4788"/>
                  </a:lnTo>
                  <a:cubicBezTo>
                    <a:pt x="10085" y="4788"/>
                    <a:pt x="9176" y="3300"/>
                    <a:pt x="7908" y="2611"/>
                  </a:cubicBezTo>
                  <a:cubicBezTo>
                    <a:pt x="6641" y="1922"/>
                    <a:pt x="6200" y="1013"/>
                    <a:pt x="5621" y="186"/>
                  </a:cubicBezTo>
                  <a:cubicBezTo>
                    <a:pt x="5533" y="57"/>
                    <a:pt x="5417" y="0"/>
                    <a:pt x="528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84" name="Google Shape;9684;p60"/>
            <p:cNvSpPr/>
            <p:nvPr/>
          </p:nvSpPr>
          <p:spPr>
            <a:xfrm>
              <a:off x="4739925" y="4982950"/>
              <a:ext cx="419550" cy="375125"/>
            </a:xfrm>
            <a:custGeom>
              <a:avLst/>
              <a:gdLst/>
              <a:ahLst/>
              <a:cxnLst/>
              <a:rect l="l" t="t" r="r" b="b"/>
              <a:pathLst>
                <a:path w="16782" h="15005" extrusionOk="0">
                  <a:moveTo>
                    <a:pt x="16423" y="1"/>
                  </a:moveTo>
                  <a:lnTo>
                    <a:pt x="10334" y="331"/>
                  </a:lnTo>
                  <a:lnTo>
                    <a:pt x="11711" y="8487"/>
                  </a:lnTo>
                  <a:cubicBezTo>
                    <a:pt x="11711" y="8487"/>
                    <a:pt x="4382" y="12152"/>
                    <a:pt x="3693" y="12152"/>
                  </a:cubicBezTo>
                  <a:cubicBezTo>
                    <a:pt x="2894" y="12152"/>
                    <a:pt x="1" y="13888"/>
                    <a:pt x="469" y="14329"/>
                  </a:cubicBezTo>
                  <a:cubicBezTo>
                    <a:pt x="782" y="14642"/>
                    <a:pt x="2216" y="15004"/>
                    <a:pt x="4302" y="15004"/>
                  </a:cubicBezTo>
                  <a:cubicBezTo>
                    <a:pt x="5335" y="15004"/>
                    <a:pt x="6529" y="14915"/>
                    <a:pt x="7826" y="14687"/>
                  </a:cubicBezTo>
                  <a:cubicBezTo>
                    <a:pt x="11711" y="13888"/>
                    <a:pt x="14356" y="10885"/>
                    <a:pt x="14356" y="10885"/>
                  </a:cubicBezTo>
                  <a:cubicBezTo>
                    <a:pt x="14356" y="10885"/>
                    <a:pt x="14970" y="11196"/>
                    <a:pt x="15531" y="11196"/>
                  </a:cubicBezTo>
                  <a:cubicBezTo>
                    <a:pt x="15944" y="11196"/>
                    <a:pt x="16330" y="11027"/>
                    <a:pt x="16423" y="10444"/>
                  </a:cubicBezTo>
                  <a:cubicBezTo>
                    <a:pt x="16781" y="9176"/>
                    <a:pt x="15734" y="7798"/>
                    <a:pt x="15734" y="7798"/>
                  </a:cubicBezTo>
                  <a:lnTo>
                    <a:pt x="16423"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85" name="Google Shape;9685;p60"/>
            <p:cNvSpPr/>
            <p:nvPr/>
          </p:nvSpPr>
          <p:spPr>
            <a:xfrm>
              <a:off x="5219375" y="4988475"/>
              <a:ext cx="416100" cy="372375"/>
            </a:xfrm>
            <a:custGeom>
              <a:avLst/>
              <a:gdLst/>
              <a:ahLst/>
              <a:cxnLst/>
              <a:rect l="l" t="t" r="r" b="b"/>
              <a:pathLst>
                <a:path w="16644" h="14895" extrusionOk="0">
                  <a:moveTo>
                    <a:pt x="248" y="0"/>
                  </a:moveTo>
                  <a:lnTo>
                    <a:pt x="1047" y="7688"/>
                  </a:lnTo>
                  <a:cubicBezTo>
                    <a:pt x="1047" y="7688"/>
                    <a:pt x="0" y="9065"/>
                    <a:pt x="248" y="10443"/>
                  </a:cubicBezTo>
                  <a:cubicBezTo>
                    <a:pt x="384" y="10964"/>
                    <a:pt x="776" y="11117"/>
                    <a:pt x="1190" y="11117"/>
                  </a:cubicBezTo>
                  <a:cubicBezTo>
                    <a:pt x="1784" y="11117"/>
                    <a:pt x="2425" y="10801"/>
                    <a:pt x="2425" y="10801"/>
                  </a:cubicBezTo>
                  <a:cubicBezTo>
                    <a:pt x="2425" y="10801"/>
                    <a:pt x="5070" y="13777"/>
                    <a:pt x="8956" y="14576"/>
                  </a:cubicBezTo>
                  <a:cubicBezTo>
                    <a:pt x="10260" y="14806"/>
                    <a:pt x="11460" y="14895"/>
                    <a:pt x="12498" y="14895"/>
                  </a:cubicBezTo>
                  <a:cubicBezTo>
                    <a:pt x="14574" y="14895"/>
                    <a:pt x="16000" y="14540"/>
                    <a:pt x="16313" y="14246"/>
                  </a:cubicBezTo>
                  <a:cubicBezTo>
                    <a:pt x="16643" y="13777"/>
                    <a:pt x="13888" y="12041"/>
                    <a:pt x="13089" y="12041"/>
                  </a:cubicBezTo>
                  <a:cubicBezTo>
                    <a:pt x="12400" y="12041"/>
                    <a:pt x="5070" y="8487"/>
                    <a:pt x="5070" y="8487"/>
                  </a:cubicBezTo>
                  <a:lnTo>
                    <a:pt x="6448" y="220"/>
                  </a:lnTo>
                  <a:lnTo>
                    <a:pt x="248" y="0"/>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86" name="Google Shape;9686;p60"/>
            <p:cNvSpPr/>
            <p:nvPr/>
          </p:nvSpPr>
          <p:spPr>
            <a:xfrm>
              <a:off x="5856575" y="4256200"/>
              <a:ext cx="112300" cy="112325"/>
            </a:xfrm>
            <a:custGeom>
              <a:avLst/>
              <a:gdLst/>
              <a:ahLst/>
              <a:cxnLst/>
              <a:rect l="l" t="t" r="r" b="b"/>
              <a:pathLst>
                <a:path w="4492" h="4493" extrusionOk="0">
                  <a:moveTo>
                    <a:pt x="2315" y="1"/>
                  </a:moveTo>
                  <a:cubicBezTo>
                    <a:pt x="1047" y="1"/>
                    <a:pt x="0" y="1048"/>
                    <a:pt x="0" y="2205"/>
                  </a:cubicBezTo>
                  <a:cubicBezTo>
                    <a:pt x="0" y="3445"/>
                    <a:pt x="1047" y="4492"/>
                    <a:pt x="2315" y="4492"/>
                  </a:cubicBezTo>
                  <a:cubicBezTo>
                    <a:pt x="3555" y="4492"/>
                    <a:pt x="4491" y="3445"/>
                    <a:pt x="4491" y="2205"/>
                  </a:cubicBezTo>
                  <a:cubicBezTo>
                    <a:pt x="4491" y="1048"/>
                    <a:pt x="3555" y="1"/>
                    <a:pt x="2315" y="1"/>
                  </a:cubicBezTo>
                  <a:close/>
                </a:path>
              </a:pathLst>
            </a:custGeom>
            <a:solidFill>
              <a:srgbClr val="EDEDED"/>
            </a:solidFill>
            <a:ln>
              <a:noFill/>
            </a:ln>
          </p:spPr>
          <p:txBody>
            <a:bodyPr spcFirstLastPara="1" wrap="square" lIns="182850" tIns="182850" rIns="182850" bIns="182850" anchor="ctr" anchorCtr="0">
              <a:noAutofit/>
            </a:bodyPr>
            <a:lstStyle/>
            <a:p>
              <a:endParaRPr sz="3600"/>
            </a:p>
          </p:txBody>
        </p:sp>
        <p:sp>
          <p:nvSpPr>
            <p:cNvPr id="9687" name="Google Shape;9687;p60"/>
            <p:cNvSpPr/>
            <p:nvPr/>
          </p:nvSpPr>
          <p:spPr>
            <a:xfrm>
              <a:off x="5047150" y="4477325"/>
              <a:ext cx="117825" cy="112325"/>
            </a:xfrm>
            <a:custGeom>
              <a:avLst/>
              <a:gdLst/>
              <a:ahLst/>
              <a:cxnLst/>
              <a:rect l="l" t="t" r="r" b="b"/>
              <a:pathLst>
                <a:path w="4713" h="4493" extrusionOk="0">
                  <a:moveTo>
                    <a:pt x="580" y="1"/>
                  </a:moveTo>
                  <a:lnTo>
                    <a:pt x="1" y="4134"/>
                  </a:lnTo>
                  <a:lnTo>
                    <a:pt x="4134" y="4492"/>
                  </a:lnTo>
                  <a:lnTo>
                    <a:pt x="4713" y="359"/>
                  </a:lnTo>
                  <a:lnTo>
                    <a:pt x="580"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9688" name="Google Shape;9688;p60"/>
            <p:cNvSpPr/>
            <p:nvPr/>
          </p:nvSpPr>
          <p:spPr>
            <a:xfrm>
              <a:off x="4791600" y="4184575"/>
              <a:ext cx="75100" cy="169475"/>
            </a:xfrm>
            <a:custGeom>
              <a:avLst/>
              <a:gdLst/>
              <a:ahLst/>
              <a:cxnLst/>
              <a:rect l="l" t="t" r="r" b="b"/>
              <a:pathLst>
                <a:path w="3004" h="6779" extrusionOk="0">
                  <a:moveTo>
                    <a:pt x="3004" y="0"/>
                  </a:moveTo>
                  <a:lnTo>
                    <a:pt x="689" y="248"/>
                  </a:lnTo>
                  <a:lnTo>
                    <a:pt x="0" y="6200"/>
                  </a:lnTo>
                  <a:lnTo>
                    <a:pt x="2645" y="6779"/>
                  </a:lnTo>
                  <a:lnTo>
                    <a:pt x="3004"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89" name="Google Shape;9689;p60"/>
            <p:cNvSpPr/>
            <p:nvPr/>
          </p:nvSpPr>
          <p:spPr>
            <a:xfrm>
              <a:off x="5262775" y="4546225"/>
              <a:ext cx="146050" cy="92325"/>
            </a:xfrm>
            <a:custGeom>
              <a:avLst/>
              <a:gdLst/>
              <a:ahLst/>
              <a:cxnLst/>
              <a:rect l="l" t="t" r="r" b="b"/>
              <a:pathLst>
                <a:path w="5842" h="3693" extrusionOk="0">
                  <a:moveTo>
                    <a:pt x="5842" y="0"/>
                  </a:moveTo>
                  <a:cubicBezTo>
                    <a:pt x="5842" y="0"/>
                    <a:pt x="3016" y="245"/>
                    <a:pt x="1285" y="245"/>
                  </a:cubicBezTo>
                  <a:cubicBezTo>
                    <a:pt x="624" y="245"/>
                    <a:pt x="122" y="210"/>
                    <a:pt x="0" y="110"/>
                  </a:cubicBezTo>
                  <a:lnTo>
                    <a:pt x="0" y="110"/>
                  </a:lnTo>
                  <a:lnTo>
                    <a:pt x="799" y="3692"/>
                  </a:lnTo>
                  <a:lnTo>
                    <a:pt x="5842" y="3004"/>
                  </a:lnTo>
                  <a:lnTo>
                    <a:pt x="5842"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90" name="Google Shape;9690;p60"/>
            <p:cNvSpPr/>
            <p:nvPr/>
          </p:nvSpPr>
          <p:spPr>
            <a:xfrm>
              <a:off x="4998250" y="4982950"/>
              <a:ext cx="152275" cy="74425"/>
            </a:xfrm>
            <a:custGeom>
              <a:avLst/>
              <a:gdLst/>
              <a:ahLst/>
              <a:cxnLst/>
              <a:rect l="l" t="t" r="r" b="b"/>
              <a:pathLst>
                <a:path w="6091" h="2977" extrusionOk="0">
                  <a:moveTo>
                    <a:pt x="6090" y="1"/>
                  </a:moveTo>
                  <a:lnTo>
                    <a:pt x="1" y="331"/>
                  </a:lnTo>
                  <a:lnTo>
                    <a:pt x="469" y="2976"/>
                  </a:lnTo>
                  <a:lnTo>
                    <a:pt x="5870" y="2398"/>
                  </a:lnTo>
                  <a:lnTo>
                    <a:pt x="6090"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91" name="Google Shape;9691;p60"/>
            <p:cNvSpPr/>
            <p:nvPr/>
          </p:nvSpPr>
          <p:spPr>
            <a:xfrm>
              <a:off x="5225575" y="4988475"/>
              <a:ext cx="155025" cy="63400"/>
            </a:xfrm>
            <a:custGeom>
              <a:avLst/>
              <a:gdLst/>
              <a:ahLst/>
              <a:cxnLst/>
              <a:rect l="l" t="t" r="r" b="b"/>
              <a:pathLst>
                <a:path w="6201" h="2536" extrusionOk="0">
                  <a:moveTo>
                    <a:pt x="0" y="0"/>
                  </a:moveTo>
                  <a:lnTo>
                    <a:pt x="221" y="2067"/>
                  </a:lnTo>
                  <a:lnTo>
                    <a:pt x="5842" y="2535"/>
                  </a:lnTo>
                  <a:lnTo>
                    <a:pt x="6200" y="220"/>
                  </a:lnTo>
                  <a:lnTo>
                    <a:pt x="0"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sp>
        <p:nvSpPr>
          <p:cNvPr id="9692" name="Google Shape;9692;p60"/>
          <p:cNvSpPr txBox="1">
            <a:spLocks noGrp="1"/>
          </p:cNvSpPr>
          <p:nvPr>
            <p:ph type="title"/>
          </p:nvPr>
        </p:nvSpPr>
        <p:spPr>
          <a:xfrm>
            <a:off x="4830054" y="802670"/>
            <a:ext cx="8535000" cy="3452496"/>
          </a:xfrm>
          <a:prstGeom prst="rect">
            <a:avLst/>
          </a:prstGeom>
          <a:effectLst>
            <a:outerShdw blurRad="50800" dist="38100" algn="l" rotWithShape="0">
              <a:prstClr val="black">
                <a:alpha val="40000"/>
              </a:prstClr>
            </a:outerShdw>
          </a:effectLst>
        </p:spPr>
        <p:txBody>
          <a:bodyPr spcFirstLastPara="1" vert="horz" wrap="square" lIns="182850" tIns="182850" rIns="182850" bIns="182850" rtlCol="0" anchor="b" anchorCtr="0">
            <a:noAutofit/>
          </a:bodyPr>
          <a:lstStyle/>
          <a:p>
            <a:r>
              <a:rPr lang="en" sz="8800" dirty="0"/>
              <a:t>CHRISTMAS</a:t>
            </a:r>
            <a:br>
              <a:rPr lang="en" sz="8800" dirty="0"/>
            </a:br>
            <a:r>
              <a:rPr lang="en" sz="8800" dirty="0"/>
              <a:t>Tree Decoration</a:t>
            </a:r>
            <a:endParaRPr sz="8800" dirty="0"/>
          </a:p>
        </p:txBody>
      </p:sp>
      <p:sp>
        <p:nvSpPr>
          <p:cNvPr id="9695" name="Google Shape;9695;p60"/>
          <p:cNvSpPr/>
          <p:nvPr/>
        </p:nvSpPr>
        <p:spPr>
          <a:xfrm flipH="1">
            <a:off x="10328591" y="2306974"/>
            <a:ext cx="94746" cy="94808"/>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9696" name="Google Shape;9696;p60"/>
          <p:cNvSpPr/>
          <p:nvPr/>
        </p:nvSpPr>
        <p:spPr>
          <a:xfrm flipH="1">
            <a:off x="7128191" y="2154574"/>
            <a:ext cx="94746" cy="94808"/>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9697" name="Google Shape;9697;p60"/>
          <p:cNvSpPr/>
          <p:nvPr/>
        </p:nvSpPr>
        <p:spPr>
          <a:xfrm flipH="1">
            <a:off x="5908991" y="2459374"/>
            <a:ext cx="94746" cy="94808"/>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nvGrpSpPr>
          <p:cNvPr id="22" name="Group 21">
            <a:extLst>
              <a:ext uri="{FF2B5EF4-FFF2-40B4-BE49-F238E27FC236}">
                <a16:creationId xmlns:a16="http://schemas.microsoft.com/office/drawing/2014/main" id="{1B8C98E7-164E-4787-A387-4E8B7B3ED333}"/>
              </a:ext>
            </a:extLst>
          </p:cNvPr>
          <p:cNvGrpSpPr/>
          <p:nvPr/>
        </p:nvGrpSpPr>
        <p:grpSpPr>
          <a:xfrm>
            <a:off x="11939286" y="6064481"/>
            <a:ext cx="3856476" cy="3400850"/>
            <a:chOff x="4531572" y="1610687"/>
            <a:chExt cx="1928238" cy="1700425"/>
          </a:xfrm>
        </p:grpSpPr>
        <p:sp>
          <p:nvSpPr>
            <p:cNvPr id="9608" name="Google Shape;9608;p60"/>
            <p:cNvSpPr/>
            <p:nvPr/>
          </p:nvSpPr>
          <p:spPr>
            <a:xfrm rot="707634" flipH="1">
              <a:off x="5553082" y="2534467"/>
              <a:ext cx="94096" cy="234143"/>
            </a:xfrm>
            <a:custGeom>
              <a:avLst/>
              <a:gdLst/>
              <a:ahLst/>
              <a:cxnLst/>
              <a:rect l="l" t="t" r="r" b="b"/>
              <a:pathLst>
                <a:path w="3555" h="8846" extrusionOk="0">
                  <a:moveTo>
                    <a:pt x="2397" y="0"/>
                  </a:moveTo>
                  <a:cubicBezTo>
                    <a:pt x="2397" y="0"/>
                    <a:pt x="0" y="3086"/>
                    <a:pt x="0" y="4822"/>
                  </a:cubicBezTo>
                  <a:cubicBezTo>
                    <a:pt x="0" y="6531"/>
                    <a:pt x="799" y="8845"/>
                    <a:pt x="799" y="8845"/>
                  </a:cubicBezTo>
                  <a:cubicBezTo>
                    <a:pt x="799" y="8845"/>
                    <a:pt x="2755" y="6999"/>
                    <a:pt x="3196" y="5621"/>
                  </a:cubicBezTo>
                  <a:cubicBezTo>
                    <a:pt x="3555" y="4244"/>
                    <a:pt x="3196" y="2397"/>
                    <a:pt x="3196" y="2397"/>
                  </a:cubicBezTo>
                  <a:lnTo>
                    <a:pt x="2397"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10" name="Google Shape;9610;p60"/>
            <p:cNvSpPr/>
            <p:nvPr/>
          </p:nvSpPr>
          <p:spPr>
            <a:xfrm rot="707634" flipH="1">
              <a:off x="5554206" y="2904828"/>
              <a:ext cx="94096" cy="237081"/>
            </a:xfrm>
            <a:custGeom>
              <a:avLst/>
              <a:gdLst/>
              <a:ahLst/>
              <a:cxnLst/>
              <a:rect l="l" t="t" r="r" b="b"/>
              <a:pathLst>
                <a:path w="3555" h="8957" extrusionOk="0">
                  <a:moveTo>
                    <a:pt x="2425" y="1"/>
                  </a:moveTo>
                  <a:cubicBezTo>
                    <a:pt x="2425" y="1"/>
                    <a:pt x="0" y="3225"/>
                    <a:pt x="0" y="4933"/>
                  </a:cubicBezTo>
                  <a:cubicBezTo>
                    <a:pt x="0" y="6669"/>
                    <a:pt x="799" y="8956"/>
                    <a:pt x="799" y="8956"/>
                  </a:cubicBezTo>
                  <a:cubicBezTo>
                    <a:pt x="799" y="8956"/>
                    <a:pt x="2866" y="7110"/>
                    <a:pt x="3224" y="5732"/>
                  </a:cubicBezTo>
                  <a:cubicBezTo>
                    <a:pt x="3555" y="4354"/>
                    <a:pt x="3334" y="2426"/>
                    <a:pt x="3334" y="2426"/>
                  </a:cubicBezTo>
                  <a:lnTo>
                    <a:pt x="2425"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21" name="Google Shape;9621;p60"/>
            <p:cNvSpPr/>
            <p:nvPr/>
          </p:nvSpPr>
          <p:spPr>
            <a:xfrm rot="707634" flipH="1">
              <a:off x="4671461" y="2553943"/>
              <a:ext cx="118898" cy="221729"/>
            </a:xfrm>
            <a:custGeom>
              <a:avLst/>
              <a:gdLst/>
              <a:ahLst/>
              <a:cxnLst/>
              <a:rect l="l" t="t" r="r" b="b"/>
              <a:pathLst>
                <a:path w="4492" h="8377" extrusionOk="0">
                  <a:moveTo>
                    <a:pt x="469" y="0"/>
                  </a:moveTo>
                  <a:cubicBezTo>
                    <a:pt x="468" y="1"/>
                    <a:pt x="0" y="3886"/>
                    <a:pt x="937" y="5373"/>
                  </a:cubicBezTo>
                  <a:cubicBezTo>
                    <a:pt x="1846" y="6889"/>
                    <a:pt x="3692" y="8377"/>
                    <a:pt x="3692" y="8377"/>
                  </a:cubicBezTo>
                  <a:cubicBezTo>
                    <a:pt x="3692" y="8377"/>
                    <a:pt x="4491" y="5842"/>
                    <a:pt x="4023" y="4464"/>
                  </a:cubicBezTo>
                  <a:cubicBezTo>
                    <a:pt x="3555" y="3086"/>
                    <a:pt x="2425" y="1599"/>
                    <a:pt x="2425" y="1599"/>
                  </a:cubicBezTo>
                  <a:lnTo>
                    <a:pt x="469"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03" name="Google Shape;9603;p60"/>
            <p:cNvSpPr/>
            <p:nvPr/>
          </p:nvSpPr>
          <p:spPr>
            <a:xfrm rot="707634" flipH="1">
              <a:off x="4737314" y="1881816"/>
              <a:ext cx="161195" cy="290839"/>
            </a:xfrm>
            <a:custGeom>
              <a:avLst/>
              <a:gdLst/>
              <a:ahLst/>
              <a:cxnLst/>
              <a:rect l="l" t="t" r="r" b="b"/>
              <a:pathLst>
                <a:path w="6090" h="10988" extrusionOk="0">
                  <a:moveTo>
                    <a:pt x="4421" y="1"/>
                  </a:moveTo>
                  <a:cubicBezTo>
                    <a:pt x="3138" y="1"/>
                    <a:pt x="0" y="4384"/>
                    <a:pt x="0" y="4384"/>
                  </a:cubicBezTo>
                  <a:cubicBezTo>
                    <a:pt x="0" y="4384"/>
                    <a:pt x="799" y="9096"/>
                    <a:pt x="1130" y="10474"/>
                  </a:cubicBezTo>
                  <a:cubicBezTo>
                    <a:pt x="1231" y="10832"/>
                    <a:pt x="1495" y="10988"/>
                    <a:pt x="1845" y="10988"/>
                  </a:cubicBezTo>
                  <a:cubicBezTo>
                    <a:pt x="2735" y="10988"/>
                    <a:pt x="4181" y="9983"/>
                    <a:pt x="4932" y="8738"/>
                  </a:cubicBezTo>
                  <a:cubicBezTo>
                    <a:pt x="6090" y="7030"/>
                    <a:pt x="5731" y="1629"/>
                    <a:pt x="4822" y="251"/>
                  </a:cubicBezTo>
                  <a:cubicBezTo>
                    <a:pt x="4729" y="77"/>
                    <a:pt x="4591" y="1"/>
                    <a:pt x="4421"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09" name="Google Shape;9609;p60"/>
            <p:cNvSpPr/>
            <p:nvPr/>
          </p:nvSpPr>
          <p:spPr>
            <a:xfrm rot="707634" flipH="1">
              <a:off x="5567889" y="2716047"/>
              <a:ext cx="94096" cy="237054"/>
            </a:xfrm>
            <a:custGeom>
              <a:avLst/>
              <a:gdLst/>
              <a:ahLst/>
              <a:cxnLst/>
              <a:rect l="l" t="t" r="r" b="b"/>
              <a:pathLst>
                <a:path w="3555" h="8956" extrusionOk="0">
                  <a:moveTo>
                    <a:pt x="2398" y="0"/>
                  </a:moveTo>
                  <a:cubicBezTo>
                    <a:pt x="2398" y="0"/>
                    <a:pt x="0" y="3197"/>
                    <a:pt x="0" y="4933"/>
                  </a:cubicBezTo>
                  <a:cubicBezTo>
                    <a:pt x="0" y="6641"/>
                    <a:pt x="799" y="8956"/>
                    <a:pt x="799" y="8956"/>
                  </a:cubicBezTo>
                  <a:cubicBezTo>
                    <a:pt x="799" y="8956"/>
                    <a:pt x="2756" y="7109"/>
                    <a:pt x="3197" y="5732"/>
                  </a:cubicBezTo>
                  <a:cubicBezTo>
                    <a:pt x="3555" y="4354"/>
                    <a:pt x="3197" y="2398"/>
                    <a:pt x="3197" y="2398"/>
                  </a:cubicBezTo>
                  <a:lnTo>
                    <a:pt x="2398"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11" name="Google Shape;9611;p60"/>
            <p:cNvSpPr/>
            <p:nvPr/>
          </p:nvSpPr>
          <p:spPr>
            <a:xfrm rot="707634" flipH="1">
              <a:off x="5529345" y="3061644"/>
              <a:ext cx="154657" cy="249468"/>
            </a:xfrm>
            <a:custGeom>
              <a:avLst/>
              <a:gdLst/>
              <a:ahLst/>
              <a:cxnLst/>
              <a:rect l="l" t="t" r="r" b="b"/>
              <a:pathLst>
                <a:path w="5843" h="9425" extrusionOk="0">
                  <a:moveTo>
                    <a:pt x="3776" y="1"/>
                  </a:moveTo>
                  <a:cubicBezTo>
                    <a:pt x="3776" y="1"/>
                    <a:pt x="442" y="1489"/>
                    <a:pt x="221" y="3693"/>
                  </a:cubicBezTo>
                  <a:cubicBezTo>
                    <a:pt x="1" y="5870"/>
                    <a:pt x="910" y="8515"/>
                    <a:pt x="910" y="8515"/>
                  </a:cubicBezTo>
                  <a:lnTo>
                    <a:pt x="1489" y="7358"/>
                  </a:lnTo>
                  <a:lnTo>
                    <a:pt x="1599" y="9424"/>
                  </a:lnTo>
                  <a:cubicBezTo>
                    <a:pt x="1599" y="9424"/>
                    <a:pt x="5842" y="7468"/>
                    <a:pt x="5622" y="5071"/>
                  </a:cubicBezTo>
                  <a:cubicBezTo>
                    <a:pt x="5374" y="2646"/>
                    <a:pt x="3776" y="1"/>
                    <a:pt x="377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19" name="Google Shape;9619;p60"/>
            <p:cNvSpPr/>
            <p:nvPr/>
          </p:nvSpPr>
          <p:spPr>
            <a:xfrm rot="707634" flipH="1">
              <a:off x="4879420" y="2232647"/>
              <a:ext cx="118183" cy="221755"/>
            </a:xfrm>
            <a:custGeom>
              <a:avLst/>
              <a:gdLst/>
              <a:ahLst/>
              <a:cxnLst/>
              <a:rect l="l" t="t" r="r" b="b"/>
              <a:pathLst>
                <a:path w="4465" h="8378" extrusionOk="0">
                  <a:moveTo>
                    <a:pt x="469" y="1"/>
                  </a:moveTo>
                  <a:cubicBezTo>
                    <a:pt x="469" y="1"/>
                    <a:pt x="1" y="3914"/>
                    <a:pt x="910" y="5402"/>
                  </a:cubicBezTo>
                  <a:cubicBezTo>
                    <a:pt x="1847" y="6890"/>
                    <a:pt x="3665" y="8377"/>
                    <a:pt x="3665" y="8377"/>
                  </a:cubicBezTo>
                  <a:cubicBezTo>
                    <a:pt x="3665" y="8377"/>
                    <a:pt x="4464" y="5870"/>
                    <a:pt x="4024" y="4492"/>
                  </a:cubicBezTo>
                  <a:cubicBezTo>
                    <a:pt x="3665" y="3115"/>
                    <a:pt x="2398" y="1627"/>
                    <a:pt x="2398" y="1627"/>
                  </a:cubicBezTo>
                  <a:lnTo>
                    <a:pt x="469" y="1"/>
                  </a:lnTo>
                  <a:close/>
                </a:path>
              </a:pathLst>
            </a:custGeom>
            <a:solidFill>
              <a:srgbClr val="B63E0F"/>
            </a:solidFill>
            <a:ln>
              <a:noFill/>
            </a:ln>
          </p:spPr>
          <p:txBody>
            <a:bodyPr spcFirstLastPara="1" wrap="square" lIns="182850" tIns="182850" rIns="182850" bIns="182850" anchor="ctr" anchorCtr="0">
              <a:noAutofit/>
            </a:bodyPr>
            <a:lstStyle/>
            <a:p>
              <a:endParaRPr sz="3600"/>
            </a:p>
          </p:txBody>
        </p:sp>
        <p:sp>
          <p:nvSpPr>
            <p:cNvPr id="9620" name="Google Shape;9620;p60"/>
            <p:cNvSpPr/>
            <p:nvPr/>
          </p:nvSpPr>
          <p:spPr>
            <a:xfrm rot="707634" flipH="1">
              <a:off x="4769427" y="2402660"/>
              <a:ext cx="118157" cy="221755"/>
            </a:xfrm>
            <a:custGeom>
              <a:avLst/>
              <a:gdLst/>
              <a:ahLst/>
              <a:cxnLst/>
              <a:rect l="l" t="t" r="r" b="b"/>
              <a:pathLst>
                <a:path w="4464" h="8378" extrusionOk="0">
                  <a:moveTo>
                    <a:pt x="469" y="1"/>
                  </a:moveTo>
                  <a:cubicBezTo>
                    <a:pt x="468" y="1"/>
                    <a:pt x="0" y="3886"/>
                    <a:pt x="909" y="5374"/>
                  </a:cubicBezTo>
                  <a:cubicBezTo>
                    <a:pt x="1846" y="6889"/>
                    <a:pt x="3775" y="8377"/>
                    <a:pt x="3775" y="8377"/>
                  </a:cubicBezTo>
                  <a:cubicBezTo>
                    <a:pt x="3775" y="8377"/>
                    <a:pt x="4464" y="5842"/>
                    <a:pt x="4133" y="4464"/>
                  </a:cubicBezTo>
                  <a:cubicBezTo>
                    <a:pt x="3665" y="3087"/>
                    <a:pt x="2397" y="1599"/>
                    <a:pt x="2397" y="1599"/>
                  </a:cubicBezTo>
                  <a:lnTo>
                    <a:pt x="469"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22" name="Google Shape;9622;p60"/>
            <p:cNvSpPr/>
            <p:nvPr/>
          </p:nvSpPr>
          <p:spPr>
            <a:xfrm rot="707634" flipH="1">
              <a:off x="4531572" y="2687992"/>
              <a:ext cx="206430" cy="239992"/>
            </a:xfrm>
            <a:custGeom>
              <a:avLst/>
              <a:gdLst/>
              <a:ahLst/>
              <a:cxnLst/>
              <a:rect l="l" t="t" r="r" b="b"/>
              <a:pathLst>
                <a:path w="7799" h="9067" extrusionOk="0">
                  <a:moveTo>
                    <a:pt x="2178" y="1"/>
                  </a:moveTo>
                  <a:cubicBezTo>
                    <a:pt x="2178" y="1"/>
                    <a:pt x="1" y="2977"/>
                    <a:pt x="1020" y="5043"/>
                  </a:cubicBezTo>
                  <a:cubicBezTo>
                    <a:pt x="2067" y="7000"/>
                    <a:pt x="4244" y="8735"/>
                    <a:pt x="4244" y="8735"/>
                  </a:cubicBezTo>
                  <a:lnTo>
                    <a:pt x="3996" y="7468"/>
                  </a:lnTo>
                  <a:lnTo>
                    <a:pt x="5154" y="9066"/>
                  </a:lnTo>
                  <a:cubicBezTo>
                    <a:pt x="5154" y="9066"/>
                    <a:pt x="7799" y="5291"/>
                    <a:pt x="6311" y="3335"/>
                  </a:cubicBezTo>
                  <a:cubicBezTo>
                    <a:pt x="4933" y="1378"/>
                    <a:pt x="2178" y="1"/>
                    <a:pt x="2178"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23" name="Google Shape;9623;p60"/>
            <p:cNvSpPr/>
            <p:nvPr/>
          </p:nvSpPr>
          <p:spPr>
            <a:xfrm rot="707634" flipH="1">
              <a:off x="4933804" y="1799708"/>
              <a:ext cx="1398133" cy="484723"/>
            </a:xfrm>
            <a:custGeom>
              <a:avLst/>
              <a:gdLst/>
              <a:ahLst/>
              <a:cxnLst/>
              <a:rect l="l" t="t" r="r" b="b"/>
              <a:pathLst>
                <a:path w="52822" h="18313" extrusionOk="0">
                  <a:moveTo>
                    <a:pt x="40670" y="1"/>
                  </a:moveTo>
                  <a:cubicBezTo>
                    <a:pt x="39124" y="1"/>
                    <a:pt x="37473" y="432"/>
                    <a:pt x="35710" y="1502"/>
                  </a:cubicBezTo>
                  <a:cubicBezTo>
                    <a:pt x="33700" y="2753"/>
                    <a:pt x="32196" y="3224"/>
                    <a:pt x="30826" y="3224"/>
                  </a:cubicBezTo>
                  <a:cubicBezTo>
                    <a:pt x="28666" y="3224"/>
                    <a:pt x="26840" y="2053"/>
                    <a:pt x="23889" y="924"/>
                  </a:cubicBezTo>
                  <a:cubicBezTo>
                    <a:pt x="22923" y="581"/>
                    <a:pt x="21948" y="423"/>
                    <a:pt x="20987" y="423"/>
                  </a:cubicBezTo>
                  <a:cubicBezTo>
                    <a:pt x="17152" y="423"/>
                    <a:pt x="13561" y="2953"/>
                    <a:pt x="11820" y="6434"/>
                  </a:cubicBezTo>
                  <a:cubicBezTo>
                    <a:pt x="10374" y="9418"/>
                    <a:pt x="8417" y="10870"/>
                    <a:pt x="6426" y="10870"/>
                  </a:cubicBezTo>
                  <a:cubicBezTo>
                    <a:pt x="5420" y="10870"/>
                    <a:pt x="4406" y="10499"/>
                    <a:pt x="3444" y="9768"/>
                  </a:cubicBezTo>
                  <a:cubicBezTo>
                    <a:pt x="1573" y="8347"/>
                    <a:pt x="524" y="7361"/>
                    <a:pt x="183" y="7361"/>
                  </a:cubicBezTo>
                  <a:cubicBezTo>
                    <a:pt x="1" y="7361"/>
                    <a:pt x="19" y="7640"/>
                    <a:pt x="220" y="8281"/>
                  </a:cubicBezTo>
                  <a:cubicBezTo>
                    <a:pt x="799" y="10127"/>
                    <a:pt x="3554" y="14012"/>
                    <a:pt x="7109" y="15059"/>
                  </a:cubicBezTo>
                  <a:cubicBezTo>
                    <a:pt x="7362" y="15124"/>
                    <a:pt x="7625" y="15154"/>
                    <a:pt x="7895" y="15154"/>
                  </a:cubicBezTo>
                  <a:cubicBezTo>
                    <a:pt x="11100" y="15154"/>
                    <a:pt x="15278" y="10918"/>
                    <a:pt x="17104" y="10918"/>
                  </a:cubicBezTo>
                  <a:cubicBezTo>
                    <a:pt x="17275" y="10918"/>
                    <a:pt x="17425" y="10955"/>
                    <a:pt x="17552" y="11036"/>
                  </a:cubicBezTo>
                  <a:cubicBezTo>
                    <a:pt x="19177" y="12193"/>
                    <a:pt x="17331" y="16547"/>
                    <a:pt x="19288" y="18035"/>
                  </a:cubicBezTo>
                  <a:cubicBezTo>
                    <a:pt x="19555" y="18227"/>
                    <a:pt x="19877" y="18312"/>
                    <a:pt x="20256" y="18312"/>
                  </a:cubicBezTo>
                  <a:cubicBezTo>
                    <a:pt x="22803" y="18312"/>
                    <a:pt x="27937" y="14473"/>
                    <a:pt x="36619" y="13681"/>
                  </a:cubicBezTo>
                  <a:cubicBezTo>
                    <a:pt x="46621" y="12634"/>
                    <a:pt x="52821" y="10926"/>
                    <a:pt x="52821" y="10926"/>
                  </a:cubicBezTo>
                  <a:lnTo>
                    <a:pt x="52353" y="8501"/>
                  </a:lnTo>
                  <a:cubicBezTo>
                    <a:pt x="52353" y="8501"/>
                    <a:pt x="52242" y="6104"/>
                    <a:pt x="48688" y="3459"/>
                  </a:cubicBezTo>
                  <a:cubicBezTo>
                    <a:pt x="46397" y="1699"/>
                    <a:pt x="43741" y="1"/>
                    <a:pt x="40670"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28" name="Google Shape;9628;p60"/>
            <p:cNvSpPr/>
            <p:nvPr/>
          </p:nvSpPr>
          <p:spPr>
            <a:xfrm rot="707634" flipH="1">
              <a:off x="5335933" y="2630902"/>
              <a:ext cx="39412" cy="39968"/>
            </a:xfrm>
            <a:custGeom>
              <a:avLst/>
              <a:gdLst/>
              <a:ahLst/>
              <a:cxnLst/>
              <a:rect l="l" t="t" r="r" b="b"/>
              <a:pathLst>
                <a:path w="1489" h="1510" extrusionOk="0">
                  <a:moveTo>
                    <a:pt x="866" y="0"/>
                  </a:moveTo>
                  <a:cubicBezTo>
                    <a:pt x="810" y="0"/>
                    <a:pt x="751" y="7"/>
                    <a:pt x="689" y="21"/>
                  </a:cubicBezTo>
                  <a:cubicBezTo>
                    <a:pt x="359" y="21"/>
                    <a:pt x="1" y="380"/>
                    <a:pt x="1" y="820"/>
                  </a:cubicBezTo>
                  <a:cubicBezTo>
                    <a:pt x="1" y="1179"/>
                    <a:pt x="359" y="1509"/>
                    <a:pt x="800" y="1509"/>
                  </a:cubicBezTo>
                  <a:cubicBezTo>
                    <a:pt x="1268" y="1399"/>
                    <a:pt x="1488" y="1068"/>
                    <a:pt x="1488" y="710"/>
                  </a:cubicBezTo>
                  <a:cubicBezTo>
                    <a:pt x="1488" y="303"/>
                    <a:pt x="1239" y="0"/>
                    <a:pt x="866" y="0"/>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29" name="Google Shape;9629;p60"/>
            <p:cNvSpPr/>
            <p:nvPr/>
          </p:nvSpPr>
          <p:spPr>
            <a:xfrm rot="707634" flipH="1">
              <a:off x="4881169" y="2518189"/>
              <a:ext cx="42324" cy="39968"/>
            </a:xfrm>
            <a:custGeom>
              <a:avLst/>
              <a:gdLst/>
              <a:ahLst/>
              <a:cxnLst/>
              <a:rect l="l" t="t" r="r" b="b"/>
              <a:pathLst>
                <a:path w="1599" h="1510" extrusionOk="0">
                  <a:moveTo>
                    <a:pt x="799" y="0"/>
                  </a:moveTo>
                  <a:cubicBezTo>
                    <a:pt x="331" y="111"/>
                    <a:pt x="0" y="469"/>
                    <a:pt x="0" y="800"/>
                  </a:cubicBezTo>
                  <a:cubicBezTo>
                    <a:pt x="96" y="1207"/>
                    <a:pt x="358" y="1510"/>
                    <a:pt x="660" y="1510"/>
                  </a:cubicBezTo>
                  <a:cubicBezTo>
                    <a:pt x="706" y="1510"/>
                    <a:pt x="752" y="1503"/>
                    <a:pt x="799" y="1488"/>
                  </a:cubicBezTo>
                  <a:cubicBezTo>
                    <a:pt x="1268" y="1488"/>
                    <a:pt x="1598" y="1158"/>
                    <a:pt x="1598" y="800"/>
                  </a:cubicBezTo>
                  <a:cubicBezTo>
                    <a:pt x="1488" y="359"/>
                    <a:pt x="1130" y="0"/>
                    <a:pt x="799" y="0"/>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30" name="Google Shape;9630;p60"/>
            <p:cNvSpPr/>
            <p:nvPr/>
          </p:nvSpPr>
          <p:spPr>
            <a:xfrm rot="707634" flipH="1">
              <a:off x="4990661" y="2500810"/>
              <a:ext cx="42324" cy="39412"/>
            </a:xfrm>
            <a:custGeom>
              <a:avLst/>
              <a:gdLst/>
              <a:ahLst/>
              <a:cxnLst/>
              <a:rect l="l" t="t" r="r" b="b"/>
              <a:pathLst>
                <a:path w="1599" h="1489" extrusionOk="0">
                  <a:moveTo>
                    <a:pt x="800" y="1"/>
                  </a:moveTo>
                  <a:cubicBezTo>
                    <a:pt x="359" y="1"/>
                    <a:pt x="0" y="331"/>
                    <a:pt x="0" y="800"/>
                  </a:cubicBezTo>
                  <a:cubicBezTo>
                    <a:pt x="111" y="1268"/>
                    <a:pt x="469" y="1488"/>
                    <a:pt x="800" y="1488"/>
                  </a:cubicBezTo>
                  <a:cubicBezTo>
                    <a:pt x="1268" y="1488"/>
                    <a:pt x="1599" y="1158"/>
                    <a:pt x="1488" y="689"/>
                  </a:cubicBezTo>
                  <a:cubicBezTo>
                    <a:pt x="1488" y="331"/>
                    <a:pt x="1158" y="1"/>
                    <a:pt x="800" y="1"/>
                  </a:cubicBezTo>
                  <a:close/>
                </a:path>
              </a:pathLst>
            </a:custGeom>
            <a:solidFill>
              <a:srgbClr val="E9982B"/>
            </a:solidFill>
            <a:ln>
              <a:noFill/>
            </a:ln>
          </p:spPr>
          <p:txBody>
            <a:bodyPr spcFirstLastPara="1" wrap="square" lIns="182850" tIns="182850" rIns="182850" bIns="182850" anchor="ctr" anchorCtr="0">
              <a:noAutofit/>
            </a:bodyPr>
            <a:lstStyle/>
            <a:p>
              <a:endParaRPr sz="3600"/>
            </a:p>
          </p:txBody>
        </p:sp>
        <p:sp>
          <p:nvSpPr>
            <p:cNvPr id="9633" name="Google Shape;9633;p60"/>
            <p:cNvSpPr/>
            <p:nvPr/>
          </p:nvSpPr>
          <p:spPr>
            <a:xfrm rot="707634" flipH="1">
              <a:off x="4791978" y="2074106"/>
              <a:ext cx="975851" cy="508756"/>
            </a:xfrm>
            <a:custGeom>
              <a:avLst/>
              <a:gdLst/>
              <a:ahLst/>
              <a:cxnLst/>
              <a:rect l="l" t="t" r="r" b="b"/>
              <a:pathLst>
                <a:path w="36868" h="19221" extrusionOk="0">
                  <a:moveTo>
                    <a:pt x="32506" y="0"/>
                  </a:moveTo>
                  <a:cubicBezTo>
                    <a:pt x="31310" y="0"/>
                    <a:pt x="29617" y="92"/>
                    <a:pt x="27224" y="349"/>
                  </a:cubicBezTo>
                  <a:cubicBezTo>
                    <a:pt x="18847" y="1396"/>
                    <a:pt x="6999" y="5171"/>
                    <a:pt x="0" y="9414"/>
                  </a:cubicBezTo>
                  <a:cubicBezTo>
                    <a:pt x="0" y="9414"/>
                    <a:pt x="248" y="15283"/>
                    <a:pt x="4023" y="17350"/>
                  </a:cubicBezTo>
                  <a:cubicBezTo>
                    <a:pt x="6059" y="18498"/>
                    <a:pt x="9269" y="19221"/>
                    <a:pt x="13434" y="19221"/>
                  </a:cubicBezTo>
                  <a:cubicBezTo>
                    <a:pt x="16767" y="19221"/>
                    <a:pt x="20712" y="18758"/>
                    <a:pt x="25157" y="17680"/>
                  </a:cubicBezTo>
                  <a:cubicBezTo>
                    <a:pt x="35132" y="15283"/>
                    <a:pt x="36868" y="11618"/>
                    <a:pt x="36868" y="7127"/>
                  </a:cubicBezTo>
                  <a:cubicBezTo>
                    <a:pt x="36757" y="2773"/>
                    <a:pt x="35380" y="597"/>
                    <a:pt x="35380" y="597"/>
                  </a:cubicBezTo>
                  <a:cubicBezTo>
                    <a:pt x="35380" y="597"/>
                    <a:pt x="35550" y="0"/>
                    <a:pt x="32506"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34" name="Google Shape;9634;p60"/>
            <p:cNvSpPr/>
            <p:nvPr/>
          </p:nvSpPr>
          <p:spPr>
            <a:xfrm rot="707634" flipH="1">
              <a:off x="4887538" y="1977855"/>
              <a:ext cx="109422" cy="81841"/>
            </a:xfrm>
            <a:custGeom>
              <a:avLst/>
              <a:gdLst/>
              <a:ahLst/>
              <a:cxnLst/>
              <a:rect l="l" t="t" r="r" b="b"/>
              <a:pathLst>
                <a:path w="4134" h="3092" extrusionOk="0">
                  <a:moveTo>
                    <a:pt x="3087" y="1"/>
                  </a:moveTo>
                  <a:lnTo>
                    <a:pt x="1" y="1021"/>
                  </a:lnTo>
                  <a:cubicBezTo>
                    <a:pt x="1" y="1021"/>
                    <a:pt x="1378" y="2977"/>
                    <a:pt x="2508" y="3087"/>
                  </a:cubicBezTo>
                  <a:cubicBezTo>
                    <a:pt x="2542" y="3090"/>
                    <a:pt x="2576" y="3092"/>
                    <a:pt x="2608" y="3092"/>
                  </a:cubicBezTo>
                  <a:cubicBezTo>
                    <a:pt x="3693" y="3092"/>
                    <a:pt x="4134" y="1379"/>
                    <a:pt x="4134" y="1379"/>
                  </a:cubicBezTo>
                  <a:lnTo>
                    <a:pt x="3087"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35" name="Google Shape;9635;p60"/>
            <p:cNvSpPr/>
            <p:nvPr/>
          </p:nvSpPr>
          <p:spPr>
            <a:xfrm rot="707634" flipH="1">
              <a:off x="5503925" y="2280593"/>
              <a:ext cx="255291" cy="159977"/>
            </a:xfrm>
            <a:custGeom>
              <a:avLst/>
              <a:gdLst/>
              <a:ahLst/>
              <a:cxnLst/>
              <a:rect l="l" t="t" r="r" b="b"/>
              <a:pathLst>
                <a:path w="9645" h="6044" extrusionOk="0">
                  <a:moveTo>
                    <a:pt x="9534" y="0"/>
                  </a:moveTo>
                  <a:cubicBezTo>
                    <a:pt x="9534" y="1"/>
                    <a:pt x="0" y="3224"/>
                    <a:pt x="441" y="4244"/>
                  </a:cubicBezTo>
                  <a:cubicBezTo>
                    <a:pt x="800" y="5046"/>
                    <a:pt x="3442" y="6043"/>
                    <a:pt x="5648" y="6043"/>
                  </a:cubicBezTo>
                  <a:cubicBezTo>
                    <a:pt x="6321" y="6043"/>
                    <a:pt x="6953" y="5951"/>
                    <a:pt x="7468" y="5732"/>
                  </a:cubicBezTo>
                  <a:cubicBezTo>
                    <a:pt x="9644" y="4823"/>
                    <a:pt x="9534" y="1"/>
                    <a:pt x="953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9636" name="Google Shape;9636;p60"/>
            <p:cNvSpPr/>
            <p:nvPr/>
          </p:nvSpPr>
          <p:spPr>
            <a:xfrm rot="707634" flipH="1">
              <a:off x="4868106" y="1943370"/>
              <a:ext cx="975957" cy="425406"/>
            </a:xfrm>
            <a:custGeom>
              <a:avLst/>
              <a:gdLst/>
              <a:ahLst/>
              <a:cxnLst/>
              <a:rect l="l" t="t" r="r" b="b"/>
              <a:pathLst>
                <a:path w="36872" h="16072" extrusionOk="0">
                  <a:moveTo>
                    <a:pt x="36860" y="5963"/>
                  </a:moveTo>
                  <a:lnTo>
                    <a:pt x="36868" y="5987"/>
                  </a:lnTo>
                  <a:cubicBezTo>
                    <a:pt x="36868" y="5987"/>
                    <a:pt x="36872" y="5977"/>
                    <a:pt x="36860" y="5963"/>
                  </a:cubicBezTo>
                  <a:close/>
                  <a:moveTo>
                    <a:pt x="31909" y="0"/>
                  </a:moveTo>
                  <a:cubicBezTo>
                    <a:pt x="28971" y="0"/>
                    <a:pt x="23797" y="421"/>
                    <a:pt x="15734" y="2405"/>
                  </a:cubicBezTo>
                  <a:cubicBezTo>
                    <a:pt x="1736" y="5739"/>
                    <a:pt x="0" y="11029"/>
                    <a:pt x="0" y="11360"/>
                  </a:cubicBezTo>
                  <a:cubicBezTo>
                    <a:pt x="0" y="11718"/>
                    <a:pt x="1846" y="16072"/>
                    <a:pt x="1846" y="16072"/>
                  </a:cubicBezTo>
                  <a:cubicBezTo>
                    <a:pt x="1846" y="16072"/>
                    <a:pt x="8955" y="11250"/>
                    <a:pt x="23091" y="8163"/>
                  </a:cubicBezTo>
                  <a:cubicBezTo>
                    <a:pt x="32190" y="6226"/>
                    <a:pt x="35283" y="5883"/>
                    <a:pt x="36332" y="5883"/>
                  </a:cubicBezTo>
                  <a:cubicBezTo>
                    <a:pt x="36731" y="5883"/>
                    <a:pt x="36834" y="5932"/>
                    <a:pt x="36860" y="5963"/>
                  </a:cubicBezTo>
                  <a:lnTo>
                    <a:pt x="36860" y="5963"/>
                  </a:lnTo>
                  <a:lnTo>
                    <a:pt x="35022" y="228"/>
                  </a:lnTo>
                  <a:cubicBezTo>
                    <a:pt x="35022" y="228"/>
                    <a:pt x="34071" y="0"/>
                    <a:pt x="31909"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37" name="Google Shape;9637;p60"/>
            <p:cNvSpPr/>
            <p:nvPr/>
          </p:nvSpPr>
          <p:spPr>
            <a:xfrm rot="707634" flipH="1">
              <a:off x="5606435" y="2385110"/>
              <a:ext cx="260320" cy="218473"/>
            </a:xfrm>
            <a:custGeom>
              <a:avLst/>
              <a:gdLst/>
              <a:ahLst/>
              <a:cxnLst/>
              <a:rect l="l" t="t" r="r" b="b"/>
              <a:pathLst>
                <a:path w="9835" h="8254" extrusionOk="0">
                  <a:moveTo>
                    <a:pt x="1249" y="0"/>
                  </a:moveTo>
                  <a:cubicBezTo>
                    <a:pt x="428" y="0"/>
                    <a:pt x="1" y="426"/>
                    <a:pt x="190" y="1461"/>
                  </a:cubicBezTo>
                  <a:cubicBezTo>
                    <a:pt x="631" y="3527"/>
                    <a:pt x="411" y="6393"/>
                    <a:pt x="2946" y="7881"/>
                  </a:cubicBezTo>
                  <a:cubicBezTo>
                    <a:pt x="3428" y="8146"/>
                    <a:pt x="3975" y="8254"/>
                    <a:pt x="4545" y="8254"/>
                  </a:cubicBezTo>
                  <a:cubicBezTo>
                    <a:pt x="6941" y="8254"/>
                    <a:pt x="9745" y="6345"/>
                    <a:pt x="9834" y="6145"/>
                  </a:cubicBezTo>
                  <a:lnTo>
                    <a:pt x="8898" y="3390"/>
                  </a:lnTo>
                  <a:cubicBezTo>
                    <a:pt x="8898" y="3390"/>
                    <a:pt x="6721" y="1902"/>
                    <a:pt x="4213" y="882"/>
                  </a:cubicBezTo>
                  <a:cubicBezTo>
                    <a:pt x="3020" y="337"/>
                    <a:pt x="1979" y="0"/>
                    <a:pt x="1249"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9638" name="Google Shape;9638;p60"/>
            <p:cNvSpPr/>
            <p:nvPr/>
          </p:nvSpPr>
          <p:spPr>
            <a:xfrm rot="707634" flipH="1">
              <a:off x="5153049" y="2253438"/>
              <a:ext cx="109448" cy="113075"/>
            </a:xfrm>
            <a:custGeom>
              <a:avLst/>
              <a:gdLst/>
              <a:ahLst/>
              <a:cxnLst/>
              <a:rect l="l" t="t" r="r" b="b"/>
              <a:pathLst>
                <a:path w="4135" h="4272" extrusionOk="0">
                  <a:moveTo>
                    <a:pt x="2067" y="1"/>
                  </a:moveTo>
                  <a:cubicBezTo>
                    <a:pt x="910" y="1"/>
                    <a:pt x="1" y="937"/>
                    <a:pt x="1" y="2205"/>
                  </a:cubicBezTo>
                  <a:cubicBezTo>
                    <a:pt x="1" y="3335"/>
                    <a:pt x="910" y="4271"/>
                    <a:pt x="2067" y="4271"/>
                  </a:cubicBezTo>
                  <a:cubicBezTo>
                    <a:pt x="3225" y="4271"/>
                    <a:pt x="4134" y="3335"/>
                    <a:pt x="4134" y="2205"/>
                  </a:cubicBezTo>
                  <a:cubicBezTo>
                    <a:pt x="4134" y="937"/>
                    <a:pt x="3225" y="1"/>
                    <a:pt x="2067"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639" name="Google Shape;9639;p60"/>
            <p:cNvSpPr/>
            <p:nvPr/>
          </p:nvSpPr>
          <p:spPr>
            <a:xfrm rot="707634" flipH="1">
              <a:off x="5317988" y="2268517"/>
              <a:ext cx="45235" cy="45235"/>
            </a:xfrm>
            <a:custGeom>
              <a:avLst/>
              <a:gdLst/>
              <a:ahLst/>
              <a:cxnLst/>
              <a:rect l="l" t="t" r="r" b="b"/>
              <a:pathLst>
                <a:path w="1709" h="1709" extrusionOk="0">
                  <a:moveTo>
                    <a:pt x="910" y="1"/>
                  </a:moveTo>
                  <a:cubicBezTo>
                    <a:pt x="469" y="1"/>
                    <a:pt x="0" y="331"/>
                    <a:pt x="0" y="800"/>
                  </a:cubicBezTo>
                  <a:cubicBezTo>
                    <a:pt x="0" y="1268"/>
                    <a:pt x="469" y="1709"/>
                    <a:pt x="910" y="1709"/>
                  </a:cubicBezTo>
                  <a:cubicBezTo>
                    <a:pt x="1378" y="1709"/>
                    <a:pt x="1709" y="1268"/>
                    <a:pt x="1709" y="800"/>
                  </a:cubicBezTo>
                  <a:cubicBezTo>
                    <a:pt x="1709" y="331"/>
                    <a:pt x="1378" y="1"/>
                    <a:pt x="910"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640" name="Google Shape;9640;p60"/>
            <p:cNvSpPr/>
            <p:nvPr/>
          </p:nvSpPr>
          <p:spPr>
            <a:xfrm rot="707634" flipH="1">
              <a:off x="5128293" y="2176134"/>
              <a:ext cx="45950" cy="48888"/>
            </a:xfrm>
            <a:custGeom>
              <a:avLst/>
              <a:gdLst/>
              <a:ahLst/>
              <a:cxnLst/>
              <a:rect l="l" t="t" r="r" b="b"/>
              <a:pathLst>
                <a:path w="1736" h="1847" extrusionOk="0">
                  <a:moveTo>
                    <a:pt x="909" y="0"/>
                  </a:moveTo>
                  <a:cubicBezTo>
                    <a:pt x="358" y="0"/>
                    <a:pt x="0" y="469"/>
                    <a:pt x="0" y="910"/>
                  </a:cubicBezTo>
                  <a:cubicBezTo>
                    <a:pt x="0" y="1378"/>
                    <a:pt x="358" y="1846"/>
                    <a:pt x="909" y="1846"/>
                  </a:cubicBezTo>
                  <a:cubicBezTo>
                    <a:pt x="1378" y="1846"/>
                    <a:pt x="1736" y="1378"/>
                    <a:pt x="1736" y="910"/>
                  </a:cubicBezTo>
                  <a:cubicBezTo>
                    <a:pt x="1736" y="469"/>
                    <a:pt x="1378" y="0"/>
                    <a:pt x="909"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641" name="Google Shape;9641;p60"/>
            <p:cNvSpPr/>
            <p:nvPr/>
          </p:nvSpPr>
          <p:spPr>
            <a:xfrm rot="707634" flipH="1">
              <a:off x="5348493" y="2156666"/>
              <a:ext cx="124747" cy="127659"/>
            </a:xfrm>
            <a:custGeom>
              <a:avLst/>
              <a:gdLst/>
              <a:ahLst/>
              <a:cxnLst/>
              <a:rect l="l" t="t" r="r" b="b"/>
              <a:pathLst>
                <a:path w="4713" h="4823" extrusionOk="0">
                  <a:moveTo>
                    <a:pt x="4354" y="1"/>
                  </a:moveTo>
                  <a:cubicBezTo>
                    <a:pt x="4354" y="1"/>
                    <a:pt x="2398" y="1"/>
                    <a:pt x="1268" y="1709"/>
                  </a:cubicBezTo>
                  <a:cubicBezTo>
                    <a:pt x="221" y="3445"/>
                    <a:pt x="1" y="4823"/>
                    <a:pt x="1" y="4823"/>
                  </a:cubicBezTo>
                  <a:cubicBezTo>
                    <a:pt x="1131" y="2398"/>
                    <a:pt x="4713" y="1158"/>
                    <a:pt x="4713" y="1158"/>
                  </a:cubicBezTo>
                  <a:lnTo>
                    <a:pt x="4354" y="1"/>
                  </a:ln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642" name="Google Shape;9642;p60"/>
            <p:cNvSpPr/>
            <p:nvPr/>
          </p:nvSpPr>
          <p:spPr>
            <a:xfrm rot="707634" flipH="1">
              <a:off x="5103366" y="2046138"/>
              <a:ext cx="127659" cy="84965"/>
            </a:xfrm>
            <a:custGeom>
              <a:avLst/>
              <a:gdLst/>
              <a:ahLst/>
              <a:cxnLst/>
              <a:rect l="l" t="t" r="r" b="b"/>
              <a:pathLst>
                <a:path w="4823" h="3210" extrusionOk="0">
                  <a:moveTo>
                    <a:pt x="486" y="0"/>
                  </a:moveTo>
                  <a:cubicBezTo>
                    <a:pt x="364" y="0"/>
                    <a:pt x="239" y="4"/>
                    <a:pt x="111" y="13"/>
                  </a:cubicBezTo>
                  <a:lnTo>
                    <a:pt x="1" y="1721"/>
                  </a:lnTo>
                  <a:cubicBezTo>
                    <a:pt x="1" y="1721"/>
                    <a:pt x="111" y="1611"/>
                    <a:pt x="1488" y="1611"/>
                  </a:cubicBezTo>
                  <a:cubicBezTo>
                    <a:pt x="2756" y="1611"/>
                    <a:pt x="4823" y="3209"/>
                    <a:pt x="4823" y="3209"/>
                  </a:cubicBezTo>
                  <a:cubicBezTo>
                    <a:pt x="4823" y="3209"/>
                    <a:pt x="3873" y="0"/>
                    <a:pt x="486"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9643" name="Google Shape;9643;p60"/>
            <p:cNvSpPr/>
            <p:nvPr/>
          </p:nvSpPr>
          <p:spPr>
            <a:xfrm rot="707634" flipH="1">
              <a:off x="5069447" y="2332274"/>
              <a:ext cx="222470" cy="140046"/>
            </a:xfrm>
            <a:custGeom>
              <a:avLst/>
              <a:gdLst/>
              <a:ahLst/>
              <a:cxnLst/>
              <a:rect l="l" t="t" r="r" b="b"/>
              <a:pathLst>
                <a:path w="8405" h="5291" fill="none" extrusionOk="0">
                  <a:moveTo>
                    <a:pt x="1" y="3224"/>
                  </a:moveTo>
                  <a:cubicBezTo>
                    <a:pt x="1" y="3224"/>
                    <a:pt x="1626" y="5291"/>
                    <a:pt x="4961" y="4354"/>
                  </a:cubicBezTo>
                  <a:cubicBezTo>
                    <a:pt x="8405" y="3334"/>
                    <a:pt x="8267" y="0"/>
                    <a:pt x="8267" y="0"/>
                  </a:cubicBezTo>
                </a:path>
              </a:pathLst>
            </a:custGeom>
            <a:solidFill>
              <a:srgbClr val="392410"/>
            </a:solidFill>
            <a:ln w="5500" cap="flat" cmpd="sng">
              <a:solidFill>
                <a:srgbClr val="000000"/>
              </a:solidFill>
              <a:prstDash val="solid"/>
              <a:miter lim="27554"/>
              <a:headEnd type="none" w="sm" len="sm"/>
              <a:tailEnd type="none" w="sm" len="sm"/>
            </a:ln>
          </p:spPr>
          <p:txBody>
            <a:bodyPr spcFirstLastPara="1" wrap="square" lIns="182850" tIns="182850" rIns="182850" bIns="182850" anchor="ctr" anchorCtr="0">
              <a:noAutofit/>
            </a:bodyPr>
            <a:lstStyle/>
            <a:p>
              <a:endParaRPr sz="3600"/>
            </a:p>
          </p:txBody>
        </p:sp>
        <p:sp>
          <p:nvSpPr>
            <p:cNvPr id="9644" name="Google Shape;9644;p60"/>
            <p:cNvSpPr/>
            <p:nvPr/>
          </p:nvSpPr>
          <p:spPr>
            <a:xfrm rot="707634" flipH="1">
              <a:off x="6240993" y="2034215"/>
              <a:ext cx="218817" cy="218817"/>
            </a:xfrm>
            <a:custGeom>
              <a:avLst/>
              <a:gdLst/>
              <a:ahLst/>
              <a:cxnLst/>
              <a:rect l="l" t="t" r="r" b="b"/>
              <a:pathLst>
                <a:path w="8267" h="8267" extrusionOk="0">
                  <a:moveTo>
                    <a:pt x="4133" y="0"/>
                  </a:moveTo>
                  <a:cubicBezTo>
                    <a:pt x="1819" y="0"/>
                    <a:pt x="0" y="1819"/>
                    <a:pt x="0" y="4133"/>
                  </a:cubicBezTo>
                  <a:cubicBezTo>
                    <a:pt x="0" y="6420"/>
                    <a:pt x="1819" y="8266"/>
                    <a:pt x="4133" y="8266"/>
                  </a:cubicBezTo>
                  <a:cubicBezTo>
                    <a:pt x="6420" y="8266"/>
                    <a:pt x="8266" y="6420"/>
                    <a:pt x="8266" y="4133"/>
                  </a:cubicBezTo>
                  <a:cubicBezTo>
                    <a:pt x="8266" y="1819"/>
                    <a:pt x="6420" y="0"/>
                    <a:pt x="413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9654" name="Google Shape;9654;p60"/>
            <p:cNvSpPr/>
            <p:nvPr/>
          </p:nvSpPr>
          <p:spPr>
            <a:xfrm rot="707634" flipH="1">
              <a:off x="5696360" y="2452842"/>
              <a:ext cx="127659" cy="99946"/>
            </a:xfrm>
            <a:custGeom>
              <a:avLst/>
              <a:gdLst/>
              <a:ahLst/>
              <a:cxnLst/>
              <a:rect l="l" t="t" r="r" b="b"/>
              <a:pathLst>
                <a:path w="4823" h="3776" extrusionOk="0">
                  <a:moveTo>
                    <a:pt x="221" y="0"/>
                  </a:moveTo>
                  <a:lnTo>
                    <a:pt x="221" y="0"/>
                  </a:lnTo>
                  <a:cubicBezTo>
                    <a:pt x="221" y="0"/>
                    <a:pt x="0" y="1846"/>
                    <a:pt x="1020" y="2645"/>
                  </a:cubicBezTo>
                  <a:cubicBezTo>
                    <a:pt x="2177" y="3555"/>
                    <a:pt x="4822" y="3775"/>
                    <a:pt x="4822" y="3775"/>
                  </a:cubicBezTo>
                  <a:cubicBezTo>
                    <a:pt x="4822" y="3775"/>
                    <a:pt x="4822" y="2535"/>
                    <a:pt x="3775" y="1598"/>
                  </a:cubicBezTo>
                  <a:cubicBezTo>
                    <a:pt x="2756" y="799"/>
                    <a:pt x="221" y="0"/>
                    <a:pt x="221"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655" name="Google Shape;9655;p60"/>
            <p:cNvSpPr/>
            <p:nvPr/>
          </p:nvSpPr>
          <p:spPr>
            <a:xfrm rot="707634" flipH="1">
              <a:off x="4756964" y="1948839"/>
              <a:ext cx="121809" cy="142958"/>
            </a:xfrm>
            <a:custGeom>
              <a:avLst/>
              <a:gdLst/>
              <a:ahLst/>
              <a:cxnLst/>
              <a:rect l="l" t="t" r="r" b="b"/>
              <a:pathLst>
                <a:path w="4602" h="5401" extrusionOk="0">
                  <a:moveTo>
                    <a:pt x="3555" y="0"/>
                  </a:moveTo>
                  <a:cubicBezTo>
                    <a:pt x="3555" y="0"/>
                    <a:pt x="1709" y="1047"/>
                    <a:pt x="799" y="2535"/>
                  </a:cubicBezTo>
                  <a:cubicBezTo>
                    <a:pt x="0" y="4023"/>
                    <a:pt x="579" y="5401"/>
                    <a:pt x="579" y="5401"/>
                  </a:cubicBezTo>
                  <a:cubicBezTo>
                    <a:pt x="579" y="5401"/>
                    <a:pt x="2535" y="5401"/>
                    <a:pt x="3555" y="4023"/>
                  </a:cubicBezTo>
                  <a:cubicBezTo>
                    <a:pt x="4602" y="2535"/>
                    <a:pt x="3555" y="0"/>
                    <a:pt x="3555"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9698" name="Google Shape;9698;p60"/>
            <p:cNvSpPr/>
            <p:nvPr/>
          </p:nvSpPr>
          <p:spPr>
            <a:xfrm flipH="1">
              <a:off x="6307295" y="1610687"/>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sp>
        <p:nvSpPr>
          <p:cNvPr id="9699" name="Google Shape;9699;p60"/>
          <p:cNvSpPr/>
          <p:nvPr/>
        </p:nvSpPr>
        <p:spPr>
          <a:xfrm flipH="1">
            <a:off x="7585391" y="1240174"/>
            <a:ext cx="94746" cy="94808"/>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9700" name="Google Shape;9700;p60"/>
          <p:cNvSpPr/>
          <p:nvPr/>
        </p:nvSpPr>
        <p:spPr>
          <a:xfrm flipH="1">
            <a:off x="11700191" y="1544974"/>
            <a:ext cx="94746" cy="94808"/>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pic>
        <p:nvPicPr>
          <p:cNvPr id="2" name="7 Christmas Tree Music Box">
            <a:hlinkClick r:id="" action="ppaction://media"/>
            <a:extLst>
              <a:ext uri="{FF2B5EF4-FFF2-40B4-BE49-F238E27FC236}">
                <a16:creationId xmlns:a16="http://schemas.microsoft.com/office/drawing/2014/main" id="{01EE8D03-E1D3-43DB-9433-4C6A66A1BC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38012" y="-1489848"/>
            <a:ext cx="1219200" cy="1219200"/>
          </a:xfrm>
          <a:prstGeom prst="rect">
            <a:avLst/>
          </a:prstGeom>
        </p:spPr>
      </p:pic>
      <p:pic>
        <p:nvPicPr>
          <p:cNvPr id="149" name="Picture 148">
            <a:extLst>
              <a:ext uri="{FF2B5EF4-FFF2-40B4-BE49-F238E27FC236}">
                <a16:creationId xmlns:a16="http://schemas.microsoft.com/office/drawing/2014/main" id="{D770B0FE-579D-4679-AC1B-F1373666997F}"/>
              </a:ext>
            </a:extLst>
          </p:cNvPr>
          <p:cNvPicPr>
            <a:picLocks noChangeAspect="1"/>
          </p:cNvPicPr>
          <p:nvPr/>
        </p:nvPicPr>
        <p:blipFill>
          <a:blip r:embed="rId7"/>
          <a:stretch>
            <a:fillRect/>
          </a:stretch>
        </p:blipFill>
        <p:spPr>
          <a:xfrm>
            <a:off x="17127851" y="104341"/>
            <a:ext cx="1043302" cy="1043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139"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50" fill="hold">
                                          <p:stCondLst>
                                            <p:cond delay="0"/>
                                          </p:stCondLst>
                                        </p:cTn>
                                        <p:tgtEl>
                                          <p:spTgt spid="7"/>
                                        </p:tgtEl>
                                        <p:attrNameLst>
                                          <p:attrName>r</p:attrName>
                                        </p:attrNameLst>
                                      </p:cBhvr>
                                    </p:animRot>
                                    <p:animRot by="-240000">
                                      <p:cBhvr>
                                        <p:cTn id="15" dur="100" fill="hold">
                                          <p:stCondLst>
                                            <p:cond delay="100"/>
                                          </p:stCondLst>
                                        </p:cTn>
                                        <p:tgtEl>
                                          <p:spTgt spid="7"/>
                                        </p:tgtEl>
                                        <p:attrNameLst>
                                          <p:attrName>r</p:attrName>
                                        </p:attrNameLst>
                                      </p:cBhvr>
                                    </p:animRot>
                                    <p:animRot by="240000">
                                      <p:cBhvr>
                                        <p:cTn id="16" dur="100" fill="hold">
                                          <p:stCondLst>
                                            <p:cond delay="200"/>
                                          </p:stCondLst>
                                        </p:cTn>
                                        <p:tgtEl>
                                          <p:spTgt spid="7"/>
                                        </p:tgtEl>
                                        <p:attrNameLst>
                                          <p:attrName>r</p:attrName>
                                        </p:attrNameLst>
                                      </p:cBhvr>
                                    </p:animRot>
                                    <p:animRot by="-240000">
                                      <p:cBhvr>
                                        <p:cTn id="17" dur="100" fill="hold">
                                          <p:stCondLst>
                                            <p:cond delay="300"/>
                                          </p:stCondLst>
                                        </p:cTn>
                                        <p:tgtEl>
                                          <p:spTgt spid="7"/>
                                        </p:tgtEl>
                                        <p:attrNameLst>
                                          <p:attrName>r</p:attrName>
                                        </p:attrNameLst>
                                      </p:cBhvr>
                                    </p:animRot>
                                    <p:animRot by="120000">
                                      <p:cBhvr>
                                        <p:cTn id="18" dur="100" fill="hold">
                                          <p:stCondLst>
                                            <p:cond delay="400"/>
                                          </p:stCondLst>
                                        </p:cTn>
                                        <p:tgtEl>
                                          <p:spTgt spid="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75" fill="hold">
                                          <p:stCondLst>
                                            <p:cond delay="0"/>
                                          </p:stCondLst>
                                        </p:cTn>
                                        <p:tgtEl>
                                          <p:spTgt spid="12"/>
                                        </p:tgtEl>
                                        <p:attrNameLst>
                                          <p:attrName>r</p:attrName>
                                        </p:attrNameLst>
                                      </p:cBhvr>
                                    </p:animRot>
                                    <p:animRot by="-240000">
                                      <p:cBhvr>
                                        <p:cTn id="21" dur="350" fill="hold">
                                          <p:stCondLst>
                                            <p:cond delay="350"/>
                                          </p:stCondLst>
                                        </p:cTn>
                                        <p:tgtEl>
                                          <p:spTgt spid="12"/>
                                        </p:tgtEl>
                                        <p:attrNameLst>
                                          <p:attrName>r</p:attrName>
                                        </p:attrNameLst>
                                      </p:cBhvr>
                                    </p:animRot>
                                    <p:animRot by="240000">
                                      <p:cBhvr>
                                        <p:cTn id="22" dur="350" fill="hold">
                                          <p:stCondLst>
                                            <p:cond delay="700"/>
                                          </p:stCondLst>
                                        </p:cTn>
                                        <p:tgtEl>
                                          <p:spTgt spid="12"/>
                                        </p:tgtEl>
                                        <p:attrNameLst>
                                          <p:attrName>r</p:attrName>
                                        </p:attrNameLst>
                                      </p:cBhvr>
                                    </p:animRot>
                                    <p:animRot by="-240000">
                                      <p:cBhvr>
                                        <p:cTn id="23" dur="350" fill="hold">
                                          <p:stCondLst>
                                            <p:cond delay="1050"/>
                                          </p:stCondLst>
                                        </p:cTn>
                                        <p:tgtEl>
                                          <p:spTgt spid="12"/>
                                        </p:tgtEl>
                                        <p:attrNameLst>
                                          <p:attrName>r</p:attrName>
                                        </p:attrNameLst>
                                      </p:cBhvr>
                                    </p:animRot>
                                    <p:animRot by="120000">
                                      <p:cBhvr>
                                        <p:cTn id="24" dur="350" fill="hold">
                                          <p:stCondLst>
                                            <p:cond delay="1400"/>
                                          </p:stCondLst>
                                        </p:cTn>
                                        <p:tgtEl>
                                          <p:spTgt spid="12"/>
                                        </p:tgtEl>
                                        <p:attrNameLst>
                                          <p:attrName>r</p:attrName>
                                        </p:attrNameLst>
                                      </p:cBhvr>
                                    </p:animRot>
                                  </p:childTnLst>
                                </p:cTn>
                              </p:par>
                              <p:par>
                                <p:cTn id="25" presetID="56" presetClass="entr" presetSubtype="0" fill="hold" grpId="0" nodeType="withEffect">
                                  <p:stCondLst>
                                    <p:cond delay="0"/>
                                  </p:stCondLst>
                                  <p:iterate type="lt">
                                    <p:tmPct val="10000"/>
                                  </p:iterate>
                                  <p:childTnLst>
                                    <p:set>
                                      <p:cBhvr>
                                        <p:cTn id="26" dur="1" fill="hold">
                                          <p:stCondLst>
                                            <p:cond delay="0"/>
                                          </p:stCondLst>
                                        </p:cTn>
                                        <p:tgtEl>
                                          <p:spTgt spid="9692"/>
                                        </p:tgtEl>
                                        <p:attrNameLst>
                                          <p:attrName>style.visibility</p:attrName>
                                        </p:attrNameLst>
                                      </p:cBhvr>
                                      <p:to>
                                        <p:strVal val="visible"/>
                                      </p:to>
                                    </p:set>
                                    <p:anim by="(-#ppt_w*2)" calcmode="lin" valueType="num">
                                      <p:cBhvr rctx="PPT">
                                        <p:cTn id="27" dur="500" autoRev="1" fill="hold">
                                          <p:stCondLst>
                                            <p:cond delay="0"/>
                                          </p:stCondLst>
                                        </p:cTn>
                                        <p:tgtEl>
                                          <p:spTgt spid="9692"/>
                                        </p:tgtEl>
                                        <p:attrNameLst>
                                          <p:attrName>ppt_w</p:attrName>
                                        </p:attrNameLst>
                                      </p:cBhvr>
                                    </p:anim>
                                    <p:anim by="(#ppt_w*0.50)" calcmode="lin" valueType="num">
                                      <p:cBhvr>
                                        <p:cTn id="28" dur="500" decel="50000" autoRev="1" fill="hold">
                                          <p:stCondLst>
                                            <p:cond delay="0"/>
                                          </p:stCondLst>
                                        </p:cTn>
                                        <p:tgtEl>
                                          <p:spTgt spid="9692"/>
                                        </p:tgtEl>
                                        <p:attrNameLst>
                                          <p:attrName>ppt_x</p:attrName>
                                        </p:attrNameLst>
                                      </p:cBhvr>
                                    </p:anim>
                                    <p:anim from="(-#ppt_h/2)" to="(#ppt_y)" calcmode="lin" valueType="num">
                                      <p:cBhvr>
                                        <p:cTn id="29" dur="1000" fill="hold">
                                          <p:stCondLst>
                                            <p:cond delay="0"/>
                                          </p:stCondLst>
                                        </p:cTn>
                                        <p:tgtEl>
                                          <p:spTgt spid="9692"/>
                                        </p:tgtEl>
                                        <p:attrNameLst>
                                          <p:attrName>ppt_y</p:attrName>
                                        </p:attrNameLst>
                                      </p:cBhvr>
                                    </p:anim>
                                    <p:animRot by="21600000">
                                      <p:cBhvr>
                                        <p:cTn id="30" dur="1000" fill="hold">
                                          <p:stCondLst>
                                            <p:cond delay="0"/>
                                          </p:stCondLst>
                                        </p:cTn>
                                        <p:tgtEl>
                                          <p:spTgt spid="9692"/>
                                        </p:tgtEl>
                                        <p:attrNameLst>
                                          <p:attrName>r</p:attrName>
                                        </p:attrNameLst>
                                      </p:cBhvr>
                                    </p:animRot>
                                  </p:childTnLst>
                                </p:cTn>
                              </p:par>
                              <p:par>
                                <p:cTn id="31" presetID="12" presetClass="entr" presetSubtype="1" fill="hold" nodeType="withEffect">
                                  <p:stCondLst>
                                    <p:cond delay="0"/>
                                  </p:stCondLst>
                                  <p:childTnLst>
                                    <p:set>
                                      <p:cBhvr>
                                        <p:cTn id="32" dur="1" fill="hold">
                                          <p:stCondLst>
                                            <p:cond delay="0"/>
                                          </p:stCondLst>
                                        </p:cTn>
                                        <p:tgtEl>
                                          <p:spTgt spid="9656"/>
                                        </p:tgtEl>
                                        <p:attrNameLst>
                                          <p:attrName>style.visibility</p:attrName>
                                        </p:attrNameLst>
                                      </p:cBhvr>
                                      <p:to>
                                        <p:strVal val="visible"/>
                                      </p:to>
                                    </p:set>
                                    <p:anim calcmode="lin" valueType="num">
                                      <p:cBhvr additive="base">
                                        <p:cTn id="33" dur="1750"/>
                                        <p:tgtEl>
                                          <p:spTgt spid="9656"/>
                                        </p:tgtEl>
                                        <p:attrNameLst>
                                          <p:attrName>ppt_y</p:attrName>
                                        </p:attrNameLst>
                                      </p:cBhvr>
                                      <p:tavLst>
                                        <p:tav tm="0">
                                          <p:val>
                                            <p:strVal val="#ppt_y-#ppt_h*1.125000"/>
                                          </p:val>
                                        </p:tav>
                                        <p:tav tm="100000">
                                          <p:val>
                                            <p:strVal val="#ppt_y"/>
                                          </p:val>
                                        </p:tav>
                                      </p:tavLst>
                                    </p:anim>
                                    <p:animEffect transition="in" filter="wipe(down)">
                                      <p:cBhvr>
                                        <p:cTn id="34" dur="1750"/>
                                        <p:tgtEl>
                                          <p:spTgt spid="9656"/>
                                        </p:tgtEl>
                                      </p:cBhvr>
                                    </p:animEffect>
                                  </p:childTnLst>
                                </p:cTn>
                              </p:par>
                              <p:par>
                                <p:cTn id="35" presetID="9" presetClass="entr" presetSubtype="0" fill="hold" nodeType="withEffect">
                                  <p:stCondLst>
                                    <p:cond delay="0"/>
                                  </p:stCondLst>
                                  <p:childTnLst>
                                    <p:set>
                                      <p:cBhvr>
                                        <p:cTn id="36" dur="1" fill="hold">
                                          <p:stCondLst>
                                            <p:cond delay="0"/>
                                          </p:stCondLst>
                                        </p:cTn>
                                        <p:tgtEl>
                                          <p:spTgt spid="2054"/>
                                        </p:tgtEl>
                                        <p:attrNameLst>
                                          <p:attrName>style.visibility</p:attrName>
                                        </p:attrNameLst>
                                      </p:cBhvr>
                                      <p:to>
                                        <p:strVal val="visible"/>
                                      </p:to>
                                    </p:set>
                                    <p:animEffect transition="in" filter="dissolve">
                                      <p:cBhvr>
                                        <p:cTn id="37" dur="1500"/>
                                        <p:tgtEl>
                                          <p:spTgt spid="2054"/>
                                        </p:tgtEl>
                                      </p:cBhvr>
                                    </p:animEffect>
                                  </p:childTnLst>
                                </p:cTn>
                              </p:par>
                              <p:par>
                                <p:cTn id="38" presetID="32" presetClass="emph" presetSubtype="0" repeatCount="indefinite" fill="hold" nodeType="withEffect">
                                  <p:stCondLst>
                                    <p:cond delay="0"/>
                                  </p:stCondLst>
                                  <p:childTnLst>
                                    <p:animRot by="120000">
                                      <p:cBhvr>
                                        <p:cTn id="39" dur="150" fill="hold">
                                          <p:stCondLst>
                                            <p:cond delay="0"/>
                                          </p:stCondLst>
                                        </p:cTn>
                                        <p:tgtEl>
                                          <p:spTgt spid="9656"/>
                                        </p:tgtEl>
                                        <p:attrNameLst>
                                          <p:attrName>r</p:attrName>
                                        </p:attrNameLst>
                                      </p:cBhvr>
                                    </p:animRot>
                                    <p:animRot by="-240000">
                                      <p:cBhvr>
                                        <p:cTn id="40" dur="300" fill="hold">
                                          <p:stCondLst>
                                            <p:cond delay="300"/>
                                          </p:stCondLst>
                                        </p:cTn>
                                        <p:tgtEl>
                                          <p:spTgt spid="9656"/>
                                        </p:tgtEl>
                                        <p:attrNameLst>
                                          <p:attrName>r</p:attrName>
                                        </p:attrNameLst>
                                      </p:cBhvr>
                                    </p:animRot>
                                    <p:animRot by="240000">
                                      <p:cBhvr>
                                        <p:cTn id="41" dur="300" fill="hold">
                                          <p:stCondLst>
                                            <p:cond delay="600"/>
                                          </p:stCondLst>
                                        </p:cTn>
                                        <p:tgtEl>
                                          <p:spTgt spid="9656"/>
                                        </p:tgtEl>
                                        <p:attrNameLst>
                                          <p:attrName>r</p:attrName>
                                        </p:attrNameLst>
                                      </p:cBhvr>
                                    </p:animRot>
                                    <p:animRot by="-240000">
                                      <p:cBhvr>
                                        <p:cTn id="42" dur="300" fill="hold">
                                          <p:stCondLst>
                                            <p:cond delay="900"/>
                                          </p:stCondLst>
                                        </p:cTn>
                                        <p:tgtEl>
                                          <p:spTgt spid="9656"/>
                                        </p:tgtEl>
                                        <p:attrNameLst>
                                          <p:attrName>r</p:attrName>
                                        </p:attrNameLst>
                                      </p:cBhvr>
                                    </p:animRot>
                                    <p:animRot by="120000">
                                      <p:cBhvr>
                                        <p:cTn id="43" dur="300" fill="hold">
                                          <p:stCondLst>
                                            <p:cond delay="1200"/>
                                          </p:stCondLst>
                                        </p:cTn>
                                        <p:tgtEl>
                                          <p:spTgt spid="9656"/>
                                        </p:tgtEl>
                                        <p:attrNameLst>
                                          <p:attrName>r</p:attrName>
                                        </p:attrNameLst>
                                      </p:cBhvr>
                                    </p:animRot>
                                  </p:childTnLst>
                                </p:cTn>
                              </p:par>
                              <p:par>
                                <p:cTn id="44" presetID="1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p:tgtEl>
                                          <p:spTgt spid="23"/>
                                        </p:tgtEl>
                                        <p:attrNameLst>
                                          <p:attrName>ppt_y</p:attrName>
                                        </p:attrNameLst>
                                      </p:cBhvr>
                                      <p:tavLst>
                                        <p:tav tm="0">
                                          <p:val>
                                            <p:strVal val="#ppt_y+#ppt_h*1.125000"/>
                                          </p:val>
                                        </p:tav>
                                        <p:tav tm="100000">
                                          <p:val>
                                            <p:strVal val="#ppt_y"/>
                                          </p:val>
                                        </p:tav>
                                      </p:tavLst>
                                    </p:anim>
                                    <p:animEffect transition="in" filter="wipe(up)">
                                      <p:cBhvr>
                                        <p:cTn id="47" dur="500"/>
                                        <p:tgtEl>
                                          <p:spTgt spid="23"/>
                                        </p:tgtEl>
                                      </p:cBhvr>
                                    </p:animEffect>
                                  </p:childTnLst>
                                </p:cTn>
                              </p:par>
                              <p:par>
                                <p:cTn id="48" presetID="1" presetClass="entr" presetSubtype="0"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2"/>
                                        </p:tgtEl>
                                        <p:attrNameLst>
                                          <p:attrName>style.visibility</p:attrName>
                                        </p:attrNameLst>
                                      </p:cBhvr>
                                      <p:to>
                                        <p:strVal val="visible"/>
                                      </p:to>
                                    </p:set>
                                  </p:childTnLst>
                                </p:cTn>
                              </p:par>
                              <p:par>
                                <p:cTn id="52" presetID="32" presetClass="emph" presetSubtype="0" repeatCount="indefinite" fill="hold" nodeType="withEffect">
                                  <p:stCondLst>
                                    <p:cond delay="500"/>
                                  </p:stCondLst>
                                  <p:childTnLst>
                                    <p:animRot by="120000">
                                      <p:cBhvr>
                                        <p:cTn id="53" dur="175" fill="hold">
                                          <p:stCondLst>
                                            <p:cond delay="0"/>
                                          </p:stCondLst>
                                        </p:cTn>
                                        <p:tgtEl>
                                          <p:spTgt spid="22"/>
                                        </p:tgtEl>
                                        <p:attrNameLst>
                                          <p:attrName>r</p:attrName>
                                        </p:attrNameLst>
                                      </p:cBhvr>
                                    </p:animRot>
                                    <p:animRot by="-240000">
                                      <p:cBhvr>
                                        <p:cTn id="54" dur="350" fill="hold">
                                          <p:stCondLst>
                                            <p:cond delay="350"/>
                                          </p:stCondLst>
                                        </p:cTn>
                                        <p:tgtEl>
                                          <p:spTgt spid="22"/>
                                        </p:tgtEl>
                                        <p:attrNameLst>
                                          <p:attrName>r</p:attrName>
                                        </p:attrNameLst>
                                      </p:cBhvr>
                                    </p:animRot>
                                    <p:animRot by="240000">
                                      <p:cBhvr>
                                        <p:cTn id="55" dur="350" fill="hold">
                                          <p:stCondLst>
                                            <p:cond delay="700"/>
                                          </p:stCondLst>
                                        </p:cTn>
                                        <p:tgtEl>
                                          <p:spTgt spid="22"/>
                                        </p:tgtEl>
                                        <p:attrNameLst>
                                          <p:attrName>r</p:attrName>
                                        </p:attrNameLst>
                                      </p:cBhvr>
                                    </p:animRot>
                                    <p:animRot by="-240000">
                                      <p:cBhvr>
                                        <p:cTn id="56" dur="350" fill="hold">
                                          <p:stCondLst>
                                            <p:cond delay="1050"/>
                                          </p:stCondLst>
                                        </p:cTn>
                                        <p:tgtEl>
                                          <p:spTgt spid="22"/>
                                        </p:tgtEl>
                                        <p:attrNameLst>
                                          <p:attrName>r</p:attrName>
                                        </p:attrNameLst>
                                      </p:cBhvr>
                                    </p:animRot>
                                    <p:animRot by="120000">
                                      <p:cBhvr>
                                        <p:cTn id="57" dur="350" fill="hold">
                                          <p:stCondLst>
                                            <p:cond delay="1400"/>
                                          </p:stCondLst>
                                        </p:cTn>
                                        <p:tgtEl>
                                          <p:spTgt spid="22"/>
                                        </p:tgtEl>
                                        <p:attrNameLst>
                                          <p:attrName>r</p:attrName>
                                        </p:attrNameLst>
                                      </p:cBhvr>
                                    </p:animRot>
                                  </p:childTnLst>
                                </p:cTn>
                              </p:par>
                              <p:par>
                                <p:cTn id="58" presetID="32" presetClass="emph" presetSubtype="0" repeatCount="indefinite" fill="hold" nodeType="withEffect">
                                  <p:stCondLst>
                                    <p:cond delay="500"/>
                                  </p:stCondLst>
                                  <p:childTnLst>
                                    <p:animRot by="120000">
                                      <p:cBhvr>
                                        <p:cTn id="59" dur="75" fill="hold">
                                          <p:stCondLst>
                                            <p:cond delay="0"/>
                                          </p:stCondLst>
                                        </p:cTn>
                                        <p:tgtEl>
                                          <p:spTgt spid="15"/>
                                        </p:tgtEl>
                                        <p:attrNameLst>
                                          <p:attrName>r</p:attrName>
                                        </p:attrNameLst>
                                      </p:cBhvr>
                                    </p:animRot>
                                    <p:animRot by="-240000">
                                      <p:cBhvr>
                                        <p:cTn id="60" dur="150" fill="hold">
                                          <p:stCondLst>
                                            <p:cond delay="150"/>
                                          </p:stCondLst>
                                        </p:cTn>
                                        <p:tgtEl>
                                          <p:spTgt spid="15"/>
                                        </p:tgtEl>
                                        <p:attrNameLst>
                                          <p:attrName>r</p:attrName>
                                        </p:attrNameLst>
                                      </p:cBhvr>
                                    </p:animRot>
                                    <p:animRot by="240000">
                                      <p:cBhvr>
                                        <p:cTn id="61" dur="150" fill="hold">
                                          <p:stCondLst>
                                            <p:cond delay="300"/>
                                          </p:stCondLst>
                                        </p:cTn>
                                        <p:tgtEl>
                                          <p:spTgt spid="15"/>
                                        </p:tgtEl>
                                        <p:attrNameLst>
                                          <p:attrName>r</p:attrName>
                                        </p:attrNameLst>
                                      </p:cBhvr>
                                    </p:animRot>
                                    <p:animRot by="-240000">
                                      <p:cBhvr>
                                        <p:cTn id="62" dur="150" fill="hold">
                                          <p:stCondLst>
                                            <p:cond delay="450"/>
                                          </p:stCondLst>
                                        </p:cTn>
                                        <p:tgtEl>
                                          <p:spTgt spid="15"/>
                                        </p:tgtEl>
                                        <p:attrNameLst>
                                          <p:attrName>r</p:attrName>
                                        </p:attrNameLst>
                                      </p:cBhvr>
                                    </p:animRot>
                                    <p:animRot by="120000">
                                      <p:cBhvr>
                                        <p:cTn id="63" dur="150" fill="hold">
                                          <p:stCondLst>
                                            <p:cond delay="600"/>
                                          </p:stCondLst>
                                        </p:cTn>
                                        <p:tgtEl>
                                          <p:spTgt spid="15"/>
                                        </p:tgtEl>
                                        <p:attrNameLst>
                                          <p:attrName>r</p:attrName>
                                        </p:attrNameLst>
                                      </p:cBhvr>
                                    </p:animRot>
                                  </p:childTnLst>
                                </p:cTn>
                              </p:par>
                              <p:par>
                                <p:cTn id="64" presetID="8" presetClass="emph" presetSubtype="0" repeatCount="indefinite" fill="hold" nodeType="withEffect">
                                  <p:stCondLst>
                                    <p:cond delay="500"/>
                                  </p:stCondLst>
                                  <p:childTnLst>
                                    <p:animRot by="21600000">
                                      <p:cBhvr>
                                        <p:cTn id="65" dur="2000" fill="hold"/>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96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6"/>
        <p:cNvGrpSpPr/>
        <p:nvPr/>
      </p:nvGrpSpPr>
      <p:grpSpPr>
        <a:xfrm>
          <a:off x="0" y="0"/>
          <a:ext cx="0" cy="0"/>
          <a:chOff x="0" y="0"/>
          <a:chExt cx="0" cy="0"/>
        </a:xfrm>
      </p:grpSpPr>
      <p:sp>
        <p:nvSpPr>
          <p:cNvPr id="8" name="Snip Diagonal Corner Rectangle 3">
            <a:extLst>
              <a:ext uri="{FF2B5EF4-FFF2-40B4-BE49-F238E27FC236}">
                <a16:creationId xmlns:a16="http://schemas.microsoft.com/office/drawing/2014/main" id="{D83D019E-3F15-4627-95FF-3CEF2E24496C}"/>
              </a:ext>
            </a:extLst>
          </p:cNvPr>
          <p:cNvSpPr/>
          <p:nvPr/>
        </p:nvSpPr>
        <p:spPr>
          <a:xfrm>
            <a:off x="199380" y="511850"/>
            <a:ext cx="17889240" cy="7995178"/>
          </a:xfrm>
          <a:prstGeom prst="snip2Diag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r>
              <a:rPr lang="en-US" sz="8800" b="1" dirty="0">
                <a:solidFill>
                  <a:srgbClr val="FFFF00"/>
                </a:solidFill>
                <a:latin typeface="Tahoma" panose="020B0604030504040204" pitchFamily="34" charset="0"/>
                <a:ea typeface="Tahoma" panose="020B0604030504040204" pitchFamily="34" charset="0"/>
                <a:cs typeface="Tahoma" panose="020B0604030504040204" pitchFamily="34" charset="0"/>
                <a:sym typeface="Arial"/>
              </a:rPr>
              <a:t>RULE</a:t>
            </a:r>
          </a:p>
          <a:p>
            <a:pPr>
              <a:buClrTx/>
              <a:defRPr/>
            </a:pPr>
            <a:r>
              <a:rPr lang="en-US" sz="5600">
                <a:solidFill>
                  <a:schemeClr val="bg1"/>
                </a:solidFill>
                <a:latin typeface="Arial" panose="020B0604020202020204" pitchFamily="34" charset="0"/>
                <a:ea typeface="Cosmic Octo Medium"/>
                <a:cs typeface="Arial" panose="020B0604020202020204" pitchFamily="34" charset="0"/>
                <a:sym typeface="Cosmic Octo Medium"/>
              </a:rPr>
              <a:t>- </a:t>
            </a:r>
            <a:r>
              <a:rPr lang="en-US" sz="5400">
                <a:solidFill>
                  <a:schemeClr val="bg1"/>
                </a:solidFill>
                <a:latin typeface="Cambria" panose="02040503050406030204" pitchFamily="18" charset="0"/>
                <a:ea typeface="Cambria" panose="02040503050406030204" pitchFamily="18" charset="0"/>
                <a:cs typeface="Arial" panose="020B0604020202020204" pitchFamily="34" charset="0"/>
                <a:sym typeface="Cosmic Octo Medium"/>
              </a:rPr>
              <a:t>T</a:t>
            </a:r>
            <a:r>
              <a:rPr lang="en-US" sz="5400">
                <a:solidFill>
                  <a:schemeClr val="bg1"/>
                </a:solidFill>
                <a:latin typeface="Cambria" panose="02040503050406030204" pitchFamily="18" charset="0"/>
                <a:ea typeface="Cambria" panose="02040503050406030204" pitchFamily="18" charset="0"/>
                <a:cs typeface="Arial" panose="020B0604020202020204" pitchFamily="34" charset="0"/>
              </a:rPr>
              <a:t>ake </a:t>
            </a:r>
            <a:r>
              <a:rPr lang="en-US" sz="5400" dirty="0">
                <a:solidFill>
                  <a:schemeClr val="bg1"/>
                </a:solidFill>
                <a:latin typeface="Cambria" panose="02040503050406030204" pitchFamily="18" charset="0"/>
                <a:ea typeface="Cambria" panose="02040503050406030204" pitchFamily="18" charset="0"/>
                <a:cs typeface="Arial" panose="020B0604020202020204" pitchFamily="34" charset="0"/>
              </a:rPr>
              <a:t>turns selecting a number.</a:t>
            </a:r>
            <a:endParaRPr lang="en-US" sz="5400" b="1" dirty="0">
              <a:solidFill>
                <a:srgbClr val="FFFFFF"/>
              </a:solidFill>
              <a:latin typeface="Cambria" panose="02040503050406030204" pitchFamily="18" charset="0"/>
              <a:ea typeface="Cambria" panose="02040503050406030204" pitchFamily="18" charset="0"/>
              <a:cs typeface="Arial" panose="020B0604020202020204" pitchFamily="34" charset="0"/>
              <a:sym typeface="Arial"/>
            </a:endParaRPr>
          </a:p>
          <a:p>
            <a:pPr lvl="0">
              <a:buClrTx/>
              <a:defRPr/>
            </a:pPr>
            <a:r>
              <a:rPr lang="en-US" sz="5400">
                <a:latin typeface="Cambria" panose="02040503050406030204" pitchFamily="18" charset="0"/>
                <a:ea typeface="Cambria" panose="02040503050406030204" pitchFamily="18" charset="0"/>
              </a:rPr>
              <a:t>- Answer questions correctly</a:t>
            </a:r>
          </a:p>
          <a:p>
            <a:pPr lvl="0">
              <a:buClrTx/>
              <a:defRPr/>
            </a:pPr>
            <a:r>
              <a:rPr lang="en-US" sz="5400">
                <a:latin typeface="Cambria" panose="02040503050406030204" pitchFamily="18" charset="0"/>
                <a:ea typeface="Cambria" panose="02040503050406030204" pitchFamily="18" charset="0"/>
              </a:rPr>
              <a:t>- Receive </a:t>
            </a:r>
            <a:r>
              <a:rPr lang="en-US" sz="5400">
                <a:latin typeface="Cambria" panose="02040503050406030204" pitchFamily="18" charset="0"/>
                <a:ea typeface="Cambria" panose="02040503050406030204" pitchFamily="18" charset="0"/>
                <a:cs typeface="Arial" panose="020B0604020202020204" pitchFamily="34" charset="0"/>
              </a:rPr>
              <a:t>decoration items to </a:t>
            </a:r>
            <a:r>
              <a:rPr lang="en-US" sz="5400" dirty="0">
                <a:latin typeface="Cambria" panose="02040503050406030204" pitchFamily="18" charset="0"/>
                <a:ea typeface="Cambria" panose="02040503050406030204" pitchFamily="18" charset="0"/>
                <a:cs typeface="Arial" panose="020B0604020202020204" pitchFamily="34" charset="0"/>
              </a:rPr>
              <a:t>decorate the team’s Christmas tree.</a:t>
            </a:r>
          </a:p>
          <a:p>
            <a:pPr lvl="0">
              <a:buClrTx/>
              <a:defRPr/>
            </a:pPr>
            <a:r>
              <a:rPr lang="en-US" sz="5400" dirty="0">
                <a:latin typeface="Cambria" panose="02040503050406030204" pitchFamily="18" charset="0"/>
                <a:ea typeface="Cambria" panose="02040503050406030204" pitchFamily="18" charset="0"/>
                <a:cs typeface="Arial" panose="020B0604020202020204" pitchFamily="34" charset="0"/>
              </a:rPr>
              <a:t>- The team </a:t>
            </a:r>
            <a:r>
              <a:rPr lang="en-US" sz="5400">
                <a:latin typeface="Cambria" panose="02040503050406030204" pitchFamily="18" charset="0"/>
                <a:ea typeface="Cambria" panose="02040503050406030204" pitchFamily="18" charset="0"/>
                <a:cs typeface="Arial" panose="020B0604020202020204" pitchFamily="34" charset="0"/>
              </a:rPr>
              <a:t>with more decorations will win.</a:t>
            </a:r>
            <a:endParaRPr lang="vi-VN" sz="5400" b="1" dirty="0">
              <a:solidFill>
                <a:srgbClr val="FFFFFF"/>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18" name="Picture 17">
            <a:hlinkClick r:id="rId4" action="ppaction://hlinksldjump"/>
            <a:extLst>
              <a:ext uri="{FF2B5EF4-FFF2-40B4-BE49-F238E27FC236}">
                <a16:creationId xmlns:a16="http://schemas.microsoft.com/office/drawing/2014/main" id="{2D811204-7D1A-4786-AB2D-2D8F658C96A6}"/>
              </a:ext>
            </a:extLst>
          </p:cNvPr>
          <p:cNvPicPr>
            <a:picLocks noChangeAspect="1"/>
          </p:cNvPicPr>
          <p:nvPr/>
        </p:nvPicPr>
        <p:blipFill>
          <a:blip r:embed="rId5"/>
          <a:stretch>
            <a:fillRect/>
          </a:stretch>
        </p:blipFill>
        <p:spPr>
          <a:xfrm>
            <a:off x="17755" y="8507028"/>
            <a:ext cx="1410038" cy="1779972"/>
          </a:xfrm>
          <a:prstGeom prst="rect">
            <a:avLst/>
          </a:prstGeom>
        </p:spPr>
      </p:pic>
      <p:pic>
        <p:nvPicPr>
          <p:cNvPr id="19" name="Picture 18">
            <a:extLst>
              <a:ext uri="{FF2B5EF4-FFF2-40B4-BE49-F238E27FC236}">
                <a16:creationId xmlns:a16="http://schemas.microsoft.com/office/drawing/2014/main" id="{81479E39-9C80-44B0-A3C2-51C65D968045}"/>
              </a:ext>
            </a:extLst>
          </p:cNvPr>
          <p:cNvPicPr>
            <a:picLocks noChangeAspect="1"/>
          </p:cNvPicPr>
          <p:nvPr/>
        </p:nvPicPr>
        <p:blipFill>
          <a:blip r:embed="rId6"/>
          <a:stretch>
            <a:fillRect/>
          </a:stretch>
        </p:blipFill>
        <p:spPr>
          <a:xfrm>
            <a:off x="17151941" y="27177"/>
            <a:ext cx="1093354" cy="1093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026" name="Picture 2" descr="Piano Icon Png #253539 - Free Icons Library">
            <a:extLst>
              <a:ext uri="{FF2B5EF4-FFF2-40B4-BE49-F238E27FC236}">
                <a16:creationId xmlns:a16="http://schemas.microsoft.com/office/drawing/2014/main" id="{36454871-DF9E-4DCA-8708-F05A9D0EA6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74354" y="7421164"/>
            <a:ext cx="967916" cy="967916"/>
          </a:xfrm>
          <a:prstGeom prst="rect">
            <a:avLst/>
          </a:prstGeom>
          <a:noFill/>
        </p:spPr>
      </p:pic>
      <p:sp>
        <p:nvSpPr>
          <p:cNvPr id="375" name="Rectangle: Rounded Corners 374">
            <a:hlinkClick r:id="" action="ppaction://macro?name=DragAndDrop"/>
            <a:extLst>
              <a:ext uri="{FF2B5EF4-FFF2-40B4-BE49-F238E27FC236}">
                <a16:creationId xmlns:a16="http://schemas.microsoft.com/office/drawing/2014/main" id="{35141697-ACFF-491D-87FF-E56C4C34EA3A}"/>
              </a:ext>
            </a:extLst>
          </p:cNvPr>
          <p:cNvSpPr/>
          <p:nvPr/>
        </p:nvSpPr>
        <p:spPr>
          <a:xfrm>
            <a:off x="-23856" y="8680264"/>
            <a:ext cx="18288000" cy="1723512"/>
          </a:xfrm>
          <a:prstGeom prst="roundRect">
            <a:avLst/>
          </a:prstGeom>
          <a:solidFill>
            <a:schemeClr val="accent4">
              <a:alpha val="84000"/>
            </a:schemeClr>
          </a:solidFill>
          <a:scene3d>
            <a:camera prst="orthographicFront"/>
            <a:lightRig rig="threePt" dir="t"/>
          </a:scene3d>
          <a:sp3d>
            <a:bevelT w="101600" prst="riblet"/>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3600"/>
          </a:p>
        </p:txBody>
      </p:sp>
      <p:sp>
        <p:nvSpPr>
          <p:cNvPr id="2" name="Title 1">
            <a:extLst>
              <a:ext uri="{FF2B5EF4-FFF2-40B4-BE49-F238E27FC236}">
                <a16:creationId xmlns:a16="http://schemas.microsoft.com/office/drawing/2014/main" id="{6C35514B-4E75-481B-94D8-894411F06924}"/>
              </a:ext>
            </a:extLst>
          </p:cNvPr>
          <p:cNvSpPr>
            <a:spLocks noGrp="1"/>
          </p:cNvSpPr>
          <p:nvPr>
            <p:ph type="title"/>
          </p:nvPr>
        </p:nvSpPr>
        <p:spPr>
          <a:xfrm>
            <a:off x="584686" y="-1942522"/>
            <a:ext cx="10711200" cy="1719790"/>
          </a:xfrm>
        </p:spPr>
        <p:txBody>
          <a:bodyPr/>
          <a:lstStyle/>
          <a:p>
            <a:endParaRPr lang="en-US"/>
          </a:p>
        </p:txBody>
      </p:sp>
      <p:grpSp>
        <p:nvGrpSpPr>
          <p:cNvPr id="4" name="Google Shape;13331;p72">
            <a:extLst>
              <a:ext uri="{FF2B5EF4-FFF2-40B4-BE49-F238E27FC236}">
                <a16:creationId xmlns:a16="http://schemas.microsoft.com/office/drawing/2014/main" id="{E9F7A5B1-43D4-4440-AE56-563E2C6C4B58}"/>
              </a:ext>
            </a:extLst>
          </p:cNvPr>
          <p:cNvGrpSpPr/>
          <p:nvPr/>
        </p:nvGrpSpPr>
        <p:grpSpPr>
          <a:xfrm>
            <a:off x="11290517" y="1201482"/>
            <a:ext cx="5783838" cy="6376992"/>
            <a:chOff x="2438750" y="486225"/>
            <a:chExt cx="1738750" cy="1994400"/>
          </a:xfrm>
        </p:grpSpPr>
        <p:sp>
          <p:nvSpPr>
            <p:cNvPr id="5" name="Google Shape;13332;p72">
              <a:extLst>
                <a:ext uri="{FF2B5EF4-FFF2-40B4-BE49-F238E27FC236}">
                  <a16:creationId xmlns:a16="http://schemas.microsoft.com/office/drawing/2014/main" id="{CB4884CF-E2D9-416D-9874-B1244E297B77}"/>
                </a:ext>
              </a:extLst>
            </p:cNvPr>
            <p:cNvSpPr/>
            <p:nvPr/>
          </p:nvSpPr>
          <p:spPr>
            <a:xfrm>
              <a:off x="3088500" y="2175475"/>
              <a:ext cx="431100" cy="305150"/>
            </a:xfrm>
            <a:custGeom>
              <a:avLst/>
              <a:gdLst/>
              <a:ahLst/>
              <a:cxnLst/>
              <a:rect l="l" t="t" r="r" b="b"/>
              <a:pathLst>
                <a:path w="17244" h="12206" extrusionOk="0">
                  <a:moveTo>
                    <a:pt x="9198" y="0"/>
                  </a:moveTo>
                  <a:cubicBezTo>
                    <a:pt x="9198" y="0"/>
                    <a:pt x="7451" y="2819"/>
                    <a:pt x="3956" y="2819"/>
                  </a:cubicBezTo>
                  <a:cubicBezTo>
                    <a:pt x="3826" y="2819"/>
                    <a:pt x="3694" y="2815"/>
                    <a:pt x="3559" y="2807"/>
                  </a:cubicBezTo>
                  <a:cubicBezTo>
                    <a:pt x="2607" y="2807"/>
                    <a:pt x="1679" y="2506"/>
                    <a:pt x="953" y="2181"/>
                  </a:cubicBezTo>
                  <a:cubicBezTo>
                    <a:pt x="953" y="2506"/>
                    <a:pt x="0" y="9073"/>
                    <a:pt x="226" y="9800"/>
                  </a:cubicBezTo>
                  <a:cubicBezTo>
                    <a:pt x="527" y="10552"/>
                    <a:pt x="3659" y="12206"/>
                    <a:pt x="8572" y="12206"/>
                  </a:cubicBezTo>
                  <a:cubicBezTo>
                    <a:pt x="12757" y="12206"/>
                    <a:pt x="16617" y="10852"/>
                    <a:pt x="16918" y="10226"/>
                  </a:cubicBezTo>
                  <a:cubicBezTo>
                    <a:pt x="17243" y="9699"/>
                    <a:pt x="15890" y="1153"/>
                    <a:pt x="15890" y="1153"/>
                  </a:cubicBezTo>
                  <a:lnTo>
                    <a:pt x="15564" y="526"/>
                  </a:lnTo>
                  <a:cubicBezTo>
                    <a:pt x="15138" y="727"/>
                    <a:pt x="14211" y="2181"/>
                    <a:pt x="13584" y="2281"/>
                  </a:cubicBezTo>
                  <a:cubicBezTo>
                    <a:pt x="13352" y="2326"/>
                    <a:pt x="13128" y="2347"/>
                    <a:pt x="12911" y="2347"/>
                  </a:cubicBezTo>
                  <a:cubicBezTo>
                    <a:pt x="10602" y="2347"/>
                    <a:pt x="9198" y="0"/>
                    <a:pt x="9198"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6" name="Google Shape;13333;p72">
              <a:extLst>
                <a:ext uri="{FF2B5EF4-FFF2-40B4-BE49-F238E27FC236}">
                  <a16:creationId xmlns:a16="http://schemas.microsoft.com/office/drawing/2014/main" id="{EF6D8F41-8620-4EF8-AFC4-56E8D2E19AF5}"/>
                </a:ext>
              </a:extLst>
            </p:cNvPr>
            <p:cNvSpPr/>
            <p:nvPr/>
          </p:nvSpPr>
          <p:spPr>
            <a:xfrm>
              <a:off x="2438750" y="1674200"/>
              <a:ext cx="1738750" cy="571775"/>
            </a:xfrm>
            <a:custGeom>
              <a:avLst/>
              <a:gdLst/>
              <a:ahLst/>
              <a:cxnLst/>
              <a:rect l="l" t="t" r="r" b="b"/>
              <a:pathLst>
                <a:path w="69550" h="22871" extrusionOk="0">
                  <a:moveTo>
                    <a:pt x="18471" y="1"/>
                  </a:moveTo>
                  <a:lnTo>
                    <a:pt x="18471" y="1"/>
                  </a:lnTo>
                  <a:cubicBezTo>
                    <a:pt x="16655" y="1128"/>
                    <a:pt x="14387" y="1612"/>
                    <a:pt x="12362" y="1612"/>
                  </a:cubicBezTo>
                  <a:cubicBezTo>
                    <a:pt x="11956" y="1612"/>
                    <a:pt x="11559" y="1593"/>
                    <a:pt x="11178" y="1555"/>
                  </a:cubicBezTo>
                  <a:lnTo>
                    <a:pt x="11178" y="1655"/>
                  </a:lnTo>
                  <a:cubicBezTo>
                    <a:pt x="5313" y="11054"/>
                    <a:pt x="526" y="13460"/>
                    <a:pt x="301" y="15039"/>
                  </a:cubicBezTo>
                  <a:cubicBezTo>
                    <a:pt x="0" y="16592"/>
                    <a:pt x="3133" y="18798"/>
                    <a:pt x="6166" y="19425"/>
                  </a:cubicBezTo>
                  <a:cubicBezTo>
                    <a:pt x="6555" y="19507"/>
                    <a:pt x="6941" y="19544"/>
                    <a:pt x="7319" y="19544"/>
                  </a:cubicBezTo>
                  <a:cubicBezTo>
                    <a:pt x="10273" y="19544"/>
                    <a:pt x="12755" y="17308"/>
                    <a:pt x="12932" y="17219"/>
                  </a:cubicBezTo>
                  <a:lnTo>
                    <a:pt x="12932" y="17219"/>
                  </a:lnTo>
                  <a:cubicBezTo>
                    <a:pt x="12832" y="17319"/>
                    <a:pt x="10652" y="19725"/>
                    <a:pt x="14712" y="21304"/>
                  </a:cubicBezTo>
                  <a:cubicBezTo>
                    <a:pt x="15757" y="21688"/>
                    <a:pt x="16755" y="21841"/>
                    <a:pt x="17681" y="21841"/>
                  </a:cubicBezTo>
                  <a:cubicBezTo>
                    <a:pt x="21287" y="21841"/>
                    <a:pt x="23810" y="19525"/>
                    <a:pt x="23810" y="19525"/>
                  </a:cubicBezTo>
                  <a:cubicBezTo>
                    <a:pt x="23810" y="19525"/>
                    <a:pt x="24837" y="21304"/>
                    <a:pt x="26943" y="22232"/>
                  </a:cubicBezTo>
                  <a:cubicBezTo>
                    <a:pt x="27669" y="22557"/>
                    <a:pt x="28597" y="22858"/>
                    <a:pt x="29549" y="22858"/>
                  </a:cubicBezTo>
                  <a:cubicBezTo>
                    <a:pt x="29684" y="22866"/>
                    <a:pt x="29816" y="22870"/>
                    <a:pt x="29946" y="22870"/>
                  </a:cubicBezTo>
                  <a:cubicBezTo>
                    <a:pt x="33441" y="22870"/>
                    <a:pt x="35188" y="20051"/>
                    <a:pt x="35188" y="20051"/>
                  </a:cubicBezTo>
                  <a:cubicBezTo>
                    <a:pt x="35188" y="20051"/>
                    <a:pt x="36592" y="22398"/>
                    <a:pt x="38901" y="22398"/>
                  </a:cubicBezTo>
                  <a:cubicBezTo>
                    <a:pt x="39118" y="22398"/>
                    <a:pt x="39342" y="22377"/>
                    <a:pt x="39574" y="22332"/>
                  </a:cubicBezTo>
                  <a:cubicBezTo>
                    <a:pt x="40201" y="22232"/>
                    <a:pt x="40727" y="22031"/>
                    <a:pt x="41028" y="21831"/>
                  </a:cubicBezTo>
                  <a:cubicBezTo>
                    <a:pt x="42507" y="20978"/>
                    <a:pt x="42807" y="19725"/>
                    <a:pt x="42807" y="19725"/>
                  </a:cubicBezTo>
                  <a:cubicBezTo>
                    <a:pt x="42807" y="19725"/>
                    <a:pt x="45888" y="22494"/>
                    <a:pt x="49624" y="22494"/>
                  </a:cubicBezTo>
                  <a:cubicBezTo>
                    <a:pt x="50124" y="22494"/>
                    <a:pt x="50636" y="22444"/>
                    <a:pt x="51153" y="22332"/>
                  </a:cubicBezTo>
                  <a:cubicBezTo>
                    <a:pt x="55664" y="21304"/>
                    <a:pt x="54512" y="18698"/>
                    <a:pt x="54512" y="18698"/>
                  </a:cubicBezTo>
                  <a:lnTo>
                    <a:pt x="54512" y="18698"/>
                  </a:lnTo>
                  <a:cubicBezTo>
                    <a:pt x="54512" y="18698"/>
                    <a:pt x="56422" y="19967"/>
                    <a:pt x="58693" y="19967"/>
                  </a:cubicBezTo>
                  <a:cubicBezTo>
                    <a:pt x="59467" y="19967"/>
                    <a:pt x="60282" y="19819"/>
                    <a:pt x="61078" y="19425"/>
                  </a:cubicBezTo>
                  <a:cubicBezTo>
                    <a:pt x="64211" y="17846"/>
                    <a:pt x="63183" y="15966"/>
                    <a:pt x="63183" y="15966"/>
                  </a:cubicBezTo>
                  <a:lnTo>
                    <a:pt x="63183" y="15966"/>
                  </a:lnTo>
                  <a:cubicBezTo>
                    <a:pt x="63184" y="15966"/>
                    <a:pt x="63841" y="16200"/>
                    <a:pt x="64705" y="16200"/>
                  </a:cubicBezTo>
                  <a:cubicBezTo>
                    <a:pt x="65758" y="16200"/>
                    <a:pt x="67117" y="15853"/>
                    <a:pt x="67970" y="14312"/>
                  </a:cubicBezTo>
                  <a:cubicBezTo>
                    <a:pt x="69549" y="11379"/>
                    <a:pt x="61805" y="12432"/>
                    <a:pt x="57319" y="2081"/>
                  </a:cubicBezTo>
                  <a:lnTo>
                    <a:pt x="57319" y="1981"/>
                  </a:lnTo>
                  <a:cubicBezTo>
                    <a:pt x="57018" y="2081"/>
                    <a:pt x="56692" y="2081"/>
                    <a:pt x="56291" y="2181"/>
                  </a:cubicBezTo>
                  <a:cubicBezTo>
                    <a:pt x="55985" y="2210"/>
                    <a:pt x="55682" y="2223"/>
                    <a:pt x="55383" y="2223"/>
                  </a:cubicBezTo>
                  <a:cubicBezTo>
                    <a:pt x="52303" y="2223"/>
                    <a:pt x="49700" y="828"/>
                    <a:pt x="49700" y="828"/>
                  </a:cubicBezTo>
                  <a:lnTo>
                    <a:pt x="49700" y="828"/>
                  </a:lnTo>
                  <a:cubicBezTo>
                    <a:pt x="49700" y="828"/>
                    <a:pt x="50426" y="4387"/>
                    <a:pt x="46366" y="4788"/>
                  </a:cubicBezTo>
                  <a:cubicBezTo>
                    <a:pt x="46144" y="4806"/>
                    <a:pt x="45924" y="4814"/>
                    <a:pt x="45707" y="4814"/>
                  </a:cubicBezTo>
                  <a:cubicBezTo>
                    <a:pt x="41928" y="4814"/>
                    <a:pt x="38948" y="2282"/>
                    <a:pt x="38948" y="2282"/>
                  </a:cubicBezTo>
                  <a:cubicBezTo>
                    <a:pt x="38948" y="2282"/>
                    <a:pt x="37641" y="5016"/>
                    <a:pt x="33934" y="5016"/>
                  </a:cubicBezTo>
                  <a:cubicBezTo>
                    <a:pt x="33868" y="5016"/>
                    <a:pt x="33802" y="5015"/>
                    <a:pt x="33735" y="5013"/>
                  </a:cubicBezTo>
                  <a:cubicBezTo>
                    <a:pt x="29975" y="4913"/>
                    <a:pt x="29449" y="1780"/>
                    <a:pt x="29449" y="1780"/>
                  </a:cubicBezTo>
                  <a:cubicBezTo>
                    <a:pt x="29449" y="1780"/>
                    <a:pt x="28771" y="4174"/>
                    <a:pt x="24922" y="4174"/>
                  </a:cubicBezTo>
                  <a:cubicBezTo>
                    <a:pt x="24457" y="4174"/>
                    <a:pt x="23946" y="4139"/>
                    <a:pt x="23384" y="4061"/>
                  </a:cubicBezTo>
                  <a:cubicBezTo>
                    <a:pt x="18271" y="3334"/>
                    <a:pt x="18471" y="1"/>
                    <a:pt x="18471" y="1"/>
                  </a:cubicBezTo>
                  <a:close/>
                </a:path>
              </a:pathLst>
            </a:custGeom>
            <a:solidFill>
              <a:schemeClr val="accent3">
                <a:lumMod val="75000"/>
              </a:schemeClr>
            </a:solidFill>
            <a:ln>
              <a:noFill/>
            </a:ln>
          </p:spPr>
          <p:txBody>
            <a:bodyPr spcFirstLastPara="1" wrap="square" lIns="182850" tIns="182850" rIns="182850" bIns="182850" anchor="ctr" anchorCtr="0">
              <a:noAutofit/>
            </a:bodyPr>
            <a:lstStyle/>
            <a:p>
              <a:endParaRPr sz="3600"/>
            </a:p>
          </p:txBody>
        </p:sp>
        <p:sp>
          <p:nvSpPr>
            <p:cNvPr id="7" name="Google Shape;13334;p72">
              <a:extLst>
                <a:ext uri="{FF2B5EF4-FFF2-40B4-BE49-F238E27FC236}">
                  <a16:creationId xmlns:a16="http://schemas.microsoft.com/office/drawing/2014/main" id="{FAB0FC62-4D25-49F4-84D3-51CA35C58179}"/>
                </a:ext>
              </a:extLst>
            </p:cNvPr>
            <p:cNvSpPr/>
            <p:nvPr/>
          </p:nvSpPr>
          <p:spPr>
            <a:xfrm>
              <a:off x="2589750" y="1303275"/>
              <a:ext cx="1357800" cy="506400"/>
            </a:xfrm>
            <a:custGeom>
              <a:avLst/>
              <a:gdLst/>
              <a:ahLst/>
              <a:cxnLst/>
              <a:rect l="l" t="t" r="r" b="b"/>
              <a:pathLst>
                <a:path w="54312" h="20256" extrusionOk="0">
                  <a:moveTo>
                    <a:pt x="17344" y="1"/>
                  </a:moveTo>
                  <a:cubicBezTo>
                    <a:pt x="16261" y="1083"/>
                    <a:pt x="14595" y="1485"/>
                    <a:pt x="12998" y="1485"/>
                  </a:cubicBezTo>
                  <a:cubicBezTo>
                    <a:pt x="12450" y="1485"/>
                    <a:pt x="11910" y="1437"/>
                    <a:pt x="11404" y="1354"/>
                  </a:cubicBezTo>
                  <a:lnTo>
                    <a:pt x="11404" y="1454"/>
                  </a:lnTo>
                  <a:cubicBezTo>
                    <a:pt x="11404" y="1454"/>
                    <a:pt x="8998" y="5840"/>
                    <a:pt x="6266" y="8873"/>
                  </a:cubicBezTo>
                  <a:cubicBezTo>
                    <a:pt x="3359" y="12106"/>
                    <a:pt x="0" y="13685"/>
                    <a:pt x="752" y="14938"/>
                  </a:cubicBezTo>
                  <a:cubicBezTo>
                    <a:pt x="1153" y="15865"/>
                    <a:pt x="2933" y="16617"/>
                    <a:pt x="5138" y="16818"/>
                  </a:cubicBezTo>
                  <a:cubicBezTo>
                    <a:pt x="5500" y="16850"/>
                    <a:pt x="5876" y="16866"/>
                    <a:pt x="6261" y="16866"/>
                  </a:cubicBezTo>
                  <a:cubicBezTo>
                    <a:pt x="8302" y="16866"/>
                    <a:pt x="10597" y="16398"/>
                    <a:pt x="12431" y="15239"/>
                  </a:cubicBezTo>
                  <a:lnTo>
                    <a:pt x="12431" y="15239"/>
                  </a:lnTo>
                  <a:cubicBezTo>
                    <a:pt x="12431" y="15239"/>
                    <a:pt x="12231" y="18597"/>
                    <a:pt x="17344" y="19324"/>
                  </a:cubicBezTo>
                  <a:cubicBezTo>
                    <a:pt x="17902" y="19402"/>
                    <a:pt x="18409" y="19437"/>
                    <a:pt x="18872" y="19437"/>
                  </a:cubicBezTo>
                  <a:cubicBezTo>
                    <a:pt x="22729" y="19437"/>
                    <a:pt x="23409" y="17018"/>
                    <a:pt x="23409" y="17018"/>
                  </a:cubicBezTo>
                  <a:cubicBezTo>
                    <a:pt x="23409" y="17018"/>
                    <a:pt x="23935" y="20151"/>
                    <a:pt x="27695" y="20251"/>
                  </a:cubicBezTo>
                  <a:cubicBezTo>
                    <a:pt x="27778" y="20254"/>
                    <a:pt x="27861" y="20256"/>
                    <a:pt x="27942" y="20256"/>
                  </a:cubicBezTo>
                  <a:cubicBezTo>
                    <a:pt x="31612" y="20256"/>
                    <a:pt x="32908" y="17545"/>
                    <a:pt x="32908" y="17545"/>
                  </a:cubicBezTo>
                  <a:cubicBezTo>
                    <a:pt x="32908" y="17545"/>
                    <a:pt x="35888" y="20077"/>
                    <a:pt x="39667" y="20077"/>
                  </a:cubicBezTo>
                  <a:cubicBezTo>
                    <a:pt x="39884" y="20077"/>
                    <a:pt x="40104" y="20069"/>
                    <a:pt x="40326" y="20051"/>
                  </a:cubicBezTo>
                  <a:cubicBezTo>
                    <a:pt x="44386" y="19625"/>
                    <a:pt x="43660" y="16091"/>
                    <a:pt x="43660" y="16091"/>
                  </a:cubicBezTo>
                  <a:lnTo>
                    <a:pt x="43660" y="16091"/>
                  </a:lnTo>
                  <a:cubicBezTo>
                    <a:pt x="43660" y="16091"/>
                    <a:pt x="46292" y="17481"/>
                    <a:pt x="49395" y="17481"/>
                  </a:cubicBezTo>
                  <a:cubicBezTo>
                    <a:pt x="49677" y="17481"/>
                    <a:pt x="49963" y="17470"/>
                    <a:pt x="50251" y="17444"/>
                  </a:cubicBezTo>
                  <a:cubicBezTo>
                    <a:pt x="50652" y="17344"/>
                    <a:pt x="50978" y="17344"/>
                    <a:pt x="51279" y="17244"/>
                  </a:cubicBezTo>
                  <a:cubicBezTo>
                    <a:pt x="53785" y="16617"/>
                    <a:pt x="54211" y="14938"/>
                    <a:pt x="54211" y="14412"/>
                  </a:cubicBezTo>
                  <a:cubicBezTo>
                    <a:pt x="54311" y="13886"/>
                    <a:pt x="47745" y="10452"/>
                    <a:pt x="44712" y="1354"/>
                  </a:cubicBezTo>
                  <a:lnTo>
                    <a:pt x="44712" y="1254"/>
                  </a:lnTo>
                  <a:cubicBezTo>
                    <a:pt x="43133" y="1154"/>
                    <a:pt x="41579" y="327"/>
                    <a:pt x="41479" y="327"/>
                  </a:cubicBezTo>
                  <a:cubicBezTo>
                    <a:pt x="41479" y="327"/>
                    <a:pt x="41880" y="2206"/>
                    <a:pt x="39700" y="2833"/>
                  </a:cubicBezTo>
                  <a:cubicBezTo>
                    <a:pt x="39383" y="2899"/>
                    <a:pt x="39079" y="2927"/>
                    <a:pt x="38790" y="2927"/>
                  </a:cubicBezTo>
                  <a:cubicBezTo>
                    <a:pt x="36881" y="2927"/>
                    <a:pt x="35614" y="1680"/>
                    <a:pt x="35614" y="1680"/>
                  </a:cubicBezTo>
                  <a:cubicBezTo>
                    <a:pt x="35614" y="1680"/>
                    <a:pt x="34462" y="3134"/>
                    <a:pt x="32081" y="3459"/>
                  </a:cubicBezTo>
                  <a:cubicBezTo>
                    <a:pt x="31931" y="3484"/>
                    <a:pt x="31778" y="3496"/>
                    <a:pt x="31622" y="3496"/>
                  </a:cubicBezTo>
                  <a:cubicBezTo>
                    <a:pt x="29259" y="3496"/>
                    <a:pt x="26216" y="828"/>
                    <a:pt x="26216" y="828"/>
                  </a:cubicBezTo>
                  <a:cubicBezTo>
                    <a:pt x="26216" y="828"/>
                    <a:pt x="25815" y="2607"/>
                    <a:pt x="22456" y="2833"/>
                  </a:cubicBezTo>
                  <a:cubicBezTo>
                    <a:pt x="22353" y="2839"/>
                    <a:pt x="22251" y="2842"/>
                    <a:pt x="22150" y="2842"/>
                  </a:cubicBezTo>
                  <a:cubicBezTo>
                    <a:pt x="19105" y="2842"/>
                    <a:pt x="17344" y="1"/>
                    <a:pt x="1734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8" name="Google Shape;13335;p72">
              <a:extLst>
                <a:ext uri="{FF2B5EF4-FFF2-40B4-BE49-F238E27FC236}">
                  <a16:creationId xmlns:a16="http://schemas.microsoft.com/office/drawing/2014/main" id="{6F27A76C-0F38-4F65-A487-34D2D0B24E95}"/>
                </a:ext>
              </a:extLst>
            </p:cNvPr>
            <p:cNvSpPr/>
            <p:nvPr/>
          </p:nvSpPr>
          <p:spPr>
            <a:xfrm>
              <a:off x="2783350" y="716175"/>
              <a:ext cx="1012575" cy="684650"/>
            </a:xfrm>
            <a:custGeom>
              <a:avLst/>
              <a:gdLst/>
              <a:ahLst/>
              <a:cxnLst/>
              <a:rect l="l" t="t" r="r" b="b"/>
              <a:pathLst>
                <a:path w="40503" h="27386" extrusionOk="0">
                  <a:moveTo>
                    <a:pt x="20878" y="1"/>
                  </a:moveTo>
                  <a:cubicBezTo>
                    <a:pt x="20878" y="1"/>
                    <a:pt x="20677" y="828"/>
                    <a:pt x="20051" y="928"/>
                  </a:cubicBezTo>
                  <a:cubicBezTo>
                    <a:pt x="19983" y="950"/>
                    <a:pt x="19919" y="960"/>
                    <a:pt x="19858" y="960"/>
                  </a:cubicBezTo>
                  <a:cubicBezTo>
                    <a:pt x="19358" y="960"/>
                    <a:pt x="19098" y="302"/>
                    <a:pt x="19098" y="302"/>
                  </a:cubicBezTo>
                  <a:cubicBezTo>
                    <a:pt x="19098" y="302"/>
                    <a:pt x="18950" y="318"/>
                    <a:pt x="18745" y="318"/>
                  </a:cubicBezTo>
                  <a:cubicBezTo>
                    <a:pt x="18437" y="318"/>
                    <a:pt x="18001" y="282"/>
                    <a:pt x="17745" y="101"/>
                  </a:cubicBezTo>
                  <a:cubicBezTo>
                    <a:pt x="17745" y="101"/>
                    <a:pt x="13259" y="7394"/>
                    <a:pt x="8873" y="13259"/>
                  </a:cubicBezTo>
                  <a:cubicBezTo>
                    <a:pt x="5113" y="18472"/>
                    <a:pt x="1" y="22131"/>
                    <a:pt x="1028" y="23811"/>
                  </a:cubicBezTo>
                  <a:cubicBezTo>
                    <a:pt x="1454" y="24537"/>
                    <a:pt x="2407" y="25064"/>
                    <a:pt x="3660" y="25264"/>
                  </a:cubicBezTo>
                  <a:cubicBezTo>
                    <a:pt x="4159" y="25340"/>
                    <a:pt x="4692" y="25384"/>
                    <a:pt x="5233" y="25384"/>
                  </a:cubicBezTo>
                  <a:cubicBezTo>
                    <a:pt x="6837" y="25384"/>
                    <a:pt x="8513" y="24998"/>
                    <a:pt x="9600" y="23911"/>
                  </a:cubicBezTo>
                  <a:cubicBezTo>
                    <a:pt x="9600" y="23911"/>
                    <a:pt x="11347" y="26730"/>
                    <a:pt x="14370" y="26730"/>
                  </a:cubicBezTo>
                  <a:cubicBezTo>
                    <a:pt x="14482" y="26730"/>
                    <a:pt x="14597" y="26726"/>
                    <a:pt x="14712" y="26718"/>
                  </a:cubicBezTo>
                  <a:cubicBezTo>
                    <a:pt x="18071" y="26517"/>
                    <a:pt x="18472" y="24738"/>
                    <a:pt x="18472" y="24738"/>
                  </a:cubicBezTo>
                  <a:cubicBezTo>
                    <a:pt x="18472" y="24738"/>
                    <a:pt x="21491" y="27385"/>
                    <a:pt x="23850" y="27385"/>
                  </a:cubicBezTo>
                  <a:cubicBezTo>
                    <a:pt x="24016" y="27385"/>
                    <a:pt x="24179" y="27372"/>
                    <a:pt x="24337" y="27344"/>
                  </a:cubicBezTo>
                  <a:cubicBezTo>
                    <a:pt x="26718" y="27044"/>
                    <a:pt x="27870" y="25565"/>
                    <a:pt x="27870" y="25565"/>
                  </a:cubicBezTo>
                  <a:cubicBezTo>
                    <a:pt x="27870" y="25565"/>
                    <a:pt x="29125" y="26820"/>
                    <a:pt x="31020" y="26820"/>
                  </a:cubicBezTo>
                  <a:cubicBezTo>
                    <a:pt x="31317" y="26820"/>
                    <a:pt x="31630" y="26789"/>
                    <a:pt x="31956" y="26718"/>
                  </a:cubicBezTo>
                  <a:cubicBezTo>
                    <a:pt x="34136" y="26091"/>
                    <a:pt x="33735" y="24212"/>
                    <a:pt x="33735" y="24212"/>
                  </a:cubicBezTo>
                  <a:cubicBezTo>
                    <a:pt x="33835" y="24212"/>
                    <a:pt x="35389" y="25064"/>
                    <a:pt x="36968" y="25164"/>
                  </a:cubicBezTo>
                  <a:cubicBezTo>
                    <a:pt x="37085" y="25173"/>
                    <a:pt x="37201" y="25178"/>
                    <a:pt x="37317" y="25178"/>
                  </a:cubicBezTo>
                  <a:cubicBezTo>
                    <a:pt x="38449" y="25178"/>
                    <a:pt x="39542" y="24722"/>
                    <a:pt x="40201" y="23585"/>
                  </a:cubicBezTo>
                  <a:cubicBezTo>
                    <a:pt x="40502" y="22858"/>
                    <a:pt x="35615" y="19099"/>
                    <a:pt x="29750" y="11154"/>
                  </a:cubicBezTo>
                  <a:cubicBezTo>
                    <a:pt x="24963" y="4587"/>
                    <a:pt x="22231" y="201"/>
                    <a:pt x="22231" y="201"/>
                  </a:cubicBezTo>
                  <a:cubicBezTo>
                    <a:pt x="22176" y="374"/>
                    <a:pt x="22049" y="436"/>
                    <a:pt x="21894" y="436"/>
                  </a:cubicBezTo>
                  <a:cubicBezTo>
                    <a:pt x="21484" y="436"/>
                    <a:pt x="20878" y="1"/>
                    <a:pt x="20878"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9" name="Google Shape;13336;p72">
              <a:extLst>
                <a:ext uri="{FF2B5EF4-FFF2-40B4-BE49-F238E27FC236}">
                  <a16:creationId xmlns:a16="http://schemas.microsoft.com/office/drawing/2014/main" id="{3CA6F0BA-7751-476D-9075-29E1516B6F37}"/>
                </a:ext>
              </a:extLst>
            </p:cNvPr>
            <p:cNvSpPr/>
            <p:nvPr/>
          </p:nvSpPr>
          <p:spPr>
            <a:xfrm>
              <a:off x="3216325" y="582725"/>
              <a:ext cx="130975" cy="157450"/>
            </a:xfrm>
            <a:custGeom>
              <a:avLst/>
              <a:gdLst/>
              <a:ahLst/>
              <a:cxnLst/>
              <a:rect l="l" t="t" r="r" b="b"/>
              <a:pathLst>
                <a:path w="5239" h="6298" extrusionOk="0">
                  <a:moveTo>
                    <a:pt x="2632" y="1"/>
                  </a:moveTo>
                  <a:lnTo>
                    <a:pt x="2206" y="201"/>
                  </a:lnTo>
                  <a:cubicBezTo>
                    <a:pt x="2005" y="828"/>
                    <a:pt x="0" y="5214"/>
                    <a:pt x="426" y="5439"/>
                  </a:cubicBezTo>
                  <a:cubicBezTo>
                    <a:pt x="682" y="5620"/>
                    <a:pt x="1118" y="5656"/>
                    <a:pt x="1426" y="5656"/>
                  </a:cubicBezTo>
                  <a:cubicBezTo>
                    <a:pt x="1631" y="5656"/>
                    <a:pt x="1779" y="5640"/>
                    <a:pt x="1779" y="5640"/>
                  </a:cubicBezTo>
                  <a:cubicBezTo>
                    <a:pt x="1779" y="5640"/>
                    <a:pt x="2039" y="6298"/>
                    <a:pt x="2539" y="6298"/>
                  </a:cubicBezTo>
                  <a:cubicBezTo>
                    <a:pt x="2600" y="6298"/>
                    <a:pt x="2664" y="6288"/>
                    <a:pt x="2732" y="6266"/>
                  </a:cubicBezTo>
                  <a:cubicBezTo>
                    <a:pt x="3358" y="6166"/>
                    <a:pt x="3559" y="5339"/>
                    <a:pt x="3559" y="5339"/>
                  </a:cubicBezTo>
                  <a:cubicBezTo>
                    <a:pt x="3559" y="5339"/>
                    <a:pt x="4165" y="5774"/>
                    <a:pt x="4575" y="5774"/>
                  </a:cubicBezTo>
                  <a:cubicBezTo>
                    <a:pt x="4730" y="5774"/>
                    <a:pt x="4857" y="5712"/>
                    <a:pt x="4912" y="5539"/>
                  </a:cubicBezTo>
                  <a:cubicBezTo>
                    <a:pt x="5238" y="5013"/>
                    <a:pt x="3133" y="326"/>
                    <a:pt x="3133" y="326"/>
                  </a:cubicBezTo>
                  <a:lnTo>
                    <a:pt x="2632"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 name="Google Shape;13338;p72">
              <a:extLst>
                <a:ext uri="{FF2B5EF4-FFF2-40B4-BE49-F238E27FC236}">
                  <a16:creationId xmlns:a16="http://schemas.microsoft.com/office/drawing/2014/main" id="{21CD3DBF-5F11-4F8A-9B94-3D45536F288D}"/>
                </a:ext>
              </a:extLst>
            </p:cNvPr>
            <p:cNvSpPr/>
            <p:nvPr/>
          </p:nvSpPr>
          <p:spPr>
            <a:xfrm>
              <a:off x="2984475" y="1050150"/>
              <a:ext cx="618450" cy="89000"/>
            </a:xfrm>
            <a:custGeom>
              <a:avLst/>
              <a:gdLst/>
              <a:ahLst/>
              <a:cxnLst/>
              <a:rect l="l" t="t" r="r" b="b"/>
              <a:pathLst>
                <a:path w="24738" h="3560" extrusionOk="0">
                  <a:moveTo>
                    <a:pt x="4080" y="211"/>
                  </a:moveTo>
                  <a:cubicBezTo>
                    <a:pt x="4313" y="211"/>
                    <a:pt x="4587" y="382"/>
                    <a:pt x="4587" y="627"/>
                  </a:cubicBezTo>
                  <a:cubicBezTo>
                    <a:pt x="4587" y="1001"/>
                    <a:pt x="4336" y="1356"/>
                    <a:pt x="4071" y="1590"/>
                  </a:cubicBezTo>
                  <a:lnTo>
                    <a:pt x="4071" y="1590"/>
                  </a:lnTo>
                  <a:cubicBezTo>
                    <a:pt x="3861" y="1260"/>
                    <a:pt x="3760" y="900"/>
                    <a:pt x="3760" y="527"/>
                  </a:cubicBezTo>
                  <a:cubicBezTo>
                    <a:pt x="3760" y="303"/>
                    <a:pt x="3909" y="211"/>
                    <a:pt x="4080" y="211"/>
                  </a:cubicBezTo>
                  <a:close/>
                  <a:moveTo>
                    <a:pt x="20452" y="301"/>
                  </a:moveTo>
                  <a:lnTo>
                    <a:pt x="20552" y="426"/>
                  </a:lnTo>
                  <a:cubicBezTo>
                    <a:pt x="20678" y="527"/>
                    <a:pt x="20678" y="527"/>
                    <a:pt x="20778" y="627"/>
                  </a:cubicBezTo>
                  <a:cubicBezTo>
                    <a:pt x="20940" y="1053"/>
                    <a:pt x="20971" y="1479"/>
                    <a:pt x="20817" y="1839"/>
                  </a:cubicBezTo>
                  <a:lnTo>
                    <a:pt x="20817" y="1839"/>
                  </a:lnTo>
                  <a:cubicBezTo>
                    <a:pt x="20527" y="1625"/>
                    <a:pt x="20345" y="1226"/>
                    <a:pt x="20252" y="827"/>
                  </a:cubicBezTo>
                  <a:lnTo>
                    <a:pt x="20252" y="527"/>
                  </a:lnTo>
                  <a:cubicBezTo>
                    <a:pt x="20252" y="527"/>
                    <a:pt x="20252" y="426"/>
                    <a:pt x="20352" y="426"/>
                  </a:cubicBezTo>
                  <a:lnTo>
                    <a:pt x="20452" y="301"/>
                  </a:lnTo>
                  <a:close/>
                  <a:moveTo>
                    <a:pt x="15765" y="727"/>
                  </a:moveTo>
                  <a:cubicBezTo>
                    <a:pt x="15966" y="727"/>
                    <a:pt x="16166" y="1053"/>
                    <a:pt x="16166" y="1354"/>
                  </a:cubicBezTo>
                  <a:cubicBezTo>
                    <a:pt x="16292" y="1680"/>
                    <a:pt x="16166" y="1980"/>
                    <a:pt x="15966" y="2181"/>
                  </a:cubicBezTo>
                  <a:cubicBezTo>
                    <a:pt x="15913" y="2246"/>
                    <a:pt x="15856" y="2307"/>
                    <a:pt x="15796" y="2366"/>
                  </a:cubicBezTo>
                  <a:lnTo>
                    <a:pt x="15796" y="2366"/>
                  </a:lnTo>
                  <a:cubicBezTo>
                    <a:pt x="15785" y="2346"/>
                    <a:pt x="15775" y="2326"/>
                    <a:pt x="15765" y="2306"/>
                  </a:cubicBezTo>
                  <a:cubicBezTo>
                    <a:pt x="15540" y="2081"/>
                    <a:pt x="15439" y="1780"/>
                    <a:pt x="15439" y="1454"/>
                  </a:cubicBezTo>
                  <a:cubicBezTo>
                    <a:pt x="15439" y="1254"/>
                    <a:pt x="15540" y="1153"/>
                    <a:pt x="15540" y="928"/>
                  </a:cubicBezTo>
                  <a:cubicBezTo>
                    <a:pt x="15665" y="827"/>
                    <a:pt x="15765" y="727"/>
                    <a:pt x="15765" y="727"/>
                  </a:cubicBezTo>
                  <a:close/>
                  <a:moveTo>
                    <a:pt x="9800" y="527"/>
                  </a:moveTo>
                  <a:cubicBezTo>
                    <a:pt x="10026" y="727"/>
                    <a:pt x="10226" y="1053"/>
                    <a:pt x="10226" y="1354"/>
                  </a:cubicBezTo>
                  <a:cubicBezTo>
                    <a:pt x="10327" y="1554"/>
                    <a:pt x="10327" y="1880"/>
                    <a:pt x="10226" y="2181"/>
                  </a:cubicBezTo>
                  <a:cubicBezTo>
                    <a:pt x="10176" y="2294"/>
                    <a:pt x="10069" y="2426"/>
                    <a:pt x="9949" y="2542"/>
                  </a:cubicBezTo>
                  <a:lnTo>
                    <a:pt x="9949" y="2542"/>
                  </a:lnTo>
                  <a:cubicBezTo>
                    <a:pt x="9468" y="2119"/>
                    <a:pt x="9179" y="1523"/>
                    <a:pt x="9274" y="928"/>
                  </a:cubicBezTo>
                  <a:cubicBezTo>
                    <a:pt x="9274" y="727"/>
                    <a:pt x="9399" y="627"/>
                    <a:pt x="9500" y="527"/>
                  </a:cubicBezTo>
                  <a:close/>
                  <a:moveTo>
                    <a:pt x="3961" y="0"/>
                  </a:moveTo>
                  <a:cubicBezTo>
                    <a:pt x="3860" y="0"/>
                    <a:pt x="3760" y="0"/>
                    <a:pt x="3760" y="101"/>
                  </a:cubicBezTo>
                  <a:cubicBezTo>
                    <a:pt x="3635" y="201"/>
                    <a:pt x="3535" y="426"/>
                    <a:pt x="3535" y="527"/>
                  </a:cubicBezTo>
                  <a:cubicBezTo>
                    <a:pt x="3463" y="976"/>
                    <a:pt x="3610" y="1374"/>
                    <a:pt x="3847" y="1748"/>
                  </a:cubicBezTo>
                  <a:lnTo>
                    <a:pt x="3847" y="1748"/>
                  </a:lnTo>
                  <a:cubicBezTo>
                    <a:pt x="3543" y="1923"/>
                    <a:pt x="3185" y="2081"/>
                    <a:pt x="2808" y="2081"/>
                  </a:cubicBezTo>
                  <a:cubicBezTo>
                    <a:pt x="2657" y="2131"/>
                    <a:pt x="2501" y="2156"/>
                    <a:pt x="2344" y="2156"/>
                  </a:cubicBezTo>
                  <a:cubicBezTo>
                    <a:pt x="2188" y="2156"/>
                    <a:pt x="2031" y="2131"/>
                    <a:pt x="1880" y="2081"/>
                  </a:cubicBezTo>
                  <a:cubicBezTo>
                    <a:pt x="1254" y="1980"/>
                    <a:pt x="828" y="1680"/>
                    <a:pt x="502" y="1454"/>
                  </a:cubicBezTo>
                  <a:cubicBezTo>
                    <a:pt x="201" y="1354"/>
                    <a:pt x="101" y="1153"/>
                    <a:pt x="101" y="1153"/>
                  </a:cubicBezTo>
                  <a:lnTo>
                    <a:pt x="1" y="1153"/>
                  </a:lnTo>
                  <a:lnTo>
                    <a:pt x="1" y="1254"/>
                  </a:lnTo>
                  <a:lnTo>
                    <a:pt x="1" y="1354"/>
                  </a:lnTo>
                  <a:cubicBezTo>
                    <a:pt x="1" y="1354"/>
                    <a:pt x="101" y="1454"/>
                    <a:pt x="402" y="1680"/>
                  </a:cubicBezTo>
                  <a:cubicBezTo>
                    <a:pt x="728" y="1880"/>
                    <a:pt x="1129" y="2181"/>
                    <a:pt x="1755" y="2306"/>
                  </a:cubicBezTo>
                  <a:cubicBezTo>
                    <a:pt x="1951" y="2369"/>
                    <a:pt x="2179" y="2402"/>
                    <a:pt x="2422" y="2402"/>
                  </a:cubicBezTo>
                  <a:cubicBezTo>
                    <a:pt x="2926" y="2402"/>
                    <a:pt x="3494" y="2259"/>
                    <a:pt x="3976" y="1939"/>
                  </a:cubicBezTo>
                  <a:lnTo>
                    <a:pt x="3976" y="1939"/>
                  </a:lnTo>
                  <a:cubicBezTo>
                    <a:pt x="4035" y="2020"/>
                    <a:pt x="4097" y="2101"/>
                    <a:pt x="4161" y="2181"/>
                  </a:cubicBezTo>
                  <a:cubicBezTo>
                    <a:pt x="4587" y="2607"/>
                    <a:pt x="5114" y="2933"/>
                    <a:pt x="5740" y="3133"/>
                  </a:cubicBezTo>
                  <a:cubicBezTo>
                    <a:pt x="6367" y="3334"/>
                    <a:pt x="6993" y="3434"/>
                    <a:pt x="7720" y="3434"/>
                  </a:cubicBezTo>
                  <a:cubicBezTo>
                    <a:pt x="8347" y="3434"/>
                    <a:pt x="9074" y="3434"/>
                    <a:pt x="9700" y="3133"/>
                  </a:cubicBezTo>
                  <a:cubicBezTo>
                    <a:pt x="9796" y="3111"/>
                    <a:pt x="9885" y="3077"/>
                    <a:pt x="9968" y="3034"/>
                  </a:cubicBezTo>
                  <a:lnTo>
                    <a:pt x="9968" y="3034"/>
                  </a:lnTo>
                  <a:cubicBezTo>
                    <a:pt x="10555" y="3372"/>
                    <a:pt x="11220" y="3559"/>
                    <a:pt x="11906" y="3559"/>
                  </a:cubicBezTo>
                  <a:lnTo>
                    <a:pt x="13033" y="3559"/>
                  </a:lnTo>
                  <a:lnTo>
                    <a:pt x="13560" y="3434"/>
                  </a:lnTo>
                  <a:cubicBezTo>
                    <a:pt x="13785" y="3434"/>
                    <a:pt x="13986" y="3334"/>
                    <a:pt x="14186" y="3334"/>
                  </a:cubicBezTo>
                  <a:cubicBezTo>
                    <a:pt x="14512" y="3233"/>
                    <a:pt x="14913" y="3133"/>
                    <a:pt x="15239" y="3033"/>
                  </a:cubicBezTo>
                  <a:cubicBezTo>
                    <a:pt x="15386" y="2984"/>
                    <a:pt x="15539" y="2905"/>
                    <a:pt x="15692" y="2802"/>
                  </a:cubicBezTo>
                  <a:lnTo>
                    <a:pt x="15692" y="2802"/>
                  </a:lnTo>
                  <a:cubicBezTo>
                    <a:pt x="16145" y="3228"/>
                    <a:pt x="16801" y="3434"/>
                    <a:pt x="17319" y="3434"/>
                  </a:cubicBezTo>
                  <a:cubicBezTo>
                    <a:pt x="17520" y="3469"/>
                    <a:pt x="17714" y="3484"/>
                    <a:pt x="17902" y="3484"/>
                  </a:cubicBezTo>
                  <a:cubicBezTo>
                    <a:pt x="18393" y="3484"/>
                    <a:pt x="18846" y="3378"/>
                    <a:pt x="19299" y="3233"/>
                  </a:cubicBezTo>
                  <a:cubicBezTo>
                    <a:pt x="19917" y="3135"/>
                    <a:pt x="20534" y="2817"/>
                    <a:pt x="20864" y="2328"/>
                  </a:cubicBezTo>
                  <a:lnTo>
                    <a:pt x="20864" y="2328"/>
                  </a:lnTo>
                  <a:cubicBezTo>
                    <a:pt x="21387" y="2704"/>
                    <a:pt x="21987" y="2851"/>
                    <a:pt x="22496" y="2851"/>
                  </a:cubicBezTo>
                  <a:cubicBezTo>
                    <a:pt x="22661" y="2851"/>
                    <a:pt x="22817" y="2836"/>
                    <a:pt x="22958" y="2807"/>
                  </a:cubicBezTo>
                  <a:cubicBezTo>
                    <a:pt x="23585" y="2707"/>
                    <a:pt x="24011" y="2306"/>
                    <a:pt x="24312" y="2181"/>
                  </a:cubicBezTo>
                  <a:cubicBezTo>
                    <a:pt x="24437" y="2081"/>
                    <a:pt x="24537" y="1980"/>
                    <a:pt x="24638" y="1880"/>
                  </a:cubicBezTo>
                  <a:lnTo>
                    <a:pt x="24738" y="1780"/>
                  </a:lnTo>
                  <a:lnTo>
                    <a:pt x="24738" y="1680"/>
                  </a:lnTo>
                  <a:lnTo>
                    <a:pt x="24638" y="1680"/>
                  </a:lnTo>
                  <a:lnTo>
                    <a:pt x="24537" y="1780"/>
                  </a:lnTo>
                  <a:cubicBezTo>
                    <a:pt x="24437" y="1780"/>
                    <a:pt x="24312" y="1880"/>
                    <a:pt x="24211" y="1980"/>
                  </a:cubicBezTo>
                  <a:cubicBezTo>
                    <a:pt x="23911" y="2181"/>
                    <a:pt x="23485" y="2406"/>
                    <a:pt x="22858" y="2507"/>
                  </a:cubicBezTo>
                  <a:cubicBezTo>
                    <a:pt x="22746" y="2528"/>
                    <a:pt x="22620" y="2540"/>
                    <a:pt x="22485" y="2540"/>
                  </a:cubicBezTo>
                  <a:cubicBezTo>
                    <a:pt x="22053" y="2540"/>
                    <a:pt x="21531" y="2414"/>
                    <a:pt x="21078" y="2057"/>
                  </a:cubicBezTo>
                  <a:lnTo>
                    <a:pt x="21078" y="2057"/>
                  </a:lnTo>
                  <a:cubicBezTo>
                    <a:pt x="21204" y="1877"/>
                    <a:pt x="21304" y="1671"/>
                    <a:pt x="21304" y="1454"/>
                  </a:cubicBezTo>
                  <a:cubicBezTo>
                    <a:pt x="21304" y="1153"/>
                    <a:pt x="21304" y="827"/>
                    <a:pt x="21079" y="527"/>
                  </a:cubicBezTo>
                  <a:cubicBezTo>
                    <a:pt x="21079" y="301"/>
                    <a:pt x="20978" y="201"/>
                    <a:pt x="20778" y="101"/>
                  </a:cubicBezTo>
                  <a:cubicBezTo>
                    <a:pt x="20778" y="101"/>
                    <a:pt x="20678" y="0"/>
                    <a:pt x="20552" y="0"/>
                  </a:cubicBezTo>
                  <a:lnTo>
                    <a:pt x="20252" y="0"/>
                  </a:lnTo>
                  <a:lnTo>
                    <a:pt x="20151" y="101"/>
                  </a:lnTo>
                  <a:cubicBezTo>
                    <a:pt x="20151" y="101"/>
                    <a:pt x="20051" y="101"/>
                    <a:pt x="20051" y="201"/>
                  </a:cubicBezTo>
                  <a:cubicBezTo>
                    <a:pt x="19926" y="301"/>
                    <a:pt x="19926" y="301"/>
                    <a:pt x="19926" y="426"/>
                  </a:cubicBezTo>
                  <a:cubicBezTo>
                    <a:pt x="19825" y="627"/>
                    <a:pt x="19825" y="727"/>
                    <a:pt x="19825" y="827"/>
                  </a:cubicBezTo>
                  <a:cubicBezTo>
                    <a:pt x="20042" y="1428"/>
                    <a:pt x="20327" y="1844"/>
                    <a:pt x="20637" y="2143"/>
                  </a:cubicBezTo>
                  <a:lnTo>
                    <a:pt x="20637" y="2143"/>
                  </a:lnTo>
                  <a:cubicBezTo>
                    <a:pt x="20309" y="2623"/>
                    <a:pt x="19800" y="2817"/>
                    <a:pt x="19199" y="3033"/>
                  </a:cubicBezTo>
                  <a:cubicBezTo>
                    <a:pt x="18572" y="3133"/>
                    <a:pt x="17946" y="3233"/>
                    <a:pt x="17319" y="3233"/>
                  </a:cubicBezTo>
                  <a:cubicBezTo>
                    <a:pt x="16804" y="3151"/>
                    <a:pt x="16289" y="3001"/>
                    <a:pt x="15955" y="2602"/>
                  </a:cubicBezTo>
                  <a:lnTo>
                    <a:pt x="15955" y="2602"/>
                  </a:lnTo>
                  <a:cubicBezTo>
                    <a:pt x="16026" y="2541"/>
                    <a:pt x="16097" y="2476"/>
                    <a:pt x="16166" y="2406"/>
                  </a:cubicBezTo>
                  <a:cubicBezTo>
                    <a:pt x="16492" y="2081"/>
                    <a:pt x="16592" y="1680"/>
                    <a:pt x="16592" y="1254"/>
                  </a:cubicBezTo>
                  <a:cubicBezTo>
                    <a:pt x="16592" y="1053"/>
                    <a:pt x="16492" y="928"/>
                    <a:pt x="16392" y="727"/>
                  </a:cubicBezTo>
                  <a:cubicBezTo>
                    <a:pt x="16292" y="527"/>
                    <a:pt x="15966" y="426"/>
                    <a:pt x="15765" y="426"/>
                  </a:cubicBezTo>
                  <a:cubicBezTo>
                    <a:pt x="15439" y="426"/>
                    <a:pt x="15339" y="727"/>
                    <a:pt x="15239" y="827"/>
                  </a:cubicBezTo>
                  <a:cubicBezTo>
                    <a:pt x="15139" y="1053"/>
                    <a:pt x="15139" y="1254"/>
                    <a:pt x="15139" y="1454"/>
                  </a:cubicBezTo>
                  <a:cubicBezTo>
                    <a:pt x="15139" y="1780"/>
                    <a:pt x="15239" y="2181"/>
                    <a:pt x="15439" y="2507"/>
                  </a:cubicBezTo>
                  <a:cubicBezTo>
                    <a:pt x="15461" y="2539"/>
                    <a:pt x="15484" y="2570"/>
                    <a:pt x="15508" y="2601"/>
                  </a:cubicBezTo>
                  <a:lnTo>
                    <a:pt x="15508" y="2601"/>
                  </a:lnTo>
                  <a:cubicBezTo>
                    <a:pt x="15103" y="2883"/>
                    <a:pt x="14594" y="3063"/>
                    <a:pt x="14086" y="3133"/>
                  </a:cubicBezTo>
                  <a:cubicBezTo>
                    <a:pt x="13886" y="3133"/>
                    <a:pt x="13785" y="3233"/>
                    <a:pt x="13560" y="3233"/>
                  </a:cubicBezTo>
                  <a:lnTo>
                    <a:pt x="13033" y="3334"/>
                  </a:lnTo>
                  <a:lnTo>
                    <a:pt x="12006" y="3334"/>
                  </a:lnTo>
                  <a:cubicBezTo>
                    <a:pt x="11396" y="3250"/>
                    <a:pt x="10768" y="3095"/>
                    <a:pt x="10286" y="2795"/>
                  </a:cubicBezTo>
                  <a:lnTo>
                    <a:pt x="10286" y="2795"/>
                  </a:lnTo>
                  <a:cubicBezTo>
                    <a:pt x="10401" y="2675"/>
                    <a:pt x="10483" y="2538"/>
                    <a:pt x="10527" y="2406"/>
                  </a:cubicBezTo>
                  <a:cubicBezTo>
                    <a:pt x="10753" y="1980"/>
                    <a:pt x="10753" y="1554"/>
                    <a:pt x="10652" y="1153"/>
                  </a:cubicBezTo>
                  <a:cubicBezTo>
                    <a:pt x="10527" y="827"/>
                    <a:pt x="10327" y="527"/>
                    <a:pt x="9901" y="201"/>
                  </a:cubicBezTo>
                  <a:cubicBezTo>
                    <a:pt x="9818" y="159"/>
                    <a:pt x="9734" y="135"/>
                    <a:pt x="9650" y="135"/>
                  </a:cubicBezTo>
                  <a:cubicBezTo>
                    <a:pt x="9530" y="135"/>
                    <a:pt x="9406" y="184"/>
                    <a:pt x="9274" y="301"/>
                  </a:cubicBezTo>
                  <a:cubicBezTo>
                    <a:pt x="9074" y="426"/>
                    <a:pt x="8973" y="627"/>
                    <a:pt x="8973" y="827"/>
                  </a:cubicBezTo>
                  <a:cubicBezTo>
                    <a:pt x="8791" y="1603"/>
                    <a:pt x="9107" y="2275"/>
                    <a:pt x="9638" y="2787"/>
                  </a:cubicBezTo>
                  <a:lnTo>
                    <a:pt x="9638" y="2787"/>
                  </a:lnTo>
                  <a:cubicBezTo>
                    <a:pt x="9625" y="2794"/>
                    <a:pt x="9612" y="2801"/>
                    <a:pt x="9600" y="2807"/>
                  </a:cubicBezTo>
                  <a:cubicBezTo>
                    <a:pt x="8973" y="3133"/>
                    <a:pt x="8347" y="3133"/>
                    <a:pt x="7720" y="3233"/>
                  </a:cubicBezTo>
                  <a:cubicBezTo>
                    <a:pt x="7094" y="3233"/>
                    <a:pt x="6367" y="3133"/>
                    <a:pt x="5840" y="2933"/>
                  </a:cubicBezTo>
                  <a:cubicBezTo>
                    <a:pt x="5214" y="2807"/>
                    <a:pt x="4688" y="2507"/>
                    <a:pt x="4387" y="1980"/>
                  </a:cubicBezTo>
                  <a:cubicBezTo>
                    <a:pt x="4323" y="1917"/>
                    <a:pt x="4265" y="1852"/>
                    <a:pt x="4212" y="1785"/>
                  </a:cubicBezTo>
                  <a:lnTo>
                    <a:pt x="4212" y="1785"/>
                  </a:lnTo>
                  <a:cubicBezTo>
                    <a:pt x="4365" y="1670"/>
                    <a:pt x="4512" y="1505"/>
                    <a:pt x="4587" y="1354"/>
                  </a:cubicBezTo>
                  <a:cubicBezTo>
                    <a:pt x="4788" y="1153"/>
                    <a:pt x="4888" y="928"/>
                    <a:pt x="4788" y="627"/>
                  </a:cubicBezTo>
                  <a:cubicBezTo>
                    <a:pt x="4788" y="426"/>
                    <a:pt x="4788" y="301"/>
                    <a:pt x="4587" y="201"/>
                  </a:cubicBezTo>
                  <a:cubicBezTo>
                    <a:pt x="4487" y="101"/>
                    <a:pt x="4387" y="0"/>
                    <a:pt x="416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2" name="Google Shape;13339;p72">
              <a:extLst>
                <a:ext uri="{FF2B5EF4-FFF2-40B4-BE49-F238E27FC236}">
                  <a16:creationId xmlns:a16="http://schemas.microsoft.com/office/drawing/2014/main" id="{3B6380AC-3804-42B7-96E7-44585329E2D1}"/>
                </a:ext>
              </a:extLst>
            </p:cNvPr>
            <p:cNvSpPr/>
            <p:nvPr/>
          </p:nvSpPr>
          <p:spPr>
            <a:xfrm>
              <a:off x="2809050" y="1444250"/>
              <a:ext cx="974325" cy="226850"/>
            </a:xfrm>
            <a:custGeom>
              <a:avLst/>
              <a:gdLst/>
              <a:ahLst/>
              <a:cxnLst/>
              <a:rect l="l" t="t" r="r" b="b"/>
              <a:pathLst>
                <a:path w="38973" h="9074" extrusionOk="0">
                  <a:moveTo>
                    <a:pt x="32576" y="1372"/>
                  </a:moveTo>
                  <a:cubicBezTo>
                    <a:pt x="32662" y="1372"/>
                    <a:pt x="32742" y="1397"/>
                    <a:pt x="32807" y="1455"/>
                  </a:cubicBezTo>
                  <a:cubicBezTo>
                    <a:pt x="33008" y="1580"/>
                    <a:pt x="33108" y="2081"/>
                    <a:pt x="33108" y="2407"/>
                  </a:cubicBezTo>
                  <a:cubicBezTo>
                    <a:pt x="33150" y="2754"/>
                    <a:pt x="33122" y="3105"/>
                    <a:pt x="33043" y="3457"/>
                  </a:cubicBezTo>
                  <a:lnTo>
                    <a:pt x="33043" y="3457"/>
                  </a:lnTo>
                  <a:cubicBezTo>
                    <a:pt x="32883" y="3398"/>
                    <a:pt x="32729" y="3325"/>
                    <a:pt x="32582" y="3234"/>
                  </a:cubicBezTo>
                  <a:cubicBezTo>
                    <a:pt x="32281" y="3033"/>
                    <a:pt x="31955" y="2833"/>
                    <a:pt x="31855" y="2607"/>
                  </a:cubicBezTo>
                  <a:cubicBezTo>
                    <a:pt x="31655" y="2307"/>
                    <a:pt x="31755" y="1981"/>
                    <a:pt x="31955" y="1680"/>
                  </a:cubicBezTo>
                  <a:cubicBezTo>
                    <a:pt x="32116" y="1520"/>
                    <a:pt x="32365" y="1372"/>
                    <a:pt x="32576" y="1372"/>
                  </a:cubicBezTo>
                  <a:close/>
                  <a:moveTo>
                    <a:pt x="6792" y="2507"/>
                  </a:moveTo>
                  <a:cubicBezTo>
                    <a:pt x="6892" y="2507"/>
                    <a:pt x="7118" y="2607"/>
                    <a:pt x="7218" y="2833"/>
                  </a:cubicBezTo>
                  <a:cubicBezTo>
                    <a:pt x="7319" y="2933"/>
                    <a:pt x="7419" y="3033"/>
                    <a:pt x="7419" y="3234"/>
                  </a:cubicBezTo>
                  <a:cubicBezTo>
                    <a:pt x="7419" y="3334"/>
                    <a:pt x="7218" y="3560"/>
                    <a:pt x="7118" y="3660"/>
                  </a:cubicBezTo>
                  <a:cubicBezTo>
                    <a:pt x="7018" y="3760"/>
                    <a:pt x="6792" y="3861"/>
                    <a:pt x="6592" y="3961"/>
                  </a:cubicBezTo>
                  <a:cubicBezTo>
                    <a:pt x="6316" y="4060"/>
                    <a:pt x="6021" y="4135"/>
                    <a:pt x="5716" y="4188"/>
                  </a:cubicBezTo>
                  <a:lnTo>
                    <a:pt x="5716" y="4188"/>
                  </a:lnTo>
                  <a:cubicBezTo>
                    <a:pt x="5702" y="3850"/>
                    <a:pt x="5812" y="3483"/>
                    <a:pt x="5965" y="3234"/>
                  </a:cubicBezTo>
                  <a:cubicBezTo>
                    <a:pt x="6065" y="2833"/>
                    <a:pt x="6391" y="2507"/>
                    <a:pt x="6792" y="2507"/>
                  </a:cubicBezTo>
                  <a:close/>
                  <a:moveTo>
                    <a:pt x="25589" y="3234"/>
                  </a:moveTo>
                  <a:cubicBezTo>
                    <a:pt x="25815" y="3234"/>
                    <a:pt x="25915" y="3560"/>
                    <a:pt x="25915" y="3760"/>
                  </a:cubicBezTo>
                  <a:cubicBezTo>
                    <a:pt x="26116" y="4287"/>
                    <a:pt x="26015" y="4813"/>
                    <a:pt x="25915" y="5339"/>
                  </a:cubicBezTo>
                  <a:cubicBezTo>
                    <a:pt x="25876" y="5427"/>
                    <a:pt x="25837" y="5513"/>
                    <a:pt x="25798" y="5597"/>
                  </a:cubicBezTo>
                  <a:lnTo>
                    <a:pt x="25798" y="5597"/>
                  </a:lnTo>
                  <a:cubicBezTo>
                    <a:pt x="25562" y="5354"/>
                    <a:pt x="25356" y="5089"/>
                    <a:pt x="25188" y="4813"/>
                  </a:cubicBezTo>
                  <a:cubicBezTo>
                    <a:pt x="25063" y="4587"/>
                    <a:pt x="24963" y="4287"/>
                    <a:pt x="24963" y="4086"/>
                  </a:cubicBezTo>
                  <a:cubicBezTo>
                    <a:pt x="24862" y="3861"/>
                    <a:pt x="24963" y="3560"/>
                    <a:pt x="25063" y="3460"/>
                  </a:cubicBezTo>
                  <a:cubicBezTo>
                    <a:pt x="25063" y="3334"/>
                    <a:pt x="25063" y="3334"/>
                    <a:pt x="25188" y="3334"/>
                  </a:cubicBezTo>
                  <a:lnTo>
                    <a:pt x="25289" y="3234"/>
                  </a:lnTo>
                  <a:close/>
                  <a:moveTo>
                    <a:pt x="16517" y="4487"/>
                  </a:moveTo>
                  <a:cubicBezTo>
                    <a:pt x="16717" y="4487"/>
                    <a:pt x="16817" y="4713"/>
                    <a:pt x="16918" y="4913"/>
                  </a:cubicBezTo>
                  <a:cubicBezTo>
                    <a:pt x="16918" y="5114"/>
                    <a:pt x="16918" y="5440"/>
                    <a:pt x="16817" y="5640"/>
                  </a:cubicBezTo>
                  <a:cubicBezTo>
                    <a:pt x="16688" y="5979"/>
                    <a:pt x="16465" y="6225"/>
                    <a:pt x="16216" y="6471"/>
                  </a:cubicBezTo>
                  <a:lnTo>
                    <a:pt x="16216" y="6471"/>
                  </a:lnTo>
                  <a:cubicBezTo>
                    <a:pt x="15977" y="6083"/>
                    <a:pt x="15790" y="5734"/>
                    <a:pt x="15790" y="5339"/>
                  </a:cubicBezTo>
                  <a:cubicBezTo>
                    <a:pt x="15664" y="5013"/>
                    <a:pt x="15790" y="4813"/>
                    <a:pt x="15890" y="4587"/>
                  </a:cubicBezTo>
                  <a:cubicBezTo>
                    <a:pt x="15990" y="4487"/>
                    <a:pt x="16091" y="4487"/>
                    <a:pt x="16091" y="4487"/>
                  </a:cubicBezTo>
                  <a:close/>
                  <a:moveTo>
                    <a:pt x="126" y="1"/>
                  </a:moveTo>
                  <a:cubicBezTo>
                    <a:pt x="126" y="1"/>
                    <a:pt x="0" y="1"/>
                    <a:pt x="0" y="101"/>
                  </a:cubicBezTo>
                  <a:cubicBezTo>
                    <a:pt x="0" y="101"/>
                    <a:pt x="0" y="427"/>
                    <a:pt x="126" y="953"/>
                  </a:cubicBezTo>
                  <a:cubicBezTo>
                    <a:pt x="226" y="1455"/>
                    <a:pt x="527" y="2307"/>
                    <a:pt x="1253" y="3033"/>
                  </a:cubicBezTo>
                  <a:cubicBezTo>
                    <a:pt x="1579" y="3334"/>
                    <a:pt x="2005" y="3760"/>
                    <a:pt x="2506" y="3961"/>
                  </a:cubicBezTo>
                  <a:cubicBezTo>
                    <a:pt x="3133" y="4287"/>
                    <a:pt x="3760" y="4487"/>
                    <a:pt x="4511" y="4487"/>
                  </a:cubicBezTo>
                  <a:cubicBezTo>
                    <a:pt x="4693" y="4512"/>
                    <a:pt x="4875" y="4525"/>
                    <a:pt x="5057" y="4525"/>
                  </a:cubicBezTo>
                  <a:cubicBezTo>
                    <a:pt x="5185" y="4525"/>
                    <a:pt x="5313" y="4518"/>
                    <a:pt x="5441" y="4506"/>
                  </a:cubicBezTo>
                  <a:lnTo>
                    <a:pt x="5441" y="4506"/>
                  </a:lnTo>
                  <a:cubicBezTo>
                    <a:pt x="5546" y="5452"/>
                    <a:pt x="6071" y="6371"/>
                    <a:pt x="6892" y="6993"/>
                  </a:cubicBezTo>
                  <a:cubicBezTo>
                    <a:pt x="7745" y="7620"/>
                    <a:pt x="8672" y="7946"/>
                    <a:pt x="9725" y="8146"/>
                  </a:cubicBezTo>
                  <a:cubicBezTo>
                    <a:pt x="9925" y="8247"/>
                    <a:pt x="10251" y="8247"/>
                    <a:pt x="10552" y="8347"/>
                  </a:cubicBezTo>
                  <a:cubicBezTo>
                    <a:pt x="10777" y="8347"/>
                    <a:pt x="10978" y="8347"/>
                    <a:pt x="11278" y="8472"/>
                  </a:cubicBezTo>
                  <a:cubicBezTo>
                    <a:pt x="11805" y="8472"/>
                    <a:pt x="12331" y="8472"/>
                    <a:pt x="12958" y="8347"/>
                  </a:cubicBezTo>
                  <a:cubicBezTo>
                    <a:pt x="14010" y="8247"/>
                    <a:pt x="15163" y="7846"/>
                    <a:pt x="15990" y="7219"/>
                  </a:cubicBezTo>
                  <a:cubicBezTo>
                    <a:pt x="16086" y="7142"/>
                    <a:pt x="16177" y="7065"/>
                    <a:pt x="16264" y="6986"/>
                  </a:cubicBezTo>
                  <a:lnTo>
                    <a:pt x="16264" y="6986"/>
                  </a:lnTo>
                  <a:cubicBezTo>
                    <a:pt x="16987" y="7893"/>
                    <a:pt x="18005" y="8582"/>
                    <a:pt x="19023" y="8873"/>
                  </a:cubicBezTo>
                  <a:cubicBezTo>
                    <a:pt x="19513" y="9012"/>
                    <a:pt x="20020" y="9073"/>
                    <a:pt x="20529" y="9073"/>
                  </a:cubicBezTo>
                  <a:cubicBezTo>
                    <a:pt x="21218" y="9073"/>
                    <a:pt x="21908" y="8960"/>
                    <a:pt x="22557" y="8773"/>
                  </a:cubicBezTo>
                  <a:cubicBezTo>
                    <a:pt x="23609" y="8472"/>
                    <a:pt x="24662" y="7846"/>
                    <a:pt x="25389" y="6993"/>
                  </a:cubicBezTo>
                  <a:cubicBezTo>
                    <a:pt x="25636" y="6688"/>
                    <a:pt x="25808" y="6391"/>
                    <a:pt x="25947" y="6092"/>
                  </a:cubicBezTo>
                  <a:lnTo>
                    <a:pt x="25947" y="6092"/>
                  </a:lnTo>
                  <a:cubicBezTo>
                    <a:pt x="26384" y="6473"/>
                    <a:pt x="26880" y="6782"/>
                    <a:pt x="27369" y="6993"/>
                  </a:cubicBezTo>
                  <a:cubicBezTo>
                    <a:pt x="27895" y="7094"/>
                    <a:pt x="28421" y="7219"/>
                    <a:pt x="28948" y="7219"/>
                  </a:cubicBezTo>
                  <a:cubicBezTo>
                    <a:pt x="29449" y="7219"/>
                    <a:pt x="29975" y="7094"/>
                    <a:pt x="30502" y="6893"/>
                  </a:cubicBezTo>
                  <a:cubicBezTo>
                    <a:pt x="31891" y="6356"/>
                    <a:pt x="32937" y="5135"/>
                    <a:pt x="33349" y="3816"/>
                  </a:cubicBezTo>
                  <a:lnTo>
                    <a:pt x="33349" y="3816"/>
                  </a:lnTo>
                  <a:cubicBezTo>
                    <a:pt x="33696" y="3861"/>
                    <a:pt x="34029" y="3861"/>
                    <a:pt x="34361" y="3861"/>
                  </a:cubicBezTo>
                  <a:cubicBezTo>
                    <a:pt x="34988" y="3861"/>
                    <a:pt x="35514" y="3760"/>
                    <a:pt x="36040" y="3660"/>
                  </a:cubicBezTo>
                  <a:cubicBezTo>
                    <a:pt x="37093" y="3460"/>
                    <a:pt x="37720" y="3033"/>
                    <a:pt x="38221" y="2833"/>
                  </a:cubicBezTo>
                  <a:cubicBezTo>
                    <a:pt x="38447" y="2708"/>
                    <a:pt x="38647" y="2607"/>
                    <a:pt x="38747" y="2507"/>
                  </a:cubicBezTo>
                  <a:cubicBezTo>
                    <a:pt x="38848" y="2407"/>
                    <a:pt x="38973" y="2407"/>
                    <a:pt x="38973" y="2407"/>
                  </a:cubicBezTo>
                  <a:lnTo>
                    <a:pt x="38973" y="2307"/>
                  </a:lnTo>
                  <a:lnTo>
                    <a:pt x="38848" y="2307"/>
                  </a:lnTo>
                  <a:lnTo>
                    <a:pt x="38747" y="2407"/>
                  </a:lnTo>
                  <a:cubicBezTo>
                    <a:pt x="38547" y="2407"/>
                    <a:pt x="38447" y="2507"/>
                    <a:pt x="38121" y="2607"/>
                  </a:cubicBezTo>
                  <a:cubicBezTo>
                    <a:pt x="37720" y="2933"/>
                    <a:pt x="36968" y="3134"/>
                    <a:pt x="36040" y="3460"/>
                  </a:cubicBezTo>
                  <a:cubicBezTo>
                    <a:pt x="35514" y="3560"/>
                    <a:pt x="34988" y="3660"/>
                    <a:pt x="34361" y="3660"/>
                  </a:cubicBezTo>
                  <a:cubicBezTo>
                    <a:pt x="34043" y="3660"/>
                    <a:pt x="33724" y="3634"/>
                    <a:pt x="33419" y="3566"/>
                  </a:cubicBezTo>
                  <a:lnTo>
                    <a:pt x="33419" y="3566"/>
                  </a:lnTo>
                  <a:cubicBezTo>
                    <a:pt x="33515" y="3180"/>
                    <a:pt x="33556" y="2789"/>
                    <a:pt x="33534" y="2407"/>
                  </a:cubicBezTo>
                  <a:cubicBezTo>
                    <a:pt x="33534" y="2206"/>
                    <a:pt x="33434" y="1981"/>
                    <a:pt x="33434" y="1780"/>
                  </a:cubicBezTo>
                  <a:cubicBezTo>
                    <a:pt x="33334" y="1580"/>
                    <a:pt x="33208" y="1254"/>
                    <a:pt x="33008" y="1154"/>
                  </a:cubicBezTo>
                  <a:cubicBezTo>
                    <a:pt x="32890" y="1036"/>
                    <a:pt x="32730" y="988"/>
                    <a:pt x="32577" y="988"/>
                  </a:cubicBezTo>
                  <a:cubicBezTo>
                    <a:pt x="32469" y="988"/>
                    <a:pt x="32364" y="1012"/>
                    <a:pt x="32281" y="1054"/>
                  </a:cubicBezTo>
                  <a:cubicBezTo>
                    <a:pt x="32081" y="1154"/>
                    <a:pt x="32081" y="1154"/>
                    <a:pt x="31955" y="1254"/>
                  </a:cubicBezTo>
                  <a:cubicBezTo>
                    <a:pt x="31855" y="1254"/>
                    <a:pt x="31755" y="1354"/>
                    <a:pt x="31655" y="1455"/>
                  </a:cubicBezTo>
                  <a:cubicBezTo>
                    <a:pt x="31554" y="1680"/>
                    <a:pt x="31454" y="1881"/>
                    <a:pt x="31454" y="2081"/>
                  </a:cubicBezTo>
                  <a:cubicBezTo>
                    <a:pt x="31454" y="2307"/>
                    <a:pt x="31454" y="2507"/>
                    <a:pt x="31554" y="2708"/>
                  </a:cubicBezTo>
                  <a:cubicBezTo>
                    <a:pt x="31755" y="3134"/>
                    <a:pt x="32081" y="3334"/>
                    <a:pt x="32381" y="3560"/>
                  </a:cubicBezTo>
                  <a:cubicBezTo>
                    <a:pt x="32584" y="3644"/>
                    <a:pt x="32778" y="3704"/>
                    <a:pt x="32967" y="3748"/>
                  </a:cubicBezTo>
                  <a:lnTo>
                    <a:pt x="32967" y="3748"/>
                  </a:lnTo>
                  <a:cubicBezTo>
                    <a:pt x="32851" y="4138"/>
                    <a:pt x="32680" y="4528"/>
                    <a:pt x="32482" y="4913"/>
                  </a:cubicBezTo>
                  <a:cubicBezTo>
                    <a:pt x="31955" y="5640"/>
                    <a:pt x="31228" y="6267"/>
                    <a:pt x="30401" y="6592"/>
                  </a:cubicBezTo>
                  <a:cubicBezTo>
                    <a:pt x="29875" y="6793"/>
                    <a:pt x="29449" y="6893"/>
                    <a:pt x="28948" y="6993"/>
                  </a:cubicBezTo>
                  <a:cubicBezTo>
                    <a:pt x="28522" y="6993"/>
                    <a:pt x="27995" y="6893"/>
                    <a:pt x="27469" y="6693"/>
                  </a:cubicBezTo>
                  <a:cubicBezTo>
                    <a:pt x="26960" y="6514"/>
                    <a:pt x="26474" y="6214"/>
                    <a:pt x="26056" y="5844"/>
                  </a:cubicBezTo>
                  <a:lnTo>
                    <a:pt x="26056" y="5844"/>
                  </a:lnTo>
                  <a:cubicBezTo>
                    <a:pt x="26112" y="5710"/>
                    <a:pt x="26164" y="5576"/>
                    <a:pt x="26216" y="5440"/>
                  </a:cubicBezTo>
                  <a:cubicBezTo>
                    <a:pt x="26316" y="4813"/>
                    <a:pt x="26441" y="4287"/>
                    <a:pt x="26316" y="3660"/>
                  </a:cubicBezTo>
                  <a:cubicBezTo>
                    <a:pt x="26216" y="3334"/>
                    <a:pt x="26116" y="3033"/>
                    <a:pt x="25690" y="2933"/>
                  </a:cubicBezTo>
                  <a:cubicBezTo>
                    <a:pt x="25589" y="2883"/>
                    <a:pt x="25514" y="2858"/>
                    <a:pt x="25439" y="2858"/>
                  </a:cubicBezTo>
                  <a:cubicBezTo>
                    <a:pt x="25364" y="2858"/>
                    <a:pt x="25289" y="2883"/>
                    <a:pt x="25188" y="2933"/>
                  </a:cubicBezTo>
                  <a:cubicBezTo>
                    <a:pt x="25063" y="2933"/>
                    <a:pt x="25063" y="2933"/>
                    <a:pt x="24963" y="3033"/>
                  </a:cubicBezTo>
                  <a:lnTo>
                    <a:pt x="24762" y="3234"/>
                  </a:lnTo>
                  <a:cubicBezTo>
                    <a:pt x="24562" y="3460"/>
                    <a:pt x="24562" y="3861"/>
                    <a:pt x="24662" y="4186"/>
                  </a:cubicBezTo>
                  <a:cubicBezTo>
                    <a:pt x="24662" y="4387"/>
                    <a:pt x="24862" y="4713"/>
                    <a:pt x="24963" y="4913"/>
                  </a:cubicBezTo>
                  <a:cubicBezTo>
                    <a:pt x="25154" y="5250"/>
                    <a:pt x="25401" y="5563"/>
                    <a:pt x="25682" y="5845"/>
                  </a:cubicBezTo>
                  <a:lnTo>
                    <a:pt x="25682" y="5845"/>
                  </a:lnTo>
                  <a:cubicBezTo>
                    <a:pt x="25537" y="6151"/>
                    <a:pt x="25384" y="6451"/>
                    <a:pt x="25188" y="6793"/>
                  </a:cubicBezTo>
                  <a:cubicBezTo>
                    <a:pt x="24562" y="7620"/>
                    <a:pt x="23509" y="8247"/>
                    <a:pt x="22456" y="8572"/>
                  </a:cubicBezTo>
                  <a:cubicBezTo>
                    <a:pt x="21943" y="8723"/>
                    <a:pt x="21398" y="8798"/>
                    <a:pt x="20837" y="8798"/>
                  </a:cubicBezTo>
                  <a:cubicBezTo>
                    <a:pt x="20276" y="8798"/>
                    <a:pt x="19700" y="8723"/>
                    <a:pt x="19123" y="8572"/>
                  </a:cubicBezTo>
                  <a:cubicBezTo>
                    <a:pt x="18082" y="8250"/>
                    <a:pt x="17163" y="7633"/>
                    <a:pt x="16440" y="6819"/>
                  </a:cubicBezTo>
                  <a:lnTo>
                    <a:pt x="16440" y="6819"/>
                  </a:lnTo>
                  <a:cubicBezTo>
                    <a:pt x="16747" y="6511"/>
                    <a:pt x="16987" y="6174"/>
                    <a:pt x="17143" y="5740"/>
                  </a:cubicBezTo>
                  <a:cubicBezTo>
                    <a:pt x="17243" y="5540"/>
                    <a:pt x="17344" y="5214"/>
                    <a:pt x="17243" y="4913"/>
                  </a:cubicBezTo>
                  <a:cubicBezTo>
                    <a:pt x="17243" y="4487"/>
                    <a:pt x="16918" y="4186"/>
                    <a:pt x="16617" y="4186"/>
                  </a:cubicBezTo>
                  <a:cubicBezTo>
                    <a:pt x="16517" y="4086"/>
                    <a:pt x="16416" y="4086"/>
                    <a:pt x="16291" y="4086"/>
                  </a:cubicBezTo>
                  <a:cubicBezTo>
                    <a:pt x="16191" y="4086"/>
                    <a:pt x="16191" y="4186"/>
                    <a:pt x="16091" y="4186"/>
                  </a:cubicBezTo>
                  <a:cubicBezTo>
                    <a:pt x="15890" y="4186"/>
                    <a:pt x="15790" y="4287"/>
                    <a:pt x="15664" y="4387"/>
                  </a:cubicBezTo>
                  <a:cubicBezTo>
                    <a:pt x="15364" y="4713"/>
                    <a:pt x="15364" y="5013"/>
                    <a:pt x="15464" y="5339"/>
                  </a:cubicBezTo>
                  <a:cubicBezTo>
                    <a:pt x="15464" y="5864"/>
                    <a:pt x="15692" y="6300"/>
                    <a:pt x="16002" y="6679"/>
                  </a:cubicBezTo>
                  <a:lnTo>
                    <a:pt x="16002" y="6679"/>
                  </a:lnTo>
                  <a:cubicBezTo>
                    <a:pt x="15931" y="6748"/>
                    <a:pt x="15860" y="6818"/>
                    <a:pt x="15790" y="6893"/>
                  </a:cubicBezTo>
                  <a:cubicBezTo>
                    <a:pt x="14938" y="7520"/>
                    <a:pt x="13910" y="7846"/>
                    <a:pt x="12857" y="8046"/>
                  </a:cubicBezTo>
                  <a:cubicBezTo>
                    <a:pt x="12507" y="8046"/>
                    <a:pt x="12156" y="8091"/>
                    <a:pt x="11805" y="8091"/>
                  </a:cubicBezTo>
                  <a:cubicBezTo>
                    <a:pt x="11629" y="8091"/>
                    <a:pt x="11454" y="8079"/>
                    <a:pt x="11278" y="8046"/>
                  </a:cubicBezTo>
                  <a:lnTo>
                    <a:pt x="10552" y="8046"/>
                  </a:lnTo>
                  <a:cubicBezTo>
                    <a:pt x="10251" y="8046"/>
                    <a:pt x="10025" y="8046"/>
                    <a:pt x="9725" y="7946"/>
                  </a:cubicBezTo>
                  <a:cubicBezTo>
                    <a:pt x="9298" y="7846"/>
                    <a:pt x="8772" y="7720"/>
                    <a:pt x="8371" y="7520"/>
                  </a:cubicBezTo>
                  <a:cubicBezTo>
                    <a:pt x="7845" y="7319"/>
                    <a:pt x="7419" y="7094"/>
                    <a:pt x="7018" y="6793"/>
                  </a:cubicBezTo>
                  <a:cubicBezTo>
                    <a:pt x="6266" y="6267"/>
                    <a:pt x="5765" y="5440"/>
                    <a:pt x="5765" y="4487"/>
                  </a:cubicBezTo>
                  <a:cubicBezTo>
                    <a:pt x="5762" y="4479"/>
                    <a:pt x="5760" y="4471"/>
                    <a:pt x="5757" y="4463"/>
                  </a:cubicBezTo>
                  <a:lnTo>
                    <a:pt x="5757" y="4463"/>
                  </a:lnTo>
                  <a:cubicBezTo>
                    <a:pt x="6069" y="4407"/>
                    <a:pt x="6380" y="4315"/>
                    <a:pt x="6692" y="4186"/>
                  </a:cubicBezTo>
                  <a:cubicBezTo>
                    <a:pt x="6892" y="4086"/>
                    <a:pt x="7118" y="3961"/>
                    <a:pt x="7319" y="3861"/>
                  </a:cubicBezTo>
                  <a:cubicBezTo>
                    <a:pt x="7419" y="3660"/>
                    <a:pt x="7644" y="3560"/>
                    <a:pt x="7644" y="3234"/>
                  </a:cubicBezTo>
                  <a:cubicBezTo>
                    <a:pt x="7745" y="3033"/>
                    <a:pt x="7519" y="2708"/>
                    <a:pt x="7419" y="2607"/>
                  </a:cubicBezTo>
                  <a:cubicBezTo>
                    <a:pt x="7218" y="2407"/>
                    <a:pt x="7018" y="2307"/>
                    <a:pt x="6792" y="2307"/>
                  </a:cubicBezTo>
                  <a:cubicBezTo>
                    <a:pt x="6735" y="2288"/>
                    <a:pt x="6680" y="2279"/>
                    <a:pt x="6628" y="2279"/>
                  </a:cubicBezTo>
                  <a:cubicBezTo>
                    <a:pt x="6406" y="2279"/>
                    <a:pt x="6228" y="2426"/>
                    <a:pt x="6065" y="2507"/>
                  </a:cubicBezTo>
                  <a:cubicBezTo>
                    <a:pt x="5965" y="2708"/>
                    <a:pt x="5765" y="2933"/>
                    <a:pt x="5639" y="3134"/>
                  </a:cubicBezTo>
                  <a:cubicBezTo>
                    <a:pt x="5560" y="3473"/>
                    <a:pt x="5480" y="3875"/>
                    <a:pt x="5450" y="4228"/>
                  </a:cubicBezTo>
                  <a:lnTo>
                    <a:pt x="5450" y="4228"/>
                  </a:lnTo>
                  <a:cubicBezTo>
                    <a:pt x="5143" y="4268"/>
                    <a:pt x="4827" y="4287"/>
                    <a:pt x="4511" y="4287"/>
                  </a:cubicBezTo>
                  <a:cubicBezTo>
                    <a:pt x="3885" y="4186"/>
                    <a:pt x="3258" y="4086"/>
                    <a:pt x="2732" y="3760"/>
                  </a:cubicBezTo>
                  <a:cubicBezTo>
                    <a:pt x="2105" y="3560"/>
                    <a:pt x="1679" y="3234"/>
                    <a:pt x="1379" y="2833"/>
                  </a:cubicBezTo>
                  <a:cubicBezTo>
                    <a:pt x="627" y="2206"/>
                    <a:pt x="326" y="1354"/>
                    <a:pt x="226" y="953"/>
                  </a:cubicBezTo>
                  <a:lnTo>
                    <a:pt x="226" y="327"/>
                  </a:lnTo>
                  <a:lnTo>
                    <a:pt x="226" y="101"/>
                  </a:lnTo>
                  <a:cubicBezTo>
                    <a:pt x="226" y="101"/>
                    <a:pt x="226" y="1"/>
                    <a:pt x="12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3" name="Google Shape;13340;p72">
              <a:extLst>
                <a:ext uri="{FF2B5EF4-FFF2-40B4-BE49-F238E27FC236}">
                  <a16:creationId xmlns:a16="http://schemas.microsoft.com/office/drawing/2014/main" id="{2AC443E7-1D15-4645-814C-5D5A8524EDA1}"/>
                </a:ext>
              </a:extLst>
            </p:cNvPr>
            <p:cNvSpPr/>
            <p:nvPr/>
          </p:nvSpPr>
          <p:spPr>
            <a:xfrm>
              <a:off x="2592875" y="1835875"/>
              <a:ext cx="1357175" cy="248125"/>
            </a:xfrm>
            <a:custGeom>
              <a:avLst/>
              <a:gdLst/>
              <a:ahLst/>
              <a:cxnLst/>
              <a:rect l="l" t="t" r="r" b="b"/>
              <a:pathLst>
                <a:path w="54287" h="9925" extrusionOk="0">
                  <a:moveTo>
                    <a:pt x="8547" y="201"/>
                  </a:moveTo>
                  <a:cubicBezTo>
                    <a:pt x="8773" y="326"/>
                    <a:pt x="8973" y="426"/>
                    <a:pt x="9073" y="627"/>
                  </a:cubicBezTo>
                  <a:cubicBezTo>
                    <a:pt x="9174" y="727"/>
                    <a:pt x="9174" y="1053"/>
                    <a:pt x="9073" y="1253"/>
                  </a:cubicBezTo>
                  <a:cubicBezTo>
                    <a:pt x="8973" y="1579"/>
                    <a:pt x="8547" y="1880"/>
                    <a:pt x="8246" y="2206"/>
                  </a:cubicBezTo>
                  <a:cubicBezTo>
                    <a:pt x="8040" y="2319"/>
                    <a:pt x="7824" y="2419"/>
                    <a:pt x="7603" y="2508"/>
                  </a:cubicBezTo>
                  <a:lnTo>
                    <a:pt x="7603" y="2508"/>
                  </a:lnTo>
                  <a:cubicBezTo>
                    <a:pt x="7532" y="2017"/>
                    <a:pt x="7626" y="1546"/>
                    <a:pt x="7720" y="1053"/>
                  </a:cubicBezTo>
                  <a:cubicBezTo>
                    <a:pt x="7720" y="827"/>
                    <a:pt x="7820" y="526"/>
                    <a:pt x="8021" y="426"/>
                  </a:cubicBezTo>
                  <a:cubicBezTo>
                    <a:pt x="8021" y="326"/>
                    <a:pt x="8021" y="326"/>
                    <a:pt x="8146" y="326"/>
                  </a:cubicBezTo>
                  <a:cubicBezTo>
                    <a:pt x="8146" y="326"/>
                    <a:pt x="8146" y="201"/>
                    <a:pt x="8246" y="201"/>
                  </a:cubicBezTo>
                  <a:close/>
                  <a:moveTo>
                    <a:pt x="46567" y="2707"/>
                  </a:moveTo>
                  <a:cubicBezTo>
                    <a:pt x="46768" y="2832"/>
                    <a:pt x="46993" y="2932"/>
                    <a:pt x="47094" y="3133"/>
                  </a:cubicBezTo>
                  <a:cubicBezTo>
                    <a:pt x="47194" y="3333"/>
                    <a:pt x="47194" y="3559"/>
                    <a:pt x="47194" y="3860"/>
                  </a:cubicBezTo>
                  <a:cubicBezTo>
                    <a:pt x="47194" y="4038"/>
                    <a:pt x="47137" y="4233"/>
                    <a:pt x="47049" y="4439"/>
                  </a:cubicBezTo>
                  <a:lnTo>
                    <a:pt x="47049" y="4439"/>
                  </a:lnTo>
                  <a:cubicBezTo>
                    <a:pt x="46740" y="4199"/>
                    <a:pt x="46462" y="3906"/>
                    <a:pt x="46241" y="3559"/>
                  </a:cubicBezTo>
                  <a:cubicBezTo>
                    <a:pt x="46141" y="3333"/>
                    <a:pt x="46141" y="3133"/>
                    <a:pt x="46141" y="2932"/>
                  </a:cubicBezTo>
                  <a:cubicBezTo>
                    <a:pt x="46141" y="2707"/>
                    <a:pt x="46367" y="2707"/>
                    <a:pt x="46567" y="2707"/>
                  </a:cubicBezTo>
                  <a:close/>
                  <a:moveTo>
                    <a:pt x="14156" y="4371"/>
                  </a:moveTo>
                  <a:cubicBezTo>
                    <a:pt x="14166" y="4371"/>
                    <a:pt x="14176" y="4376"/>
                    <a:pt x="14186" y="4386"/>
                  </a:cubicBezTo>
                  <a:cubicBezTo>
                    <a:pt x="14512" y="4386"/>
                    <a:pt x="14612" y="4712"/>
                    <a:pt x="14712" y="5013"/>
                  </a:cubicBezTo>
                  <a:cubicBezTo>
                    <a:pt x="14712" y="5413"/>
                    <a:pt x="14589" y="5773"/>
                    <a:pt x="14363" y="6092"/>
                  </a:cubicBezTo>
                  <a:lnTo>
                    <a:pt x="14363" y="6092"/>
                  </a:lnTo>
                  <a:cubicBezTo>
                    <a:pt x="14180" y="5746"/>
                    <a:pt x="14044" y="5379"/>
                    <a:pt x="13986" y="5013"/>
                  </a:cubicBezTo>
                  <a:cubicBezTo>
                    <a:pt x="13986" y="4742"/>
                    <a:pt x="14066" y="4371"/>
                    <a:pt x="14156" y="4371"/>
                  </a:cubicBezTo>
                  <a:close/>
                  <a:moveTo>
                    <a:pt x="25264" y="4712"/>
                  </a:moveTo>
                  <a:cubicBezTo>
                    <a:pt x="25565" y="4712"/>
                    <a:pt x="25690" y="5113"/>
                    <a:pt x="25565" y="5439"/>
                  </a:cubicBezTo>
                  <a:cubicBezTo>
                    <a:pt x="25492" y="5890"/>
                    <a:pt x="25200" y="6340"/>
                    <a:pt x="24854" y="6754"/>
                  </a:cubicBezTo>
                  <a:lnTo>
                    <a:pt x="24854" y="6754"/>
                  </a:lnTo>
                  <a:cubicBezTo>
                    <a:pt x="24655" y="6279"/>
                    <a:pt x="24595" y="5784"/>
                    <a:pt x="24738" y="5338"/>
                  </a:cubicBezTo>
                  <a:cubicBezTo>
                    <a:pt x="24838" y="5013"/>
                    <a:pt x="25063" y="4712"/>
                    <a:pt x="25264" y="4712"/>
                  </a:cubicBezTo>
                  <a:close/>
                  <a:moveTo>
                    <a:pt x="38522" y="4486"/>
                  </a:moveTo>
                  <a:cubicBezTo>
                    <a:pt x="38622" y="4486"/>
                    <a:pt x="38723" y="4486"/>
                    <a:pt x="38848" y="4587"/>
                  </a:cubicBezTo>
                  <a:cubicBezTo>
                    <a:pt x="39149" y="4812"/>
                    <a:pt x="39249" y="5113"/>
                    <a:pt x="39249" y="5439"/>
                  </a:cubicBezTo>
                  <a:cubicBezTo>
                    <a:pt x="39324" y="5910"/>
                    <a:pt x="39286" y="6439"/>
                    <a:pt x="39092" y="6896"/>
                  </a:cubicBezTo>
                  <a:lnTo>
                    <a:pt x="39092" y="6896"/>
                  </a:lnTo>
                  <a:cubicBezTo>
                    <a:pt x="38948" y="6768"/>
                    <a:pt x="38822" y="6626"/>
                    <a:pt x="38723" y="6466"/>
                  </a:cubicBezTo>
                  <a:cubicBezTo>
                    <a:pt x="38522" y="6166"/>
                    <a:pt x="38322" y="5965"/>
                    <a:pt x="38221" y="5639"/>
                  </a:cubicBezTo>
                  <a:cubicBezTo>
                    <a:pt x="38096" y="5338"/>
                    <a:pt x="38096" y="5013"/>
                    <a:pt x="38221" y="4712"/>
                  </a:cubicBezTo>
                  <a:cubicBezTo>
                    <a:pt x="38322" y="4587"/>
                    <a:pt x="38422" y="4486"/>
                    <a:pt x="38522" y="4486"/>
                  </a:cubicBezTo>
                  <a:close/>
                  <a:moveTo>
                    <a:pt x="8246" y="0"/>
                  </a:moveTo>
                  <a:cubicBezTo>
                    <a:pt x="8146" y="0"/>
                    <a:pt x="8021" y="0"/>
                    <a:pt x="7920" y="100"/>
                  </a:cubicBezTo>
                  <a:lnTo>
                    <a:pt x="7820" y="201"/>
                  </a:lnTo>
                  <a:cubicBezTo>
                    <a:pt x="7620" y="426"/>
                    <a:pt x="7519" y="727"/>
                    <a:pt x="7394" y="953"/>
                  </a:cubicBezTo>
                  <a:cubicBezTo>
                    <a:pt x="7295" y="1572"/>
                    <a:pt x="7294" y="2070"/>
                    <a:pt x="7391" y="2590"/>
                  </a:cubicBezTo>
                  <a:lnTo>
                    <a:pt x="7391" y="2590"/>
                  </a:lnTo>
                  <a:cubicBezTo>
                    <a:pt x="6899" y="2772"/>
                    <a:pt x="6395" y="2907"/>
                    <a:pt x="5940" y="3033"/>
                  </a:cubicBezTo>
                  <a:cubicBezTo>
                    <a:pt x="5426" y="3104"/>
                    <a:pt x="4913" y="3174"/>
                    <a:pt x="4434" y="3174"/>
                  </a:cubicBezTo>
                  <a:cubicBezTo>
                    <a:pt x="4236" y="3174"/>
                    <a:pt x="4044" y="3162"/>
                    <a:pt x="3860" y="3133"/>
                  </a:cubicBezTo>
                  <a:cubicBezTo>
                    <a:pt x="2507" y="3033"/>
                    <a:pt x="1554" y="2707"/>
                    <a:pt x="928" y="2406"/>
                  </a:cubicBezTo>
                  <a:cubicBezTo>
                    <a:pt x="301" y="2080"/>
                    <a:pt x="101" y="1880"/>
                    <a:pt x="101" y="1880"/>
                  </a:cubicBezTo>
                  <a:lnTo>
                    <a:pt x="1" y="1880"/>
                  </a:lnTo>
                  <a:lnTo>
                    <a:pt x="1" y="1980"/>
                  </a:lnTo>
                  <a:cubicBezTo>
                    <a:pt x="1" y="1980"/>
                    <a:pt x="301" y="2206"/>
                    <a:pt x="828" y="2506"/>
                  </a:cubicBezTo>
                  <a:cubicBezTo>
                    <a:pt x="1454" y="2832"/>
                    <a:pt x="2507" y="3233"/>
                    <a:pt x="3760" y="3333"/>
                  </a:cubicBezTo>
                  <a:cubicBezTo>
                    <a:pt x="3977" y="3371"/>
                    <a:pt x="4195" y="3386"/>
                    <a:pt x="4412" y="3386"/>
                  </a:cubicBezTo>
                  <a:cubicBezTo>
                    <a:pt x="4922" y="3386"/>
                    <a:pt x="5431" y="3303"/>
                    <a:pt x="5940" y="3233"/>
                  </a:cubicBezTo>
                  <a:cubicBezTo>
                    <a:pt x="6439" y="3173"/>
                    <a:pt x="6947" y="3076"/>
                    <a:pt x="7431" y="2893"/>
                  </a:cubicBezTo>
                  <a:lnTo>
                    <a:pt x="7431" y="2893"/>
                  </a:lnTo>
                  <a:cubicBezTo>
                    <a:pt x="7588" y="3949"/>
                    <a:pt x="7981" y="4989"/>
                    <a:pt x="8647" y="5840"/>
                  </a:cubicBezTo>
                  <a:cubicBezTo>
                    <a:pt x="9073" y="6366"/>
                    <a:pt x="9600" y="6692"/>
                    <a:pt x="10226" y="6993"/>
                  </a:cubicBezTo>
                  <a:cubicBezTo>
                    <a:pt x="10853" y="7218"/>
                    <a:pt x="11479" y="7318"/>
                    <a:pt x="12106" y="7318"/>
                  </a:cubicBezTo>
                  <a:cubicBezTo>
                    <a:pt x="12732" y="7318"/>
                    <a:pt x="13459" y="7093"/>
                    <a:pt x="13986" y="6792"/>
                  </a:cubicBezTo>
                  <a:cubicBezTo>
                    <a:pt x="14064" y="6729"/>
                    <a:pt x="14140" y="6659"/>
                    <a:pt x="14212" y="6583"/>
                  </a:cubicBezTo>
                  <a:lnTo>
                    <a:pt x="14212" y="6583"/>
                  </a:lnTo>
                  <a:cubicBezTo>
                    <a:pt x="14308" y="6729"/>
                    <a:pt x="14410" y="6867"/>
                    <a:pt x="14512" y="6993"/>
                  </a:cubicBezTo>
                  <a:cubicBezTo>
                    <a:pt x="15439" y="8146"/>
                    <a:pt x="16918" y="8772"/>
                    <a:pt x="18372" y="8872"/>
                  </a:cubicBezTo>
                  <a:cubicBezTo>
                    <a:pt x="19098" y="8973"/>
                    <a:pt x="19825" y="8973"/>
                    <a:pt x="20552" y="8973"/>
                  </a:cubicBezTo>
                  <a:cubicBezTo>
                    <a:pt x="21304" y="8872"/>
                    <a:pt x="22031" y="8772"/>
                    <a:pt x="22657" y="8471"/>
                  </a:cubicBezTo>
                  <a:cubicBezTo>
                    <a:pt x="23384" y="8246"/>
                    <a:pt x="24111" y="7945"/>
                    <a:pt x="24637" y="7419"/>
                  </a:cubicBezTo>
                  <a:cubicBezTo>
                    <a:pt x="24704" y="7362"/>
                    <a:pt x="24769" y="7305"/>
                    <a:pt x="24831" y="7246"/>
                  </a:cubicBezTo>
                  <a:lnTo>
                    <a:pt x="24831" y="7246"/>
                  </a:lnTo>
                  <a:cubicBezTo>
                    <a:pt x="24866" y="7305"/>
                    <a:pt x="24902" y="7362"/>
                    <a:pt x="24938" y="7419"/>
                  </a:cubicBezTo>
                  <a:cubicBezTo>
                    <a:pt x="25364" y="8045"/>
                    <a:pt x="25991" y="8572"/>
                    <a:pt x="26717" y="8872"/>
                  </a:cubicBezTo>
                  <a:cubicBezTo>
                    <a:pt x="27344" y="9298"/>
                    <a:pt x="28071" y="9499"/>
                    <a:pt x="28823" y="9599"/>
                  </a:cubicBezTo>
                  <a:cubicBezTo>
                    <a:pt x="29550" y="9825"/>
                    <a:pt x="30276" y="9825"/>
                    <a:pt x="31003" y="9925"/>
                  </a:cubicBezTo>
                  <a:lnTo>
                    <a:pt x="33209" y="9925"/>
                  </a:lnTo>
                  <a:cubicBezTo>
                    <a:pt x="33936" y="9925"/>
                    <a:pt x="34662" y="9825"/>
                    <a:pt x="35389" y="9724"/>
                  </a:cubicBezTo>
                  <a:cubicBezTo>
                    <a:pt x="36116" y="9499"/>
                    <a:pt x="36843" y="9298"/>
                    <a:pt x="37469" y="8973"/>
                  </a:cubicBezTo>
                  <a:cubicBezTo>
                    <a:pt x="38096" y="8572"/>
                    <a:pt x="38723" y="8146"/>
                    <a:pt x="39149" y="7519"/>
                  </a:cubicBezTo>
                  <a:cubicBezTo>
                    <a:pt x="39181" y="7471"/>
                    <a:pt x="39213" y="7422"/>
                    <a:pt x="39242" y="7373"/>
                  </a:cubicBezTo>
                  <a:lnTo>
                    <a:pt x="39242" y="7373"/>
                  </a:lnTo>
                  <a:cubicBezTo>
                    <a:pt x="39504" y="7578"/>
                    <a:pt x="39790" y="7733"/>
                    <a:pt x="40101" y="7845"/>
                  </a:cubicBezTo>
                  <a:cubicBezTo>
                    <a:pt x="40560" y="7992"/>
                    <a:pt x="41072" y="8085"/>
                    <a:pt x="41560" y="8085"/>
                  </a:cubicBezTo>
                  <a:cubicBezTo>
                    <a:pt x="41738" y="8085"/>
                    <a:pt x="41913" y="8072"/>
                    <a:pt x="42081" y="8045"/>
                  </a:cubicBezTo>
                  <a:cubicBezTo>
                    <a:pt x="42382" y="8045"/>
                    <a:pt x="42708" y="7945"/>
                    <a:pt x="43008" y="7945"/>
                  </a:cubicBezTo>
                  <a:cubicBezTo>
                    <a:pt x="43334" y="7845"/>
                    <a:pt x="43635" y="7719"/>
                    <a:pt x="43961" y="7619"/>
                  </a:cubicBezTo>
                  <a:cubicBezTo>
                    <a:pt x="44587" y="7419"/>
                    <a:pt x="45114" y="7093"/>
                    <a:pt x="45615" y="6792"/>
                  </a:cubicBezTo>
                  <a:cubicBezTo>
                    <a:pt x="46305" y="6315"/>
                    <a:pt x="46856" y="5698"/>
                    <a:pt x="47216" y="5005"/>
                  </a:cubicBezTo>
                  <a:lnTo>
                    <a:pt x="47216" y="5005"/>
                  </a:lnTo>
                  <a:cubicBezTo>
                    <a:pt x="47572" y="5208"/>
                    <a:pt x="47957" y="5346"/>
                    <a:pt x="48347" y="5439"/>
                  </a:cubicBezTo>
                  <a:cubicBezTo>
                    <a:pt x="48765" y="5575"/>
                    <a:pt x="49169" y="5629"/>
                    <a:pt x="49561" y="5629"/>
                  </a:cubicBezTo>
                  <a:cubicBezTo>
                    <a:pt x="50038" y="5629"/>
                    <a:pt x="50499" y="5549"/>
                    <a:pt x="50953" y="5439"/>
                  </a:cubicBezTo>
                  <a:cubicBezTo>
                    <a:pt x="50953" y="5338"/>
                    <a:pt x="51053" y="5338"/>
                    <a:pt x="51154" y="5338"/>
                  </a:cubicBezTo>
                  <a:cubicBezTo>
                    <a:pt x="51254" y="5213"/>
                    <a:pt x="51379" y="5213"/>
                    <a:pt x="51480" y="5213"/>
                  </a:cubicBezTo>
                  <a:cubicBezTo>
                    <a:pt x="51580" y="5113"/>
                    <a:pt x="51780" y="5113"/>
                    <a:pt x="52006" y="5013"/>
                  </a:cubicBezTo>
                  <a:cubicBezTo>
                    <a:pt x="52106" y="4912"/>
                    <a:pt x="52307" y="4812"/>
                    <a:pt x="52407" y="4712"/>
                  </a:cubicBezTo>
                  <a:cubicBezTo>
                    <a:pt x="52632" y="4587"/>
                    <a:pt x="52733" y="4486"/>
                    <a:pt x="52833" y="4486"/>
                  </a:cubicBezTo>
                  <a:cubicBezTo>
                    <a:pt x="53459" y="4085"/>
                    <a:pt x="53760" y="3559"/>
                    <a:pt x="53986" y="3033"/>
                  </a:cubicBezTo>
                  <a:cubicBezTo>
                    <a:pt x="54186" y="2607"/>
                    <a:pt x="54287" y="2206"/>
                    <a:pt x="54287" y="1780"/>
                  </a:cubicBezTo>
                  <a:cubicBezTo>
                    <a:pt x="54287" y="1454"/>
                    <a:pt x="54186" y="1153"/>
                    <a:pt x="54186" y="953"/>
                  </a:cubicBezTo>
                  <a:cubicBezTo>
                    <a:pt x="54186" y="827"/>
                    <a:pt x="54086" y="727"/>
                    <a:pt x="54086" y="727"/>
                  </a:cubicBezTo>
                  <a:cubicBezTo>
                    <a:pt x="54086" y="727"/>
                    <a:pt x="54086" y="627"/>
                    <a:pt x="53986" y="627"/>
                  </a:cubicBezTo>
                  <a:lnTo>
                    <a:pt x="53986" y="727"/>
                  </a:lnTo>
                  <a:cubicBezTo>
                    <a:pt x="53986" y="727"/>
                    <a:pt x="53986" y="827"/>
                    <a:pt x="54086" y="1053"/>
                  </a:cubicBezTo>
                  <a:lnTo>
                    <a:pt x="54086" y="1780"/>
                  </a:lnTo>
                  <a:cubicBezTo>
                    <a:pt x="54086" y="2080"/>
                    <a:pt x="53986" y="2506"/>
                    <a:pt x="53760" y="3033"/>
                  </a:cubicBezTo>
                  <a:cubicBezTo>
                    <a:pt x="53560" y="3459"/>
                    <a:pt x="53259" y="3860"/>
                    <a:pt x="52733" y="4286"/>
                  </a:cubicBezTo>
                  <a:cubicBezTo>
                    <a:pt x="52632" y="4286"/>
                    <a:pt x="52407" y="4386"/>
                    <a:pt x="52307" y="4486"/>
                  </a:cubicBezTo>
                  <a:cubicBezTo>
                    <a:pt x="52206" y="4587"/>
                    <a:pt x="52006" y="4712"/>
                    <a:pt x="51881" y="4712"/>
                  </a:cubicBezTo>
                  <a:cubicBezTo>
                    <a:pt x="51680" y="4812"/>
                    <a:pt x="51580" y="4912"/>
                    <a:pt x="51379" y="4912"/>
                  </a:cubicBezTo>
                  <a:cubicBezTo>
                    <a:pt x="51254" y="5013"/>
                    <a:pt x="51154" y="5013"/>
                    <a:pt x="51053" y="5013"/>
                  </a:cubicBezTo>
                  <a:cubicBezTo>
                    <a:pt x="51053" y="5013"/>
                    <a:pt x="50953" y="5113"/>
                    <a:pt x="50853" y="5113"/>
                  </a:cubicBezTo>
                  <a:cubicBezTo>
                    <a:pt x="50457" y="5236"/>
                    <a:pt x="50024" y="5321"/>
                    <a:pt x="49579" y="5321"/>
                  </a:cubicBezTo>
                  <a:cubicBezTo>
                    <a:pt x="49206" y="5321"/>
                    <a:pt x="48824" y="5261"/>
                    <a:pt x="48447" y="5113"/>
                  </a:cubicBezTo>
                  <a:cubicBezTo>
                    <a:pt x="48085" y="5025"/>
                    <a:pt x="47718" y="4875"/>
                    <a:pt x="47375" y="4664"/>
                  </a:cubicBezTo>
                  <a:lnTo>
                    <a:pt x="47375" y="4664"/>
                  </a:lnTo>
                  <a:cubicBezTo>
                    <a:pt x="47484" y="4404"/>
                    <a:pt x="47566" y="4135"/>
                    <a:pt x="47620" y="3860"/>
                  </a:cubicBezTo>
                  <a:cubicBezTo>
                    <a:pt x="47620" y="3559"/>
                    <a:pt x="47495" y="3233"/>
                    <a:pt x="47394" y="2932"/>
                  </a:cubicBezTo>
                  <a:cubicBezTo>
                    <a:pt x="47294" y="2607"/>
                    <a:pt x="46993" y="2406"/>
                    <a:pt x="46667" y="2406"/>
                  </a:cubicBezTo>
                  <a:lnTo>
                    <a:pt x="46141" y="2406"/>
                  </a:lnTo>
                  <a:cubicBezTo>
                    <a:pt x="45941" y="2506"/>
                    <a:pt x="45840" y="2707"/>
                    <a:pt x="45840" y="2832"/>
                  </a:cubicBezTo>
                  <a:cubicBezTo>
                    <a:pt x="45740" y="3133"/>
                    <a:pt x="45840" y="3459"/>
                    <a:pt x="45941" y="3659"/>
                  </a:cubicBezTo>
                  <a:cubicBezTo>
                    <a:pt x="46182" y="4141"/>
                    <a:pt x="46507" y="4508"/>
                    <a:pt x="46880" y="4785"/>
                  </a:cubicBezTo>
                  <a:lnTo>
                    <a:pt x="46880" y="4785"/>
                  </a:lnTo>
                  <a:cubicBezTo>
                    <a:pt x="46783" y="4967"/>
                    <a:pt x="46673" y="5153"/>
                    <a:pt x="46567" y="5338"/>
                  </a:cubicBezTo>
                  <a:cubicBezTo>
                    <a:pt x="46367" y="5740"/>
                    <a:pt x="45941" y="6166"/>
                    <a:pt x="45414" y="6466"/>
                  </a:cubicBezTo>
                  <a:cubicBezTo>
                    <a:pt x="44988" y="6892"/>
                    <a:pt x="44487" y="7093"/>
                    <a:pt x="43860" y="7318"/>
                  </a:cubicBezTo>
                  <a:cubicBezTo>
                    <a:pt x="43535" y="7419"/>
                    <a:pt x="43334" y="7519"/>
                    <a:pt x="43008" y="7619"/>
                  </a:cubicBezTo>
                  <a:cubicBezTo>
                    <a:pt x="42708" y="7719"/>
                    <a:pt x="42382" y="7719"/>
                    <a:pt x="42081" y="7845"/>
                  </a:cubicBezTo>
                  <a:cubicBezTo>
                    <a:pt x="41454" y="7845"/>
                    <a:pt x="40828" y="7845"/>
                    <a:pt x="40201" y="7619"/>
                  </a:cubicBezTo>
                  <a:cubicBezTo>
                    <a:pt x="39936" y="7468"/>
                    <a:pt x="39645" y="7309"/>
                    <a:pt x="39380" y="7123"/>
                  </a:cubicBezTo>
                  <a:lnTo>
                    <a:pt x="39380" y="7123"/>
                  </a:lnTo>
                  <a:cubicBezTo>
                    <a:pt x="39640" y="6591"/>
                    <a:pt x="39734" y="5997"/>
                    <a:pt x="39575" y="5338"/>
                  </a:cubicBezTo>
                  <a:cubicBezTo>
                    <a:pt x="39575" y="5013"/>
                    <a:pt x="39349" y="4587"/>
                    <a:pt x="39048" y="4386"/>
                  </a:cubicBezTo>
                  <a:cubicBezTo>
                    <a:pt x="38948" y="4286"/>
                    <a:pt x="38622" y="4186"/>
                    <a:pt x="38422" y="4186"/>
                  </a:cubicBezTo>
                  <a:cubicBezTo>
                    <a:pt x="38221" y="4286"/>
                    <a:pt x="37996" y="4386"/>
                    <a:pt x="37996" y="4587"/>
                  </a:cubicBezTo>
                  <a:cubicBezTo>
                    <a:pt x="37795" y="5013"/>
                    <a:pt x="37895" y="5338"/>
                    <a:pt x="37996" y="5740"/>
                  </a:cubicBezTo>
                  <a:cubicBezTo>
                    <a:pt x="38096" y="6065"/>
                    <a:pt x="38322" y="6366"/>
                    <a:pt x="38522" y="6592"/>
                  </a:cubicBezTo>
                  <a:cubicBezTo>
                    <a:pt x="38661" y="6796"/>
                    <a:pt x="38811" y="6977"/>
                    <a:pt x="38971" y="7135"/>
                  </a:cubicBezTo>
                  <a:lnTo>
                    <a:pt x="38971" y="7135"/>
                  </a:lnTo>
                  <a:cubicBezTo>
                    <a:pt x="38934" y="7198"/>
                    <a:pt x="38893" y="7260"/>
                    <a:pt x="38848" y="7318"/>
                  </a:cubicBezTo>
                  <a:cubicBezTo>
                    <a:pt x="38422" y="7845"/>
                    <a:pt x="37895" y="8346"/>
                    <a:pt x="37269" y="8672"/>
                  </a:cubicBezTo>
                  <a:cubicBezTo>
                    <a:pt x="36016" y="9298"/>
                    <a:pt x="34662" y="9499"/>
                    <a:pt x="33209" y="9599"/>
                  </a:cubicBezTo>
                  <a:cubicBezTo>
                    <a:pt x="32457" y="9724"/>
                    <a:pt x="31730" y="9724"/>
                    <a:pt x="31003" y="9724"/>
                  </a:cubicBezTo>
                  <a:cubicBezTo>
                    <a:pt x="30276" y="9599"/>
                    <a:pt x="29550" y="9599"/>
                    <a:pt x="28823" y="9399"/>
                  </a:cubicBezTo>
                  <a:cubicBezTo>
                    <a:pt x="28071" y="9198"/>
                    <a:pt x="27444" y="8973"/>
                    <a:pt x="26818" y="8672"/>
                  </a:cubicBezTo>
                  <a:cubicBezTo>
                    <a:pt x="26091" y="8346"/>
                    <a:pt x="25565" y="7945"/>
                    <a:pt x="25164" y="7318"/>
                  </a:cubicBezTo>
                  <a:cubicBezTo>
                    <a:pt x="25108" y="7237"/>
                    <a:pt x="25056" y="7154"/>
                    <a:pt x="25009" y="7069"/>
                  </a:cubicBezTo>
                  <a:lnTo>
                    <a:pt x="25009" y="7069"/>
                  </a:lnTo>
                  <a:cubicBezTo>
                    <a:pt x="25435" y="6617"/>
                    <a:pt x="25732" y="6090"/>
                    <a:pt x="25890" y="5439"/>
                  </a:cubicBezTo>
                  <a:lnTo>
                    <a:pt x="25890" y="4912"/>
                  </a:lnTo>
                  <a:cubicBezTo>
                    <a:pt x="25790" y="4712"/>
                    <a:pt x="25565" y="4386"/>
                    <a:pt x="25364" y="4386"/>
                  </a:cubicBezTo>
                  <a:lnTo>
                    <a:pt x="25164" y="4386"/>
                  </a:lnTo>
                  <a:cubicBezTo>
                    <a:pt x="25164" y="4386"/>
                    <a:pt x="25063" y="4386"/>
                    <a:pt x="24938" y="4486"/>
                  </a:cubicBezTo>
                  <a:cubicBezTo>
                    <a:pt x="24838" y="4486"/>
                    <a:pt x="24838" y="4587"/>
                    <a:pt x="24738" y="4712"/>
                  </a:cubicBezTo>
                  <a:cubicBezTo>
                    <a:pt x="24537" y="4812"/>
                    <a:pt x="24537" y="5013"/>
                    <a:pt x="24437" y="5213"/>
                  </a:cubicBezTo>
                  <a:cubicBezTo>
                    <a:pt x="24264" y="5866"/>
                    <a:pt x="24415" y="6445"/>
                    <a:pt x="24675" y="6961"/>
                  </a:cubicBezTo>
                  <a:lnTo>
                    <a:pt x="24675" y="6961"/>
                  </a:lnTo>
                  <a:cubicBezTo>
                    <a:pt x="24596" y="7049"/>
                    <a:pt x="24516" y="7135"/>
                    <a:pt x="24437" y="7218"/>
                  </a:cubicBezTo>
                  <a:cubicBezTo>
                    <a:pt x="23910" y="7619"/>
                    <a:pt x="23284" y="7945"/>
                    <a:pt x="22557" y="8146"/>
                  </a:cubicBezTo>
                  <a:cubicBezTo>
                    <a:pt x="21930" y="8346"/>
                    <a:pt x="21179" y="8572"/>
                    <a:pt x="20452" y="8572"/>
                  </a:cubicBezTo>
                  <a:cubicBezTo>
                    <a:pt x="20243" y="8605"/>
                    <a:pt x="20023" y="8616"/>
                    <a:pt x="19795" y="8616"/>
                  </a:cubicBezTo>
                  <a:cubicBezTo>
                    <a:pt x="19341" y="8616"/>
                    <a:pt x="18856" y="8572"/>
                    <a:pt x="18372" y="8572"/>
                  </a:cubicBezTo>
                  <a:cubicBezTo>
                    <a:pt x="17018" y="8346"/>
                    <a:pt x="15665" y="7719"/>
                    <a:pt x="14813" y="6792"/>
                  </a:cubicBezTo>
                  <a:cubicBezTo>
                    <a:pt x="14687" y="6628"/>
                    <a:pt x="14569" y="6453"/>
                    <a:pt x="14463" y="6272"/>
                  </a:cubicBezTo>
                  <a:lnTo>
                    <a:pt x="14463" y="6272"/>
                  </a:lnTo>
                  <a:cubicBezTo>
                    <a:pt x="14736" y="5878"/>
                    <a:pt x="14913" y="5395"/>
                    <a:pt x="14913" y="4912"/>
                  </a:cubicBezTo>
                  <a:cubicBezTo>
                    <a:pt x="14913" y="4812"/>
                    <a:pt x="14813" y="4587"/>
                    <a:pt x="14712" y="4386"/>
                  </a:cubicBezTo>
                  <a:cubicBezTo>
                    <a:pt x="14612" y="4286"/>
                    <a:pt x="14512" y="4085"/>
                    <a:pt x="14286" y="4085"/>
                  </a:cubicBezTo>
                  <a:lnTo>
                    <a:pt x="14086" y="4085"/>
                  </a:lnTo>
                  <a:cubicBezTo>
                    <a:pt x="13986" y="4085"/>
                    <a:pt x="13986" y="4186"/>
                    <a:pt x="13885" y="4186"/>
                  </a:cubicBezTo>
                  <a:cubicBezTo>
                    <a:pt x="13785" y="4286"/>
                    <a:pt x="13785" y="4386"/>
                    <a:pt x="13785" y="4486"/>
                  </a:cubicBezTo>
                  <a:cubicBezTo>
                    <a:pt x="13660" y="4712"/>
                    <a:pt x="13660" y="4812"/>
                    <a:pt x="13660" y="5013"/>
                  </a:cubicBezTo>
                  <a:cubicBezTo>
                    <a:pt x="13660" y="5495"/>
                    <a:pt x="13847" y="5978"/>
                    <a:pt x="14098" y="6401"/>
                  </a:cubicBezTo>
                  <a:lnTo>
                    <a:pt x="14098" y="6401"/>
                  </a:lnTo>
                  <a:cubicBezTo>
                    <a:pt x="14032" y="6467"/>
                    <a:pt x="13961" y="6530"/>
                    <a:pt x="13885" y="6592"/>
                  </a:cubicBezTo>
                  <a:cubicBezTo>
                    <a:pt x="13359" y="6892"/>
                    <a:pt x="12732" y="7093"/>
                    <a:pt x="12106" y="7093"/>
                  </a:cubicBezTo>
                  <a:cubicBezTo>
                    <a:pt x="11479" y="7093"/>
                    <a:pt x="10853" y="6993"/>
                    <a:pt x="10326" y="6792"/>
                  </a:cubicBezTo>
                  <a:cubicBezTo>
                    <a:pt x="9700" y="6592"/>
                    <a:pt x="9274" y="6166"/>
                    <a:pt x="8873" y="5740"/>
                  </a:cubicBezTo>
                  <a:cubicBezTo>
                    <a:pt x="8188" y="4866"/>
                    <a:pt x="7771" y="3882"/>
                    <a:pt x="7641" y="2808"/>
                  </a:cubicBezTo>
                  <a:lnTo>
                    <a:pt x="7641" y="2808"/>
                  </a:lnTo>
                  <a:cubicBezTo>
                    <a:pt x="7885" y="2701"/>
                    <a:pt x="8122" y="2569"/>
                    <a:pt x="8346" y="2406"/>
                  </a:cubicBezTo>
                  <a:cubicBezTo>
                    <a:pt x="8773" y="2080"/>
                    <a:pt x="9174" y="1780"/>
                    <a:pt x="9399" y="1253"/>
                  </a:cubicBezTo>
                  <a:cubicBezTo>
                    <a:pt x="9399" y="1053"/>
                    <a:pt x="9399" y="727"/>
                    <a:pt x="9274" y="526"/>
                  </a:cubicBezTo>
                  <a:cubicBezTo>
                    <a:pt x="9174" y="201"/>
                    <a:pt x="8873" y="0"/>
                    <a:pt x="864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4" name="Google Shape;13341;p72">
              <a:extLst>
                <a:ext uri="{FF2B5EF4-FFF2-40B4-BE49-F238E27FC236}">
                  <a16:creationId xmlns:a16="http://schemas.microsoft.com/office/drawing/2014/main" id="{E924D5BA-2A1F-4C92-8928-6F6BF0696F7A}"/>
                </a:ext>
              </a:extLst>
            </p:cNvPr>
            <p:cNvSpPr/>
            <p:nvPr/>
          </p:nvSpPr>
          <p:spPr>
            <a:xfrm>
              <a:off x="2968825" y="1112800"/>
              <a:ext cx="47000" cy="44525"/>
            </a:xfrm>
            <a:custGeom>
              <a:avLst/>
              <a:gdLst/>
              <a:ahLst/>
              <a:cxnLst/>
              <a:rect l="l" t="t" r="r" b="b"/>
              <a:pathLst>
                <a:path w="1880" h="1781" extrusionOk="0">
                  <a:moveTo>
                    <a:pt x="827" y="1"/>
                  </a:moveTo>
                  <a:cubicBezTo>
                    <a:pt x="301" y="1"/>
                    <a:pt x="0" y="527"/>
                    <a:pt x="0" y="928"/>
                  </a:cubicBezTo>
                  <a:cubicBezTo>
                    <a:pt x="100" y="1154"/>
                    <a:pt x="201" y="1454"/>
                    <a:pt x="301" y="1555"/>
                  </a:cubicBezTo>
                  <a:cubicBezTo>
                    <a:pt x="501" y="1780"/>
                    <a:pt x="727" y="1780"/>
                    <a:pt x="1028" y="1780"/>
                  </a:cubicBezTo>
                  <a:cubicBezTo>
                    <a:pt x="1454" y="1780"/>
                    <a:pt x="1880" y="1254"/>
                    <a:pt x="1755" y="828"/>
                  </a:cubicBezTo>
                  <a:cubicBezTo>
                    <a:pt x="1755" y="527"/>
                    <a:pt x="1654" y="301"/>
                    <a:pt x="1454" y="201"/>
                  </a:cubicBezTo>
                  <a:cubicBezTo>
                    <a:pt x="1253" y="1"/>
                    <a:pt x="1028"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5" name="Google Shape;13342;p72">
              <a:extLst>
                <a:ext uri="{FF2B5EF4-FFF2-40B4-BE49-F238E27FC236}">
                  <a16:creationId xmlns:a16="http://schemas.microsoft.com/office/drawing/2014/main" id="{7537D1DB-0F08-42D5-BACC-DFFD34AB9C9A}"/>
                </a:ext>
              </a:extLst>
            </p:cNvPr>
            <p:cNvSpPr/>
            <p:nvPr/>
          </p:nvSpPr>
          <p:spPr>
            <a:xfrm>
              <a:off x="3041500" y="1128475"/>
              <a:ext cx="33850" cy="31725"/>
            </a:xfrm>
            <a:custGeom>
              <a:avLst/>
              <a:gdLst/>
              <a:ahLst/>
              <a:cxnLst/>
              <a:rect l="l" t="t" r="r" b="b"/>
              <a:pathLst>
                <a:path w="1354" h="1269" extrusionOk="0">
                  <a:moveTo>
                    <a:pt x="627" y="0"/>
                  </a:moveTo>
                  <a:cubicBezTo>
                    <a:pt x="326" y="0"/>
                    <a:pt x="0" y="426"/>
                    <a:pt x="0" y="727"/>
                  </a:cubicBezTo>
                  <a:cubicBezTo>
                    <a:pt x="0" y="827"/>
                    <a:pt x="101" y="1053"/>
                    <a:pt x="326" y="1153"/>
                  </a:cubicBezTo>
                  <a:cubicBezTo>
                    <a:pt x="427" y="1253"/>
                    <a:pt x="527" y="1253"/>
                    <a:pt x="727" y="1253"/>
                  </a:cubicBezTo>
                  <a:cubicBezTo>
                    <a:pt x="771" y="1264"/>
                    <a:pt x="812" y="1268"/>
                    <a:pt x="850" y="1268"/>
                  </a:cubicBezTo>
                  <a:cubicBezTo>
                    <a:pt x="1192" y="1268"/>
                    <a:pt x="1354" y="897"/>
                    <a:pt x="1354" y="627"/>
                  </a:cubicBezTo>
                  <a:cubicBezTo>
                    <a:pt x="1354" y="426"/>
                    <a:pt x="1254" y="201"/>
                    <a:pt x="1153" y="100"/>
                  </a:cubicBezTo>
                  <a:cubicBezTo>
                    <a:pt x="953" y="0"/>
                    <a:pt x="853"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6" name="Google Shape;13343;p72">
              <a:extLst>
                <a:ext uri="{FF2B5EF4-FFF2-40B4-BE49-F238E27FC236}">
                  <a16:creationId xmlns:a16="http://schemas.microsoft.com/office/drawing/2014/main" id="{E873AEB9-7DCA-4FC9-9F2A-61BF4FC40F99}"/>
                </a:ext>
              </a:extLst>
            </p:cNvPr>
            <p:cNvSpPr/>
            <p:nvPr/>
          </p:nvSpPr>
          <p:spPr>
            <a:xfrm>
              <a:off x="3096650" y="1141625"/>
              <a:ext cx="47000" cy="44525"/>
            </a:xfrm>
            <a:custGeom>
              <a:avLst/>
              <a:gdLst/>
              <a:ahLst/>
              <a:cxnLst/>
              <a:rect l="l" t="t" r="r" b="b"/>
              <a:pathLst>
                <a:path w="1880" h="1781" extrusionOk="0">
                  <a:moveTo>
                    <a:pt x="927" y="1"/>
                  </a:moveTo>
                  <a:cubicBezTo>
                    <a:pt x="401" y="1"/>
                    <a:pt x="0" y="527"/>
                    <a:pt x="100" y="928"/>
                  </a:cubicBezTo>
                  <a:cubicBezTo>
                    <a:pt x="100" y="1153"/>
                    <a:pt x="201" y="1354"/>
                    <a:pt x="401" y="1554"/>
                  </a:cubicBezTo>
                  <a:cubicBezTo>
                    <a:pt x="627" y="1655"/>
                    <a:pt x="827" y="1780"/>
                    <a:pt x="1028" y="1780"/>
                  </a:cubicBezTo>
                  <a:cubicBezTo>
                    <a:pt x="1554" y="1780"/>
                    <a:pt x="1880" y="1254"/>
                    <a:pt x="1880" y="828"/>
                  </a:cubicBezTo>
                  <a:cubicBezTo>
                    <a:pt x="1880" y="527"/>
                    <a:pt x="1654" y="301"/>
                    <a:pt x="1554" y="201"/>
                  </a:cubicBezTo>
                  <a:cubicBezTo>
                    <a:pt x="1353" y="1"/>
                    <a:pt x="1153" y="1"/>
                    <a:pt x="9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 name="Google Shape;13344;p72">
              <a:extLst>
                <a:ext uri="{FF2B5EF4-FFF2-40B4-BE49-F238E27FC236}">
                  <a16:creationId xmlns:a16="http://schemas.microsoft.com/office/drawing/2014/main" id="{DEF38CC4-BB58-4850-AF1D-A98E658A7014}"/>
                </a:ext>
              </a:extLst>
            </p:cNvPr>
            <p:cNvSpPr/>
            <p:nvPr/>
          </p:nvSpPr>
          <p:spPr>
            <a:xfrm>
              <a:off x="2817200" y="1558925"/>
              <a:ext cx="47000" cy="44500"/>
            </a:xfrm>
            <a:custGeom>
              <a:avLst/>
              <a:gdLst/>
              <a:ahLst/>
              <a:cxnLst/>
              <a:rect l="l" t="t" r="r" b="b"/>
              <a:pathLst>
                <a:path w="1880" h="1780" extrusionOk="0">
                  <a:moveTo>
                    <a:pt x="827" y="0"/>
                  </a:moveTo>
                  <a:cubicBezTo>
                    <a:pt x="426" y="0"/>
                    <a:pt x="0" y="527"/>
                    <a:pt x="100" y="953"/>
                  </a:cubicBezTo>
                  <a:cubicBezTo>
                    <a:pt x="100" y="1153"/>
                    <a:pt x="201" y="1379"/>
                    <a:pt x="426" y="1579"/>
                  </a:cubicBezTo>
                  <a:cubicBezTo>
                    <a:pt x="627" y="1680"/>
                    <a:pt x="827" y="1780"/>
                    <a:pt x="1053" y="1780"/>
                  </a:cubicBezTo>
                  <a:cubicBezTo>
                    <a:pt x="1454" y="1780"/>
                    <a:pt x="1880" y="1254"/>
                    <a:pt x="1880" y="853"/>
                  </a:cubicBezTo>
                  <a:cubicBezTo>
                    <a:pt x="1779" y="527"/>
                    <a:pt x="1679" y="326"/>
                    <a:pt x="1554" y="226"/>
                  </a:cubicBezTo>
                  <a:cubicBezTo>
                    <a:pt x="1353" y="0"/>
                    <a:pt x="1153" y="0"/>
                    <a:pt x="8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8" name="Google Shape;13345;p72">
              <a:extLst>
                <a:ext uri="{FF2B5EF4-FFF2-40B4-BE49-F238E27FC236}">
                  <a16:creationId xmlns:a16="http://schemas.microsoft.com/office/drawing/2014/main" id="{4A5E9737-5B89-420D-AB0A-1CAEB191A05B}"/>
                </a:ext>
              </a:extLst>
            </p:cNvPr>
            <p:cNvSpPr/>
            <p:nvPr/>
          </p:nvSpPr>
          <p:spPr>
            <a:xfrm>
              <a:off x="3148825" y="1652650"/>
              <a:ext cx="46825" cy="44775"/>
            </a:xfrm>
            <a:custGeom>
              <a:avLst/>
              <a:gdLst/>
              <a:ahLst/>
              <a:cxnLst/>
              <a:rect l="l" t="t" r="r" b="b"/>
              <a:pathLst>
                <a:path w="1873" h="1791" extrusionOk="0">
                  <a:moveTo>
                    <a:pt x="733" y="0"/>
                  </a:moveTo>
                  <a:cubicBezTo>
                    <a:pt x="360" y="0"/>
                    <a:pt x="0" y="568"/>
                    <a:pt x="93" y="963"/>
                  </a:cubicBezTo>
                  <a:cubicBezTo>
                    <a:pt x="93" y="1164"/>
                    <a:pt x="194" y="1389"/>
                    <a:pt x="419" y="1590"/>
                  </a:cubicBezTo>
                  <a:cubicBezTo>
                    <a:pt x="620" y="1690"/>
                    <a:pt x="820" y="1790"/>
                    <a:pt x="1046" y="1790"/>
                  </a:cubicBezTo>
                  <a:cubicBezTo>
                    <a:pt x="1447" y="1790"/>
                    <a:pt x="1873" y="1264"/>
                    <a:pt x="1873" y="763"/>
                  </a:cubicBezTo>
                  <a:cubicBezTo>
                    <a:pt x="1773" y="537"/>
                    <a:pt x="1672" y="337"/>
                    <a:pt x="1572" y="136"/>
                  </a:cubicBezTo>
                  <a:cubicBezTo>
                    <a:pt x="1347" y="11"/>
                    <a:pt x="1146" y="11"/>
                    <a:pt x="820" y="11"/>
                  </a:cubicBezTo>
                  <a:cubicBezTo>
                    <a:pt x="791" y="4"/>
                    <a:pt x="762" y="0"/>
                    <a:pt x="73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9" name="Google Shape;13346;p72">
              <a:extLst>
                <a:ext uri="{FF2B5EF4-FFF2-40B4-BE49-F238E27FC236}">
                  <a16:creationId xmlns:a16="http://schemas.microsoft.com/office/drawing/2014/main" id="{0D691BD6-9DD4-44E9-A836-54A69EE6E2C8}"/>
                </a:ext>
              </a:extLst>
            </p:cNvPr>
            <p:cNvSpPr/>
            <p:nvPr/>
          </p:nvSpPr>
          <p:spPr>
            <a:xfrm>
              <a:off x="3289625" y="1681725"/>
              <a:ext cx="44500" cy="44525"/>
            </a:xfrm>
            <a:custGeom>
              <a:avLst/>
              <a:gdLst/>
              <a:ahLst/>
              <a:cxnLst/>
              <a:rect l="l" t="t" r="r" b="b"/>
              <a:pathLst>
                <a:path w="1780" h="1781" extrusionOk="0">
                  <a:moveTo>
                    <a:pt x="827" y="1"/>
                  </a:moveTo>
                  <a:cubicBezTo>
                    <a:pt x="326" y="1"/>
                    <a:pt x="0" y="527"/>
                    <a:pt x="0" y="953"/>
                  </a:cubicBezTo>
                  <a:cubicBezTo>
                    <a:pt x="0" y="1254"/>
                    <a:pt x="101" y="1479"/>
                    <a:pt x="326" y="1580"/>
                  </a:cubicBezTo>
                  <a:cubicBezTo>
                    <a:pt x="527" y="1780"/>
                    <a:pt x="727" y="1780"/>
                    <a:pt x="953" y="1780"/>
                  </a:cubicBezTo>
                  <a:cubicBezTo>
                    <a:pt x="1454" y="1780"/>
                    <a:pt x="1780" y="1254"/>
                    <a:pt x="1780" y="853"/>
                  </a:cubicBezTo>
                  <a:cubicBezTo>
                    <a:pt x="1780" y="627"/>
                    <a:pt x="1680" y="427"/>
                    <a:pt x="1454" y="226"/>
                  </a:cubicBezTo>
                  <a:cubicBezTo>
                    <a:pt x="1253" y="101"/>
                    <a:pt x="1053"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 name="Google Shape;13347;p72">
              <a:extLst>
                <a:ext uri="{FF2B5EF4-FFF2-40B4-BE49-F238E27FC236}">
                  <a16:creationId xmlns:a16="http://schemas.microsoft.com/office/drawing/2014/main" id="{26E13BD1-8DF4-4800-84F4-A74D7D84C79A}"/>
                </a:ext>
              </a:extLst>
            </p:cNvPr>
            <p:cNvSpPr/>
            <p:nvPr/>
          </p:nvSpPr>
          <p:spPr>
            <a:xfrm>
              <a:off x="3488250" y="1640375"/>
              <a:ext cx="54525" cy="52025"/>
            </a:xfrm>
            <a:custGeom>
              <a:avLst/>
              <a:gdLst/>
              <a:ahLst/>
              <a:cxnLst/>
              <a:rect l="l" t="t" r="r" b="b"/>
              <a:pathLst>
                <a:path w="2181" h="2081" extrusionOk="0">
                  <a:moveTo>
                    <a:pt x="1028" y="1"/>
                  </a:moveTo>
                  <a:cubicBezTo>
                    <a:pt x="401" y="1"/>
                    <a:pt x="0" y="627"/>
                    <a:pt x="101" y="1128"/>
                  </a:cubicBezTo>
                  <a:cubicBezTo>
                    <a:pt x="101" y="1354"/>
                    <a:pt x="201" y="1655"/>
                    <a:pt x="401" y="1880"/>
                  </a:cubicBezTo>
                  <a:cubicBezTo>
                    <a:pt x="627" y="1980"/>
                    <a:pt x="928" y="2081"/>
                    <a:pt x="1153" y="2081"/>
                  </a:cubicBezTo>
                  <a:cubicBezTo>
                    <a:pt x="1780" y="2081"/>
                    <a:pt x="2181" y="1454"/>
                    <a:pt x="2080" y="928"/>
                  </a:cubicBezTo>
                  <a:cubicBezTo>
                    <a:pt x="2080" y="627"/>
                    <a:pt x="1980" y="402"/>
                    <a:pt x="1780" y="201"/>
                  </a:cubicBezTo>
                  <a:cubicBezTo>
                    <a:pt x="1554" y="101"/>
                    <a:pt x="1253" y="1"/>
                    <a:pt x="102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1" name="Google Shape;13348;p72">
              <a:extLst>
                <a:ext uri="{FF2B5EF4-FFF2-40B4-BE49-F238E27FC236}">
                  <a16:creationId xmlns:a16="http://schemas.microsoft.com/office/drawing/2014/main" id="{2233B44A-D12F-4D09-87B0-40C184FA6360}"/>
                </a:ext>
              </a:extLst>
            </p:cNvPr>
            <p:cNvSpPr/>
            <p:nvPr/>
          </p:nvSpPr>
          <p:spPr>
            <a:xfrm>
              <a:off x="3681225" y="1546400"/>
              <a:ext cx="55175" cy="52025"/>
            </a:xfrm>
            <a:custGeom>
              <a:avLst/>
              <a:gdLst/>
              <a:ahLst/>
              <a:cxnLst/>
              <a:rect l="l" t="t" r="r" b="b"/>
              <a:pathLst>
                <a:path w="2207" h="2081" extrusionOk="0">
                  <a:moveTo>
                    <a:pt x="1053" y="0"/>
                  </a:moveTo>
                  <a:cubicBezTo>
                    <a:pt x="427" y="0"/>
                    <a:pt x="1" y="627"/>
                    <a:pt x="101" y="1128"/>
                  </a:cubicBezTo>
                  <a:cubicBezTo>
                    <a:pt x="101" y="1454"/>
                    <a:pt x="201" y="1654"/>
                    <a:pt x="427" y="1880"/>
                  </a:cubicBezTo>
                  <a:cubicBezTo>
                    <a:pt x="727" y="2080"/>
                    <a:pt x="953" y="2080"/>
                    <a:pt x="1153" y="2080"/>
                  </a:cubicBezTo>
                  <a:cubicBezTo>
                    <a:pt x="1780" y="2080"/>
                    <a:pt x="2206" y="1454"/>
                    <a:pt x="2081" y="927"/>
                  </a:cubicBezTo>
                  <a:cubicBezTo>
                    <a:pt x="2081" y="727"/>
                    <a:pt x="1981" y="401"/>
                    <a:pt x="1780" y="301"/>
                  </a:cubicBezTo>
                  <a:cubicBezTo>
                    <a:pt x="1580" y="100"/>
                    <a:pt x="1254" y="0"/>
                    <a:pt x="105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2" name="Google Shape;13349;p72">
              <a:extLst>
                <a:ext uri="{FF2B5EF4-FFF2-40B4-BE49-F238E27FC236}">
                  <a16:creationId xmlns:a16="http://schemas.microsoft.com/office/drawing/2014/main" id="{11135F8B-FADA-4F59-939E-93BD1376441C}"/>
                </a:ext>
              </a:extLst>
            </p:cNvPr>
            <p:cNvSpPr/>
            <p:nvPr/>
          </p:nvSpPr>
          <p:spPr>
            <a:xfrm>
              <a:off x="3174950" y="1146650"/>
              <a:ext cx="33875" cy="33850"/>
            </a:xfrm>
            <a:custGeom>
              <a:avLst/>
              <a:gdLst/>
              <a:ahLst/>
              <a:cxnLst/>
              <a:rect l="l" t="t" r="r" b="b"/>
              <a:pathLst>
                <a:path w="1355" h="1354" extrusionOk="0">
                  <a:moveTo>
                    <a:pt x="627" y="0"/>
                  </a:moveTo>
                  <a:cubicBezTo>
                    <a:pt x="302" y="0"/>
                    <a:pt x="1" y="426"/>
                    <a:pt x="1" y="727"/>
                  </a:cubicBezTo>
                  <a:cubicBezTo>
                    <a:pt x="1" y="952"/>
                    <a:pt x="101" y="1053"/>
                    <a:pt x="302" y="1153"/>
                  </a:cubicBezTo>
                  <a:cubicBezTo>
                    <a:pt x="402" y="1353"/>
                    <a:pt x="527" y="1353"/>
                    <a:pt x="728" y="1353"/>
                  </a:cubicBezTo>
                  <a:cubicBezTo>
                    <a:pt x="1154" y="1353"/>
                    <a:pt x="1354" y="952"/>
                    <a:pt x="1354" y="627"/>
                  </a:cubicBezTo>
                  <a:cubicBezTo>
                    <a:pt x="1354" y="426"/>
                    <a:pt x="1254" y="326"/>
                    <a:pt x="1154" y="201"/>
                  </a:cubicBezTo>
                  <a:cubicBezTo>
                    <a:pt x="928" y="0"/>
                    <a:pt x="828"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3" name="Google Shape;13350;p72">
              <a:extLst>
                <a:ext uri="{FF2B5EF4-FFF2-40B4-BE49-F238E27FC236}">
                  <a16:creationId xmlns:a16="http://schemas.microsoft.com/office/drawing/2014/main" id="{E0FBE7FA-864E-4954-8BB5-B0C8565031CC}"/>
                </a:ext>
              </a:extLst>
            </p:cNvPr>
            <p:cNvSpPr/>
            <p:nvPr/>
          </p:nvSpPr>
          <p:spPr>
            <a:xfrm>
              <a:off x="3235100" y="1146650"/>
              <a:ext cx="28225" cy="26325"/>
            </a:xfrm>
            <a:custGeom>
              <a:avLst/>
              <a:gdLst/>
              <a:ahLst/>
              <a:cxnLst/>
              <a:rect l="l" t="t" r="r" b="b"/>
              <a:pathLst>
                <a:path w="1129" h="1053" extrusionOk="0">
                  <a:moveTo>
                    <a:pt x="502" y="0"/>
                  </a:moveTo>
                  <a:cubicBezTo>
                    <a:pt x="201" y="0"/>
                    <a:pt x="1" y="326"/>
                    <a:pt x="1" y="526"/>
                  </a:cubicBezTo>
                  <a:cubicBezTo>
                    <a:pt x="1" y="727"/>
                    <a:pt x="101" y="827"/>
                    <a:pt x="201" y="952"/>
                  </a:cubicBezTo>
                  <a:cubicBezTo>
                    <a:pt x="302" y="1053"/>
                    <a:pt x="402" y="1053"/>
                    <a:pt x="627" y="1053"/>
                  </a:cubicBezTo>
                  <a:cubicBezTo>
                    <a:pt x="928" y="1053"/>
                    <a:pt x="1129" y="727"/>
                    <a:pt x="1129" y="426"/>
                  </a:cubicBezTo>
                  <a:cubicBezTo>
                    <a:pt x="1028" y="326"/>
                    <a:pt x="1028" y="201"/>
                    <a:pt x="928" y="100"/>
                  </a:cubicBezTo>
                  <a:cubicBezTo>
                    <a:pt x="828" y="0"/>
                    <a:pt x="627" y="0"/>
                    <a:pt x="5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4" name="Google Shape;13351;p72">
              <a:extLst>
                <a:ext uri="{FF2B5EF4-FFF2-40B4-BE49-F238E27FC236}">
                  <a16:creationId xmlns:a16="http://schemas.microsoft.com/office/drawing/2014/main" id="{354353A9-6281-4096-9666-0C19A4F482C7}"/>
                </a:ext>
              </a:extLst>
            </p:cNvPr>
            <p:cNvSpPr/>
            <p:nvPr/>
          </p:nvSpPr>
          <p:spPr>
            <a:xfrm>
              <a:off x="3341625" y="1141625"/>
              <a:ext cx="34500" cy="33850"/>
            </a:xfrm>
            <a:custGeom>
              <a:avLst/>
              <a:gdLst/>
              <a:ahLst/>
              <a:cxnLst/>
              <a:rect l="l" t="t" r="r" b="b"/>
              <a:pathLst>
                <a:path w="1380" h="1354" extrusionOk="0">
                  <a:moveTo>
                    <a:pt x="627" y="1"/>
                  </a:moveTo>
                  <a:cubicBezTo>
                    <a:pt x="326" y="1"/>
                    <a:pt x="1" y="402"/>
                    <a:pt x="126" y="727"/>
                  </a:cubicBezTo>
                  <a:cubicBezTo>
                    <a:pt x="126" y="928"/>
                    <a:pt x="226" y="1028"/>
                    <a:pt x="326" y="1153"/>
                  </a:cubicBezTo>
                  <a:cubicBezTo>
                    <a:pt x="427" y="1254"/>
                    <a:pt x="627" y="1354"/>
                    <a:pt x="752" y="1354"/>
                  </a:cubicBezTo>
                  <a:cubicBezTo>
                    <a:pt x="1153" y="1354"/>
                    <a:pt x="1379" y="928"/>
                    <a:pt x="1379" y="627"/>
                  </a:cubicBezTo>
                  <a:cubicBezTo>
                    <a:pt x="1379" y="402"/>
                    <a:pt x="1254" y="301"/>
                    <a:pt x="1153" y="201"/>
                  </a:cubicBezTo>
                  <a:cubicBezTo>
                    <a:pt x="953" y="101"/>
                    <a:pt x="853"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5" name="Google Shape;13352;p72">
              <a:extLst>
                <a:ext uri="{FF2B5EF4-FFF2-40B4-BE49-F238E27FC236}">
                  <a16:creationId xmlns:a16="http://schemas.microsoft.com/office/drawing/2014/main" id="{CC17C252-ADE6-4011-946A-D733AA824697}"/>
                </a:ext>
              </a:extLst>
            </p:cNvPr>
            <p:cNvSpPr/>
            <p:nvPr/>
          </p:nvSpPr>
          <p:spPr>
            <a:xfrm>
              <a:off x="3540250" y="1133475"/>
              <a:ext cx="31350" cy="31350"/>
            </a:xfrm>
            <a:custGeom>
              <a:avLst/>
              <a:gdLst/>
              <a:ahLst/>
              <a:cxnLst/>
              <a:rect l="l" t="t" r="r" b="b"/>
              <a:pathLst>
                <a:path w="1254" h="1254" extrusionOk="0">
                  <a:moveTo>
                    <a:pt x="627" y="1"/>
                  </a:moveTo>
                  <a:cubicBezTo>
                    <a:pt x="201" y="1"/>
                    <a:pt x="0" y="327"/>
                    <a:pt x="0" y="627"/>
                  </a:cubicBezTo>
                  <a:cubicBezTo>
                    <a:pt x="0" y="853"/>
                    <a:pt x="101" y="1053"/>
                    <a:pt x="201" y="1154"/>
                  </a:cubicBezTo>
                  <a:cubicBezTo>
                    <a:pt x="326" y="1254"/>
                    <a:pt x="527" y="1254"/>
                    <a:pt x="727" y="1254"/>
                  </a:cubicBezTo>
                  <a:cubicBezTo>
                    <a:pt x="1053" y="1254"/>
                    <a:pt x="1254" y="853"/>
                    <a:pt x="1254" y="527"/>
                  </a:cubicBezTo>
                  <a:cubicBezTo>
                    <a:pt x="1254" y="427"/>
                    <a:pt x="1153" y="226"/>
                    <a:pt x="1053" y="101"/>
                  </a:cubicBezTo>
                  <a:cubicBezTo>
                    <a:pt x="953" y="1"/>
                    <a:pt x="727"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6" name="Google Shape;13353;p72">
              <a:extLst>
                <a:ext uri="{FF2B5EF4-FFF2-40B4-BE49-F238E27FC236}">
                  <a16:creationId xmlns:a16="http://schemas.microsoft.com/office/drawing/2014/main" id="{29BE7AB6-8677-4646-8CEC-0B5FD4BB5662}"/>
                </a:ext>
              </a:extLst>
            </p:cNvPr>
            <p:cNvSpPr/>
            <p:nvPr/>
          </p:nvSpPr>
          <p:spPr>
            <a:xfrm>
              <a:off x="3396775" y="1144125"/>
              <a:ext cx="28825" cy="26725"/>
            </a:xfrm>
            <a:custGeom>
              <a:avLst/>
              <a:gdLst/>
              <a:ahLst/>
              <a:cxnLst/>
              <a:rect l="l" t="t" r="r" b="b"/>
              <a:pathLst>
                <a:path w="1153" h="1069" extrusionOk="0">
                  <a:moveTo>
                    <a:pt x="526" y="1"/>
                  </a:moveTo>
                  <a:cubicBezTo>
                    <a:pt x="201" y="1"/>
                    <a:pt x="0" y="302"/>
                    <a:pt x="0" y="627"/>
                  </a:cubicBezTo>
                  <a:cubicBezTo>
                    <a:pt x="100" y="728"/>
                    <a:pt x="100" y="828"/>
                    <a:pt x="201" y="928"/>
                  </a:cubicBezTo>
                  <a:cubicBezTo>
                    <a:pt x="301" y="1053"/>
                    <a:pt x="526" y="1053"/>
                    <a:pt x="627" y="1053"/>
                  </a:cubicBezTo>
                  <a:cubicBezTo>
                    <a:pt x="658" y="1064"/>
                    <a:pt x="688" y="1068"/>
                    <a:pt x="717" y="1068"/>
                  </a:cubicBezTo>
                  <a:cubicBezTo>
                    <a:pt x="971" y="1068"/>
                    <a:pt x="1153" y="707"/>
                    <a:pt x="1153" y="527"/>
                  </a:cubicBezTo>
                  <a:cubicBezTo>
                    <a:pt x="1153" y="427"/>
                    <a:pt x="1053" y="201"/>
                    <a:pt x="927" y="101"/>
                  </a:cubicBezTo>
                  <a:cubicBezTo>
                    <a:pt x="827" y="101"/>
                    <a:pt x="727" y="1"/>
                    <a:pt x="5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7" name="Google Shape;13354;p72">
              <a:extLst>
                <a:ext uri="{FF2B5EF4-FFF2-40B4-BE49-F238E27FC236}">
                  <a16:creationId xmlns:a16="http://schemas.microsoft.com/office/drawing/2014/main" id="{5832F0E8-9A2D-42AE-A094-4B6F76090E9A}"/>
                </a:ext>
              </a:extLst>
            </p:cNvPr>
            <p:cNvSpPr/>
            <p:nvPr/>
          </p:nvSpPr>
          <p:spPr>
            <a:xfrm>
              <a:off x="3587250" y="1115300"/>
              <a:ext cx="26325" cy="26350"/>
            </a:xfrm>
            <a:custGeom>
              <a:avLst/>
              <a:gdLst/>
              <a:ahLst/>
              <a:cxnLst/>
              <a:rect l="l" t="t" r="r" b="b"/>
              <a:pathLst>
                <a:path w="1053" h="1054" extrusionOk="0">
                  <a:moveTo>
                    <a:pt x="426" y="1"/>
                  </a:moveTo>
                  <a:cubicBezTo>
                    <a:pt x="201" y="1"/>
                    <a:pt x="0" y="327"/>
                    <a:pt x="0" y="527"/>
                  </a:cubicBezTo>
                  <a:cubicBezTo>
                    <a:pt x="0" y="728"/>
                    <a:pt x="100" y="828"/>
                    <a:pt x="201" y="953"/>
                  </a:cubicBezTo>
                  <a:cubicBezTo>
                    <a:pt x="326" y="1054"/>
                    <a:pt x="426" y="1054"/>
                    <a:pt x="527" y="1054"/>
                  </a:cubicBezTo>
                  <a:cubicBezTo>
                    <a:pt x="827" y="1054"/>
                    <a:pt x="1053" y="728"/>
                    <a:pt x="1053" y="527"/>
                  </a:cubicBezTo>
                  <a:cubicBezTo>
                    <a:pt x="1053" y="327"/>
                    <a:pt x="953" y="201"/>
                    <a:pt x="827" y="101"/>
                  </a:cubicBezTo>
                  <a:cubicBezTo>
                    <a:pt x="727" y="1"/>
                    <a:pt x="627" y="1"/>
                    <a:pt x="42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8" name="Google Shape;13355;p72">
              <a:extLst>
                <a:ext uri="{FF2B5EF4-FFF2-40B4-BE49-F238E27FC236}">
                  <a16:creationId xmlns:a16="http://schemas.microsoft.com/office/drawing/2014/main" id="{731CB978-013F-4FF8-B398-DF704623B889}"/>
                </a:ext>
              </a:extLst>
            </p:cNvPr>
            <p:cNvSpPr/>
            <p:nvPr/>
          </p:nvSpPr>
          <p:spPr>
            <a:xfrm>
              <a:off x="2780850" y="1522575"/>
              <a:ext cx="25700" cy="26350"/>
            </a:xfrm>
            <a:custGeom>
              <a:avLst/>
              <a:gdLst/>
              <a:ahLst/>
              <a:cxnLst/>
              <a:rect l="l" t="t" r="r" b="b"/>
              <a:pathLst>
                <a:path w="1028" h="1054" extrusionOk="0">
                  <a:moveTo>
                    <a:pt x="502" y="1"/>
                  </a:moveTo>
                  <a:cubicBezTo>
                    <a:pt x="201" y="1"/>
                    <a:pt x="0" y="327"/>
                    <a:pt x="0" y="627"/>
                  </a:cubicBezTo>
                  <a:cubicBezTo>
                    <a:pt x="0" y="728"/>
                    <a:pt x="101" y="828"/>
                    <a:pt x="201" y="953"/>
                  </a:cubicBezTo>
                  <a:cubicBezTo>
                    <a:pt x="301" y="1053"/>
                    <a:pt x="401" y="1053"/>
                    <a:pt x="627" y="1053"/>
                  </a:cubicBezTo>
                  <a:cubicBezTo>
                    <a:pt x="827" y="1053"/>
                    <a:pt x="1028" y="728"/>
                    <a:pt x="1028" y="527"/>
                  </a:cubicBezTo>
                  <a:cubicBezTo>
                    <a:pt x="1028" y="427"/>
                    <a:pt x="928" y="201"/>
                    <a:pt x="827" y="101"/>
                  </a:cubicBezTo>
                  <a:cubicBezTo>
                    <a:pt x="727" y="1"/>
                    <a:pt x="627" y="1"/>
                    <a:pt x="50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9" name="Google Shape;13356;p72">
              <a:extLst>
                <a:ext uri="{FF2B5EF4-FFF2-40B4-BE49-F238E27FC236}">
                  <a16:creationId xmlns:a16="http://schemas.microsoft.com/office/drawing/2014/main" id="{A51B55C3-FA96-4742-80E0-A5D95F2CA65D}"/>
                </a:ext>
              </a:extLst>
            </p:cNvPr>
            <p:cNvSpPr/>
            <p:nvPr/>
          </p:nvSpPr>
          <p:spPr>
            <a:xfrm>
              <a:off x="2884850" y="1572075"/>
              <a:ext cx="28850" cy="28850"/>
            </a:xfrm>
            <a:custGeom>
              <a:avLst/>
              <a:gdLst/>
              <a:ahLst/>
              <a:cxnLst/>
              <a:rect l="l" t="t" r="r" b="b"/>
              <a:pathLst>
                <a:path w="1154" h="1154" extrusionOk="0">
                  <a:moveTo>
                    <a:pt x="527" y="1"/>
                  </a:moveTo>
                  <a:cubicBezTo>
                    <a:pt x="327" y="1"/>
                    <a:pt x="1" y="327"/>
                    <a:pt x="101" y="627"/>
                  </a:cubicBezTo>
                  <a:cubicBezTo>
                    <a:pt x="101" y="728"/>
                    <a:pt x="101" y="953"/>
                    <a:pt x="327" y="953"/>
                  </a:cubicBezTo>
                  <a:cubicBezTo>
                    <a:pt x="427" y="1053"/>
                    <a:pt x="527" y="1154"/>
                    <a:pt x="627" y="1154"/>
                  </a:cubicBezTo>
                  <a:cubicBezTo>
                    <a:pt x="953" y="1154"/>
                    <a:pt x="1154" y="853"/>
                    <a:pt x="1154" y="527"/>
                  </a:cubicBezTo>
                  <a:cubicBezTo>
                    <a:pt x="1154" y="427"/>
                    <a:pt x="1053" y="226"/>
                    <a:pt x="953" y="226"/>
                  </a:cubicBezTo>
                  <a:cubicBezTo>
                    <a:pt x="853" y="101"/>
                    <a:pt x="728" y="1"/>
                    <a:pt x="5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0" name="Google Shape;13357;p72">
              <a:extLst>
                <a:ext uri="{FF2B5EF4-FFF2-40B4-BE49-F238E27FC236}">
                  <a16:creationId xmlns:a16="http://schemas.microsoft.com/office/drawing/2014/main" id="{A7699502-C1DD-46FC-95CE-9AE218FD63DF}"/>
                </a:ext>
              </a:extLst>
            </p:cNvPr>
            <p:cNvSpPr/>
            <p:nvPr/>
          </p:nvSpPr>
          <p:spPr>
            <a:xfrm>
              <a:off x="2694375" y="1932350"/>
              <a:ext cx="33875" cy="33875"/>
            </a:xfrm>
            <a:custGeom>
              <a:avLst/>
              <a:gdLst/>
              <a:ahLst/>
              <a:cxnLst/>
              <a:rect l="l" t="t" r="r" b="b"/>
              <a:pathLst>
                <a:path w="1355" h="1355" extrusionOk="0">
                  <a:moveTo>
                    <a:pt x="627" y="1"/>
                  </a:moveTo>
                  <a:cubicBezTo>
                    <a:pt x="201" y="1"/>
                    <a:pt x="1" y="427"/>
                    <a:pt x="1" y="728"/>
                  </a:cubicBezTo>
                  <a:cubicBezTo>
                    <a:pt x="1" y="853"/>
                    <a:pt x="101" y="1053"/>
                    <a:pt x="201" y="1154"/>
                  </a:cubicBezTo>
                  <a:cubicBezTo>
                    <a:pt x="427" y="1254"/>
                    <a:pt x="527" y="1354"/>
                    <a:pt x="728" y="1354"/>
                  </a:cubicBezTo>
                  <a:cubicBezTo>
                    <a:pt x="1053" y="1354"/>
                    <a:pt x="1354" y="953"/>
                    <a:pt x="1354" y="627"/>
                  </a:cubicBezTo>
                  <a:cubicBezTo>
                    <a:pt x="1354" y="427"/>
                    <a:pt x="1254" y="226"/>
                    <a:pt x="1053" y="101"/>
                  </a:cubicBezTo>
                  <a:cubicBezTo>
                    <a:pt x="953" y="1"/>
                    <a:pt x="828"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1" name="Google Shape;13358;p72">
              <a:extLst>
                <a:ext uri="{FF2B5EF4-FFF2-40B4-BE49-F238E27FC236}">
                  <a16:creationId xmlns:a16="http://schemas.microsoft.com/office/drawing/2014/main" id="{A73B1CDF-6125-405A-953F-4FF952E3CE10}"/>
                </a:ext>
              </a:extLst>
            </p:cNvPr>
            <p:cNvSpPr/>
            <p:nvPr/>
          </p:nvSpPr>
          <p:spPr>
            <a:xfrm>
              <a:off x="2746375" y="1969325"/>
              <a:ext cx="42025" cy="41375"/>
            </a:xfrm>
            <a:custGeom>
              <a:avLst/>
              <a:gdLst/>
              <a:ahLst/>
              <a:cxnLst/>
              <a:rect l="l" t="t" r="r" b="b"/>
              <a:pathLst>
                <a:path w="1681" h="1655" extrusionOk="0">
                  <a:moveTo>
                    <a:pt x="753" y="0"/>
                  </a:moveTo>
                  <a:cubicBezTo>
                    <a:pt x="327" y="0"/>
                    <a:pt x="1" y="502"/>
                    <a:pt x="1" y="928"/>
                  </a:cubicBezTo>
                  <a:cubicBezTo>
                    <a:pt x="1" y="1128"/>
                    <a:pt x="126" y="1354"/>
                    <a:pt x="327" y="1454"/>
                  </a:cubicBezTo>
                  <a:cubicBezTo>
                    <a:pt x="527" y="1554"/>
                    <a:pt x="753" y="1655"/>
                    <a:pt x="953" y="1655"/>
                  </a:cubicBezTo>
                  <a:cubicBezTo>
                    <a:pt x="1379" y="1655"/>
                    <a:pt x="1680" y="1128"/>
                    <a:pt x="1680" y="727"/>
                  </a:cubicBezTo>
                  <a:cubicBezTo>
                    <a:pt x="1680" y="502"/>
                    <a:pt x="1580" y="301"/>
                    <a:pt x="1379" y="201"/>
                  </a:cubicBezTo>
                  <a:cubicBezTo>
                    <a:pt x="1154" y="0"/>
                    <a:pt x="1054" y="0"/>
                    <a:pt x="75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2" name="Google Shape;13359;p72">
              <a:extLst>
                <a:ext uri="{FF2B5EF4-FFF2-40B4-BE49-F238E27FC236}">
                  <a16:creationId xmlns:a16="http://schemas.microsoft.com/office/drawing/2014/main" id="{D0FF90A8-FC75-4AEA-9CA0-808FED0A1F6A}"/>
                </a:ext>
              </a:extLst>
            </p:cNvPr>
            <p:cNvSpPr/>
            <p:nvPr/>
          </p:nvSpPr>
          <p:spPr>
            <a:xfrm>
              <a:off x="2835350" y="2023825"/>
              <a:ext cx="42025" cy="42025"/>
            </a:xfrm>
            <a:custGeom>
              <a:avLst/>
              <a:gdLst/>
              <a:ahLst/>
              <a:cxnLst/>
              <a:rect l="l" t="t" r="r" b="b"/>
              <a:pathLst>
                <a:path w="1681" h="1681" extrusionOk="0">
                  <a:moveTo>
                    <a:pt x="728" y="1"/>
                  </a:moveTo>
                  <a:cubicBezTo>
                    <a:pt x="327" y="1"/>
                    <a:pt x="1" y="527"/>
                    <a:pt x="1" y="953"/>
                  </a:cubicBezTo>
                  <a:cubicBezTo>
                    <a:pt x="1" y="1154"/>
                    <a:pt x="101" y="1354"/>
                    <a:pt x="327" y="1455"/>
                  </a:cubicBezTo>
                  <a:cubicBezTo>
                    <a:pt x="527" y="1580"/>
                    <a:pt x="728" y="1680"/>
                    <a:pt x="953" y="1680"/>
                  </a:cubicBezTo>
                  <a:cubicBezTo>
                    <a:pt x="1354" y="1680"/>
                    <a:pt x="1680" y="1154"/>
                    <a:pt x="1680" y="728"/>
                  </a:cubicBezTo>
                  <a:cubicBezTo>
                    <a:pt x="1680" y="527"/>
                    <a:pt x="1580" y="327"/>
                    <a:pt x="1354" y="201"/>
                  </a:cubicBezTo>
                  <a:cubicBezTo>
                    <a:pt x="1154" y="1"/>
                    <a:pt x="1053" y="1"/>
                    <a:pt x="728"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3" name="Google Shape;13360;p72">
              <a:extLst>
                <a:ext uri="{FF2B5EF4-FFF2-40B4-BE49-F238E27FC236}">
                  <a16:creationId xmlns:a16="http://schemas.microsoft.com/office/drawing/2014/main" id="{36366506-40CA-4B9B-883D-1132BE1D7D1D}"/>
                </a:ext>
              </a:extLst>
            </p:cNvPr>
            <p:cNvSpPr/>
            <p:nvPr/>
          </p:nvSpPr>
          <p:spPr>
            <a:xfrm>
              <a:off x="3023325" y="2068325"/>
              <a:ext cx="44525" cy="42000"/>
            </a:xfrm>
            <a:custGeom>
              <a:avLst/>
              <a:gdLst/>
              <a:ahLst/>
              <a:cxnLst/>
              <a:rect l="l" t="t" r="r" b="b"/>
              <a:pathLst>
                <a:path w="1781" h="1680" extrusionOk="0">
                  <a:moveTo>
                    <a:pt x="828" y="0"/>
                  </a:moveTo>
                  <a:cubicBezTo>
                    <a:pt x="427" y="0"/>
                    <a:pt x="1" y="527"/>
                    <a:pt x="101" y="928"/>
                  </a:cubicBezTo>
                  <a:cubicBezTo>
                    <a:pt x="101" y="1153"/>
                    <a:pt x="201" y="1354"/>
                    <a:pt x="427" y="1454"/>
                  </a:cubicBezTo>
                  <a:cubicBezTo>
                    <a:pt x="527" y="1680"/>
                    <a:pt x="727" y="1680"/>
                    <a:pt x="953" y="1680"/>
                  </a:cubicBezTo>
                  <a:cubicBezTo>
                    <a:pt x="1454" y="1680"/>
                    <a:pt x="1780" y="1153"/>
                    <a:pt x="1780" y="727"/>
                  </a:cubicBezTo>
                  <a:cubicBezTo>
                    <a:pt x="1680" y="527"/>
                    <a:pt x="1580" y="301"/>
                    <a:pt x="1454" y="201"/>
                  </a:cubicBezTo>
                  <a:cubicBezTo>
                    <a:pt x="1254" y="101"/>
                    <a:pt x="1053" y="0"/>
                    <a:pt x="82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4" name="Google Shape;13361;p72">
              <a:extLst>
                <a:ext uri="{FF2B5EF4-FFF2-40B4-BE49-F238E27FC236}">
                  <a16:creationId xmlns:a16="http://schemas.microsoft.com/office/drawing/2014/main" id="{54D41D88-CBE3-4C86-AAAF-31C75AB09662}"/>
                </a:ext>
              </a:extLst>
            </p:cNvPr>
            <p:cNvSpPr/>
            <p:nvPr/>
          </p:nvSpPr>
          <p:spPr>
            <a:xfrm>
              <a:off x="3182700" y="2041700"/>
              <a:ext cx="44300" cy="40125"/>
            </a:xfrm>
            <a:custGeom>
              <a:avLst/>
              <a:gdLst/>
              <a:ahLst/>
              <a:cxnLst/>
              <a:rect l="l" t="t" r="r" b="b"/>
              <a:pathLst>
                <a:path w="1772" h="1605" extrusionOk="0">
                  <a:moveTo>
                    <a:pt x="737" y="0"/>
                  </a:moveTo>
                  <a:cubicBezTo>
                    <a:pt x="350" y="0"/>
                    <a:pt x="0" y="475"/>
                    <a:pt x="92" y="865"/>
                  </a:cubicBezTo>
                  <a:cubicBezTo>
                    <a:pt x="92" y="1065"/>
                    <a:pt x="217" y="1266"/>
                    <a:pt x="418" y="1491"/>
                  </a:cubicBezTo>
                  <a:cubicBezTo>
                    <a:pt x="518" y="1592"/>
                    <a:pt x="718" y="1592"/>
                    <a:pt x="944" y="1592"/>
                  </a:cubicBezTo>
                  <a:cubicBezTo>
                    <a:pt x="988" y="1600"/>
                    <a:pt x="1031" y="1604"/>
                    <a:pt x="1072" y="1604"/>
                  </a:cubicBezTo>
                  <a:cubicBezTo>
                    <a:pt x="1519" y="1604"/>
                    <a:pt x="1771" y="1130"/>
                    <a:pt x="1771" y="740"/>
                  </a:cubicBezTo>
                  <a:cubicBezTo>
                    <a:pt x="1671" y="539"/>
                    <a:pt x="1571" y="339"/>
                    <a:pt x="1470" y="113"/>
                  </a:cubicBezTo>
                  <a:cubicBezTo>
                    <a:pt x="1245" y="13"/>
                    <a:pt x="1044" y="13"/>
                    <a:pt x="844" y="13"/>
                  </a:cubicBezTo>
                  <a:cubicBezTo>
                    <a:pt x="808" y="4"/>
                    <a:pt x="772" y="0"/>
                    <a:pt x="73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5" name="Google Shape;13362;p72">
              <a:extLst>
                <a:ext uri="{FF2B5EF4-FFF2-40B4-BE49-F238E27FC236}">
                  <a16:creationId xmlns:a16="http://schemas.microsoft.com/office/drawing/2014/main" id="{1892A06D-120D-46BB-AE24-85A6629426DA}"/>
                </a:ext>
              </a:extLst>
            </p:cNvPr>
            <p:cNvSpPr/>
            <p:nvPr/>
          </p:nvSpPr>
          <p:spPr>
            <a:xfrm>
              <a:off x="3237625" y="1663550"/>
              <a:ext cx="31350" cy="33875"/>
            </a:xfrm>
            <a:custGeom>
              <a:avLst/>
              <a:gdLst/>
              <a:ahLst/>
              <a:cxnLst/>
              <a:rect l="l" t="t" r="r" b="b"/>
              <a:pathLst>
                <a:path w="1254" h="1355" extrusionOk="0">
                  <a:moveTo>
                    <a:pt x="627" y="1"/>
                  </a:moveTo>
                  <a:cubicBezTo>
                    <a:pt x="201" y="1"/>
                    <a:pt x="0" y="427"/>
                    <a:pt x="0" y="728"/>
                  </a:cubicBezTo>
                  <a:cubicBezTo>
                    <a:pt x="0" y="953"/>
                    <a:pt x="100" y="1053"/>
                    <a:pt x="201" y="1154"/>
                  </a:cubicBezTo>
                  <a:cubicBezTo>
                    <a:pt x="301" y="1254"/>
                    <a:pt x="526" y="1354"/>
                    <a:pt x="727" y="1354"/>
                  </a:cubicBezTo>
                  <a:cubicBezTo>
                    <a:pt x="1028" y="1354"/>
                    <a:pt x="1253" y="953"/>
                    <a:pt x="1253" y="627"/>
                  </a:cubicBezTo>
                  <a:cubicBezTo>
                    <a:pt x="1253" y="427"/>
                    <a:pt x="1153" y="327"/>
                    <a:pt x="1028" y="201"/>
                  </a:cubicBezTo>
                  <a:cubicBezTo>
                    <a:pt x="927" y="101"/>
                    <a:pt x="727"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6" name="Google Shape;13363;p72">
              <a:extLst>
                <a:ext uri="{FF2B5EF4-FFF2-40B4-BE49-F238E27FC236}">
                  <a16:creationId xmlns:a16="http://schemas.microsoft.com/office/drawing/2014/main" id="{B6DB7FD6-8B66-48EE-9772-54F1F16E7F8E}"/>
                </a:ext>
              </a:extLst>
            </p:cNvPr>
            <p:cNvSpPr/>
            <p:nvPr/>
          </p:nvSpPr>
          <p:spPr>
            <a:xfrm>
              <a:off x="3349775" y="1674200"/>
              <a:ext cx="36375" cy="36375"/>
            </a:xfrm>
            <a:custGeom>
              <a:avLst/>
              <a:gdLst/>
              <a:ahLst/>
              <a:cxnLst/>
              <a:rect l="l" t="t" r="r" b="b"/>
              <a:pathLst>
                <a:path w="1455" h="1455" extrusionOk="0">
                  <a:moveTo>
                    <a:pt x="727" y="1"/>
                  </a:moveTo>
                  <a:cubicBezTo>
                    <a:pt x="301" y="1"/>
                    <a:pt x="0" y="402"/>
                    <a:pt x="101" y="728"/>
                  </a:cubicBezTo>
                  <a:cubicBezTo>
                    <a:pt x="101" y="928"/>
                    <a:pt x="201" y="1154"/>
                    <a:pt x="301" y="1254"/>
                  </a:cubicBezTo>
                  <a:cubicBezTo>
                    <a:pt x="527" y="1354"/>
                    <a:pt x="627" y="1455"/>
                    <a:pt x="827" y="1455"/>
                  </a:cubicBezTo>
                  <a:cubicBezTo>
                    <a:pt x="1254" y="1455"/>
                    <a:pt x="1454" y="1028"/>
                    <a:pt x="1454" y="627"/>
                  </a:cubicBezTo>
                  <a:cubicBezTo>
                    <a:pt x="1454" y="527"/>
                    <a:pt x="1354" y="302"/>
                    <a:pt x="1254" y="201"/>
                  </a:cubicBezTo>
                  <a:cubicBezTo>
                    <a:pt x="1053" y="1"/>
                    <a:pt x="928" y="1"/>
                    <a:pt x="7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 name="Google Shape;13364;p72">
              <a:extLst>
                <a:ext uri="{FF2B5EF4-FFF2-40B4-BE49-F238E27FC236}">
                  <a16:creationId xmlns:a16="http://schemas.microsoft.com/office/drawing/2014/main" id="{6B43C359-ABE9-417C-A687-7CB94D79E336}"/>
                </a:ext>
              </a:extLst>
            </p:cNvPr>
            <p:cNvSpPr/>
            <p:nvPr/>
          </p:nvSpPr>
          <p:spPr>
            <a:xfrm>
              <a:off x="3746400" y="1530725"/>
              <a:ext cx="36975" cy="34225"/>
            </a:xfrm>
            <a:custGeom>
              <a:avLst/>
              <a:gdLst/>
              <a:ahLst/>
              <a:cxnLst/>
              <a:rect l="l" t="t" r="r" b="b"/>
              <a:pathLst>
                <a:path w="1479" h="1369" extrusionOk="0">
                  <a:moveTo>
                    <a:pt x="627" y="1"/>
                  </a:moveTo>
                  <a:cubicBezTo>
                    <a:pt x="326" y="1"/>
                    <a:pt x="0" y="402"/>
                    <a:pt x="0" y="727"/>
                  </a:cubicBezTo>
                  <a:cubicBezTo>
                    <a:pt x="0" y="928"/>
                    <a:pt x="100" y="1128"/>
                    <a:pt x="326" y="1254"/>
                  </a:cubicBezTo>
                  <a:cubicBezTo>
                    <a:pt x="426" y="1354"/>
                    <a:pt x="627" y="1354"/>
                    <a:pt x="727" y="1354"/>
                  </a:cubicBezTo>
                  <a:cubicBezTo>
                    <a:pt x="770" y="1364"/>
                    <a:pt x="812" y="1369"/>
                    <a:pt x="852" y="1369"/>
                  </a:cubicBezTo>
                  <a:cubicBezTo>
                    <a:pt x="1215" y="1369"/>
                    <a:pt x="1479" y="988"/>
                    <a:pt x="1479" y="627"/>
                  </a:cubicBezTo>
                  <a:cubicBezTo>
                    <a:pt x="1354" y="402"/>
                    <a:pt x="1354" y="301"/>
                    <a:pt x="1153" y="201"/>
                  </a:cubicBezTo>
                  <a:cubicBezTo>
                    <a:pt x="1053" y="1"/>
                    <a:pt x="852"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8" name="Google Shape;13365;p72">
              <a:extLst>
                <a:ext uri="{FF2B5EF4-FFF2-40B4-BE49-F238E27FC236}">
                  <a16:creationId xmlns:a16="http://schemas.microsoft.com/office/drawing/2014/main" id="{6AE87F8D-68A5-45D7-A261-090A353525B4}"/>
                </a:ext>
              </a:extLst>
            </p:cNvPr>
            <p:cNvSpPr/>
            <p:nvPr/>
          </p:nvSpPr>
          <p:spPr>
            <a:xfrm>
              <a:off x="3566575" y="1632225"/>
              <a:ext cx="36350" cy="33875"/>
            </a:xfrm>
            <a:custGeom>
              <a:avLst/>
              <a:gdLst/>
              <a:ahLst/>
              <a:cxnLst/>
              <a:rect l="l" t="t" r="r" b="b"/>
              <a:pathLst>
                <a:path w="1454" h="1355" extrusionOk="0">
                  <a:moveTo>
                    <a:pt x="627" y="1"/>
                  </a:moveTo>
                  <a:cubicBezTo>
                    <a:pt x="201" y="1"/>
                    <a:pt x="0" y="427"/>
                    <a:pt x="0" y="728"/>
                  </a:cubicBezTo>
                  <a:cubicBezTo>
                    <a:pt x="0" y="953"/>
                    <a:pt x="100" y="1053"/>
                    <a:pt x="201" y="1254"/>
                  </a:cubicBezTo>
                  <a:cubicBezTo>
                    <a:pt x="401" y="1354"/>
                    <a:pt x="526" y="1354"/>
                    <a:pt x="727" y="1354"/>
                  </a:cubicBezTo>
                  <a:cubicBezTo>
                    <a:pt x="1153" y="1354"/>
                    <a:pt x="1454" y="953"/>
                    <a:pt x="1354" y="627"/>
                  </a:cubicBezTo>
                  <a:cubicBezTo>
                    <a:pt x="1354" y="427"/>
                    <a:pt x="1253" y="201"/>
                    <a:pt x="1153" y="101"/>
                  </a:cubicBezTo>
                  <a:cubicBezTo>
                    <a:pt x="927" y="1"/>
                    <a:pt x="827"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9" name="Google Shape;13366;p72">
              <a:extLst>
                <a:ext uri="{FF2B5EF4-FFF2-40B4-BE49-F238E27FC236}">
                  <a16:creationId xmlns:a16="http://schemas.microsoft.com/office/drawing/2014/main" id="{878702DD-3CF3-491B-8B5F-6A5AF5BAE104}"/>
                </a:ext>
              </a:extLst>
            </p:cNvPr>
            <p:cNvSpPr/>
            <p:nvPr/>
          </p:nvSpPr>
          <p:spPr>
            <a:xfrm>
              <a:off x="2926825" y="1609050"/>
              <a:ext cx="23225" cy="23200"/>
            </a:xfrm>
            <a:custGeom>
              <a:avLst/>
              <a:gdLst/>
              <a:ahLst/>
              <a:cxnLst/>
              <a:rect l="l" t="t" r="r" b="b"/>
              <a:pathLst>
                <a:path w="929" h="928" extrusionOk="0">
                  <a:moveTo>
                    <a:pt x="427" y="0"/>
                  </a:moveTo>
                  <a:cubicBezTo>
                    <a:pt x="101" y="0"/>
                    <a:pt x="1" y="301"/>
                    <a:pt x="1" y="502"/>
                  </a:cubicBezTo>
                  <a:cubicBezTo>
                    <a:pt x="1" y="627"/>
                    <a:pt x="1" y="727"/>
                    <a:pt x="101" y="827"/>
                  </a:cubicBezTo>
                  <a:cubicBezTo>
                    <a:pt x="202" y="928"/>
                    <a:pt x="302" y="928"/>
                    <a:pt x="527" y="928"/>
                  </a:cubicBezTo>
                  <a:cubicBezTo>
                    <a:pt x="728" y="928"/>
                    <a:pt x="928" y="627"/>
                    <a:pt x="928" y="401"/>
                  </a:cubicBezTo>
                  <a:cubicBezTo>
                    <a:pt x="828" y="301"/>
                    <a:pt x="828" y="201"/>
                    <a:pt x="728" y="101"/>
                  </a:cubicBezTo>
                  <a:cubicBezTo>
                    <a:pt x="628" y="0"/>
                    <a:pt x="527" y="0"/>
                    <a:pt x="427"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0" name="Google Shape;13367;p72">
              <a:extLst>
                <a:ext uri="{FF2B5EF4-FFF2-40B4-BE49-F238E27FC236}">
                  <a16:creationId xmlns:a16="http://schemas.microsoft.com/office/drawing/2014/main" id="{3CE6DF78-8297-47B5-B84C-694DD20C9B48}"/>
                </a:ext>
              </a:extLst>
            </p:cNvPr>
            <p:cNvSpPr/>
            <p:nvPr/>
          </p:nvSpPr>
          <p:spPr>
            <a:xfrm>
              <a:off x="2652400" y="1934875"/>
              <a:ext cx="23825" cy="23825"/>
            </a:xfrm>
            <a:custGeom>
              <a:avLst/>
              <a:gdLst/>
              <a:ahLst/>
              <a:cxnLst/>
              <a:rect l="l" t="t" r="r" b="b"/>
              <a:pathLst>
                <a:path w="953" h="953" extrusionOk="0">
                  <a:moveTo>
                    <a:pt x="427" y="0"/>
                  </a:moveTo>
                  <a:cubicBezTo>
                    <a:pt x="226" y="0"/>
                    <a:pt x="0" y="226"/>
                    <a:pt x="0" y="426"/>
                  </a:cubicBezTo>
                  <a:cubicBezTo>
                    <a:pt x="0" y="627"/>
                    <a:pt x="126" y="752"/>
                    <a:pt x="226" y="852"/>
                  </a:cubicBezTo>
                  <a:cubicBezTo>
                    <a:pt x="326" y="852"/>
                    <a:pt x="427" y="852"/>
                    <a:pt x="527" y="952"/>
                  </a:cubicBezTo>
                  <a:cubicBezTo>
                    <a:pt x="752" y="952"/>
                    <a:pt x="953" y="627"/>
                    <a:pt x="953" y="426"/>
                  </a:cubicBezTo>
                  <a:cubicBezTo>
                    <a:pt x="953" y="326"/>
                    <a:pt x="853" y="125"/>
                    <a:pt x="752" y="125"/>
                  </a:cubicBezTo>
                  <a:cubicBezTo>
                    <a:pt x="627" y="0"/>
                    <a:pt x="527" y="0"/>
                    <a:pt x="4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1" name="Google Shape;13368;p72">
              <a:extLst>
                <a:ext uri="{FF2B5EF4-FFF2-40B4-BE49-F238E27FC236}">
                  <a16:creationId xmlns:a16="http://schemas.microsoft.com/office/drawing/2014/main" id="{0B0E79C2-72D6-448B-A8D9-FB0AD5B79EEB}"/>
                </a:ext>
              </a:extLst>
            </p:cNvPr>
            <p:cNvSpPr/>
            <p:nvPr/>
          </p:nvSpPr>
          <p:spPr>
            <a:xfrm>
              <a:off x="2799025" y="2003150"/>
              <a:ext cx="25700" cy="23225"/>
            </a:xfrm>
            <a:custGeom>
              <a:avLst/>
              <a:gdLst/>
              <a:ahLst/>
              <a:cxnLst/>
              <a:rect l="l" t="t" r="r" b="b"/>
              <a:pathLst>
                <a:path w="1028" h="929" extrusionOk="0">
                  <a:moveTo>
                    <a:pt x="527" y="1"/>
                  </a:moveTo>
                  <a:cubicBezTo>
                    <a:pt x="201" y="1"/>
                    <a:pt x="0" y="201"/>
                    <a:pt x="100" y="402"/>
                  </a:cubicBezTo>
                  <a:cubicBezTo>
                    <a:pt x="100" y="627"/>
                    <a:pt x="100" y="728"/>
                    <a:pt x="201" y="828"/>
                  </a:cubicBezTo>
                  <a:cubicBezTo>
                    <a:pt x="301" y="828"/>
                    <a:pt x="401" y="828"/>
                    <a:pt x="527" y="928"/>
                  </a:cubicBezTo>
                  <a:cubicBezTo>
                    <a:pt x="827" y="928"/>
                    <a:pt x="1028" y="627"/>
                    <a:pt x="928" y="402"/>
                  </a:cubicBezTo>
                  <a:cubicBezTo>
                    <a:pt x="928" y="302"/>
                    <a:pt x="928" y="101"/>
                    <a:pt x="827" y="101"/>
                  </a:cubicBezTo>
                  <a:cubicBezTo>
                    <a:pt x="727" y="1"/>
                    <a:pt x="627" y="1"/>
                    <a:pt x="5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2" name="Google Shape;13369;p72">
              <a:extLst>
                <a:ext uri="{FF2B5EF4-FFF2-40B4-BE49-F238E27FC236}">
                  <a16:creationId xmlns:a16="http://schemas.microsoft.com/office/drawing/2014/main" id="{81797935-B37F-435C-A322-8E0D3DBDF646}"/>
                </a:ext>
              </a:extLst>
            </p:cNvPr>
            <p:cNvSpPr/>
            <p:nvPr/>
          </p:nvSpPr>
          <p:spPr>
            <a:xfrm>
              <a:off x="2984475" y="2055175"/>
              <a:ext cx="23225" cy="23825"/>
            </a:xfrm>
            <a:custGeom>
              <a:avLst/>
              <a:gdLst/>
              <a:ahLst/>
              <a:cxnLst/>
              <a:rect l="l" t="t" r="r" b="b"/>
              <a:pathLst>
                <a:path w="929" h="953" extrusionOk="0">
                  <a:moveTo>
                    <a:pt x="402" y="0"/>
                  </a:moveTo>
                  <a:cubicBezTo>
                    <a:pt x="201" y="0"/>
                    <a:pt x="1" y="326"/>
                    <a:pt x="1" y="526"/>
                  </a:cubicBezTo>
                  <a:cubicBezTo>
                    <a:pt x="1" y="627"/>
                    <a:pt x="101" y="727"/>
                    <a:pt x="101" y="827"/>
                  </a:cubicBezTo>
                  <a:cubicBezTo>
                    <a:pt x="201" y="952"/>
                    <a:pt x="302" y="952"/>
                    <a:pt x="502" y="952"/>
                  </a:cubicBezTo>
                  <a:cubicBezTo>
                    <a:pt x="728" y="952"/>
                    <a:pt x="928" y="627"/>
                    <a:pt x="928" y="426"/>
                  </a:cubicBezTo>
                  <a:cubicBezTo>
                    <a:pt x="928" y="326"/>
                    <a:pt x="828" y="201"/>
                    <a:pt x="728" y="100"/>
                  </a:cubicBezTo>
                  <a:cubicBezTo>
                    <a:pt x="627" y="0"/>
                    <a:pt x="502" y="0"/>
                    <a:pt x="40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3" name="Google Shape;13370;p72">
              <a:extLst>
                <a:ext uri="{FF2B5EF4-FFF2-40B4-BE49-F238E27FC236}">
                  <a16:creationId xmlns:a16="http://schemas.microsoft.com/office/drawing/2014/main" id="{003183C1-F919-4549-9871-03962850F038}"/>
                </a:ext>
              </a:extLst>
            </p:cNvPr>
            <p:cNvSpPr/>
            <p:nvPr/>
          </p:nvSpPr>
          <p:spPr>
            <a:xfrm>
              <a:off x="3091000" y="2073325"/>
              <a:ext cx="23825" cy="23850"/>
            </a:xfrm>
            <a:custGeom>
              <a:avLst/>
              <a:gdLst/>
              <a:ahLst/>
              <a:cxnLst/>
              <a:rect l="l" t="t" r="r" b="b"/>
              <a:pathLst>
                <a:path w="953" h="954" extrusionOk="0">
                  <a:moveTo>
                    <a:pt x="427" y="1"/>
                  </a:moveTo>
                  <a:cubicBezTo>
                    <a:pt x="126" y="1"/>
                    <a:pt x="0" y="327"/>
                    <a:pt x="0" y="527"/>
                  </a:cubicBezTo>
                  <a:cubicBezTo>
                    <a:pt x="0" y="627"/>
                    <a:pt x="0" y="728"/>
                    <a:pt x="126" y="853"/>
                  </a:cubicBezTo>
                  <a:cubicBezTo>
                    <a:pt x="226" y="953"/>
                    <a:pt x="326" y="953"/>
                    <a:pt x="527" y="953"/>
                  </a:cubicBezTo>
                  <a:cubicBezTo>
                    <a:pt x="752" y="953"/>
                    <a:pt x="953" y="627"/>
                    <a:pt x="953" y="427"/>
                  </a:cubicBezTo>
                  <a:cubicBezTo>
                    <a:pt x="953" y="327"/>
                    <a:pt x="853" y="226"/>
                    <a:pt x="752" y="101"/>
                  </a:cubicBezTo>
                  <a:cubicBezTo>
                    <a:pt x="627" y="1"/>
                    <a:pt x="527" y="1"/>
                    <a:pt x="4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4" name="Google Shape;13371;p72">
              <a:extLst>
                <a:ext uri="{FF2B5EF4-FFF2-40B4-BE49-F238E27FC236}">
                  <a16:creationId xmlns:a16="http://schemas.microsoft.com/office/drawing/2014/main" id="{DDE672CB-4BC9-4D4F-9211-019D4EFC3D79}"/>
                </a:ext>
              </a:extLst>
            </p:cNvPr>
            <p:cNvSpPr/>
            <p:nvPr/>
          </p:nvSpPr>
          <p:spPr>
            <a:xfrm>
              <a:off x="3250775" y="2073325"/>
              <a:ext cx="23200" cy="23850"/>
            </a:xfrm>
            <a:custGeom>
              <a:avLst/>
              <a:gdLst/>
              <a:ahLst/>
              <a:cxnLst/>
              <a:rect l="l" t="t" r="r" b="b"/>
              <a:pathLst>
                <a:path w="928" h="954" extrusionOk="0">
                  <a:moveTo>
                    <a:pt x="401" y="1"/>
                  </a:moveTo>
                  <a:cubicBezTo>
                    <a:pt x="201" y="1"/>
                    <a:pt x="0" y="327"/>
                    <a:pt x="0" y="527"/>
                  </a:cubicBezTo>
                  <a:cubicBezTo>
                    <a:pt x="0" y="627"/>
                    <a:pt x="101" y="728"/>
                    <a:pt x="201" y="853"/>
                  </a:cubicBezTo>
                  <a:cubicBezTo>
                    <a:pt x="301" y="953"/>
                    <a:pt x="401" y="953"/>
                    <a:pt x="502" y="953"/>
                  </a:cubicBezTo>
                  <a:cubicBezTo>
                    <a:pt x="727" y="953"/>
                    <a:pt x="928" y="728"/>
                    <a:pt x="928" y="427"/>
                  </a:cubicBezTo>
                  <a:cubicBezTo>
                    <a:pt x="928" y="327"/>
                    <a:pt x="828" y="226"/>
                    <a:pt x="727" y="101"/>
                  </a:cubicBezTo>
                  <a:cubicBezTo>
                    <a:pt x="627" y="101"/>
                    <a:pt x="502" y="1"/>
                    <a:pt x="40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5" name="Google Shape;13372;p72">
              <a:extLst>
                <a:ext uri="{FF2B5EF4-FFF2-40B4-BE49-F238E27FC236}">
                  <a16:creationId xmlns:a16="http://schemas.microsoft.com/office/drawing/2014/main" id="{7FE4BF73-0BAE-4F71-9DD7-599B646CF39C}"/>
                </a:ext>
              </a:extLst>
            </p:cNvPr>
            <p:cNvSpPr/>
            <p:nvPr/>
          </p:nvSpPr>
          <p:spPr>
            <a:xfrm>
              <a:off x="3566575" y="2037000"/>
              <a:ext cx="23200" cy="23200"/>
            </a:xfrm>
            <a:custGeom>
              <a:avLst/>
              <a:gdLst/>
              <a:ahLst/>
              <a:cxnLst/>
              <a:rect l="l" t="t" r="r" b="b"/>
              <a:pathLst>
                <a:path w="928" h="928" extrusionOk="0">
                  <a:moveTo>
                    <a:pt x="401" y="0"/>
                  </a:moveTo>
                  <a:cubicBezTo>
                    <a:pt x="201" y="0"/>
                    <a:pt x="0" y="301"/>
                    <a:pt x="0" y="527"/>
                  </a:cubicBezTo>
                  <a:cubicBezTo>
                    <a:pt x="0" y="627"/>
                    <a:pt x="100" y="727"/>
                    <a:pt x="201" y="827"/>
                  </a:cubicBezTo>
                  <a:cubicBezTo>
                    <a:pt x="301" y="928"/>
                    <a:pt x="401" y="928"/>
                    <a:pt x="526" y="928"/>
                  </a:cubicBezTo>
                  <a:cubicBezTo>
                    <a:pt x="727" y="928"/>
                    <a:pt x="927" y="627"/>
                    <a:pt x="927" y="426"/>
                  </a:cubicBezTo>
                  <a:cubicBezTo>
                    <a:pt x="927" y="301"/>
                    <a:pt x="827" y="201"/>
                    <a:pt x="727" y="101"/>
                  </a:cubicBezTo>
                  <a:cubicBezTo>
                    <a:pt x="627" y="0"/>
                    <a:pt x="526" y="0"/>
                    <a:pt x="401"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6" name="Google Shape;13373;p72">
              <a:extLst>
                <a:ext uri="{FF2B5EF4-FFF2-40B4-BE49-F238E27FC236}">
                  <a16:creationId xmlns:a16="http://schemas.microsoft.com/office/drawing/2014/main" id="{6BE6E1E2-9FE3-4CE9-8708-F1FEBA83F369}"/>
                </a:ext>
              </a:extLst>
            </p:cNvPr>
            <p:cNvSpPr/>
            <p:nvPr/>
          </p:nvSpPr>
          <p:spPr>
            <a:xfrm>
              <a:off x="3837875" y="1990000"/>
              <a:ext cx="23825" cy="23200"/>
            </a:xfrm>
            <a:custGeom>
              <a:avLst/>
              <a:gdLst/>
              <a:ahLst/>
              <a:cxnLst/>
              <a:rect l="l" t="t" r="r" b="b"/>
              <a:pathLst>
                <a:path w="953" h="928" extrusionOk="0">
                  <a:moveTo>
                    <a:pt x="426" y="1"/>
                  </a:moveTo>
                  <a:cubicBezTo>
                    <a:pt x="201" y="1"/>
                    <a:pt x="0" y="301"/>
                    <a:pt x="0" y="527"/>
                  </a:cubicBezTo>
                  <a:cubicBezTo>
                    <a:pt x="0" y="627"/>
                    <a:pt x="101" y="727"/>
                    <a:pt x="201" y="828"/>
                  </a:cubicBezTo>
                  <a:cubicBezTo>
                    <a:pt x="201" y="928"/>
                    <a:pt x="426" y="928"/>
                    <a:pt x="527" y="928"/>
                  </a:cubicBezTo>
                  <a:cubicBezTo>
                    <a:pt x="727" y="928"/>
                    <a:pt x="953" y="627"/>
                    <a:pt x="953" y="427"/>
                  </a:cubicBezTo>
                  <a:cubicBezTo>
                    <a:pt x="953" y="301"/>
                    <a:pt x="827" y="201"/>
                    <a:pt x="727" y="101"/>
                  </a:cubicBezTo>
                  <a:cubicBezTo>
                    <a:pt x="627" y="1"/>
                    <a:pt x="527" y="1"/>
                    <a:pt x="426"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47" name="Google Shape;13374;p72">
              <a:extLst>
                <a:ext uri="{FF2B5EF4-FFF2-40B4-BE49-F238E27FC236}">
                  <a16:creationId xmlns:a16="http://schemas.microsoft.com/office/drawing/2014/main" id="{5FA2A4FD-0E08-4F04-8B6F-9C9F7D5365B0}"/>
                </a:ext>
              </a:extLst>
            </p:cNvPr>
            <p:cNvSpPr/>
            <p:nvPr/>
          </p:nvSpPr>
          <p:spPr>
            <a:xfrm>
              <a:off x="3720700" y="2021325"/>
              <a:ext cx="23200" cy="23225"/>
            </a:xfrm>
            <a:custGeom>
              <a:avLst/>
              <a:gdLst/>
              <a:ahLst/>
              <a:cxnLst/>
              <a:rect l="l" t="t" r="r" b="b"/>
              <a:pathLst>
                <a:path w="928" h="929" extrusionOk="0">
                  <a:moveTo>
                    <a:pt x="402" y="1"/>
                  </a:moveTo>
                  <a:cubicBezTo>
                    <a:pt x="101" y="1"/>
                    <a:pt x="1" y="301"/>
                    <a:pt x="1" y="527"/>
                  </a:cubicBezTo>
                  <a:cubicBezTo>
                    <a:pt x="1" y="627"/>
                    <a:pt x="1" y="728"/>
                    <a:pt x="101" y="828"/>
                  </a:cubicBezTo>
                  <a:cubicBezTo>
                    <a:pt x="201" y="928"/>
                    <a:pt x="301" y="928"/>
                    <a:pt x="502" y="928"/>
                  </a:cubicBezTo>
                  <a:cubicBezTo>
                    <a:pt x="727" y="928"/>
                    <a:pt x="928" y="627"/>
                    <a:pt x="928" y="427"/>
                  </a:cubicBezTo>
                  <a:cubicBezTo>
                    <a:pt x="928" y="301"/>
                    <a:pt x="828" y="201"/>
                    <a:pt x="727" y="101"/>
                  </a:cubicBezTo>
                  <a:cubicBezTo>
                    <a:pt x="627" y="1"/>
                    <a:pt x="502" y="1"/>
                    <a:pt x="402" y="1"/>
                  </a:cubicBezTo>
                  <a:close/>
                </a:path>
              </a:pathLst>
            </a:custGeom>
            <a:solidFill>
              <a:srgbClr val="F9E35D"/>
            </a:solidFill>
            <a:ln>
              <a:noFill/>
            </a:ln>
          </p:spPr>
          <p:txBody>
            <a:bodyPr spcFirstLastPara="1" wrap="square" lIns="182850" tIns="182850" rIns="182850" bIns="182850" anchor="ctr" anchorCtr="0">
              <a:noAutofit/>
            </a:bodyPr>
            <a:lstStyle/>
            <a:p>
              <a:endParaRPr sz="3600"/>
            </a:p>
          </p:txBody>
        </p:sp>
        <p:sp>
          <p:nvSpPr>
            <p:cNvPr id="48" name="Google Shape;13375;p72">
              <a:extLst>
                <a:ext uri="{FF2B5EF4-FFF2-40B4-BE49-F238E27FC236}">
                  <a16:creationId xmlns:a16="http://schemas.microsoft.com/office/drawing/2014/main" id="{6B1520FE-7542-46F8-BC14-E4D9FBFBC922}"/>
                </a:ext>
              </a:extLst>
            </p:cNvPr>
            <p:cNvSpPr/>
            <p:nvPr/>
          </p:nvSpPr>
          <p:spPr>
            <a:xfrm>
              <a:off x="3419950" y="2097150"/>
              <a:ext cx="23825" cy="23200"/>
            </a:xfrm>
            <a:custGeom>
              <a:avLst/>
              <a:gdLst/>
              <a:ahLst/>
              <a:cxnLst/>
              <a:rect l="l" t="t" r="r" b="b"/>
              <a:pathLst>
                <a:path w="953" h="928" extrusionOk="0">
                  <a:moveTo>
                    <a:pt x="426" y="0"/>
                  </a:moveTo>
                  <a:cubicBezTo>
                    <a:pt x="126" y="0"/>
                    <a:pt x="0" y="201"/>
                    <a:pt x="0" y="527"/>
                  </a:cubicBezTo>
                  <a:cubicBezTo>
                    <a:pt x="0" y="627"/>
                    <a:pt x="0" y="727"/>
                    <a:pt x="126" y="827"/>
                  </a:cubicBezTo>
                  <a:cubicBezTo>
                    <a:pt x="226" y="827"/>
                    <a:pt x="326" y="928"/>
                    <a:pt x="527" y="928"/>
                  </a:cubicBezTo>
                  <a:cubicBezTo>
                    <a:pt x="752" y="928"/>
                    <a:pt x="953" y="627"/>
                    <a:pt x="953" y="401"/>
                  </a:cubicBezTo>
                  <a:cubicBezTo>
                    <a:pt x="953" y="301"/>
                    <a:pt x="853" y="101"/>
                    <a:pt x="752" y="101"/>
                  </a:cubicBezTo>
                  <a:cubicBezTo>
                    <a:pt x="627" y="0"/>
                    <a:pt x="527" y="0"/>
                    <a:pt x="42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9" name="Google Shape;13376;p72">
              <a:extLst>
                <a:ext uri="{FF2B5EF4-FFF2-40B4-BE49-F238E27FC236}">
                  <a16:creationId xmlns:a16="http://schemas.microsoft.com/office/drawing/2014/main" id="{8D068D82-905B-45E4-B83D-602551EA0ABE}"/>
                </a:ext>
              </a:extLst>
            </p:cNvPr>
            <p:cNvSpPr/>
            <p:nvPr/>
          </p:nvSpPr>
          <p:spPr>
            <a:xfrm>
              <a:off x="3127975" y="2063300"/>
              <a:ext cx="33850" cy="31725"/>
            </a:xfrm>
            <a:custGeom>
              <a:avLst/>
              <a:gdLst/>
              <a:ahLst/>
              <a:cxnLst/>
              <a:rect l="l" t="t" r="r" b="b"/>
              <a:pathLst>
                <a:path w="1354" h="1269" extrusionOk="0">
                  <a:moveTo>
                    <a:pt x="627" y="1"/>
                  </a:moveTo>
                  <a:cubicBezTo>
                    <a:pt x="301" y="1"/>
                    <a:pt x="0" y="402"/>
                    <a:pt x="0" y="728"/>
                  </a:cubicBezTo>
                  <a:cubicBezTo>
                    <a:pt x="100" y="828"/>
                    <a:pt x="100" y="1028"/>
                    <a:pt x="301" y="1129"/>
                  </a:cubicBezTo>
                  <a:cubicBezTo>
                    <a:pt x="401" y="1254"/>
                    <a:pt x="627" y="1254"/>
                    <a:pt x="727" y="1254"/>
                  </a:cubicBezTo>
                  <a:cubicBezTo>
                    <a:pt x="770" y="1264"/>
                    <a:pt x="811" y="1269"/>
                    <a:pt x="850" y="1269"/>
                  </a:cubicBezTo>
                  <a:cubicBezTo>
                    <a:pt x="1192" y="1269"/>
                    <a:pt x="1354" y="898"/>
                    <a:pt x="1354" y="627"/>
                  </a:cubicBezTo>
                  <a:cubicBezTo>
                    <a:pt x="1354" y="402"/>
                    <a:pt x="1253" y="201"/>
                    <a:pt x="1153" y="101"/>
                  </a:cubicBezTo>
                  <a:cubicBezTo>
                    <a:pt x="927" y="1"/>
                    <a:pt x="827"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0" name="Google Shape;13377;p72">
              <a:extLst>
                <a:ext uri="{FF2B5EF4-FFF2-40B4-BE49-F238E27FC236}">
                  <a16:creationId xmlns:a16="http://schemas.microsoft.com/office/drawing/2014/main" id="{C77CAB25-3A15-4BAA-826D-98B6E6DBA380}"/>
                </a:ext>
              </a:extLst>
            </p:cNvPr>
            <p:cNvSpPr/>
            <p:nvPr/>
          </p:nvSpPr>
          <p:spPr>
            <a:xfrm>
              <a:off x="3287125" y="2083975"/>
              <a:ext cx="33850" cy="33875"/>
            </a:xfrm>
            <a:custGeom>
              <a:avLst/>
              <a:gdLst/>
              <a:ahLst/>
              <a:cxnLst/>
              <a:rect l="l" t="t" r="r" b="b"/>
              <a:pathLst>
                <a:path w="1354" h="1355" extrusionOk="0">
                  <a:moveTo>
                    <a:pt x="627" y="1"/>
                  </a:moveTo>
                  <a:cubicBezTo>
                    <a:pt x="201" y="1"/>
                    <a:pt x="0" y="427"/>
                    <a:pt x="0" y="728"/>
                  </a:cubicBezTo>
                  <a:cubicBezTo>
                    <a:pt x="0" y="928"/>
                    <a:pt x="100" y="1054"/>
                    <a:pt x="201" y="1154"/>
                  </a:cubicBezTo>
                  <a:cubicBezTo>
                    <a:pt x="301" y="1254"/>
                    <a:pt x="526" y="1354"/>
                    <a:pt x="727" y="1354"/>
                  </a:cubicBezTo>
                  <a:cubicBezTo>
                    <a:pt x="1053" y="1354"/>
                    <a:pt x="1353" y="928"/>
                    <a:pt x="1253" y="628"/>
                  </a:cubicBezTo>
                  <a:cubicBezTo>
                    <a:pt x="1253" y="427"/>
                    <a:pt x="1153" y="302"/>
                    <a:pt x="1053" y="101"/>
                  </a:cubicBezTo>
                  <a:cubicBezTo>
                    <a:pt x="927" y="1"/>
                    <a:pt x="727"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51" name="Google Shape;13378;p72">
              <a:extLst>
                <a:ext uri="{FF2B5EF4-FFF2-40B4-BE49-F238E27FC236}">
                  <a16:creationId xmlns:a16="http://schemas.microsoft.com/office/drawing/2014/main" id="{2879AD58-B755-4182-9454-8324916F5D6D}"/>
                </a:ext>
              </a:extLst>
            </p:cNvPr>
            <p:cNvSpPr/>
            <p:nvPr/>
          </p:nvSpPr>
          <p:spPr>
            <a:xfrm>
              <a:off x="3529600" y="2068325"/>
              <a:ext cx="34475" cy="33850"/>
            </a:xfrm>
            <a:custGeom>
              <a:avLst/>
              <a:gdLst/>
              <a:ahLst/>
              <a:cxnLst/>
              <a:rect l="l" t="t" r="r" b="b"/>
              <a:pathLst>
                <a:path w="1379" h="1354" extrusionOk="0">
                  <a:moveTo>
                    <a:pt x="627" y="0"/>
                  </a:moveTo>
                  <a:cubicBezTo>
                    <a:pt x="226" y="0"/>
                    <a:pt x="0" y="426"/>
                    <a:pt x="0" y="727"/>
                  </a:cubicBezTo>
                  <a:cubicBezTo>
                    <a:pt x="0" y="928"/>
                    <a:pt x="126" y="1053"/>
                    <a:pt x="226" y="1153"/>
                  </a:cubicBezTo>
                  <a:cubicBezTo>
                    <a:pt x="426" y="1254"/>
                    <a:pt x="527" y="1354"/>
                    <a:pt x="752" y="1354"/>
                  </a:cubicBezTo>
                  <a:cubicBezTo>
                    <a:pt x="1053" y="1354"/>
                    <a:pt x="1379" y="928"/>
                    <a:pt x="1379" y="627"/>
                  </a:cubicBezTo>
                  <a:cubicBezTo>
                    <a:pt x="1379" y="426"/>
                    <a:pt x="1254" y="301"/>
                    <a:pt x="1053" y="201"/>
                  </a:cubicBezTo>
                  <a:cubicBezTo>
                    <a:pt x="953" y="0"/>
                    <a:pt x="853"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2" name="Google Shape;13379;p72">
              <a:extLst>
                <a:ext uri="{FF2B5EF4-FFF2-40B4-BE49-F238E27FC236}">
                  <a16:creationId xmlns:a16="http://schemas.microsoft.com/office/drawing/2014/main" id="{F0B8E1A1-CEFC-4A27-A18C-2135AA2BD6EE}"/>
                </a:ext>
              </a:extLst>
            </p:cNvPr>
            <p:cNvSpPr/>
            <p:nvPr/>
          </p:nvSpPr>
          <p:spPr>
            <a:xfrm>
              <a:off x="3676225" y="2037000"/>
              <a:ext cx="36350" cy="33850"/>
            </a:xfrm>
            <a:custGeom>
              <a:avLst/>
              <a:gdLst/>
              <a:ahLst/>
              <a:cxnLst/>
              <a:rect l="l" t="t" r="r" b="b"/>
              <a:pathLst>
                <a:path w="1454" h="1354" extrusionOk="0">
                  <a:moveTo>
                    <a:pt x="627" y="0"/>
                  </a:moveTo>
                  <a:cubicBezTo>
                    <a:pt x="301" y="0"/>
                    <a:pt x="0" y="426"/>
                    <a:pt x="100" y="727"/>
                  </a:cubicBezTo>
                  <a:cubicBezTo>
                    <a:pt x="100" y="928"/>
                    <a:pt x="201" y="1053"/>
                    <a:pt x="301" y="1153"/>
                  </a:cubicBezTo>
                  <a:cubicBezTo>
                    <a:pt x="401" y="1354"/>
                    <a:pt x="627" y="1354"/>
                    <a:pt x="827" y="1354"/>
                  </a:cubicBezTo>
                  <a:cubicBezTo>
                    <a:pt x="1153" y="1354"/>
                    <a:pt x="1454" y="928"/>
                    <a:pt x="1353" y="627"/>
                  </a:cubicBezTo>
                  <a:cubicBezTo>
                    <a:pt x="1353" y="426"/>
                    <a:pt x="1253" y="301"/>
                    <a:pt x="1153" y="201"/>
                  </a:cubicBezTo>
                  <a:cubicBezTo>
                    <a:pt x="1028" y="101"/>
                    <a:pt x="827" y="0"/>
                    <a:pt x="62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3" name="Google Shape;13380;p72">
              <a:extLst>
                <a:ext uri="{FF2B5EF4-FFF2-40B4-BE49-F238E27FC236}">
                  <a16:creationId xmlns:a16="http://schemas.microsoft.com/office/drawing/2014/main" id="{BEA58F4C-766B-4DEE-9387-0441D8A957C2}"/>
                </a:ext>
              </a:extLst>
            </p:cNvPr>
            <p:cNvSpPr/>
            <p:nvPr/>
          </p:nvSpPr>
          <p:spPr>
            <a:xfrm>
              <a:off x="3877350" y="1971825"/>
              <a:ext cx="36100" cy="31725"/>
            </a:xfrm>
            <a:custGeom>
              <a:avLst/>
              <a:gdLst/>
              <a:ahLst/>
              <a:cxnLst/>
              <a:rect l="l" t="t" r="r" b="b"/>
              <a:pathLst>
                <a:path w="1444" h="1269" extrusionOk="0">
                  <a:moveTo>
                    <a:pt x="627" y="1"/>
                  </a:moveTo>
                  <a:cubicBezTo>
                    <a:pt x="301" y="1"/>
                    <a:pt x="0" y="402"/>
                    <a:pt x="101" y="728"/>
                  </a:cubicBezTo>
                  <a:cubicBezTo>
                    <a:pt x="101" y="828"/>
                    <a:pt x="201" y="1028"/>
                    <a:pt x="301" y="1154"/>
                  </a:cubicBezTo>
                  <a:cubicBezTo>
                    <a:pt x="401" y="1254"/>
                    <a:pt x="627" y="1254"/>
                    <a:pt x="827" y="1254"/>
                  </a:cubicBezTo>
                  <a:cubicBezTo>
                    <a:pt x="858" y="1264"/>
                    <a:pt x="889" y="1269"/>
                    <a:pt x="919" y="1269"/>
                  </a:cubicBezTo>
                  <a:cubicBezTo>
                    <a:pt x="1190" y="1269"/>
                    <a:pt x="1444" y="898"/>
                    <a:pt x="1354" y="627"/>
                  </a:cubicBezTo>
                  <a:cubicBezTo>
                    <a:pt x="1354" y="402"/>
                    <a:pt x="1253" y="201"/>
                    <a:pt x="1128" y="101"/>
                  </a:cubicBezTo>
                  <a:cubicBezTo>
                    <a:pt x="1028" y="1"/>
                    <a:pt x="827"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4" name="Google Shape;13381;p72">
              <a:extLst>
                <a:ext uri="{FF2B5EF4-FFF2-40B4-BE49-F238E27FC236}">
                  <a16:creationId xmlns:a16="http://schemas.microsoft.com/office/drawing/2014/main" id="{CBE418C4-99EE-4B0B-B8C0-A78D400F2204}"/>
                </a:ext>
              </a:extLst>
            </p:cNvPr>
            <p:cNvSpPr/>
            <p:nvPr/>
          </p:nvSpPr>
          <p:spPr>
            <a:xfrm>
              <a:off x="3952525" y="1898525"/>
              <a:ext cx="34500" cy="33850"/>
            </a:xfrm>
            <a:custGeom>
              <a:avLst/>
              <a:gdLst/>
              <a:ahLst/>
              <a:cxnLst/>
              <a:rect l="l" t="t" r="r" b="b"/>
              <a:pathLst>
                <a:path w="1380" h="1354" extrusionOk="0">
                  <a:moveTo>
                    <a:pt x="627" y="0"/>
                  </a:moveTo>
                  <a:cubicBezTo>
                    <a:pt x="327" y="0"/>
                    <a:pt x="1" y="426"/>
                    <a:pt x="126" y="727"/>
                  </a:cubicBezTo>
                  <a:cubicBezTo>
                    <a:pt x="126" y="953"/>
                    <a:pt x="226" y="1053"/>
                    <a:pt x="327" y="1153"/>
                  </a:cubicBezTo>
                  <a:cubicBezTo>
                    <a:pt x="427" y="1254"/>
                    <a:pt x="627" y="1354"/>
                    <a:pt x="753" y="1354"/>
                  </a:cubicBezTo>
                  <a:cubicBezTo>
                    <a:pt x="1154" y="1354"/>
                    <a:pt x="1379" y="953"/>
                    <a:pt x="1379" y="627"/>
                  </a:cubicBezTo>
                  <a:cubicBezTo>
                    <a:pt x="1379" y="426"/>
                    <a:pt x="1254" y="326"/>
                    <a:pt x="1154" y="101"/>
                  </a:cubicBezTo>
                  <a:cubicBezTo>
                    <a:pt x="1053" y="0"/>
                    <a:pt x="853" y="0"/>
                    <a:pt x="6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55" name="Google Shape;13382;p72">
              <a:extLst>
                <a:ext uri="{FF2B5EF4-FFF2-40B4-BE49-F238E27FC236}">
                  <a16:creationId xmlns:a16="http://schemas.microsoft.com/office/drawing/2014/main" id="{5E0881E8-77DB-4DB9-BDF5-600CFB0CBBA0}"/>
                </a:ext>
              </a:extLst>
            </p:cNvPr>
            <p:cNvSpPr/>
            <p:nvPr/>
          </p:nvSpPr>
          <p:spPr>
            <a:xfrm>
              <a:off x="2749525" y="1929350"/>
              <a:ext cx="23200" cy="21200"/>
            </a:xfrm>
            <a:custGeom>
              <a:avLst/>
              <a:gdLst/>
              <a:ahLst/>
              <a:cxnLst/>
              <a:rect l="l" t="t" r="r" b="b"/>
              <a:pathLst>
                <a:path w="928" h="848" extrusionOk="0">
                  <a:moveTo>
                    <a:pt x="320" y="1"/>
                  </a:moveTo>
                  <a:cubicBezTo>
                    <a:pt x="150" y="1"/>
                    <a:pt x="0" y="252"/>
                    <a:pt x="0" y="447"/>
                  </a:cubicBezTo>
                  <a:cubicBezTo>
                    <a:pt x="100" y="547"/>
                    <a:pt x="100" y="747"/>
                    <a:pt x="201" y="747"/>
                  </a:cubicBezTo>
                  <a:cubicBezTo>
                    <a:pt x="301" y="848"/>
                    <a:pt x="401" y="848"/>
                    <a:pt x="501" y="848"/>
                  </a:cubicBezTo>
                  <a:cubicBezTo>
                    <a:pt x="827" y="848"/>
                    <a:pt x="928" y="647"/>
                    <a:pt x="928" y="447"/>
                  </a:cubicBezTo>
                  <a:cubicBezTo>
                    <a:pt x="928" y="221"/>
                    <a:pt x="928" y="121"/>
                    <a:pt x="827" y="121"/>
                  </a:cubicBezTo>
                  <a:cubicBezTo>
                    <a:pt x="727" y="21"/>
                    <a:pt x="627" y="21"/>
                    <a:pt x="401" y="21"/>
                  </a:cubicBezTo>
                  <a:cubicBezTo>
                    <a:pt x="374" y="7"/>
                    <a:pt x="347" y="1"/>
                    <a:pt x="32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56" name="Google Shape;13383;p72">
              <a:extLst>
                <a:ext uri="{FF2B5EF4-FFF2-40B4-BE49-F238E27FC236}">
                  <a16:creationId xmlns:a16="http://schemas.microsoft.com/office/drawing/2014/main" id="{0530BF1C-A4C2-4DF8-BEF8-461DE8BFC6D6}"/>
                </a:ext>
              </a:extLst>
            </p:cNvPr>
            <p:cNvSpPr/>
            <p:nvPr/>
          </p:nvSpPr>
          <p:spPr>
            <a:xfrm>
              <a:off x="3096650" y="1665600"/>
              <a:ext cx="23200" cy="21800"/>
            </a:xfrm>
            <a:custGeom>
              <a:avLst/>
              <a:gdLst/>
              <a:ahLst/>
              <a:cxnLst/>
              <a:rect l="l" t="t" r="r" b="b"/>
              <a:pathLst>
                <a:path w="928" h="872" extrusionOk="0">
                  <a:moveTo>
                    <a:pt x="324" y="0"/>
                  </a:moveTo>
                  <a:cubicBezTo>
                    <a:pt x="152" y="0"/>
                    <a:pt x="0" y="270"/>
                    <a:pt x="0" y="445"/>
                  </a:cubicBezTo>
                  <a:cubicBezTo>
                    <a:pt x="100" y="545"/>
                    <a:pt x="100" y="746"/>
                    <a:pt x="201" y="746"/>
                  </a:cubicBezTo>
                  <a:cubicBezTo>
                    <a:pt x="301" y="871"/>
                    <a:pt x="401" y="871"/>
                    <a:pt x="526" y="871"/>
                  </a:cubicBezTo>
                  <a:cubicBezTo>
                    <a:pt x="827" y="871"/>
                    <a:pt x="927" y="646"/>
                    <a:pt x="927" y="445"/>
                  </a:cubicBezTo>
                  <a:cubicBezTo>
                    <a:pt x="927" y="245"/>
                    <a:pt x="927" y="119"/>
                    <a:pt x="827" y="19"/>
                  </a:cubicBezTo>
                  <a:lnTo>
                    <a:pt x="401" y="19"/>
                  </a:lnTo>
                  <a:cubicBezTo>
                    <a:pt x="375" y="6"/>
                    <a:pt x="350" y="0"/>
                    <a:pt x="32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57" name="Google Shape;13384;p72">
              <a:extLst>
                <a:ext uri="{FF2B5EF4-FFF2-40B4-BE49-F238E27FC236}">
                  <a16:creationId xmlns:a16="http://schemas.microsoft.com/office/drawing/2014/main" id="{7AE48A22-D2F3-4A5D-8284-2D8F9B05CE27}"/>
                </a:ext>
              </a:extLst>
            </p:cNvPr>
            <p:cNvSpPr/>
            <p:nvPr/>
          </p:nvSpPr>
          <p:spPr>
            <a:xfrm>
              <a:off x="3200650" y="1634725"/>
              <a:ext cx="23825" cy="23850"/>
            </a:xfrm>
            <a:custGeom>
              <a:avLst/>
              <a:gdLst/>
              <a:ahLst/>
              <a:cxnLst/>
              <a:rect l="l" t="t" r="r" b="b"/>
              <a:pathLst>
                <a:path w="953" h="954" extrusionOk="0">
                  <a:moveTo>
                    <a:pt x="427" y="1"/>
                  </a:moveTo>
                  <a:cubicBezTo>
                    <a:pt x="226" y="1"/>
                    <a:pt x="0" y="327"/>
                    <a:pt x="0" y="527"/>
                  </a:cubicBezTo>
                  <a:cubicBezTo>
                    <a:pt x="126" y="628"/>
                    <a:pt x="126" y="728"/>
                    <a:pt x="226" y="853"/>
                  </a:cubicBezTo>
                  <a:cubicBezTo>
                    <a:pt x="326" y="953"/>
                    <a:pt x="427" y="953"/>
                    <a:pt x="527" y="953"/>
                  </a:cubicBezTo>
                  <a:cubicBezTo>
                    <a:pt x="853" y="953"/>
                    <a:pt x="953" y="728"/>
                    <a:pt x="953" y="427"/>
                  </a:cubicBezTo>
                  <a:cubicBezTo>
                    <a:pt x="953" y="327"/>
                    <a:pt x="953" y="227"/>
                    <a:pt x="853" y="101"/>
                  </a:cubicBezTo>
                  <a:cubicBezTo>
                    <a:pt x="752" y="101"/>
                    <a:pt x="627" y="1"/>
                    <a:pt x="4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58" name="Google Shape;13385;p72">
              <a:extLst>
                <a:ext uri="{FF2B5EF4-FFF2-40B4-BE49-F238E27FC236}">
                  <a16:creationId xmlns:a16="http://schemas.microsoft.com/office/drawing/2014/main" id="{F7A62C7D-D3DA-4DD1-B4E2-F9F2FAD9D8E1}"/>
                </a:ext>
              </a:extLst>
            </p:cNvPr>
            <p:cNvSpPr/>
            <p:nvPr/>
          </p:nvSpPr>
          <p:spPr>
            <a:xfrm>
              <a:off x="3448775" y="1619075"/>
              <a:ext cx="23825" cy="23825"/>
            </a:xfrm>
            <a:custGeom>
              <a:avLst/>
              <a:gdLst/>
              <a:ahLst/>
              <a:cxnLst/>
              <a:rect l="l" t="t" r="r" b="b"/>
              <a:pathLst>
                <a:path w="953" h="953" extrusionOk="0">
                  <a:moveTo>
                    <a:pt x="426" y="0"/>
                  </a:moveTo>
                  <a:cubicBezTo>
                    <a:pt x="226" y="0"/>
                    <a:pt x="0" y="326"/>
                    <a:pt x="0" y="527"/>
                  </a:cubicBezTo>
                  <a:cubicBezTo>
                    <a:pt x="0" y="627"/>
                    <a:pt x="101" y="727"/>
                    <a:pt x="226" y="853"/>
                  </a:cubicBezTo>
                  <a:cubicBezTo>
                    <a:pt x="326" y="953"/>
                    <a:pt x="426" y="953"/>
                    <a:pt x="527" y="953"/>
                  </a:cubicBezTo>
                  <a:cubicBezTo>
                    <a:pt x="852" y="953"/>
                    <a:pt x="953" y="627"/>
                    <a:pt x="953" y="426"/>
                  </a:cubicBezTo>
                  <a:cubicBezTo>
                    <a:pt x="953" y="326"/>
                    <a:pt x="852" y="226"/>
                    <a:pt x="852" y="101"/>
                  </a:cubicBezTo>
                  <a:cubicBezTo>
                    <a:pt x="727" y="0"/>
                    <a:pt x="627" y="0"/>
                    <a:pt x="42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59" name="Google Shape;13386;p72">
              <a:extLst>
                <a:ext uri="{FF2B5EF4-FFF2-40B4-BE49-F238E27FC236}">
                  <a16:creationId xmlns:a16="http://schemas.microsoft.com/office/drawing/2014/main" id="{DB9E6EB6-9818-455B-B90D-6BF6329328BA}"/>
                </a:ext>
              </a:extLst>
            </p:cNvPr>
            <p:cNvSpPr/>
            <p:nvPr/>
          </p:nvSpPr>
          <p:spPr>
            <a:xfrm>
              <a:off x="3642375" y="1551400"/>
              <a:ext cx="23225" cy="23200"/>
            </a:xfrm>
            <a:custGeom>
              <a:avLst/>
              <a:gdLst/>
              <a:ahLst/>
              <a:cxnLst/>
              <a:rect l="l" t="t" r="r" b="b"/>
              <a:pathLst>
                <a:path w="929" h="928" extrusionOk="0">
                  <a:moveTo>
                    <a:pt x="402" y="1"/>
                  </a:moveTo>
                  <a:cubicBezTo>
                    <a:pt x="201" y="1"/>
                    <a:pt x="1" y="301"/>
                    <a:pt x="1" y="527"/>
                  </a:cubicBezTo>
                  <a:cubicBezTo>
                    <a:pt x="1" y="627"/>
                    <a:pt x="101" y="727"/>
                    <a:pt x="201" y="828"/>
                  </a:cubicBezTo>
                  <a:cubicBezTo>
                    <a:pt x="301" y="928"/>
                    <a:pt x="402" y="928"/>
                    <a:pt x="502" y="928"/>
                  </a:cubicBezTo>
                  <a:cubicBezTo>
                    <a:pt x="728" y="928"/>
                    <a:pt x="928" y="627"/>
                    <a:pt x="928" y="427"/>
                  </a:cubicBezTo>
                  <a:cubicBezTo>
                    <a:pt x="928" y="301"/>
                    <a:pt x="828" y="201"/>
                    <a:pt x="728" y="101"/>
                  </a:cubicBezTo>
                  <a:cubicBezTo>
                    <a:pt x="627" y="1"/>
                    <a:pt x="502" y="1"/>
                    <a:pt x="40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60" name="Google Shape;13387;p72">
              <a:extLst>
                <a:ext uri="{FF2B5EF4-FFF2-40B4-BE49-F238E27FC236}">
                  <a16:creationId xmlns:a16="http://schemas.microsoft.com/office/drawing/2014/main" id="{4B35D0E1-9BD4-4702-922E-9E0257768E4E}"/>
                </a:ext>
              </a:extLst>
            </p:cNvPr>
            <p:cNvSpPr/>
            <p:nvPr/>
          </p:nvSpPr>
          <p:spPr>
            <a:xfrm>
              <a:off x="3404275" y="1661050"/>
              <a:ext cx="23850" cy="23200"/>
            </a:xfrm>
            <a:custGeom>
              <a:avLst/>
              <a:gdLst/>
              <a:ahLst/>
              <a:cxnLst/>
              <a:rect l="l" t="t" r="r" b="b"/>
              <a:pathLst>
                <a:path w="954" h="928" extrusionOk="0">
                  <a:moveTo>
                    <a:pt x="427" y="1"/>
                  </a:moveTo>
                  <a:cubicBezTo>
                    <a:pt x="226" y="1"/>
                    <a:pt x="1" y="201"/>
                    <a:pt x="1" y="427"/>
                  </a:cubicBezTo>
                  <a:cubicBezTo>
                    <a:pt x="1" y="627"/>
                    <a:pt x="126" y="727"/>
                    <a:pt x="226" y="828"/>
                  </a:cubicBezTo>
                  <a:cubicBezTo>
                    <a:pt x="327" y="828"/>
                    <a:pt x="427" y="828"/>
                    <a:pt x="527" y="928"/>
                  </a:cubicBezTo>
                  <a:cubicBezTo>
                    <a:pt x="753" y="928"/>
                    <a:pt x="953" y="627"/>
                    <a:pt x="953" y="427"/>
                  </a:cubicBezTo>
                  <a:cubicBezTo>
                    <a:pt x="953" y="301"/>
                    <a:pt x="853" y="101"/>
                    <a:pt x="753" y="101"/>
                  </a:cubicBezTo>
                  <a:cubicBezTo>
                    <a:pt x="627" y="1"/>
                    <a:pt x="527" y="1"/>
                    <a:pt x="4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61" name="Google Shape;13388;p72">
              <a:extLst>
                <a:ext uri="{FF2B5EF4-FFF2-40B4-BE49-F238E27FC236}">
                  <a16:creationId xmlns:a16="http://schemas.microsoft.com/office/drawing/2014/main" id="{F38D54DC-3206-4D72-81D2-2430A9B7C874}"/>
                </a:ext>
              </a:extLst>
            </p:cNvPr>
            <p:cNvSpPr/>
            <p:nvPr/>
          </p:nvSpPr>
          <p:spPr>
            <a:xfrm>
              <a:off x="3616075" y="1603400"/>
              <a:ext cx="23200" cy="23850"/>
            </a:xfrm>
            <a:custGeom>
              <a:avLst/>
              <a:gdLst/>
              <a:ahLst/>
              <a:cxnLst/>
              <a:rect l="l" t="t" r="r" b="b"/>
              <a:pathLst>
                <a:path w="928" h="954" extrusionOk="0">
                  <a:moveTo>
                    <a:pt x="426" y="1"/>
                  </a:moveTo>
                  <a:cubicBezTo>
                    <a:pt x="100" y="1"/>
                    <a:pt x="0" y="226"/>
                    <a:pt x="0" y="427"/>
                  </a:cubicBezTo>
                  <a:cubicBezTo>
                    <a:pt x="0" y="627"/>
                    <a:pt x="0" y="728"/>
                    <a:pt x="100" y="853"/>
                  </a:cubicBezTo>
                  <a:cubicBezTo>
                    <a:pt x="201" y="853"/>
                    <a:pt x="301" y="853"/>
                    <a:pt x="526" y="953"/>
                  </a:cubicBezTo>
                  <a:cubicBezTo>
                    <a:pt x="727" y="953"/>
                    <a:pt x="927" y="627"/>
                    <a:pt x="927" y="427"/>
                  </a:cubicBezTo>
                  <a:cubicBezTo>
                    <a:pt x="927" y="327"/>
                    <a:pt x="827" y="101"/>
                    <a:pt x="727" y="101"/>
                  </a:cubicBezTo>
                  <a:cubicBezTo>
                    <a:pt x="627" y="1"/>
                    <a:pt x="526" y="1"/>
                    <a:pt x="4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62" name="Google Shape;13389;p72">
              <a:extLst>
                <a:ext uri="{FF2B5EF4-FFF2-40B4-BE49-F238E27FC236}">
                  <a16:creationId xmlns:a16="http://schemas.microsoft.com/office/drawing/2014/main" id="{3D093086-D7CA-4AEF-9C5C-B560ABD33DD8}"/>
                </a:ext>
              </a:extLst>
            </p:cNvPr>
            <p:cNvSpPr/>
            <p:nvPr/>
          </p:nvSpPr>
          <p:spPr>
            <a:xfrm>
              <a:off x="2960675" y="1640375"/>
              <a:ext cx="42000" cy="41375"/>
            </a:xfrm>
            <a:custGeom>
              <a:avLst/>
              <a:gdLst/>
              <a:ahLst/>
              <a:cxnLst/>
              <a:rect l="l" t="t" r="r" b="b"/>
              <a:pathLst>
                <a:path w="1680" h="1655" extrusionOk="0">
                  <a:moveTo>
                    <a:pt x="827" y="1"/>
                  </a:moveTo>
                  <a:cubicBezTo>
                    <a:pt x="326" y="1"/>
                    <a:pt x="0" y="502"/>
                    <a:pt x="0" y="928"/>
                  </a:cubicBezTo>
                  <a:cubicBezTo>
                    <a:pt x="101" y="1128"/>
                    <a:pt x="201" y="1354"/>
                    <a:pt x="326" y="1454"/>
                  </a:cubicBezTo>
                  <a:cubicBezTo>
                    <a:pt x="527" y="1655"/>
                    <a:pt x="727" y="1655"/>
                    <a:pt x="953" y="1655"/>
                  </a:cubicBezTo>
                  <a:cubicBezTo>
                    <a:pt x="1354" y="1655"/>
                    <a:pt x="1680" y="1128"/>
                    <a:pt x="1680" y="727"/>
                  </a:cubicBezTo>
                  <a:cubicBezTo>
                    <a:pt x="1680" y="502"/>
                    <a:pt x="1579" y="301"/>
                    <a:pt x="1354" y="201"/>
                  </a:cubicBezTo>
                  <a:cubicBezTo>
                    <a:pt x="1153" y="1"/>
                    <a:pt x="1053"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63" name="Google Shape;13390;p72">
              <a:extLst>
                <a:ext uri="{FF2B5EF4-FFF2-40B4-BE49-F238E27FC236}">
                  <a16:creationId xmlns:a16="http://schemas.microsoft.com/office/drawing/2014/main" id="{598E7615-58CD-4E32-86F8-61176227BF3D}"/>
                </a:ext>
              </a:extLst>
            </p:cNvPr>
            <p:cNvSpPr/>
            <p:nvPr/>
          </p:nvSpPr>
          <p:spPr>
            <a:xfrm>
              <a:off x="3020825" y="1661050"/>
              <a:ext cx="54525" cy="52025"/>
            </a:xfrm>
            <a:custGeom>
              <a:avLst/>
              <a:gdLst/>
              <a:ahLst/>
              <a:cxnLst/>
              <a:rect l="l" t="t" r="r" b="b"/>
              <a:pathLst>
                <a:path w="2181" h="2081" extrusionOk="0">
                  <a:moveTo>
                    <a:pt x="928" y="1"/>
                  </a:moveTo>
                  <a:cubicBezTo>
                    <a:pt x="426" y="1"/>
                    <a:pt x="0" y="627"/>
                    <a:pt x="0" y="1153"/>
                  </a:cubicBezTo>
                  <a:cubicBezTo>
                    <a:pt x="0" y="1454"/>
                    <a:pt x="201" y="1680"/>
                    <a:pt x="426" y="1880"/>
                  </a:cubicBezTo>
                  <a:cubicBezTo>
                    <a:pt x="627" y="2081"/>
                    <a:pt x="827" y="2081"/>
                    <a:pt x="1153" y="2081"/>
                  </a:cubicBezTo>
                  <a:cubicBezTo>
                    <a:pt x="1780" y="2081"/>
                    <a:pt x="2181" y="1454"/>
                    <a:pt x="2181" y="928"/>
                  </a:cubicBezTo>
                  <a:cubicBezTo>
                    <a:pt x="2081" y="627"/>
                    <a:pt x="1980" y="427"/>
                    <a:pt x="1780" y="201"/>
                  </a:cubicBezTo>
                  <a:cubicBezTo>
                    <a:pt x="1554" y="1"/>
                    <a:pt x="1254" y="1"/>
                    <a:pt x="92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64" name="Google Shape;13391;p72">
              <a:extLst>
                <a:ext uri="{FF2B5EF4-FFF2-40B4-BE49-F238E27FC236}">
                  <a16:creationId xmlns:a16="http://schemas.microsoft.com/office/drawing/2014/main" id="{A00D3475-ED70-4CA6-B8D9-08087F54D416}"/>
                </a:ext>
              </a:extLst>
            </p:cNvPr>
            <p:cNvSpPr/>
            <p:nvPr/>
          </p:nvSpPr>
          <p:spPr>
            <a:xfrm>
              <a:off x="2577200" y="1919200"/>
              <a:ext cx="54550" cy="55150"/>
            </a:xfrm>
            <a:custGeom>
              <a:avLst/>
              <a:gdLst/>
              <a:ahLst/>
              <a:cxnLst/>
              <a:rect l="l" t="t" r="r" b="b"/>
              <a:pathLst>
                <a:path w="2182" h="2206" extrusionOk="0">
                  <a:moveTo>
                    <a:pt x="1029" y="0"/>
                  </a:moveTo>
                  <a:cubicBezTo>
                    <a:pt x="402" y="0"/>
                    <a:pt x="1" y="627"/>
                    <a:pt x="1" y="1153"/>
                  </a:cubicBezTo>
                  <a:cubicBezTo>
                    <a:pt x="101" y="1479"/>
                    <a:pt x="201" y="1780"/>
                    <a:pt x="402" y="1880"/>
                  </a:cubicBezTo>
                  <a:cubicBezTo>
                    <a:pt x="628" y="2106"/>
                    <a:pt x="928" y="2106"/>
                    <a:pt x="1129" y="2206"/>
                  </a:cubicBezTo>
                  <a:cubicBezTo>
                    <a:pt x="1755" y="2206"/>
                    <a:pt x="2181" y="1579"/>
                    <a:pt x="2181" y="953"/>
                  </a:cubicBezTo>
                  <a:cubicBezTo>
                    <a:pt x="2181" y="752"/>
                    <a:pt x="1981" y="427"/>
                    <a:pt x="1755" y="226"/>
                  </a:cubicBezTo>
                  <a:cubicBezTo>
                    <a:pt x="1555" y="126"/>
                    <a:pt x="1354" y="0"/>
                    <a:pt x="102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65" name="Google Shape;13392;p72">
              <a:extLst>
                <a:ext uri="{FF2B5EF4-FFF2-40B4-BE49-F238E27FC236}">
                  <a16:creationId xmlns:a16="http://schemas.microsoft.com/office/drawing/2014/main" id="{D1705275-F618-4E1E-AF97-E0DAC708C898}"/>
                </a:ext>
              </a:extLst>
            </p:cNvPr>
            <p:cNvSpPr/>
            <p:nvPr/>
          </p:nvSpPr>
          <p:spPr>
            <a:xfrm>
              <a:off x="2906150" y="2026100"/>
              <a:ext cx="54550" cy="52900"/>
            </a:xfrm>
            <a:custGeom>
              <a:avLst/>
              <a:gdLst/>
              <a:ahLst/>
              <a:cxnLst/>
              <a:rect l="l" t="t" r="r" b="b"/>
              <a:pathLst>
                <a:path w="2182" h="2116" extrusionOk="0">
                  <a:moveTo>
                    <a:pt x="913" y="1"/>
                  </a:moveTo>
                  <a:cubicBezTo>
                    <a:pt x="353" y="1"/>
                    <a:pt x="1" y="670"/>
                    <a:pt x="1" y="1163"/>
                  </a:cubicBezTo>
                  <a:cubicBezTo>
                    <a:pt x="101" y="1364"/>
                    <a:pt x="201" y="1689"/>
                    <a:pt x="402" y="1890"/>
                  </a:cubicBezTo>
                  <a:cubicBezTo>
                    <a:pt x="627" y="2115"/>
                    <a:pt x="928" y="2115"/>
                    <a:pt x="1129" y="2115"/>
                  </a:cubicBezTo>
                  <a:cubicBezTo>
                    <a:pt x="1755" y="2115"/>
                    <a:pt x="2181" y="1489"/>
                    <a:pt x="2181" y="963"/>
                  </a:cubicBezTo>
                  <a:cubicBezTo>
                    <a:pt x="2081" y="637"/>
                    <a:pt x="1981" y="436"/>
                    <a:pt x="1755" y="236"/>
                  </a:cubicBezTo>
                  <a:cubicBezTo>
                    <a:pt x="1555" y="10"/>
                    <a:pt x="1254" y="10"/>
                    <a:pt x="1029" y="10"/>
                  </a:cubicBezTo>
                  <a:cubicBezTo>
                    <a:pt x="989" y="4"/>
                    <a:pt x="950" y="1"/>
                    <a:pt x="91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66" name="Google Shape;13393;p72">
              <a:extLst>
                <a:ext uri="{FF2B5EF4-FFF2-40B4-BE49-F238E27FC236}">
                  <a16:creationId xmlns:a16="http://schemas.microsoft.com/office/drawing/2014/main" id="{0FE59031-CD61-4313-B381-875B6620941F}"/>
                </a:ext>
              </a:extLst>
            </p:cNvPr>
            <p:cNvSpPr/>
            <p:nvPr/>
          </p:nvSpPr>
          <p:spPr>
            <a:xfrm>
              <a:off x="3339125" y="2091500"/>
              <a:ext cx="55150" cy="55175"/>
            </a:xfrm>
            <a:custGeom>
              <a:avLst/>
              <a:gdLst/>
              <a:ahLst/>
              <a:cxnLst/>
              <a:rect l="l" t="t" r="r" b="b"/>
              <a:pathLst>
                <a:path w="2206" h="2207" extrusionOk="0">
                  <a:moveTo>
                    <a:pt x="1053" y="1"/>
                  </a:moveTo>
                  <a:cubicBezTo>
                    <a:pt x="426" y="1"/>
                    <a:pt x="0" y="627"/>
                    <a:pt x="0" y="1154"/>
                  </a:cubicBezTo>
                  <a:cubicBezTo>
                    <a:pt x="101" y="1479"/>
                    <a:pt x="226" y="1680"/>
                    <a:pt x="426" y="1880"/>
                  </a:cubicBezTo>
                  <a:cubicBezTo>
                    <a:pt x="627" y="2106"/>
                    <a:pt x="953" y="2106"/>
                    <a:pt x="1153" y="2206"/>
                  </a:cubicBezTo>
                  <a:cubicBezTo>
                    <a:pt x="1780" y="2206"/>
                    <a:pt x="2206" y="1479"/>
                    <a:pt x="2206" y="953"/>
                  </a:cubicBezTo>
                  <a:cubicBezTo>
                    <a:pt x="2206" y="753"/>
                    <a:pt x="1980" y="427"/>
                    <a:pt x="1780" y="226"/>
                  </a:cubicBezTo>
                  <a:cubicBezTo>
                    <a:pt x="1579" y="126"/>
                    <a:pt x="1354" y="1"/>
                    <a:pt x="1053"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67" name="Google Shape;13394;p72">
              <a:extLst>
                <a:ext uri="{FF2B5EF4-FFF2-40B4-BE49-F238E27FC236}">
                  <a16:creationId xmlns:a16="http://schemas.microsoft.com/office/drawing/2014/main" id="{4387DD0C-243D-4A62-8A90-EFF15AC24B86}"/>
                </a:ext>
              </a:extLst>
            </p:cNvPr>
            <p:cNvSpPr/>
            <p:nvPr/>
          </p:nvSpPr>
          <p:spPr>
            <a:xfrm>
              <a:off x="3459425" y="2083975"/>
              <a:ext cx="54525" cy="54550"/>
            </a:xfrm>
            <a:custGeom>
              <a:avLst/>
              <a:gdLst/>
              <a:ahLst/>
              <a:cxnLst/>
              <a:rect l="l" t="t" r="r" b="b"/>
              <a:pathLst>
                <a:path w="2181" h="2182" extrusionOk="0">
                  <a:moveTo>
                    <a:pt x="1053" y="1"/>
                  </a:moveTo>
                  <a:cubicBezTo>
                    <a:pt x="426" y="1"/>
                    <a:pt x="0" y="628"/>
                    <a:pt x="0" y="1154"/>
                  </a:cubicBezTo>
                  <a:cubicBezTo>
                    <a:pt x="101" y="1455"/>
                    <a:pt x="201" y="1680"/>
                    <a:pt x="426" y="1881"/>
                  </a:cubicBezTo>
                  <a:cubicBezTo>
                    <a:pt x="627" y="2081"/>
                    <a:pt x="928" y="2081"/>
                    <a:pt x="1254" y="2181"/>
                  </a:cubicBezTo>
                  <a:cubicBezTo>
                    <a:pt x="1780" y="2181"/>
                    <a:pt x="2181" y="1555"/>
                    <a:pt x="2181" y="928"/>
                  </a:cubicBezTo>
                  <a:cubicBezTo>
                    <a:pt x="2181" y="728"/>
                    <a:pt x="1980" y="427"/>
                    <a:pt x="1780" y="201"/>
                  </a:cubicBezTo>
                  <a:cubicBezTo>
                    <a:pt x="1554" y="101"/>
                    <a:pt x="1354" y="1"/>
                    <a:pt x="105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68" name="Google Shape;13395;p72">
              <a:extLst>
                <a:ext uri="{FF2B5EF4-FFF2-40B4-BE49-F238E27FC236}">
                  <a16:creationId xmlns:a16="http://schemas.microsoft.com/office/drawing/2014/main" id="{C163C404-1EAB-499C-94C0-59D194CCDDCA}"/>
                </a:ext>
              </a:extLst>
            </p:cNvPr>
            <p:cNvSpPr/>
            <p:nvPr/>
          </p:nvSpPr>
          <p:spPr>
            <a:xfrm>
              <a:off x="3611050" y="2047650"/>
              <a:ext cx="54550" cy="52250"/>
            </a:xfrm>
            <a:custGeom>
              <a:avLst/>
              <a:gdLst/>
              <a:ahLst/>
              <a:cxnLst/>
              <a:rect l="l" t="t" r="r" b="b"/>
              <a:pathLst>
                <a:path w="2182" h="2090" extrusionOk="0">
                  <a:moveTo>
                    <a:pt x="1028" y="0"/>
                  </a:moveTo>
                  <a:cubicBezTo>
                    <a:pt x="402" y="0"/>
                    <a:pt x="1" y="627"/>
                    <a:pt x="1" y="1128"/>
                  </a:cubicBezTo>
                  <a:cubicBezTo>
                    <a:pt x="1" y="1454"/>
                    <a:pt x="201" y="1654"/>
                    <a:pt x="402" y="1880"/>
                  </a:cubicBezTo>
                  <a:cubicBezTo>
                    <a:pt x="627" y="2081"/>
                    <a:pt x="928" y="2081"/>
                    <a:pt x="1128" y="2081"/>
                  </a:cubicBezTo>
                  <a:cubicBezTo>
                    <a:pt x="1168" y="2087"/>
                    <a:pt x="1207" y="2090"/>
                    <a:pt x="1245" y="2090"/>
                  </a:cubicBezTo>
                  <a:cubicBezTo>
                    <a:pt x="1807" y="2090"/>
                    <a:pt x="2181" y="1421"/>
                    <a:pt x="2181" y="928"/>
                  </a:cubicBezTo>
                  <a:cubicBezTo>
                    <a:pt x="2081" y="727"/>
                    <a:pt x="1981" y="401"/>
                    <a:pt x="1755" y="201"/>
                  </a:cubicBezTo>
                  <a:cubicBezTo>
                    <a:pt x="1554" y="101"/>
                    <a:pt x="1254" y="0"/>
                    <a:pt x="102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69" name="Google Shape;13396;p72">
              <a:extLst>
                <a:ext uri="{FF2B5EF4-FFF2-40B4-BE49-F238E27FC236}">
                  <a16:creationId xmlns:a16="http://schemas.microsoft.com/office/drawing/2014/main" id="{E55E402E-4ADF-4E5C-B5CA-E3CFC7E2DDA3}"/>
                </a:ext>
              </a:extLst>
            </p:cNvPr>
            <p:cNvSpPr/>
            <p:nvPr/>
          </p:nvSpPr>
          <p:spPr>
            <a:xfrm>
              <a:off x="3921200" y="1938000"/>
              <a:ext cx="55175" cy="54525"/>
            </a:xfrm>
            <a:custGeom>
              <a:avLst/>
              <a:gdLst/>
              <a:ahLst/>
              <a:cxnLst/>
              <a:rect l="l" t="t" r="r" b="b"/>
              <a:pathLst>
                <a:path w="2207" h="2181" extrusionOk="0">
                  <a:moveTo>
                    <a:pt x="1053" y="0"/>
                  </a:moveTo>
                  <a:cubicBezTo>
                    <a:pt x="427" y="0"/>
                    <a:pt x="1" y="627"/>
                    <a:pt x="1" y="1128"/>
                  </a:cubicBezTo>
                  <a:cubicBezTo>
                    <a:pt x="126" y="1454"/>
                    <a:pt x="226" y="1655"/>
                    <a:pt x="427" y="1880"/>
                  </a:cubicBezTo>
                  <a:cubicBezTo>
                    <a:pt x="627" y="2081"/>
                    <a:pt x="953" y="2081"/>
                    <a:pt x="1154" y="2181"/>
                  </a:cubicBezTo>
                  <a:cubicBezTo>
                    <a:pt x="1780" y="2181"/>
                    <a:pt x="2206" y="1554"/>
                    <a:pt x="2206" y="928"/>
                  </a:cubicBezTo>
                  <a:cubicBezTo>
                    <a:pt x="2206" y="727"/>
                    <a:pt x="2006" y="401"/>
                    <a:pt x="1780" y="201"/>
                  </a:cubicBezTo>
                  <a:cubicBezTo>
                    <a:pt x="1580" y="101"/>
                    <a:pt x="1254" y="0"/>
                    <a:pt x="105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70" name="Google Shape;13397;p72">
              <a:extLst>
                <a:ext uri="{FF2B5EF4-FFF2-40B4-BE49-F238E27FC236}">
                  <a16:creationId xmlns:a16="http://schemas.microsoft.com/office/drawing/2014/main" id="{A2944319-CC67-4779-AFB2-31F921338742}"/>
                </a:ext>
              </a:extLst>
            </p:cNvPr>
            <p:cNvSpPr/>
            <p:nvPr/>
          </p:nvSpPr>
          <p:spPr>
            <a:xfrm>
              <a:off x="3759550" y="1981850"/>
              <a:ext cx="57675" cy="52675"/>
            </a:xfrm>
            <a:custGeom>
              <a:avLst/>
              <a:gdLst/>
              <a:ahLst/>
              <a:cxnLst/>
              <a:rect l="l" t="t" r="r" b="b"/>
              <a:pathLst>
                <a:path w="2307" h="2107" extrusionOk="0">
                  <a:moveTo>
                    <a:pt x="1053" y="1"/>
                  </a:moveTo>
                  <a:cubicBezTo>
                    <a:pt x="527" y="1"/>
                    <a:pt x="0" y="627"/>
                    <a:pt x="101" y="1154"/>
                  </a:cubicBezTo>
                  <a:cubicBezTo>
                    <a:pt x="101" y="1479"/>
                    <a:pt x="201" y="1680"/>
                    <a:pt x="427" y="1880"/>
                  </a:cubicBezTo>
                  <a:cubicBezTo>
                    <a:pt x="727" y="2106"/>
                    <a:pt x="953" y="2106"/>
                    <a:pt x="1254" y="2106"/>
                  </a:cubicBezTo>
                  <a:cubicBezTo>
                    <a:pt x="1780" y="2106"/>
                    <a:pt x="2306" y="1479"/>
                    <a:pt x="2206" y="953"/>
                  </a:cubicBezTo>
                  <a:cubicBezTo>
                    <a:pt x="2206" y="627"/>
                    <a:pt x="2081" y="427"/>
                    <a:pt x="1780" y="226"/>
                  </a:cubicBezTo>
                  <a:cubicBezTo>
                    <a:pt x="1579" y="1"/>
                    <a:pt x="1354" y="1"/>
                    <a:pt x="105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1" name="Google Shape;13398;p72">
              <a:extLst>
                <a:ext uri="{FF2B5EF4-FFF2-40B4-BE49-F238E27FC236}">
                  <a16:creationId xmlns:a16="http://schemas.microsoft.com/office/drawing/2014/main" id="{61F2067B-B916-46B3-97EE-9F5E01F19DE0}"/>
                </a:ext>
              </a:extLst>
            </p:cNvPr>
            <p:cNvSpPr/>
            <p:nvPr/>
          </p:nvSpPr>
          <p:spPr>
            <a:xfrm>
              <a:off x="3485750" y="1130975"/>
              <a:ext cx="28200" cy="26350"/>
            </a:xfrm>
            <a:custGeom>
              <a:avLst/>
              <a:gdLst/>
              <a:ahLst/>
              <a:cxnLst/>
              <a:rect l="l" t="t" r="r" b="b"/>
              <a:pathLst>
                <a:path w="1128" h="1054" extrusionOk="0">
                  <a:moveTo>
                    <a:pt x="501" y="0"/>
                  </a:moveTo>
                  <a:cubicBezTo>
                    <a:pt x="201" y="0"/>
                    <a:pt x="0" y="326"/>
                    <a:pt x="0" y="627"/>
                  </a:cubicBezTo>
                  <a:cubicBezTo>
                    <a:pt x="0" y="727"/>
                    <a:pt x="100" y="828"/>
                    <a:pt x="201" y="953"/>
                  </a:cubicBezTo>
                  <a:cubicBezTo>
                    <a:pt x="301" y="1053"/>
                    <a:pt x="401" y="1053"/>
                    <a:pt x="627" y="1053"/>
                  </a:cubicBezTo>
                  <a:cubicBezTo>
                    <a:pt x="827" y="1053"/>
                    <a:pt x="1128" y="727"/>
                    <a:pt x="1028" y="527"/>
                  </a:cubicBezTo>
                  <a:cubicBezTo>
                    <a:pt x="1028" y="326"/>
                    <a:pt x="1028" y="201"/>
                    <a:pt x="827" y="101"/>
                  </a:cubicBezTo>
                  <a:cubicBezTo>
                    <a:pt x="727" y="0"/>
                    <a:pt x="627" y="0"/>
                    <a:pt x="50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72" name="Google Shape;13399;p72">
              <a:extLst>
                <a:ext uri="{FF2B5EF4-FFF2-40B4-BE49-F238E27FC236}">
                  <a16:creationId xmlns:a16="http://schemas.microsoft.com/office/drawing/2014/main" id="{5733D944-4C67-43B1-9992-A22A7AB41428}"/>
                </a:ext>
              </a:extLst>
            </p:cNvPr>
            <p:cNvSpPr/>
            <p:nvPr/>
          </p:nvSpPr>
          <p:spPr>
            <a:xfrm>
              <a:off x="3282100" y="1149150"/>
              <a:ext cx="49525" cy="47025"/>
            </a:xfrm>
            <a:custGeom>
              <a:avLst/>
              <a:gdLst/>
              <a:ahLst/>
              <a:cxnLst/>
              <a:rect l="l" t="t" r="r" b="b"/>
              <a:pathLst>
                <a:path w="1981" h="1881" extrusionOk="0">
                  <a:moveTo>
                    <a:pt x="928" y="0"/>
                  </a:moveTo>
                  <a:cubicBezTo>
                    <a:pt x="402" y="0"/>
                    <a:pt x="1" y="527"/>
                    <a:pt x="101" y="1053"/>
                  </a:cubicBezTo>
                  <a:cubicBezTo>
                    <a:pt x="101" y="1253"/>
                    <a:pt x="201" y="1479"/>
                    <a:pt x="402" y="1680"/>
                  </a:cubicBezTo>
                  <a:cubicBezTo>
                    <a:pt x="627" y="1780"/>
                    <a:pt x="828" y="1880"/>
                    <a:pt x="1028" y="1880"/>
                  </a:cubicBezTo>
                  <a:cubicBezTo>
                    <a:pt x="1554" y="1880"/>
                    <a:pt x="1981" y="1354"/>
                    <a:pt x="1880" y="852"/>
                  </a:cubicBezTo>
                  <a:cubicBezTo>
                    <a:pt x="1880" y="627"/>
                    <a:pt x="1755" y="426"/>
                    <a:pt x="1554" y="226"/>
                  </a:cubicBezTo>
                  <a:cubicBezTo>
                    <a:pt x="1354" y="0"/>
                    <a:pt x="1128" y="0"/>
                    <a:pt x="92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73" name="Google Shape;13400;p72">
              <a:extLst>
                <a:ext uri="{FF2B5EF4-FFF2-40B4-BE49-F238E27FC236}">
                  <a16:creationId xmlns:a16="http://schemas.microsoft.com/office/drawing/2014/main" id="{3BB36C83-D7AE-41B0-840D-67C301A2623D}"/>
                </a:ext>
              </a:extLst>
            </p:cNvPr>
            <p:cNvSpPr/>
            <p:nvPr/>
          </p:nvSpPr>
          <p:spPr>
            <a:xfrm>
              <a:off x="3433100" y="1146650"/>
              <a:ext cx="49525" cy="47000"/>
            </a:xfrm>
            <a:custGeom>
              <a:avLst/>
              <a:gdLst/>
              <a:ahLst/>
              <a:cxnLst/>
              <a:rect l="l" t="t" r="r" b="b"/>
              <a:pathLst>
                <a:path w="1981" h="1880" extrusionOk="0">
                  <a:moveTo>
                    <a:pt x="953" y="0"/>
                  </a:moveTo>
                  <a:cubicBezTo>
                    <a:pt x="427" y="0"/>
                    <a:pt x="1" y="526"/>
                    <a:pt x="101" y="952"/>
                  </a:cubicBezTo>
                  <a:cubicBezTo>
                    <a:pt x="101" y="1253"/>
                    <a:pt x="226" y="1454"/>
                    <a:pt x="427" y="1679"/>
                  </a:cubicBezTo>
                  <a:cubicBezTo>
                    <a:pt x="627" y="1780"/>
                    <a:pt x="853" y="1880"/>
                    <a:pt x="1053" y="1880"/>
                  </a:cubicBezTo>
                  <a:cubicBezTo>
                    <a:pt x="1580" y="1880"/>
                    <a:pt x="1981" y="1253"/>
                    <a:pt x="1981" y="827"/>
                  </a:cubicBezTo>
                  <a:cubicBezTo>
                    <a:pt x="1880" y="627"/>
                    <a:pt x="1780" y="326"/>
                    <a:pt x="1580" y="201"/>
                  </a:cubicBezTo>
                  <a:cubicBezTo>
                    <a:pt x="1354" y="0"/>
                    <a:pt x="1154" y="0"/>
                    <a:pt x="95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4" name="Google Shape;13401;p72">
              <a:extLst>
                <a:ext uri="{FF2B5EF4-FFF2-40B4-BE49-F238E27FC236}">
                  <a16:creationId xmlns:a16="http://schemas.microsoft.com/office/drawing/2014/main" id="{8A97B4FF-CB34-4B30-91A1-D925F6D7E401}"/>
                </a:ext>
              </a:extLst>
            </p:cNvPr>
            <p:cNvSpPr/>
            <p:nvPr/>
          </p:nvSpPr>
          <p:spPr>
            <a:xfrm>
              <a:off x="3132975" y="2263825"/>
              <a:ext cx="42000" cy="162300"/>
            </a:xfrm>
            <a:custGeom>
              <a:avLst/>
              <a:gdLst/>
              <a:ahLst/>
              <a:cxnLst/>
              <a:rect l="l" t="t" r="r" b="b"/>
              <a:pathLst>
                <a:path w="1680" h="6492" extrusionOk="0">
                  <a:moveTo>
                    <a:pt x="1154" y="0"/>
                  </a:moveTo>
                  <a:cubicBezTo>
                    <a:pt x="1053" y="0"/>
                    <a:pt x="953" y="125"/>
                    <a:pt x="953" y="125"/>
                  </a:cubicBezTo>
                  <a:cubicBezTo>
                    <a:pt x="953" y="2105"/>
                    <a:pt x="1" y="4612"/>
                    <a:pt x="1154" y="6391"/>
                  </a:cubicBezTo>
                  <a:cubicBezTo>
                    <a:pt x="1254" y="6491"/>
                    <a:pt x="1354" y="6491"/>
                    <a:pt x="1354" y="6491"/>
                  </a:cubicBezTo>
                  <a:cubicBezTo>
                    <a:pt x="1580" y="6491"/>
                    <a:pt x="1680" y="6391"/>
                    <a:pt x="1580" y="6165"/>
                  </a:cubicBezTo>
                  <a:cubicBezTo>
                    <a:pt x="727" y="4286"/>
                    <a:pt x="1454" y="2105"/>
                    <a:pt x="1254" y="125"/>
                  </a:cubicBezTo>
                  <a:lnTo>
                    <a:pt x="1154"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5" name="Google Shape;13402;p72">
              <a:extLst>
                <a:ext uri="{FF2B5EF4-FFF2-40B4-BE49-F238E27FC236}">
                  <a16:creationId xmlns:a16="http://schemas.microsoft.com/office/drawing/2014/main" id="{D93CC1A6-E1CC-4E01-97C6-09A478B92E9B}"/>
                </a:ext>
              </a:extLst>
            </p:cNvPr>
            <p:cNvSpPr/>
            <p:nvPr/>
          </p:nvSpPr>
          <p:spPr>
            <a:xfrm>
              <a:off x="3179975" y="2263825"/>
              <a:ext cx="91500" cy="138475"/>
            </a:xfrm>
            <a:custGeom>
              <a:avLst/>
              <a:gdLst/>
              <a:ahLst/>
              <a:cxnLst/>
              <a:rect l="l" t="t" r="r" b="b"/>
              <a:pathLst>
                <a:path w="3660" h="5539" extrusionOk="0">
                  <a:moveTo>
                    <a:pt x="1454" y="0"/>
                  </a:moveTo>
                  <a:cubicBezTo>
                    <a:pt x="1454" y="0"/>
                    <a:pt x="1354" y="0"/>
                    <a:pt x="1354" y="125"/>
                  </a:cubicBezTo>
                  <a:cubicBezTo>
                    <a:pt x="1153" y="1779"/>
                    <a:pt x="0" y="4185"/>
                    <a:pt x="1680" y="5338"/>
                  </a:cubicBezTo>
                  <a:cubicBezTo>
                    <a:pt x="1880" y="5439"/>
                    <a:pt x="1980" y="5539"/>
                    <a:pt x="2206" y="5539"/>
                  </a:cubicBezTo>
                  <a:cubicBezTo>
                    <a:pt x="2607" y="5539"/>
                    <a:pt x="3033" y="5138"/>
                    <a:pt x="3233" y="4812"/>
                  </a:cubicBezTo>
                  <a:cubicBezTo>
                    <a:pt x="3660" y="4185"/>
                    <a:pt x="3660" y="3258"/>
                    <a:pt x="3334" y="2632"/>
                  </a:cubicBezTo>
                  <a:cubicBezTo>
                    <a:pt x="3233" y="2506"/>
                    <a:pt x="3233" y="2506"/>
                    <a:pt x="3133" y="2506"/>
                  </a:cubicBezTo>
                  <a:lnTo>
                    <a:pt x="3033" y="2506"/>
                  </a:lnTo>
                  <a:cubicBezTo>
                    <a:pt x="2507" y="2832"/>
                    <a:pt x="2607" y="3258"/>
                    <a:pt x="2406" y="3659"/>
                  </a:cubicBezTo>
                  <a:cubicBezTo>
                    <a:pt x="2306" y="3885"/>
                    <a:pt x="2507" y="3985"/>
                    <a:pt x="2607" y="3985"/>
                  </a:cubicBezTo>
                  <a:cubicBezTo>
                    <a:pt x="2707" y="3985"/>
                    <a:pt x="2832" y="3985"/>
                    <a:pt x="2832" y="3885"/>
                  </a:cubicBezTo>
                  <a:cubicBezTo>
                    <a:pt x="2933" y="3659"/>
                    <a:pt x="2933" y="3358"/>
                    <a:pt x="3033" y="3133"/>
                  </a:cubicBezTo>
                  <a:lnTo>
                    <a:pt x="3033" y="3133"/>
                  </a:lnTo>
                  <a:cubicBezTo>
                    <a:pt x="3133" y="3659"/>
                    <a:pt x="3033" y="4286"/>
                    <a:pt x="2607" y="4712"/>
                  </a:cubicBezTo>
                  <a:cubicBezTo>
                    <a:pt x="2507" y="4912"/>
                    <a:pt x="2306" y="4912"/>
                    <a:pt x="2206" y="4912"/>
                  </a:cubicBezTo>
                  <a:cubicBezTo>
                    <a:pt x="1680" y="4912"/>
                    <a:pt x="1254" y="3885"/>
                    <a:pt x="1254" y="3459"/>
                  </a:cubicBezTo>
                  <a:cubicBezTo>
                    <a:pt x="1254" y="2306"/>
                    <a:pt x="1780" y="1153"/>
                    <a:pt x="1579" y="125"/>
                  </a:cubicBezTo>
                  <a:cubicBezTo>
                    <a:pt x="1579" y="0"/>
                    <a:pt x="1579" y="0"/>
                    <a:pt x="1454"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6" name="Google Shape;13403;p72">
              <a:extLst>
                <a:ext uri="{FF2B5EF4-FFF2-40B4-BE49-F238E27FC236}">
                  <a16:creationId xmlns:a16="http://schemas.microsoft.com/office/drawing/2014/main" id="{A3800A0D-3AD8-4D31-83A9-C4C6C113AE29}"/>
                </a:ext>
              </a:extLst>
            </p:cNvPr>
            <p:cNvSpPr/>
            <p:nvPr/>
          </p:nvSpPr>
          <p:spPr>
            <a:xfrm>
              <a:off x="3263300" y="2271950"/>
              <a:ext cx="57675" cy="172350"/>
            </a:xfrm>
            <a:custGeom>
              <a:avLst/>
              <a:gdLst/>
              <a:ahLst/>
              <a:cxnLst/>
              <a:rect l="l" t="t" r="r" b="b"/>
              <a:pathLst>
                <a:path w="2307" h="6894" extrusionOk="0">
                  <a:moveTo>
                    <a:pt x="126" y="1"/>
                  </a:moveTo>
                  <a:lnTo>
                    <a:pt x="1" y="101"/>
                  </a:lnTo>
                  <a:cubicBezTo>
                    <a:pt x="853" y="1154"/>
                    <a:pt x="1154" y="1981"/>
                    <a:pt x="1053" y="3234"/>
                  </a:cubicBezTo>
                  <a:cubicBezTo>
                    <a:pt x="1053" y="4487"/>
                    <a:pt x="427" y="5439"/>
                    <a:pt x="1" y="6693"/>
                  </a:cubicBezTo>
                  <a:cubicBezTo>
                    <a:pt x="1" y="6793"/>
                    <a:pt x="126" y="6893"/>
                    <a:pt x="226" y="6893"/>
                  </a:cubicBezTo>
                  <a:lnTo>
                    <a:pt x="327" y="6893"/>
                  </a:lnTo>
                  <a:cubicBezTo>
                    <a:pt x="1880" y="5640"/>
                    <a:pt x="2306" y="928"/>
                    <a:pt x="12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7" name="Google Shape;13404;p72">
              <a:extLst>
                <a:ext uri="{FF2B5EF4-FFF2-40B4-BE49-F238E27FC236}">
                  <a16:creationId xmlns:a16="http://schemas.microsoft.com/office/drawing/2014/main" id="{B3EB7FEC-205C-424C-AA52-6631BEF7B124}"/>
                </a:ext>
              </a:extLst>
            </p:cNvPr>
            <p:cNvSpPr/>
            <p:nvPr/>
          </p:nvSpPr>
          <p:spPr>
            <a:xfrm>
              <a:off x="3320950" y="2214325"/>
              <a:ext cx="31350" cy="227450"/>
            </a:xfrm>
            <a:custGeom>
              <a:avLst/>
              <a:gdLst/>
              <a:ahLst/>
              <a:cxnLst/>
              <a:rect l="l" t="t" r="r" b="b"/>
              <a:pathLst>
                <a:path w="1254" h="9098" extrusionOk="0">
                  <a:moveTo>
                    <a:pt x="201" y="0"/>
                  </a:moveTo>
                  <a:cubicBezTo>
                    <a:pt x="201" y="0"/>
                    <a:pt x="101" y="0"/>
                    <a:pt x="101" y="100"/>
                  </a:cubicBezTo>
                  <a:cubicBezTo>
                    <a:pt x="326" y="2932"/>
                    <a:pt x="0" y="6065"/>
                    <a:pt x="627" y="8872"/>
                  </a:cubicBezTo>
                  <a:cubicBezTo>
                    <a:pt x="727" y="8998"/>
                    <a:pt x="828" y="9098"/>
                    <a:pt x="953" y="9098"/>
                  </a:cubicBezTo>
                  <a:cubicBezTo>
                    <a:pt x="1053" y="9098"/>
                    <a:pt x="1254" y="8998"/>
                    <a:pt x="1254" y="8772"/>
                  </a:cubicBezTo>
                  <a:cubicBezTo>
                    <a:pt x="1153" y="5965"/>
                    <a:pt x="1053" y="2832"/>
                    <a:pt x="326" y="100"/>
                  </a:cubicBezTo>
                  <a:cubicBezTo>
                    <a:pt x="326" y="0"/>
                    <a:pt x="201" y="0"/>
                    <a:pt x="20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8" name="Google Shape;13405;p72">
              <a:extLst>
                <a:ext uri="{FF2B5EF4-FFF2-40B4-BE49-F238E27FC236}">
                  <a16:creationId xmlns:a16="http://schemas.microsoft.com/office/drawing/2014/main" id="{0032A69C-3840-4D28-A4B5-48C9382C1DB8}"/>
                </a:ext>
              </a:extLst>
            </p:cNvPr>
            <p:cNvSpPr/>
            <p:nvPr/>
          </p:nvSpPr>
          <p:spPr>
            <a:xfrm>
              <a:off x="3378600" y="2295150"/>
              <a:ext cx="15675" cy="94000"/>
            </a:xfrm>
            <a:custGeom>
              <a:avLst/>
              <a:gdLst/>
              <a:ahLst/>
              <a:cxnLst/>
              <a:rect l="l" t="t" r="r" b="b"/>
              <a:pathLst>
                <a:path w="627" h="3760" extrusionOk="0">
                  <a:moveTo>
                    <a:pt x="301" y="0"/>
                  </a:moveTo>
                  <a:cubicBezTo>
                    <a:pt x="301" y="0"/>
                    <a:pt x="301" y="125"/>
                    <a:pt x="201" y="125"/>
                  </a:cubicBezTo>
                  <a:cubicBezTo>
                    <a:pt x="101" y="1253"/>
                    <a:pt x="0" y="2406"/>
                    <a:pt x="101" y="3559"/>
                  </a:cubicBezTo>
                  <a:cubicBezTo>
                    <a:pt x="101" y="3760"/>
                    <a:pt x="201" y="3760"/>
                    <a:pt x="301" y="3760"/>
                  </a:cubicBezTo>
                  <a:cubicBezTo>
                    <a:pt x="401" y="3760"/>
                    <a:pt x="527" y="3760"/>
                    <a:pt x="527" y="3559"/>
                  </a:cubicBezTo>
                  <a:cubicBezTo>
                    <a:pt x="627" y="2406"/>
                    <a:pt x="527" y="1253"/>
                    <a:pt x="401" y="125"/>
                  </a:cubicBezTo>
                  <a:lnTo>
                    <a:pt x="3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79" name="Google Shape;13406;p72">
              <a:extLst>
                <a:ext uri="{FF2B5EF4-FFF2-40B4-BE49-F238E27FC236}">
                  <a16:creationId xmlns:a16="http://schemas.microsoft.com/office/drawing/2014/main" id="{DFA7EE92-E5F5-46DD-A19E-3D8EB22B46A3}"/>
                </a:ext>
              </a:extLst>
            </p:cNvPr>
            <p:cNvSpPr/>
            <p:nvPr/>
          </p:nvSpPr>
          <p:spPr>
            <a:xfrm>
              <a:off x="3423075" y="2253800"/>
              <a:ext cx="33875" cy="151025"/>
            </a:xfrm>
            <a:custGeom>
              <a:avLst/>
              <a:gdLst/>
              <a:ahLst/>
              <a:cxnLst/>
              <a:rect l="l" t="t" r="r" b="b"/>
              <a:pathLst>
                <a:path w="1355" h="6041" extrusionOk="0">
                  <a:moveTo>
                    <a:pt x="201" y="0"/>
                  </a:moveTo>
                  <a:lnTo>
                    <a:pt x="101" y="100"/>
                  </a:lnTo>
                  <a:cubicBezTo>
                    <a:pt x="1" y="1980"/>
                    <a:pt x="627" y="3860"/>
                    <a:pt x="728" y="5739"/>
                  </a:cubicBezTo>
                  <a:cubicBezTo>
                    <a:pt x="728" y="5940"/>
                    <a:pt x="928" y="6040"/>
                    <a:pt x="1028" y="6040"/>
                  </a:cubicBezTo>
                  <a:cubicBezTo>
                    <a:pt x="1254" y="6040"/>
                    <a:pt x="1354" y="5940"/>
                    <a:pt x="1354" y="5739"/>
                  </a:cubicBezTo>
                  <a:cubicBezTo>
                    <a:pt x="1129" y="3860"/>
                    <a:pt x="728" y="1980"/>
                    <a:pt x="301" y="100"/>
                  </a:cubicBezTo>
                  <a:lnTo>
                    <a:pt x="2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80" name="Google Shape;13407;p72">
              <a:extLst>
                <a:ext uri="{FF2B5EF4-FFF2-40B4-BE49-F238E27FC236}">
                  <a16:creationId xmlns:a16="http://schemas.microsoft.com/office/drawing/2014/main" id="{BA43FFE9-3062-4AA5-A572-E1624502DF9C}"/>
                </a:ext>
              </a:extLst>
            </p:cNvPr>
            <p:cNvSpPr/>
            <p:nvPr/>
          </p:nvSpPr>
          <p:spPr>
            <a:xfrm>
              <a:off x="2699400" y="1650400"/>
              <a:ext cx="39500" cy="15700"/>
            </a:xfrm>
            <a:custGeom>
              <a:avLst/>
              <a:gdLst/>
              <a:ahLst/>
              <a:cxnLst/>
              <a:rect l="l" t="t" r="r" b="b"/>
              <a:pathLst>
                <a:path w="1580" h="628" extrusionOk="0">
                  <a:moveTo>
                    <a:pt x="852" y="1"/>
                  </a:moveTo>
                  <a:cubicBezTo>
                    <a:pt x="627" y="101"/>
                    <a:pt x="426" y="226"/>
                    <a:pt x="226" y="226"/>
                  </a:cubicBezTo>
                  <a:cubicBezTo>
                    <a:pt x="0" y="326"/>
                    <a:pt x="0" y="527"/>
                    <a:pt x="226" y="627"/>
                  </a:cubicBezTo>
                  <a:lnTo>
                    <a:pt x="1153" y="627"/>
                  </a:lnTo>
                  <a:cubicBezTo>
                    <a:pt x="1579" y="627"/>
                    <a:pt x="1379" y="1"/>
                    <a:pt x="1053" y="1"/>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81" name="Google Shape;13408;p72">
              <a:extLst>
                <a:ext uri="{FF2B5EF4-FFF2-40B4-BE49-F238E27FC236}">
                  <a16:creationId xmlns:a16="http://schemas.microsoft.com/office/drawing/2014/main" id="{FEA46C7C-8305-4826-A34C-71A4E9A3A098}"/>
                </a:ext>
              </a:extLst>
            </p:cNvPr>
            <p:cNvSpPr/>
            <p:nvPr/>
          </p:nvSpPr>
          <p:spPr>
            <a:xfrm>
              <a:off x="2720700" y="1666075"/>
              <a:ext cx="44500" cy="26325"/>
            </a:xfrm>
            <a:custGeom>
              <a:avLst/>
              <a:gdLst/>
              <a:ahLst/>
              <a:cxnLst/>
              <a:rect l="l" t="t" r="r" b="b"/>
              <a:pathLst>
                <a:path w="1780" h="1053" extrusionOk="0">
                  <a:moveTo>
                    <a:pt x="1253" y="0"/>
                  </a:moveTo>
                  <a:cubicBezTo>
                    <a:pt x="1153" y="0"/>
                    <a:pt x="1028" y="0"/>
                    <a:pt x="928" y="100"/>
                  </a:cubicBezTo>
                  <a:cubicBezTo>
                    <a:pt x="727" y="326"/>
                    <a:pt x="401" y="426"/>
                    <a:pt x="101" y="627"/>
                  </a:cubicBezTo>
                  <a:cubicBezTo>
                    <a:pt x="0" y="627"/>
                    <a:pt x="0" y="727"/>
                    <a:pt x="101" y="852"/>
                  </a:cubicBezTo>
                  <a:cubicBezTo>
                    <a:pt x="201" y="1053"/>
                    <a:pt x="401" y="1053"/>
                    <a:pt x="627" y="1053"/>
                  </a:cubicBezTo>
                  <a:cubicBezTo>
                    <a:pt x="928" y="1053"/>
                    <a:pt x="1253" y="952"/>
                    <a:pt x="1454" y="852"/>
                  </a:cubicBezTo>
                  <a:cubicBezTo>
                    <a:pt x="1654" y="727"/>
                    <a:pt x="1780" y="426"/>
                    <a:pt x="1654" y="226"/>
                  </a:cubicBezTo>
                  <a:cubicBezTo>
                    <a:pt x="1554" y="0"/>
                    <a:pt x="1454" y="0"/>
                    <a:pt x="1253" y="0"/>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82" name="Google Shape;13409;p72">
              <a:extLst>
                <a:ext uri="{FF2B5EF4-FFF2-40B4-BE49-F238E27FC236}">
                  <a16:creationId xmlns:a16="http://schemas.microsoft.com/office/drawing/2014/main" id="{09B57B8E-D74C-4997-A758-59553D42F242}"/>
                </a:ext>
              </a:extLst>
            </p:cNvPr>
            <p:cNvSpPr/>
            <p:nvPr/>
          </p:nvSpPr>
          <p:spPr>
            <a:xfrm>
              <a:off x="2770200" y="1674200"/>
              <a:ext cx="23200" cy="13200"/>
            </a:xfrm>
            <a:custGeom>
              <a:avLst/>
              <a:gdLst/>
              <a:ahLst/>
              <a:cxnLst/>
              <a:rect l="l" t="t" r="r" b="b"/>
              <a:pathLst>
                <a:path w="928" h="528" extrusionOk="0">
                  <a:moveTo>
                    <a:pt x="627" y="1"/>
                  </a:moveTo>
                  <a:cubicBezTo>
                    <a:pt x="627" y="1"/>
                    <a:pt x="527" y="1"/>
                    <a:pt x="527" y="101"/>
                  </a:cubicBezTo>
                  <a:cubicBezTo>
                    <a:pt x="426" y="201"/>
                    <a:pt x="301" y="302"/>
                    <a:pt x="201" y="302"/>
                  </a:cubicBezTo>
                  <a:cubicBezTo>
                    <a:pt x="0" y="302"/>
                    <a:pt x="101" y="527"/>
                    <a:pt x="201" y="527"/>
                  </a:cubicBezTo>
                  <a:cubicBezTo>
                    <a:pt x="426" y="527"/>
                    <a:pt x="627" y="402"/>
                    <a:pt x="727" y="302"/>
                  </a:cubicBezTo>
                  <a:cubicBezTo>
                    <a:pt x="928" y="201"/>
                    <a:pt x="727" y="1"/>
                    <a:pt x="627" y="1"/>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83" name="Google Shape;13410;p72">
              <a:extLst>
                <a:ext uri="{FF2B5EF4-FFF2-40B4-BE49-F238E27FC236}">
                  <a16:creationId xmlns:a16="http://schemas.microsoft.com/office/drawing/2014/main" id="{A9AF6C08-6178-487E-9ED0-9B2805F55644}"/>
                </a:ext>
              </a:extLst>
            </p:cNvPr>
            <p:cNvSpPr/>
            <p:nvPr/>
          </p:nvSpPr>
          <p:spPr>
            <a:xfrm>
              <a:off x="3268950" y="1444250"/>
              <a:ext cx="20700" cy="39500"/>
            </a:xfrm>
            <a:custGeom>
              <a:avLst/>
              <a:gdLst/>
              <a:ahLst/>
              <a:cxnLst/>
              <a:rect l="l" t="t" r="r" b="b"/>
              <a:pathLst>
                <a:path w="828" h="1580" extrusionOk="0">
                  <a:moveTo>
                    <a:pt x="401" y="1"/>
                  </a:moveTo>
                  <a:cubicBezTo>
                    <a:pt x="301" y="1"/>
                    <a:pt x="201" y="1"/>
                    <a:pt x="101" y="201"/>
                  </a:cubicBezTo>
                  <a:lnTo>
                    <a:pt x="0" y="1154"/>
                  </a:lnTo>
                  <a:cubicBezTo>
                    <a:pt x="0" y="1354"/>
                    <a:pt x="201" y="1580"/>
                    <a:pt x="401" y="1580"/>
                  </a:cubicBezTo>
                  <a:cubicBezTo>
                    <a:pt x="627" y="1580"/>
                    <a:pt x="827" y="1354"/>
                    <a:pt x="827" y="1154"/>
                  </a:cubicBezTo>
                  <a:lnTo>
                    <a:pt x="727" y="201"/>
                  </a:lnTo>
                  <a:cubicBezTo>
                    <a:pt x="627" y="1"/>
                    <a:pt x="527" y="1"/>
                    <a:pt x="4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4" name="Google Shape;13411;p72">
              <a:extLst>
                <a:ext uri="{FF2B5EF4-FFF2-40B4-BE49-F238E27FC236}">
                  <a16:creationId xmlns:a16="http://schemas.microsoft.com/office/drawing/2014/main" id="{ABDC2932-04FE-40C2-993C-BB8F3506B049}"/>
                </a:ext>
              </a:extLst>
            </p:cNvPr>
            <p:cNvSpPr/>
            <p:nvPr/>
          </p:nvSpPr>
          <p:spPr>
            <a:xfrm>
              <a:off x="3292125" y="1436750"/>
              <a:ext cx="37000" cy="70200"/>
            </a:xfrm>
            <a:custGeom>
              <a:avLst/>
              <a:gdLst/>
              <a:ahLst/>
              <a:cxnLst/>
              <a:rect l="l" t="t" r="r" b="b"/>
              <a:pathLst>
                <a:path w="1480" h="2808" extrusionOk="0">
                  <a:moveTo>
                    <a:pt x="527" y="0"/>
                  </a:moveTo>
                  <a:cubicBezTo>
                    <a:pt x="226" y="0"/>
                    <a:pt x="101" y="201"/>
                    <a:pt x="1" y="501"/>
                  </a:cubicBezTo>
                  <a:cubicBezTo>
                    <a:pt x="1" y="1128"/>
                    <a:pt x="1" y="2080"/>
                    <a:pt x="427" y="2607"/>
                  </a:cubicBezTo>
                  <a:cubicBezTo>
                    <a:pt x="627" y="2707"/>
                    <a:pt x="727" y="2807"/>
                    <a:pt x="853" y="2807"/>
                  </a:cubicBezTo>
                  <a:cubicBezTo>
                    <a:pt x="1153" y="2807"/>
                    <a:pt x="1479" y="2381"/>
                    <a:pt x="1479" y="2080"/>
                  </a:cubicBezTo>
                  <a:cubicBezTo>
                    <a:pt x="1354" y="1755"/>
                    <a:pt x="1254" y="1554"/>
                    <a:pt x="1153" y="1253"/>
                  </a:cubicBezTo>
                  <a:cubicBezTo>
                    <a:pt x="1053" y="927"/>
                    <a:pt x="1053" y="727"/>
                    <a:pt x="953" y="401"/>
                  </a:cubicBezTo>
                  <a:cubicBezTo>
                    <a:pt x="953" y="201"/>
                    <a:pt x="727" y="0"/>
                    <a:pt x="5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5" name="Google Shape;13412;p72">
              <a:extLst>
                <a:ext uri="{FF2B5EF4-FFF2-40B4-BE49-F238E27FC236}">
                  <a16:creationId xmlns:a16="http://schemas.microsoft.com/office/drawing/2014/main" id="{371B6119-9648-40FC-8D72-D7A84070164D}"/>
                </a:ext>
              </a:extLst>
            </p:cNvPr>
            <p:cNvSpPr/>
            <p:nvPr/>
          </p:nvSpPr>
          <p:spPr>
            <a:xfrm>
              <a:off x="3334100" y="1439250"/>
              <a:ext cx="36375" cy="49525"/>
            </a:xfrm>
            <a:custGeom>
              <a:avLst/>
              <a:gdLst/>
              <a:ahLst/>
              <a:cxnLst/>
              <a:rect l="l" t="t" r="r" b="b"/>
              <a:pathLst>
                <a:path w="1455" h="1981" extrusionOk="0">
                  <a:moveTo>
                    <a:pt x="427" y="0"/>
                  </a:moveTo>
                  <a:cubicBezTo>
                    <a:pt x="201" y="0"/>
                    <a:pt x="1" y="201"/>
                    <a:pt x="1" y="401"/>
                  </a:cubicBezTo>
                  <a:cubicBezTo>
                    <a:pt x="1" y="827"/>
                    <a:pt x="101" y="1354"/>
                    <a:pt x="302" y="1780"/>
                  </a:cubicBezTo>
                  <a:cubicBezTo>
                    <a:pt x="527" y="1880"/>
                    <a:pt x="627" y="1980"/>
                    <a:pt x="828" y="1980"/>
                  </a:cubicBezTo>
                  <a:lnTo>
                    <a:pt x="1154" y="1980"/>
                  </a:lnTo>
                  <a:cubicBezTo>
                    <a:pt x="1354" y="1780"/>
                    <a:pt x="1454" y="1354"/>
                    <a:pt x="1254" y="1028"/>
                  </a:cubicBezTo>
                  <a:cubicBezTo>
                    <a:pt x="928" y="827"/>
                    <a:pt x="828" y="627"/>
                    <a:pt x="828" y="301"/>
                  </a:cubicBezTo>
                  <a:cubicBezTo>
                    <a:pt x="828" y="101"/>
                    <a:pt x="6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6" name="Google Shape;13413;p72">
              <a:extLst>
                <a:ext uri="{FF2B5EF4-FFF2-40B4-BE49-F238E27FC236}">
                  <a16:creationId xmlns:a16="http://schemas.microsoft.com/office/drawing/2014/main" id="{8467F265-AF3A-4A1A-AA5C-E35CBBF402BA}"/>
                </a:ext>
              </a:extLst>
            </p:cNvPr>
            <p:cNvSpPr/>
            <p:nvPr/>
          </p:nvSpPr>
          <p:spPr>
            <a:xfrm>
              <a:off x="3320950" y="1909175"/>
              <a:ext cx="33850" cy="65175"/>
            </a:xfrm>
            <a:custGeom>
              <a:avLst/>
              <a:gdLst/>
              <a:ahLst/>
              <a:cxnLst/>
              <a:rect l="l" t="t" r="r" b="b"/>
              <a:pathLst>
                <a:path w="1354" h="2607" extrusionOk="0">
                  <a:moveTo>
                    <a:pt x="953" y="0"/>
                  </a:moveTo>
                  <a:cubicBezTo>
                    <a:pt x="727" y="0"/>
                    <a:pt x="527" y="201"/>
                    <a:pt x="527" y="401"/>
                  </a:cubicBezTo>
                  <a:cubicBezTo>
                    <a:pt x="527" y="727"/>
                    <a:pt x="427" y="928"/>
                    <a:pt x="326" y="1254"/>
                  </a:cubicBezTo>
                  <a:cubicBezTo>
                    <a:pt x="201" y="1554"/>
                    <a:pt x="0" y="1780"/>
                    <a:pt x="0" y="2181"/>
                  </a:cubicBezTo>
                  <a:cubicBezTo>
                    <a:pt x="101" y="2406"/>
                    <a:pt x="326" y="2607"/>
                    <a:pt x="527" y="2607"/>
                  </a:cubicBezTo>
                  <a:lnTo>
                    <a:pt x="627" y="2607"/>
                  </a:lnTo>
                  <a:cubicBezTo>
                    <a:pt x="1053" y="2406"/>
                    <a:pt x="1153" y="2081"/>
                    <a:pt x="1254" y="1554"/>
                  </a:cubicBezTo>
                  <a:cubicBezTo>
                    <a:pt x="1354" y="1254"/>
                    <a:pt x="1354" y="828"/>
                    <a:pt x="1354" y="401"/>
                  </a:cubicBezTo>
                  <a:cubicBezTo>
                    <a:pt x="1354" y="201"/>
                    <a:pt x="1153" y="0"/>
                    <a:pt x="95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7" name="Google Shape;13414;p72">
              <a:extLst>
                <a:ext uri="{FF2B5EF4-FFF2-40B4-BE49-F238E27FC236}">
                  <a16:creationId xmlns:a16="http://schemas.microsoft.com/office/drawing/2014/main" id="{9FC50439-155C-48B7-B3FB-1742075DB76F}"/>
                </a:ext>
              </a:extLst>
            </p:cNvPr>
            <p:cNvSpPr/>
            <p:nvPr/>
          </p:nvSpPr>
          <p:spPr>
            <a:xfrm>
              <a:off x="3383600" y="1906675"/>
              <a:ext cx="23850" cy="59550"/>
            </a:xfrm>
            <a:custGeom>
              <a:avLst/>
              <a:gdLst/>
              <a:ahLst/>
              <a:cxnLst/>
              <a:rect l="l" t="t" r="r" b="b"/>
              <a:pathLst>
                <a:path w="954" h="2382" extrusionOk="0">
                  <a:moveTo>
                    <a:pt x="427" y="0"/>
                  </a:moveTo>
                  <a:cubicBezTo>
                    <a:pt x="327" y="0"/>
                    <a:pt x="201" y="100"/>
                    <a:pt x="101" y="201"/>
                  </a:cubicBezTo>
                  <a:cubicBezTo>
                    <a:pt x="1" y="827"/>
                    <a:pt x="1" y="1354"/>
                    <a:pt x="1" y="1980"/>
                  </a:cubicBezTo>
                  <a:cubicBezTo>
                    <a:pt x="1" y="2281"/>
                    <a:pt x="201" y="2381"/>
                    <a:pt x="427" y="2381"/>
                  </a:cubicBezTo>
                  <a:cubicBezTo>
                    <a:pt x="627" y="2381"/>
                    <a:pt x="953" y="2181"/>
                    <a:pt x="828" y="1880"/>
                  </a:cubicBezTo>
                  <a:cubicBezTo>
                    <a:pt x="627" y="1354"/>
                    <a:pt x="627" y="827"/>
                    <a:pt x="728" y="301"/>
                  </a:cubicBezTo>
                  <a:cubicBezTo>
                    <a:pt x="728" y="100"/>
                    <a:pt x="6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8" name="Google Shape;13415;p72">
              <a:extLst>
                <a:ext uri="{FF2B5EF4-FFF2-40B4-BE49-F238E27FC236}">
                  <a16:creationId xmlns:a16="http://schemas.microsoft.com/office/drawing/2014/main" id="{A62E8C94-CF1A-4189-8A30-A17C4FFAD02C}"/>
                </a:ext>
              </a:extLst>
            </p:cNvPr>
            <p:cNvSpPr/>
            <p:nvPr/>
          </p:nvSpPr>
          <p:spPr>
            <a:xfrm>
              <a:off x="3433100" y="1887875"/>
              <a:ext cx="52650" cy="60175"/>
            </a:xfrm>
            <a:custGeom>
              <a:avLst/>
              <a:gdLst/>
              <a:ahLst/>
              <a:cxnLst/>
              <a:rect l="l" t="t" r="r" b="b"/>
              <a:pathLst>
                <a:path w="2106" h="2407" extrusionOk="0">
                  <a:moveTo>
                    <a:pt x="427" y="0"/>
                  </a:moveTo>
                  <a:cubicBezTo>
                    <a:pt x="226" y="0"/>
                    <a:pt x="1" y="226"/>
                    <a:pt x="101" y="426"/>
                  </a:cubicBezTo>
                  <a:cubicBezTo>
                    <a:pt x="327" y="1053"/>
                    <a:pt x="627" y="1680"/>
                    <a:pt x="1053" y="2206"/>
                  </a:cubicBezTo>
                  <a:cubicBezTo>
                    <a:pt x="1053" y="2306"/>
                    <a:pt x="1254" y="2406"/>
                    <a:pt x="1354" y="2406"/>
                  </a:cubicBezTo>
                  <a:cubicBezTo>
                    <a:pt x="1680" y="2406"/>
                    <a:pt x="2106" y="1880"/>
                    <a:pt x="1680" y="1579"/>
                  </a:cubicBezTo>
                  <a:cubicBezTo>
                    <a:pt x="1254" y="1153"/>
                    <a:pt x="953" y="752"/>
                    <a:pt x="728" y="126"/>
                  </a:cubicBezTo>
                  <a:cubicBezTo>
                    <a:pt x="627" y="0"/>
                    <a:pt x="5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89" name="Google Shape;13416;p72">
              <a:extLst>
                <a:ext uri="{FF2B5EF4-FFF2-40B4-BE49-F238E27FC236}">
                  <a16:creationId xmlns:a16="http://schemas.microsoft.com/office/drawing/2014/main" id="{3CF3DDEA-3DC2-4957-ACC5-1839BBAA161B}"/>
                </a:ext>
              </a:extLst>
            </p:cNvPr>
            <p:cNvSpPr/>
            <p:nvPr/>
          </p:nvSpPr>
          <p:spPr>
            <a:xfrm>
              <a:off x="3602900" y="2169825"/>
              <a:ext cx="80850" cy="42000"/>
            </a:xfrm>
            <a:custGeom>
              <a:avLst/>
              <a:gdLst/>
              <a:ahLst/>
              <a:cxnLst/>
              <a:rect l="l" t="t" r="r" b="b"/>
              <a:pathLst>
                <a:path w="3234" h="1680" extrusionOk="0">
                  <a:moveTo>
                    <a:pt x="627" y="1"/>
                  </a:moveTo>
                  <a:cubicBezTo>
                    <a:pt x="327" y="1"/>
                    <a:pt x="1" y="427"/>
                    <a:pt x="327" y="752"/>
                  </a:cubicBezTo>
                  <a:cubicBezTo>
                    <a:pt x="828" y="1153"/>
                    <a:pt x="1580" y="1680"/>
                    <a:pt x="2206" y="1680"/>
                  </a:cubicBezTo>
                  <a:cubicBezTo>
                    <a:pt x="2507" y="1680"/>
                    <a:pt x="2833" y="1580"/>
                    <a:pt x="3033" y="1379"/>
                  </a:cubicBezTo>
                  <a:cubicBezTo>
                    <a:pt x="3234" y="1153"/>
                    <a:pt x="3134" y="953"/>
                    <a:pt x="3033" y="752"/>
                  </a:cubicBezTo>
                  <a:cubicBezTo>
                    <a:pt x="2708" y="427"/>
                    <a:pt x="2407" y="427"/>
                    <a:pt x="1981" y="326"/>
                  </a:cubicBezTo>
                  <a:cubicBezTo>
                    <a:pt x="1580" y="226"/>
                    <a:pt x="1154" y="126"/>
                    <a:pt x="72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0" name="Google Shape;13417;p72">
              <a:extLst>
                <a:ext uri="{FF2B5EF4-FFF2-40B4-BE49-F238E27FC236}">
                  <a16:creationId xmlns:a16="http://schemas.microsoft.com/office/drawing/2014/main" id="{3F98A1E3-EEB6-48D8-AB0D-1AFD8729EC4A}"/>
                </a:ext>
              </a:extLst>
            </p:cNvPr>
            <p:cNvSpPr/>
            <p:nvPr/>
          </p:nvSpPr>
          <p:spPr>
            <a:xfrm>
              <a:off x="3654900" y="2141625"/>
              <a:ext cx="78350" cy="36375"/>
            </a:xfrm>
            <a:custGeom>
              <a:avLst/>
              <a:gdLst/>
              <a:ahLst/>
              <a:cxnLst/>
              <a:rect l="l" t="t" r="r" b="b"/>
              <a:pathLst>
                <a:path w="3134" h="1455" extrusionOk="0">
                  <a:moveTo>
                    <a:pt x="753" y="1"/>
                  </a:moveTo>
                  <a:cubicBezTo>
                    <a:pt x="327" y="1"/>
                    <a:pt x="1" y="502"/>
                    <a:pt x="427" y="828"/>
                  </a:cubicBezTo>
                  <a:cubicBezTo>
                    <a:pt x="853" y="1254"/>
                    <a:pt x="1379" y="1454"/>
                    <a:pt x="2006" y="1454"/>
                  </a:cubicBezTo>
                  <a:cubicBezTo>
                    <a:pt x="2106" y="1454"/>
                    <a:pt x="2307" y="1354"/>
                    <a:pt x="2407" y="1354"/>
                  </a:cubicBezTo>
                  <a:cubicBezTo>
                    <a:pt x="3134" y="1254"/>
                    <a:pt x="2933" y="302"/>
                    <a:pt x="2307" y="302"/>
                  </a:cubicBezTo>
                  <a:lnTo>
                    <a:pt x="1780" y="302"/>
                  </a:lnTo>
                  <a:cubicBezTo>
                    <a:pt x="1580" y="302"/>
                    <a:pt x="1254" y="201"/>
                    <a:pt x="953" y="101"/>
                  </a:cubicBezTo>
                  <a:cubicBezTo>
                    <a:pt x="953" y="1"/>
                    <a:pt x="853" y="1"/>
                    <a:pt x="7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1" name="Google Shape;13418;p72">
              <a:extLst>
                <a:ext uri="{FF2B5EF4-FFF2-40B4-BE49-F238E27FC236}">
                  <a16:creationId xmlns:a16="http://schemas.microsoft.com/office/drawing/2014/main" id="{89AE9199-BF14-4BB8-A437-FEB6AB77AD57}"/>
                </a:ext>
              </a:extLst>
            </p:cNvPr>
            <p:cNvSpPr/>
            <p:nvPr/>
          </p:nvSpPr>
          <p:spPr>
            <a:xfrm>
              <a:off x="2605400" y="2075850"/>
              <a:ext cx="68325" cy="36975"/>
            </a:xfrm>
            <a:custGeom>
              <a:avLst/>
              <a:gdLst/>
              <a:ahLst/>
              <a:cxnLst/>
              <a:rect l="l" t="t" r="r" b="b"/>
              <a:pathLst>
                <a:path w="2733" h="1479" extrusionOk="0">
                  <a:moveTo>
                    <a:pt x="1580" y="0"/>
                  </a:moveTo>
                  <a:cubicBezTo>
                    <a:pt x="1254" y="326"/>
                    <a:pt x="953" y="526"/>
                    <a:pt x="527" y="627"/>
                  </a:cubicBezTo>
                  <a:cubicBezTo>
                    <a:pt x="1" y="852"/>
                    <a:pt x="226" y="1479"/>
                    <a:pt x="627" y="1479"/>
                  </a:cubicBezTo>
                  <a:lnTo>
                    <a:pt x="753" y="1479"/>
                  </a:lnTo>
                  <a:cubicBezTo>
                    <a:pt x="1254" y="1379"/>
                    <a:pt x="1680" y="1253"/>
                    <a:pt x="2206" y="1053"/>
                  </a:cubicBezTo>
                  <a:cubicBezTo>
                    <a:pt x="2733" y="752"/>
                    <a:pt x="2307" y="0"/>
                    <a:pt x="188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2" name="Google Shape;13419;p72">
              <a:extLst>
                <a:ext uri="{FF2B5EF4-FFF2-40B4-BE49-F238E27FC236}">
                  <a16:creationId xmlns:a16="http://schemas.microsoft.com/office/drawing/2014/main" id="{6D6F7601-7F0F-4309-96DC-AB904619A205}"/>
                </a:ext>
              </a:extLst>
            </p:cNvPr>
            <p:cNvSpPr/>
            <p:nvPr/>
          </p:nvSpPr>
          <p:spPr>
            <a:xfrm>
              <a:off x="2571575" y="2060175"/>
              <a:ext cx="47025" cy="23825"/>
            </a:xfrm>
            <a:custGeom>
              <a:avLst/>
              <a:gdLst/>
              <a:ahLst/>
              <a:cxnLst/>
              <a:rect l="l" t="t" r="r" b="b"/>
              <a:pathLst>
                <a:path w="1881" h="953" extrusionOk="0">
                  <a:moveTo>
                    <a:pt x="1354" y="1"/>
                  </a:moveTo>
                  <a:cubicBezTo>
                    <a:pt x="1354" y="1"/>
                    <a:pt x="1254" y="1"/>
                    <a:pt x="1254" y="126"/>
                  </a:cubicBezTo>
                  <a:cubicBezTo>
                    <a:pt x="1053" y="126"/>
                    <a:pt x="853" y="226"/>
                    <a:pt x="627" y="226"/>
                  </a:cubicBezTo>
                  <a:cubicBezTo>
                    <a:pt x="527" y="326"/>
                    <a:pt x="426" y="326"/>
                    <a:pt x="326" y="326"/>
                  </a:cubicBezTo>
                  <a:cubicBezTo>
                    <a:pt x="226" y="427"/>
                    <a:pt x="226" y="527"/>
                    <a:pt x="101" y="527"/>
                  </a:cubicBezTo>
                  <a:cubicBezTo>
                    <a:pt x="0" y="527"/>
                    <a:pt x="0" y="752"/>
                    <a:pt x="101" y="752"/>
                  </a:cubicBezTo>
                  <a:cubicBezTo>
                    <a:pt x="226" y="752"/>
                    <a:pt x="226" y="853"/>
                    <a:pt x="326" y="853"/>
                  </a:cubicBezTo>
                  <a:cubicBezTo>
                    <a:pt x="426" y="953"/>
                    <a:pt x="527" y="953"/>
                    <a:pt x="627" y="953"/>
                  </a:cubicBezTo>
                  <a:lnTo>
                    <a:pt x="727" y="953"/>
                  </a:lnTo>
                  <a:cubicBezTo>
                    <a:pt x="1053" y="953"/>
                    <a:pt x="1254" y="853"/>
                    <a:pt x="1579" y="752"/>
                  </a:cubicBezTo>
                  <a:cubicBezTo>
                    <a:pt x="1880" y="527"/>
                    <a:pt x="1680" y="1"/>
                    <a:pt x="13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3" name="Google Shape;13420;p72">
              <a:extLst>
                <a:ext uri="{FF2B5EF4-FFF2-40B4-BE49-F238E27FC236}">
                  <a16:creationId xmlns:a16="http://schemas.microsoft.com/office/drawing/2014/main" id="{8ED9C244-68A7-4C12-B288-2585CCF00BDD}"/>
                </a:ext>
              </a:extLst>
            </p:cNvPr>
            <p:cNvSpPr/>
            <p:nvPr/>
          </p:nvSpPr>
          <p:spPr>
            <a:xfrm>
              <a:off x="2827850" y="2112800"/>
              <a:ext cx="54525" cy="47025"/>
            </a:xfrm>
            <a:custGeom>
              <a:avLst/>
              <a:gdLst/>
              <a:ahLst/>
              <a:cxnLst/>
              <a:rect l="l" t="t" r="r" b="b"/>
              <a:pathLst>
                <a:path w="2181" h="1881" extrusionOk="0">
                  <a:moveTo>
                    <a:pt x="1554" y="1"/>
                  </a:moveTo>
                  <a:cubicBezTo>
                    <a:pt x="1454" y="1"/>
                    <a:pt x="1353" y="101"/>
                    <a:pt x="1253" y="201"/>
                  </a:cubicBezTo>
                  <a:cubicBezTo>
                    <a:pt x="1128" y="201"/>
                    <a:pt x="1028" y="402"/>
                    <a:pt x="927" y="402"/>
                  </a:cubicBezTo>
                  <a:cubicBezTo>
                    <a:pt x="727" y="527"/>
                    <a:pt x="627" y="627"/>
                    <a:pt x="401" y="728"/>
                  </a:cubicBezTo>
                  <a:cubicBezTo>
                    <a:pt x="201" y="928"/>
                    <a:pt x="0" y="1254"/>
                    <a:pt x="201" y="1555"/>
                  </a:cubicBezTo>
                  <a:cubicBezTo>
                    <a:pt x="301" y="1780"/>
                    <a:pt x="501" y="1881"/>
                    <a:pt x="727" y="1881"/>
                  </a:cubicBezTo>
                  <a:cubicBezTo>
                    <a:pt x="827" y="1881"/>
                    <a:pt x="927" y="1881"/>
                    <a:pt x="1028" y="1780"/>
                  </a:cubicBezTo>
                  <a:cubicBezTo>
                    <a:pt x="1454" y="1455"/>
                    <a:pt x="1880" y="1154"/>
                    <a:pt x="2080" y="627"/>
                  </a:cubicBezTo>
                  <a:cubicBezTo>
                    <a:pt x="2181" y="402"/>
                    <a:pt x="1980" y="201"/>
                    <a:pt x="1880" y="101"/>
                  </a:cubicBezTo>
                  <a:cubicBezTo>
                    <a:pt x="1754" y="1"/>
                    <a:pt x="1654" y="1"/>
                    <a:pt x="15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4" name="Google Shape;13421;p72">
              <a:extLst>
                <a:ext uri="{FF2B5EF4-FFF2-40B4-BE49-F238E27FC236}">
                  <a16:creationId xmlns:a16="http://schemas.microsoft.com/office/drawing/2014/main" id="{EF45F6D7-5E77-495E-B438-C5F68182F2E4}"/>
                </a:ext>
              </a:extLst>
            </p:cNvPr>
            <p:cNvSpPr/>
            <p:nvPr/>
          </p:nvSpPr>
          <p:spPr>
            <a:xfrm>
              <a:off x="2861675" y="2130975"/>
              <a:ext cx="47025" cy="42000"/>
            </a:xfrm>
            <a:custGeom>
              <a:avLst/>
              <a:gdLst/>
              <a:ahLst/>
              <a:cxnLst/>
              <a:rect l="l" t="t" r="r" b="b"/>
              <a:pathLst>
                <a:path w="1881" h="1680" extrusionOk="0">
                  <a:moveTo>
                    <a:pt x="1354" y="1"/>
                  </a:moveTo>
                  <a:cubicBezTo>
                    <a:pt x="1254" y="1"/>
                    <a:pt x="1028" y="1"/>
                    <a:pt x="928" y="201"/>
                  </a:cubicBezTo>
                  <a:cubicBezTo>
                    <a:pt x="828" y="427"/>
                    <a:pt x="627" y="527"/>
                    <a:pt x="401" y="728"/>
                  </a:cubicBezTo>
                  <a:cubicBezTo>
                    <a:pt x="101" y="828"/>
                    <a:pt x="0" y="1154"/>
                    <a:pt x="201" y="1354"/>
                  </a:cubicBezTo>
                  <a:cubicBezTo>
                    <a:pt x="301" y="1555"/>
                    <a:pt x="401" y="1680"/>
                    <a:pt x="627" y="1680"/>
                  </a:cubicBezTo>
                  <a:cubicBezTo>
                    <a:pt x="727" y="1680"/>
                    <a:pt x="828" y="1680"/>
                    <a:pt x="828" y="1555"/>
                  </a:cubicBezTo>
                  <a:cubicBezTo>
                    <a:pt x="1254" y="1354"/>
                    <a:pt x="1454" y="1053"/>
                    <a:pt x="1780" y="627"/>
                  </a:cubicBezTo>
                  <a:cubicBezTo>
                    <a:pt x="1880" y="427"/>
                    <a:pt x="1780" y="101"/>
                    <a:pt x="15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5" name="Google Shape;13422;p72">
              <a:extLst>
                <a:ext uri="{FF2B5EF4-FFF2-40B4-BE49-F238E27FC236}">
                  <a16:creationId xmlns:a16="http://schemas.microsoft.com/office/drawing/2014/main" id="{2EDD2858-D265-400D-ABAD-A95BB3B19DC4}"/>
                </a:ext>
              </a:extLst>
            </p:cNvPr>
            <p:cNvSpPr/>
            <p:nvPr/>
          </p:nvSpPr>
          <p:spPr>
            <a:xfrm>
              <a:off x="3177475" y="838375"/>
              <a:ext cx="52025" cy="44500"/>
            </a:xfrm>
            <a:custGeom>
              <a:avLst/>
              <a:gdLst/>
              <a:ahLst/>
              <a:cxnLst/>
              <a:rect l="l" t="t" r="r" b="b"/>
              <a:pathLst>
                <a:path w="2081" h="1780" extrusionOk="0">
                  <a:moveTo>
                    <a:pt x="1679" y="0"/>
                  </a:moveTo>
                  <a:cubicBezTo>
                    <a:pt x="1554" y="0"/>
                    <a:pt x="1454" y="0"/>
                    <a:pt x="1454" y="125"/>
                  </a:cubicBezTo>
                  <a:cubicBezTo>
                    <a:pt x="1253" y="226"/>
                    <a:pt x="1153" y="426"/>
                    <a:pt x="927" y="627"/>
                  </a:cubicBezTo>
                  <a:cubicBezTo>
                    <a:pt x="727" y="752"/>
                    <a:pt x="526" y="953"/>
                    <a:pt x="301" y="1053"/>
                  </a:cubicBezTo>
                  <a:cubicBezTo>
                    <a:pt x="0" y="1253"/>
                    <a:pt x="301" y="1780"/>
                    <a:pt x="627" y="1780"/>
                  </a:cubicBezTo>
                  <a:lnTo>
                    <a:pt x="727" y="1780"/>
                  </a:lnTo>
                  <a:cubicBezTo>
                    <a:pt x="1053" y="1679"/>
                    <a:pt x="1354" y="1479"/>
                    <a:pt x="1554" y="1253"/>
                  </a:cubicBezTo>
                  <a:cubicBezTo>
                    <a:pt x="1780" y="953"/>
                    <a:pt x="1980" y="627"/>
                    <a:pt x="1980" y="326"/>
                  </a:cubicBezTo>
                  <a:cubicBezTo>
                    <a:pt x="2080" y="125"/>
                    <a:pt x="1880" y="0"/>
                    <a:pt x="16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6" name="Google Shape;13423;p72">
              <a:extLst>
                <a:ext uri="{FF2B5EF4-FFF2-40B4-BE49-F238E27FC236}">
                  <a16:creationId xmlns:a16="http://schemas.microsoft.com/office/drawing/2014/main" id="{33C70AC1-D18B-4B3D-AE08-956CD0DE7AA4}"/>
                </a:ext>
              </a:extLst>
            </p:cNvPr>
            <p:cNvSpPr/>
            <p:nvPr/>
          </p:nvSpPr>
          <p:spPr>
            <a:xfrm>
              <a:off x="3221950" y="849025"/>
              <a:ext cx="28850" cy="60175"/>
            </a:xfrm>
            <a:custGeom>
              <a:avLst/>
              <a:gdLst/>
              <a:ahLst/>
              <a:cxnLst/>
              <a:rect l="l" t="t" r="r" b="b"/>
              <a:pathLst>
                <a:path w="1154" h="2407" extrusionOk="0">
                  <a:moveTo>
                    <a:pt x="627" y="0"/>
                  </a:moveTo>
                  <a:cubicBezTo>
                    <a:pt x="402" y="0"/>
                    <a:pt x="301" y="100"/>
                    <a:pt x="301" y="326"/>
                  </a:cubicBezTo>
                  <a:cubicBezTo>
                    <a:pt x="201" y="527"/>
                    <a:pt x="201" y="827"/>
                    <a:pt x="201" y="1053"/>
                  </a:cubicBezTo>
                  <a:cubicBezTo>
                    <a:pt x="101" y="1354"/>
                    <a:pt x="1" y="1679"/>
                    <a:pt x="101" y="1980"/>
                  </a:cubicBezTo>
                  <a:cubicBezTo>
                    <a:pt x="101" y="2206"/>
                    <a:pt x="301" y="2406"/>
                    <a:pt x="627" y="2406"/>
                  </a:cubicBezTo>
                  <a:cubicBezTo>
                    <a:pt x="727" y="2406"/>
                    <a:pt x="828" y="2406"/>
                    <a:pt x="928" y="2206"/>
                  </a:cubicBezTo>
                  <a:cubicBezTo>
                    <a:pt x="1153" y="1679"/>
                    <a:pt x="1028" y="953"/>
                    <a:pt x="928" y="326"/>
                  </a:cubicBezTo>
                  <a:cubicBezTo>
                    <a:pt x="928" y="100"/>
                    <a:pt x="828" y="0"/>
                    <a:pt x="6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7" name="Google Shape;13424;p72">
              <a:extLst>
                <a:ext uri="{FF2B5EF4-FFF2-40B4-BE49-F238E27FC236}">
                  <a16:creationId xmlns:a16="http://schemas.microsoft.com/office/drawing/2014/main" id="{C98BDCF6-66F9-432A-8865-615D12032E2D}"/>
                </a:ext>
              </a:extLst>
            </p:cNvPr>
            <p:cNvSpPr/>
            <p:nvPr/>
          </p:nvSpPr>
          <p:spPr>
            <a:xfrm>
              <a:off x="3263300" y="835850"/>
              <a:ext cx="28850" cy="52675"/>
            </a:xfrm>
            <a:custGeom>
              <a:avLst/>
              <a:gdLst/>
              <a:ahLst/>
              <a:cxnLst/>
              <a:rect l="l" t="t" r="r" b="b"/>
              <a:pathLst>
                <a:path w="1154" h="2107" extrusionOk="0">
                  <a:moveTo>
                    <a:pt x="327" y="1"/>
                  </a:moveTo>
                  <a:cubicBezTo>
                    <a:pt x="226" y="1"/>
                    <a:pt x="126" y="101"/>
                    <a:pt x="1" y="327"/>
                  </a:cubicBezTo>
                  <a:cubicBezTo>
                    <a:pt x="1" y="853"/>
                    <a:pt x="126" y="1354"/>
                    <a:pt x="226" y="1780"/>
                  </a:cubicBezTo>
                  <a:cubicBezTo>
                    <a:pt x="226" y="1981"/>
                    <a:pt x="427" y="2106"/>
                    <a:pt x="627" y="2106"/>
                  </a:cubicBezTo>
                  <a:cubicBezTo>
                    <a:pt x="853" y="2106"/>
                    <a:pt x="1154" y="1881"/>
                    <a:pt x="1053" y="1580"/>
                  </a:cubicBezTo>
                  <a:cubicBezTo>
                    <a:pt x="953" y="1154"/>
                    <a:pt x="627" y="728"/>
                    <a:pt x="627" y="226"/>
                  </a:cubicBezTo>
                  <a:cubicBezTo>
                    <a:pt x="527" y="101"/>
                    <a:pt x="427" y="1"/>
                    <a:pt x="32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8" name="Google Shape;13425;p72">
              <a:extLst>
                <a:ext uri="{FF2B5EF4-FFF2-40B4-BE49-F238E27FC236}">
                  <a16:creationId xmlns:a16="http://schemas.microsoft.com/office/drawing/2014/main" id="{7A6C12F5-BA33-43A4-B344-6F2161D5C558}"/>
                </a:ext>
              </a:extLst>
            </p:cNvPr>
            <p:cNvSpPr/>
            <p:nvPr/>
          </p:nvSpPr>
          <p:spPr>
            <a:xfrm>
              <a:off x="2874825" y="1243125"/>
              <a:ext cx="43900" cy="42000"/>
            </a:xfrm>
            <a:custGeom>
              <a:avLst/>
              <a:gdLst/>
              <a:ahLst/>
              <a:cxnLst/>
              <a:rect l="l" t="t" r="r" b="b"/>
              <a:pathLst>
                <a:path w="1756" h="1680" extrusionOk="0">
                  <a:moveTo>
                    <a:pt x="1555" y="1"/>
                  </a:moveTo>
                  <a:cubicBezTo>
                    <a:pt x="1354" y="327"/>
                    <a:pt x="1129" y="527"/>
                    <a:pt x="928" y="627"/>
                  </a:cubicBezTo>
                  <a:cubicBezTo>
                    <a:pt x="728" y="853"/>
                    <a:pt x="302" y="728"/>
                    <a:pt x="101" y="953"/>
                  </a:cubicBezTo>
                  <a:cubicBezTo>
                    <a:pt x="1" y="1154"/>
                    <a:pt x="1" y="1479"/>
                    <a:pt x="201" y="1580"/>
                  </a:cubicBezTo>
                  <a:cubicBezTo>
                    <a:pt x="302" y="1680"/>
                    <a:pt x="402" y="1680"/>
                    <a:pt x="502" y="1680"/>
                  </a:cubicBezTo>
                  <a:cubicBezTo>
                    <a:pt x="828" y="1680"/>
                    <a:pt x="1129" y="1354"/>
                    <a:pt x="1354" y="1154"/>
                  </a:cubicBezTo>
                  <a:cubicBezTo>
                    <a:pt x="1555" y="853"/>
                    <a:pt x="1755" y="527"/>
                    <a:pt x="1755" y="101"/>
                  </a:cubicBezTo>
                  <a:cubicBezTo>
                    <a:pt x="1755" y="1"/>
                    <a:pt x="1755" y="1"/>
                    <a:pt x="165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99" name="Google Shape;13426;p72">
              <a:extLst>
                <a:ext uri="{FF2B5EF4-FFF2-40B4-BE49-F238E27FC236}">
                  <a16:creationId xmlns:a16="http://schemas.microsoft.com/office/drawing/2014/main" id="{DFD10684-4208-4F80-8288-9D488F0C6D3A}"/>
                </a:ext>
              </a:extLst>
            </p:cNvPr>
            <p:cNvSpPr/>
            <p:nvPr/>
          </p:nvSpPr>
          <p:spPr>
            <a:xfrm>
              <a:off x="2898025" y="1253775"/>
              <a:ext cx="49525" cy="47025"/>
            </a:xfrm>
            <a:custGeom>
              <a:avLst/>
              <a:gdLst/>
              <a:ahLst/>
              <a:cxnLst/>
              <a:rect l="l" t="t" r="r" b="b"/>
              <a:pathLst>
                <a:path w="1981" h="1881" extrusionOk="0">
                  <a:moveTo>
                    <a:pt x="1679" y="1"/>
                  </a:moveTo>
                  <a:cubicBezTo>
                    <a:pt x="1579" y="1"/>
                    <a:pt x="1454" y="101"/>
                    <a:pt x="1354" y="201"/>
                  </a:cubicBezTo>
                  <a:cubicBezTo>
                    <a:pt x="1253" y="728"/>
                    <a:pt x="827" y="928"/>
                    <a:pt x="426" y="1053"/>
                  </a:cubicBezTo>
                  <a:cubicBezTo>
                    <a:pt x="201" y="1053"/>
                    <a:pt x="0" y="1354"/>
                    <a:pt x="100" y="1555"/>
                  </a:cubicBezTo>
                  <a:cubicBezTo>
                    <a:pt x="100" y="1780"/>
                    <a:pt x="326" y="1880"/>
                    <a:pt x="526" y="1880"/>
                  </a:cubicBezTo>
                  <a:lnTo>
                    <a:pt x="627" y="1880"/>
                  </a:lnTo>
                  <a:cubicBezTo>
                    <a:pt x="1454" y="1780"/>
                    <a:pt x="1880" y="1053"/>
                    <a:pt x="1980" y="302"/>
                  </a:cubicBezTo>
                  <a:cubicBezTo>
                    <a:pt x="1980" y="101"/>
                    <a:pt x="1780" y="1"/>
                    <a:pt x="167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0" name="Google Shape;13427;p72">
              <a:extLst>
                <a:ext uri="{FF2B5EF4-FFF2-40B4-BE49-F238E27FC236}">
                  <a16:creationId xmlns:a16="http://schemas.microsoft.com/office/drawing/2014/main" id="{5B422E8C-BF12-4FD8-ADD6-4DD47BE68062}"/>
                </a:ext>
              </a:extLst>
            </p:cNvPr>
            <p:cNvSpPr/>
            <p:nvPr/>
          </p:nvSpPr>
          <p:spPr>
            <a:xfrm>
              <a:off x="3334100" y="1295750"/>
              <a:ext cx="44525" cy="57050"/>
            </a:xfrm>
            <a:custGeom>
              <a:avLst/>
              <a:gdLst/>
              <a:ahLst/>
              <a:cxnLst/>
              <a:rect l="l" t="t" r="r" b="b"/>
              <a:pathLst>
                <a:path w="1781" h="2282" extrusionOk="0">
                  <a:moveTo>
                    <a:pt x="201" y="1"/>
                  </a:moveTo>
                  <a:cubicBezTo>
                    <a:pt x="101" y="1"/>
                    <a:pt x="101" y="101"/>
                    <a:pt x="1" y="201"/>
                  </a:cubicBezTo>
                  <a:cubicBezTo>
                    <a:pt x="1" y="502"/>
                    <a:pt x="1" y="728"/>
                    <a:pt x="101" y="1029"/>
                  </a:cubicBezTo>
                  <a:cubicBezTo>
                    <a:pt x="201" y="1455"/>
                    <a:pt x="427" y="1881"/>
                    <a:pt x="627" y="2081"/>
                  </a:cubicBezTo>
                  <a:cubicBezTo>
                    <a:pt x="828" y="2181"/>
                    <a:pt x="928" y="2282"/>
                    <a:pt x="1053" y="2282"/>
                  </a:cubicBezTo>
                  <a:cubicBezTo>
                    <a:pt x="1454" y="2282"/>
                    <a:pt x="1780" y="1755"/>
                    <a:pt x="1454" y="1455"/>
                  </a:cubicBezTo>
                  <a:cubicBezTo>
                    <a:pt x="1254" y="1254"/>
                    <a:pt x="1053" y="1029"/>
                    <a:pt x="828" y="828"/>
                  </a:cubicBezTo>
                  <a:cubicBezTo>
                    <a:pt x="728" y="628"/>
                    <a:pt x="627" y="502"/>
                    <a:pt x="627" y="402"/>
                  </a:cubicBezTo>
                  <a:cubicBezTo>
                    <a:pt x="527" y="302"/>
                    <a:pt x="427" y="201"/>
                    <a:pt x="302" y="101"/>
                  </a:cubicBezTo>
                  <a:lnTo>
                    <a:pt x="201"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1" name="Google Shape;13428;p72">
              <a:extLst>
                <a:ext uri="{FF2B5EF4-FFF2-40B4-BE49-F238E27FC236}">
                  <a16:creationId xmlns:a16="http://schemas.microsoft.com/office/drawing/2014/main" id="{AD118121-DEC7-44E1-B632-EB3F2871116F}"/>
                </a:ext>
              </a:extLst>
            </p:cNvPr>
            <p:cNvSpPr/>
            <p:nvPr/>
          </p:nvSpPr>
          <p:spPr>
            <a:xfrm>
              <a:off x="3367950" y="1295750"/>
              <a:ext cx="36350" cy="47025"/>
            </a:xfrm>
            <a:custGeom>
              <a:avLst/>
              <a:gdLst/>
              <a:ahLst/>
              <a:cxnLst/>
              <a:rect l="l" t="t" r="r" b="b"/>
              <a:pathLst>
                <a:path w="1454" h="1881" extrusionOk="0">
                  <a:moveTo>
                    <a:pt x="100" y="1"/>
                  </a:moveTo>
                  <a:cubicBezTo>
                    <a:pt x="0" y="1"/>
                    <a:pt x="0" y="101"/>
                    <a:pt x="0" y="101"/>
                  </a:cubicBezTo>
                  <a:cubicBezTo>
                    <a:pt x="201" y="728"/>
                    <a:pt x="326" y="1455"/>
                    <a:pt x="827" y="1881"/>
                  </a:cubicBezTo>
                  <a:lnTo>
                    <a:pt x="1053" y="1881"/>
                  </a:lnTo>
                  <a:cubicBezTo>
                    <a:pt x="1253" y="1881"/>
                    <a:pt x="1454" y="1655"/>
                    <a:pt x="1354" y="1354"/>
                  </a:cubicBezTo>
                  <a:cubicBezTo>
                    <a:pt x="1053" y="928"/>
                    <a:pt x="527" y="628"/>
                    <a:pt x="2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2" name="Google Shape;13429;p72">
              <a:extLst>
                <a:ext uri="{FF2B5EF4-FFF2-40B4-BE49-F238E27FC236}">
                  <a16:creationId xmlns:a16="http://schemas.microsoft.com/office/drawing/2014/main" id="{D4763AD9-C16F-463A-B9CD-21852A2FD76A}"/>
                </a:ext>
              </a:extLst>
            </p:cNvPr>
            <p:cNvSpPr/>
            <p:nvPr/>
          </p:nvSpPr>
          <p:spPr>
            <a:xfrm>
              <a:off x="3344750" y="1253775"/>
              <a:ext cx="25725" cy="31350"/>
            </a:xfrm>
            <a:custGeom>
              <a:avLst/>
              <a:gdLst/>
              <a:ahLst/>
              <a:cxnLst/>
              <a:rect l="l" t="t" r="r" b="b"/>
              <a:pathLst>
                <a:path w="1029" h="1254" extrusionOk="0">
                  <a:moveTo>
                    <a:pt x="302" y="1"/>
                  </a:moveTo>
                  <a:cubicBezTo>
                    <a:pt x="201" y="1"/>
                    <a:pt x="101" y="1"/>
                    <a:pt x="101" y="101"/>
                  </a:cubicBezTo>
                  <a:cubicBezTo>
                    <a:pt x="1" y="527"/>
                    <a:pt x="1" y="828"/>
                    <a:pt x="201" y="1154"/>
                  </a:cubicBezTo>
                  <a:cubicBezTo>
                    <a:pt x="302" y="1254"/>
                    <a:pt x="402" y="1254"/>
                    <a:pt x="502" y="1254"/>
                  </a:cubicBezTo>
                  <a:cubicBezTo>
                    <a:pt x="828" y="1254"/>
                    <a:pt x="1028" y="828"/>
                    <a:pt x="828" y="527"/>
                  </a:cubicBezTo>
                  <a:cubicBezTo>
                    <a:pt x="728" y="527"/>
                    <a:pt x="627" y="302"/>
                    <a:pt x="502" y="101"/>
                  </a:cubicBezTo>
                  <a:cubicBezTo>
                    <a:pt x="502" y="1"/>
                    <a:pt x="402" y="1"/>
                    <a:pt x="30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3" name="Google Shape;13430;p72">
              <a:extLst>
                <a:ext uri="{FF2B5EF4-FFF2-40B4-BE49-F238E27FC236}">
                  <a16:creationId xmlns:a16="http://schemas.microsoft.com/office/drawing/2014/main" id="{FA7C7E70-8662-4DA0-BDBF-3A636ECEFC48}"/>
                </a:ext>
              </a:extLst>
            </p:cNvPr>
            <p:cNvSpPr/>
            <p:nvPr/>
          </p:nvSpPr>
          <p:spPr>
            <a:xfrm>
              <a:off x="3616075" y="1245625"/>
              <a:ext cx="52025" cy="44525"/>
            </a:xfrm>
            <a:custGeom>
              <a:avLst/>
              <a:gdLst/>
              <a:ahLst/>
              <a:cxnLst/>
              <a:rect l="l" t="t" r="r" b="b"/>
              <a:pathLst>
                <a:path w="2081" h="1781" extrusionOk="0">
                  <a:moveTo>
                    <a:pt x="301" y="1"/>
                  </a:moveTo>
                  <a:cubicBezTo>
                    <a:pt x="201" y="1"/>
                    <a:pt x="0" y="227"/>
                    <a:pt x="100" y="427"/>
                  </a:cubicBezTo>
                  <a:cubicBezTo>
                    <a:pt x="201" y="853"/>
                    <a:pt x="526" y="1154"/>
                    <a:pt x="827" y="1379"/>
                  </a:cubicBezTo>
                  <a:cubicBezTo>
                    <a:pt x="1053" y="1580"/>
                    <a:pt x="1353" y="1780"/>
                    <a:pt x="1554" y="1780"/>
                  </a:cubicBezTo>
                  <a:cubicBezTo>
                    <a:pt x="1679" y="1780"/>
                    <a:pt x="1880" y="1780"/>
                    <a:pt x="1980" y="1680"/>
                  </a:cubicBezTo>
                  <a:cubicBezTo>
                    <a:pt x="1980" y="1580"/>
                    <a:pt x="2080" y="1480"/>
                    <a:pt x="1980" y="1379"/>
                  </a:cubicBezTo>
                  <a:cubicBezTo>
                    <a:pt x="1980" y="1054"/>
                    <a:pt x="1554" y="953"/>
                    <a:pt x="1253" y="853"/>
                  </a:cubicBezTo>
                  <a:cubicBezTo>
                    <a:pt x="927" y="628"/>
                    <a:pt x="727" y="427"/>
                    <a:pt x="526" y="126"/>
                  </a:cubicBezTo>
                  <a:cubicBezTo>
                    <a:pt x="426" y="126"/>
                    <a:pt x="426" y="1"/>
                    <a:pt x="3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4" name="Google Shape;13431;p72">
              <a:extLst>
                <a:ext uri="{FF2B5EF4-FFF2-40B4-BE49-F238E27FC236}">
                  <a16:creationId xmlns:a16="http://schemas.microsoft.com/office/drawing/2014/main" id="{4D12C76C-832B-4828-9A19-15BE6EC0B400}"/>
                </a:ext>
              </a:extLst>
            </p:cNvPr>
            <p:cNvSpPr/>
            <p:nvPr/>
          </p:nvSpPr>
          <p:spPr>
            <a:xfrm>
              <a:off x="3681225" y="1258800"/>
              <a:ext cx="31350" cy="18200"/>
            </a:xfrm>
            <a:custGeom>
              <a:avLst/>
              <a:gdLst/>
              <a:ahLst/>
              <a:cxnLst/>
              <a:rect l="l" t="t" r="r" b="b"/>
              <a:pathLst>
                <a:path w="1254" h="728" extrusionOk="0">
                  <a:moveTo>
                    <a:pt x="101" y="0"/>
                  </a:moveTo>
                  <a:cubicBezTo>
                    <a:pt x="1" y="0"/>
                    <a:pt x="1" y="101"/>
                    <a:pt x="1" y="226"/>
                  </a:cubicBezTo>
                  <a:cubicBezTo>
                    <a:pt x="201" y="326"/>
                    <a:pt x="326" y="426"/>
                    <a:pt x="527" y="527"/>
                  </a:cubicBezTo>
                  <a:cubicBezTo>
                    <a:pt x="627" y="627"/>
                    <a:pt x="828" y="727"/>
                    <a:pt x="953" y="727"/>
                  </a:cubicBezTo>
                  <a:lnTo>
                    <a:pt x="1153" y="727"/>
                  </a:lnTo>
                  <a:cubicBezTo>
                    <a:pt x="1153" y="727"/>
                    <a:pt x="1254" y="627"/>
                    <a:pt x="1254" y="527"/>
                  </a:cubicBezTo>
                  <a:cubicBezTo>
                    <a:pt x="1254" y="226"/>
                    <a:pt x="1053" y="101"/>
                    <a:pt x="727" y="101"/>
                  </a:cubicBezTo>
                  <a:cubicBezTo>
                    <a:pt x="627" y="0"/>
                    <a:pt x="427" y="0"/>
                    <a:pt x="20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5" name="Google Shape;13432;p72">
              <a:extLst>
                <a:ext uri="{FF2B5EF4-FFF2-40B4-BE49-F238E27FC236}">
                  <a16:creationId xmlns:a16="http://schemas.microsoft.com/office/drawing/2014/main" id="{6E097F7A-09D7-43CF-B702-23E9BFDF1B22}"/>
                </a:ext>
              </a:extLst>
            </p:cNvPr>
            <p:cNvSpPr/>
            <p:nvPr/>
          </p:nvSpPr>
          <p:spPr>
            <a:xfrm>
              <a:off x="3618575" y="1209300"/>
              <a:ext cx="47025" cy="47025"/>
            </a:xfrm>
            <a:custGeom>
              <a:avLst/>
              <a:gdLst/>
              <a:ahLst/>
              <a:cxnLst/>
              <a:rect l="l" t="t" r="r" b="b"/>
              <a:pathLst>
                <a:path w="1881" h="1881" extrusionOk="0">
                  <a:moveTo>
                    <a:pt x="527" y="0"/>
                  </a:moveTo>
                  <a:cubicBezTo>
                    <a:pt x="326" y="0"/>
                    <a:pt x="0" y="201"/>
                    <a:pt x="101" y="527"/>
                  </a:cubicBezTo>
                  <a:cubicBezTo>
                    <a:pt x="201" y="827"/>
                    <a:pt x="426" y="1153"/>
                    <a:pt x="627" y="1454"/>
                  </a:cubicBezTo>
                  <a:cubicBezTo>
                    <a:pt x="827" y="1680"/>
                    <a:pt x="1153" y="1880"/>
                    <a:pt x="1454" y="1880"/>
                  </a:cubicBezTo>
                  <a:cubicBezTo>
                    <a:pt x="1579" y="1880"/>
                    <a:pt x="1680" y="1780"/>
                    <a:pt x="1780" y="1780"/>
                  </a:cubicBezTo>
                  <a:cubicBezTo>
                    <a:pt x="1880" y="1680"/>
                    <a:pt x="1880" y="1579"/>
                    <a:pt x="1880" y="1354"/>
                  </a:cubicBezTo>
                  <a:cubicBezTo>
                    <a:pt x="1780" y="1053"/>
                    <a:pt x="1454" y="953"/>
                    <a:pt x="1253" y="727"/>
                  </a:cubicBezTo>
                  <a:lnTo>
                    <a:pt x="1053" y="527"/>
                  </a:lnTo>
                  <a:cubicBezTo>
                    <a:pt x="1053" y="426"/>
                    <a:pt x="953" y="326"/>
                    <a:pt x="953" y="201"/>
                  </a:cubicBezTo>
                  <a:cubicBezTo>
                    <a:pt x="827" y="101"/>
                    <a:pt x="727" y="0"/>
                    <a:pt x="5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 name="Google Shape;13433;p72">
              <a:extLst>
                <a:ext uri="{FF2B5EF4-FFF2-40B4-BE49-F238E27FC236}">
                  <a16:creationId xmlns:a16="http://schemas.microsoft.com/office/drawing/2014/main" id="{6B4ADC05-93AD-44F3-94EF-7DEB23566736}"/>
                </a:ext>
              </a:extLst>
            </p:cNvPr>
            <p:cNvSpPr/>
            <p:nvPr/>
          </p:nvSpPr>
          <p:spPr>
            <a:xfrm>
              <a:off x="3550900" y="1305775"/>
              <a:ext cx="52025" cy="26350"/>
            </a:xfrm>
            <a:custGeom>
              <a:avLst/>
              <a:gdLst/>
              <a:ahLst/>
              <a:cxnLst/>
              <a:rect l="l" t="t" r="r" b="b"/>
              <a:pathLst>
                <a:path w="2081" h="1054" extrusionOk="0">
                  <a:moveTo>
                    <a:pt x="527" y="1"/>
                  </a:moveTo>
                  <a:cubicBezTo>
                    <a:pt x="201" y="1"/>
                    <a:pt x="1" y="427"/>
                    <a:pt x="301" y="628"/>
                  </a:cubicBezTo>
                  <a:cubicBezTo>
                    <a:pt x="727" y="728"/>
                    <a:pt x="1028" y="1054"/>
                    <a:pt x="1454" y="1054"/>
                  </a:cubicBezTo>
                  <a:lnTo>
                    <a:pt x="1554" y="1054"/>
                  </a:lnTo>
                  <a:cubicBezTo>
                    <a:pt x="1780" y="1054"/>
                    <a:pt x="2081" y="853"/>
                    <a:pt x="1880" y="527"/>
                  </a:cubicBezTo>
                  <a:cubicBezTo>
                    <a:pt x="1655" y="327"/>
                    <a:pt x="1554" y="227"/>
                    <a:pt x="1254" y="101"/>
                  </a:cubicBezTo>
                  <a:cubicBezTo>
                    <a:pt x="1028" y="101"/>
                    <a:pt x="828" y="1"/>
                    <a:pt x="62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7" name="Google Shape;13434;p72">
              <a:extLst>
                <a:ext uri="{FF2B5EF4-FFF2-40B4-BE49-F238E27FC236}">
                  <a16:creationId xmlns:a16="http://schemas.microsoft.com/office/drawing/2014/main" id="{3A365F1E-43F4-438D-9E7B-7152E821D9E4}"/>
                </a:ext>
              </a:extLst>
            </p:cNvPr>
            <p:cNvSpPr/>
            <p:nvPr/>
          </p:nvSpPr>
          <p:spPr>
            <a:xfrm>
              <a:off x="3276475" y="486225"/>
              <a:ext cx="36975" cy="49525"/>
            </a:xfrm>
            <a:custGeom>
              <a:avLst/>
              <a:gdLst/>
              <a:ahLst/>
              <a:cxnLst/>
              <a:rect l="l" t="t" r="r" b="b"/>
              <a:pathLst>
                <a:path w="1479" h="1981" extrusionOk="0">
                  <a:moveTo>
                    <a:pt x="426" y="1"/>
                  </a:moveTo>
                  <a:cubicBezTo>
                    <a:pt x="326" y="1"/>
                    <a:pt x="100" y="101"/>
                    <a:pt x="100" y="201"/>
                  </a:cubicBezTo>
                  <a:cubicBezTo>
                    <a:pt x="0" y="527"/>
                    <a:pt x="100" y="828"/>
                    <a:pt x="226" y="1154"/>
                  </a:cubicBezTo>
                  <a:cubicBezTo>
                    <a:pt x="326" y="1455"/>
                    <a:pt x="326" y="1881"/>
                    <a:pt x="727" y="1981"/>
                  </a:cubicBezTo>
                  <a:lnTo>
                    <a:pt x="852" y="1981"/>
                  </a:lnTo>
                  <a:cubicBezTo>
                    <a:pt x="1053" y="1981"/>
                    <a:pt x="1253" y="1881"/>
                    <a:pt x="1253" y="1680"/>
                  </a:cubicBezTo>
                  <a:cubicBezTo>
                    <a:pt x="1479" y="1354"/>
                    <a:pt x="1153" y="1054"/>
                    <a:pt x="1053" y="828"/>
                  </a:cubicBezTo>
                  <a:cubicBezTo>
                    <a:pt x="852" y="527"/>
                    <a:pt x="852" y="201"/>
                    <a:pt x="526" y="101"/>
                  </a:cubicBezTo>
                  <a:cubicBezTo>
                    <a:pt x="526" y="1"/>
                    <a:pt x="426" y="1"/>
                    <a:pt x="4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08" name="Google Shape;13435;p72">
              <a:extLst>
                <a:ext uri="{FF2B5EF4-FFF2-40B4-BE49-F238E27FC236}">
                  <a16:creationId xmlns:a16="http://schemas.microsoft.com/office/drawing/2014/main" id="{7176A8F0-37A5-4438-BD2E-935BAFEDD931}"/>
                </a:ext>
              </a:extLst>
            </p:cNvPr>
            <p:cNvSpPr/>
            <p:nvPr/>
          </p:nvSpPr>
          <p:spPr>
            <a:xfrm>
              <a:off x="2978850" y="1117825"/>
              <a:ext cx="18200" cy="15675"/>
            </a:xfrm>
            <a:custGeom>
              <a:avLst/>
              <a:gdLst/>
              <a:ahLst/>
              <a:cxnLst/>
              <a:rect l="l" t="t" r="r" b="b"/>
              <a:pathLst>
                <a:path w="728" h="627" extrusionOk="0">
                  <a:moveTo>
                    <a:pt x="326" y="0"/>
                  </a:moveTo>
                  <a:cubicBezTo>
                    <a:pt x="226" y="0"/>
                    <a:pt x="100" y="0"/>
                    <a:pt x="100" y="226"/>
                  </a:cubicBezTo>
                  <a:lnTo>
                    <a:pt x="0" y="226"/>
                  </a:lnTo>
                  <a:cubicBezTo>
                    <a:pt x="0" y="426"/>
                    <a:pt x="226" y="627"/>
                    <a:pt x="326" y="627"/>
                  </a:cubicBezTo>
                  <a:cubicBezTo>
                    <a:pt x="426" y="627"/>
                    <a:pt x="426" y="526"/>
                    <a:pt x="527" y="526"/>
                  </a:cubicBezTo>
                  <a:cubicBezTo>
                    <a:pt x="727" y="226"/>
                    <a:pt x="527" y="0"/>
                    <a:pt x="326"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09" name="Google Shape;13436;p72">
              <a:extLst>
                <a:ext uri="{FF2B5EF4-FFF2-40B4-BE49-F238E27FC236}">
                  <a16:creationId xmlns:a16="http://schemas.microsoft.com/office/drawing/2014/main" id="{32EFDCBB-0048-4AAD-90BC-4D59D0F43ED7}"/>
                </a:ext>
              </a:extLst>
            </p:cNvPr>
            <p:cNvSpPr/>
            <p:nvPr/>
          </p:nvSpPr>
          <p:spPr>
            <a:xfrm>
              <a:off x="3041500" y="1128475"/>
              <a:ext cx="15700" cy="10675"/>
            </a:xfrm>
            <a:custGeom>
              <a:avLst/>
              <a:gdLst/>
              <a:ahLst/>
              <a:cxnLst/>
              <a:rect l="l" t="t" r="r" b="b"/>
              <a:pathLst>
                <a:path w="628" h="427" extrusionOk="0">
                  <a:moveTo>
                    <a:pt x="326" y="0"/>
                  </a:moveTo>
                  <a:cubicBezTo>
                    <a:pt x="101" y="0"/>
                    <a:pt x="0" y="201"/>
                    <a:pt x="101" y="426"/>
                  </a:cubicBezTo>
                  <a:cubicBezTo>
                    <a:pt x="226" y="201"/>
                    <a:pt x="427" y="0"/>
                    <a:pt x="627" y="0"/>
                  </a:cubicBezTo>
                  <a:close/>
                </a:path>
              </a:pathLst>
            </a:custGeom>
            <a:solidFill>
              <a:srgbClr val="A7C785"/>
            </a:solidFill>
            <a:ln>
              <a:noFill/>
            </a:ln>
          </p:spPr>
          <p:txBody>
            <a:bodyPr spcFirstLastPara="1" wrap="square" lIns="182850" tIns="182850" rIns="182850" bIns="182850" anchor="ctr" anchorCtr="0">
              <a:noAutofit/>
            </a:bodyPr>
            <a:lstStyle/>
            <a:p>
              <a:endParaRPr sz="3600"/>
            </a:p>
          </p:txBody>
        </p:sp>
        <p:sp>
          <p:nvSpPr>
            <p:cNvPr id="110" name="Google Shape;13437;p72">
              <a:extLst>
                <a:ext uri="{FF2B5EF4-FFF2-40B4-BE49-F238E27FC236}">
                  <a16:creationId xmlns:a16="http://schemas.microsoft.com/office/drawing/2014/main" id="{68FE7641-43B0-4114-AA41-8DBA9FE20280}"/>
                </a:ext>
              </a:extLst>
            </p:cNvPr>
            <p:cNvSpPr/>
            <p:nvPr/>
          </p:nvSpPr>
          <p:spPr>
            <a:xfrm>
              <a:off x="3044000" y="1128475"/>
              <a:ext cx="18825" cy="15675"/>
            </a:xfrm>
            <a:custGeom>
              <a:avLst/>
              <a:gdLst/>
              <a:ahLst/>
              <a:cxnLst/>
              <a:rect l="l" t="t" r="r" b="b"/>
              <a:pathLst>
                <a:path w="753" h="627" extrusionOk="0">
                  <a:moveTo>
                    <a:pt x="527" y="0"/>
                  </a:moveTo>
                  <a:cubicBezTo>
                    <a:pt x="327" y="0"/>
                    <a:pt x="126" y="201"/>
                    <a:pt x="1" y="426"/>
                  </a:cubicBezTo>
                  <a:cubicBezTo>
                    <a:pt x="1" y="527"/>
                    <a:pt x="226" y="627"/>
                    <a:pt x="327" y="627"/>
                  </a:cubicBezTo>
                  <a:lnTo>
                    <a:pt x="427" y="627"/>
                  </a:lnTo>
                  <a:cubicBezTo>
                    <a:pt x="627" y="627"/>
                    <a:pt x="753" y="426"/>
                    <a:pt x="753" y="301"/>
                  </a:cubicBezTo>
                  <a:cubicBezTo>
                    <a:pt x="753" y="201"/>
                    <a:pt x="753" y="0"/>
                    <a:pt x="627"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11" name="Google Shape;13438;p72">
              <a:extLst>
                <a:ext uri="{FF2B5EF4-FFF2-40B4-BE49-F238E27FC236}">
                  <a16:creationId xmlns:a16="http://schemas.microsoft.com/office/drawing/2014/main" id="{8274A11A-0555-4EC9-8DBC-F891501270FB}"/>
                </a:ext>
              </a:extLst>
            </p:cNvPr>
            <p:cNvSpPr/>
            <p:nvPr/>
          </p:nvSpPr>
          <p:spPr>
            <a:xfrm>
              <a:off x="3104150" y="1149150"/>
              <a:ext cx="15700" cy="18200"/>
            </a:xfrm>
            <a:custGeom>
              <a:avLst/>
              <a:gdLst/>
              <a:ahLst/>
              <a:cxnLst/>
              <a:rect l="l" t="t" r="r" b="b"/>
              <a:pathLst>
                <a:path w="628" h="728" extrusionOk="0">
                  <a:moveTo>
                    <a:pt x="427" y="0"/>
                  </a:moveTo>
                  <a:cubicBezTo>
                    <a:pt x="327" y="0"/>
                    <a:pt x="327" y="0"/>
                    <a:pt x="226" y="101"/>
                  </a:cubicBezTo>
                  <a:cubicBezTo>
                    <a:pt x="101" y="226"/>
                    <a:pt x="1" y="326"/>
                    <a:pt x="1" y="426"/>
                  </a:cubicBezTo>
                  <a:lnTo>
                    <a:pt x="101" y="527"/>
                  </a:lnTo>
                  <a:cubicBezTo>
                    <a:pt x="101" y="627"/>
                    <a:pt x="226" y="727"/>
                    <a:pt x="327" y="727"/>
                  </a:cubicBezTo>
                  <a:cubicBezTo>
                    <a:pt x="527" y="727"/>
                    <a:pt x="627" y="527"/>
                    <a:pt x="627" y="426"/>
                  </a:cubicBezTo>
                  <a:lnTo>
                    <a:pt x="627" y="326"/>
                  </a:lnTo>
                  <a:cubicBezTo>
                    <a:pt x="627" y="226"/>
                    <a:pt x="527" y="0"/>
                    <a:pt x="4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12" name="Google Shape;13439;p72">
              <a:extLst>
                <a:ext uri="{FF2B5EF4-FFF2-40B4-BE49-F238E27FC236}">
                  <a16:creationId xmlns:a16="http://schemas.microsoft.com/office/drawing/2014/main" id="{6B521113-E1B9-46EB-BA08-984CB3F33BA8}"/>
                </a:ext>
              </a:extLst>
            </p:cNvPr>
            <p:cNvSpPr/>
            <p:nvPr/>
          </p:nvSpPr>
          <p:spPr>
            <a:xfrm>
              <a:off x="3182475" y="1149150"/>
              <a:ext cx="13175" cy="10675"/>
            </a:xfrm>
            <a:custGeom>
              <a:avLst/>
              <a:gdLst/>
              <a:ahLst/>
              <a:cxnLst/>
              <a:rect l="l" t="t" r="r" b="b"/>
              <a:pathLst>
                <a:path w="527" h="427" extrusionOk="0">
                  <a:moveTo>
                    <a:pt x="101" y="0"/>
                  </a:moveTo>
                  <a:cubicBezTo>
                    <a:pt x="1" y="101"/>
                    <a:pt x="1" y="226"/>
                    <a:pt x="1" y="326"/>
                  </a:cubicBezTo>
                  <a:lnTo>
                    <a:pt x="101" y="426"/>
                  </a:lnTo>
                  <a:lnTo>
                    <a:pt x="226" y="426"/>
                  </a:lnTo>
                  <a:cubicBezTo>
                    <a:pt x="326" y="426"/>
                    <a:pt x="326" y="426"/>
                    <a:pt x="427" y="326"/>
                  </a:cubicBezTo>
                  <a:cubicBezTo>
                    <a:pt x="527" y="101"/>
                    <a:pt x="427" y="0"/>
                    <a:pt x="226"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13" name="Google Shape;13440;p72">
              <a:extLst>
                <a:ext uri="{FF2B5EF4-FFF2-40B4-BE49-F238E27FC236}">
                  <a16:creationId xmlns:a16="http://schemas.microsoft.com/office/drawing/2014/main" id="{7F064BFB-50E6-4350-A0B3-D6C79DD011EF}"/>
                </a:ext>
              </a:extLst>
            </p:cNvPr>
            <p:cNvSpPr/>
            <p:nvPr/>
          </p:nvSpPr>
          <p:spPr>
            <a:xfrm>
              <a:off x="3240125" y="1149150"/>
              <a:ext cx="15675" cy="13175"/>
            </a:xfrm>
            <a:custGeom>
              <a:avLst/>
              <a:gdLst/>
              <a:ahLst/>
              <a:cxnLst/>
              <a:rect l="l" t="t" r="r" b="b"/>
              <a:pathLst>
                <a:path w="627" h="527" extrusionOk="0">
                  <a:moveTo>
                    <a:pt x="301" y="0"/>
                  </a:moveTo>
                  <a:cubicBezTo>
                    <a:pt x="201" y="0"/>
                    <a:pt x="201" y="0"/>
                    <a:pt x="101" y="101"/>
                  </a:cubicBezTo>
                  <a:lnTo>
                    <a:pt x="0" y="101"/>
                  </a:lnTo>
                  <a:lnTo>
                    <a:pt x="0" y="426"/>
                  </a:lnTo>
                  <a:lnTo>
                    <a:pt x="101" y="426"/>
                  </a:lnTo>
                  <a:cubicBezTo>
                    <a:pt x="201" y="527"/>
                    <a:pt x="201" y="527"/>
                    <a:pt x="301" y="527"/>
                  </a:cubicBezTo>
                  <a:cubicBezTo>
                    <a:pt x="426" y="527"/>
                    <a:pt x="627" y="426"/>
                    <a:pt x="627" y="226"/>
                  </a:cubicBezTo>
                  <a:cubicBezTo>
                    <a:pt x="627" y="101"/>
                    <a:pt x="426" y="0"/>
                    <a:pt x="3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14" name="Google Shape;13441;p72">
              <a:extLst>
                <a:ext uri="{FF2B5EF4-FFF2-40B4-BE49-F238E27FC236}">
                  <a16:creationId xmlns:a16="http://schemas.microsoft.com/office/drawing/2014/main" id="{C0ED4F3D-AD95-45C7-B2FC-3DF62A3F231B}"/>
                </a:ext>
              </a:extLst>
            </p:cNvPr>
            <p:cNvSpPr/>
            <p:nvPr/>
          </p:nvSpPr>
          <p:spPr>
            <a:xfrm>
              <a:off x="3294625" y="1157300"/>
              <a:ext cx="18825" cy="13175"/>
            </a:xfrm>
            <a:custGeom>
              <a:avLst/>
              <a:gdLst/>
              <a:ahLst/>
              <a:cxnLst/>
              <a:rect l="l" t="t" r="r" b="b"/>
              <a:pathLst>
                <a:path w="753" h="527" extrusionOk="0">
                  <a:moveTo>
                    <a:pt x="327" y="0"/>
                  </a:moveTo>
                  <a:cubicBezTo>
                    <a:pt x="1" y="0"/>
                    <a:pt x="1" y="526"/>
                    <a:pt x="327" y="526"/>
                  </a:cubicBezTo>
                  <a:cubicBezTo>
                    <a:pt x="753" y="526"/>
                    <a:pt x="753" y="0"/>
                    <a:pt x="3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15" name="Google Shape;13442;p72">
              <a:extLst>
                <a:ext uri="{FF2B5EF4-FFF2-40B4-BE49-F238E27FC236}">
                  <a16:creationId xmlns:a16="http://schemas.microsoft.com/office/drawing/2014/main" id="{EDD437BA-0573-4E8A-BF04-6F37479BC58D}"/>
                </a:ext>
              </a:extLst>
            </p:cNvPr>
            <p:cNvSpPr/>
            <p:nvPr/>
          </p:nvSpPr>
          <p:spPr>
            <a:xfrm>
              <a:off x="3349775" y="1151650"/>
              <a:ext cx="10675" cy="8175"/>
            </a:xfrm>
            <a:custGeom>
              <a:avLst/>
              <a:gdLst/>
              <a:ahLst/>
              <a:cxnLst/>
              <a:rect l="l" t="t" r="r" b="b"/>
              <a:pathLst>
                <a:path w="427" h="327" extrusionOk="0">
                  <a:moveTo>
                    <a:pt x="201" y="1"/>
                  </a:moveTo>
                  <a:cubicBezTo>
                    <a:pt x="0" y="1"/>
                    <a:pt x="0" y="326"/>
                    <a:pt x="201" y="326"/>
                  </a:cubicBezTo>
                  <a:cubicBezTo>
                    <a:pt x="426" y="326"/>
                    <a:pt x="426" y="1"/>
                    <a:pt x="2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16" name="Google Shape;13443;p72">
              <a:extLst>
                <a:ext uri="{FF2B5EF4-FFF2-40B4-BE49-F238E27FC236}">
                  <a16:creationId xmlns:a16="http://schemas.microsoft.com/office/drawing/2014/main" id="{48FB7047-73BA-48CE-B33C-B248F3FC71C0}"/>
                </a:ext>
              </a:extLst>
            </p:cNvPr>
            <p:cNvSpPr/>
            <p:nvPr/>
          </p:nvSpPr>
          <p:spPr>
            <a:xfrm>
              <a:off x="3404275" y="1146650"/>
              <a:ext cx="13200" cy="13175"/>
            </a:xfrm>
            <a:custGeom>
              <a:avLst/>
              <a:gdLst/>
              <a:ahLst/>
              <a:cxnLst/>
              <a:rect l="l" t="t" r="r" b="b"/>
              <a:pathLst>
                <a:path w="528" h="527" extrusionOk="0">
                  <a:moveTo>
                    <a:pt x="327" y="0"/>
                  </a:moveTo>
                  <a:cubicBezTo>
                    <a:pt x="226" y="0"/>
                    <a:pt x="226" y="0"/>
                    <a:pt x="126" y="100"/>
                  </a:cubicBezTo>
                  <a:cubicBezTo>
                    <a:pt x="1" y="100"/>
                    <a:pt x="126" y="201"/>
                    <a:pt x="1" y="326"/>
                  </a:cubicBezTo>
                  <a:cubicBezTo>
                    <a:pt x="1" y="426"/>
                    <a:pt x="1" y="426"/>
                    <a:pt x="126" y="426"/>
                  </a:cubicBezTo>
                  <a:lnTo>
                    <a:pt x="126" y="526"/>
                  </a:lnTo>
                  <a:lnTo>
                    <a:pt x="327" y="526"/>
                  </a:lnTo>
                  <a:cubicBezTo>
                    <a:pt x="427" y="526"/>
                    <a:pt x="527" y="426"/>
                    <a:pt x="527" y="201"/>
                  </a:cubicBezTo>
                  <a:cubicBezTo>
                    <a:pt x="527" y="100"/>
                    <a:pt x="427" y="0"/>
                    <a:pt x="3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17" name="Google Shape;13444;p72">
              <a:extLst>
                <a:ext uri="{FF2B5EF4-FFF2-40B4-BE49-F238E27FC236}">
                  <a16:creationId xmlns:a16="http://schemas.microsoft.com/office/drawing/2014/main" id="{7672E8D4-63A8-4CA8-B960-378060BBAFF0}"/>
                </a:ext>
              </a:extLst>
            </p:cNvPr>
            <p:cNvSpPr/>
            <p:nvPr/>
          </p:nvSpPr>
          <p:spPr>
            <a:xfrm>
              <a:off x="3446275" y="1151650"/>
              <a:ext cx="18175" cy="15700"/>
            </a:xfrm>
            <a:custGeom>
              <a:avLst/>
              <a:gdLst/>
              <a:ahLst/>
              <a:cxnLst/>
              <a:rect l="l" t="t" r="r" b="b"/>
              <a:pathLst>
                <a:path w="727" h="628" extrusionOk="0">
                  <a:moveTo>
                    <a:pt x="426" y="1"/>
                  </a:moveTo>
                  <a:cubicBezTo>
                    <a:pt x="0" y="126"/>
                    <a:pt x="0" y="627"/>
                    <a:pt x="426" y="627"/>
                  </a:cubicBezTo>
                  <a:lnTo>
                    <a:pt x="526" y="627"/>
                  </a:lnTo>
                  <a:cubicBezTo>
                    <a:pt x="727" y="627"/>
                    <a:pt x="727" y="527"/>
                    <a:pt x="727" y="326"/>
                  </a:cubicBezTo>
                  <a:cubicBezTo>
                    <a:pt x="727" y="226"/>
                    <a:pt x="727" y="1"/>
                    <a:pt x="5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18" name="Google Shape;13445;p72">
              <a:extLst>
                <a:ext uri="{FF2B5EF4-FFF2-40B4-BE49-F238E27FC236}">
                  <a16:creationId xmlns:a16="http://schemas.microsoft.com/office/drawing/2014/main" id="{F9A2C3F4-C629-43BC-858C-02AF6BA980F4}"/>
                </a:ext>
              </a:extLst>
            </p:cNvPr>
            <p:cNvSpPr/>
            <p:nvPr/>
          </p:nvSpPr>
          <p:spPr>
            <a:xfrm>
              <a:off x="3490750" y="1135975"/>
              <a:ext cx="10675" cy="10700"/>
            </a:xfrm>
            <a:custGeom>
              <a:avLst/>
              <a:gdLst/>
              <a:ahLst/>
              <a:cxnLst/>
              <a:rect l="l" t="t" r="r" b="b"/>
              <a:pathLst>
                <a:path w="427" h="428" extrusionOk="0">
                  <a:moveTo>
                    <a:pt x="201" y="1"/>
                  </a:moveTo>
                  <a:cubicBezTo>
                    <a:pt x="101" y="1"/>
                    <a:pt x="1" y="126"/>
                    <a:pt x="1" y="227"/>
                  </a:cubicBezTo>
                  <a:cubicBezTo>
                    <a:pt x="1" y="327"/>
                    <a:pt x="101" y="327"/>
                    <a:pt x="101" y="427"/>
                  </a:cubicBezTo>
                  <a:lnTo>
                    <a:pt x="201" y="427"/>
                  </a:lnTo>
                  <a:cubicBezTo>
                    <a:pt x="301" y="427"/>
                    <a:pt x="427" y="227"/>
                    <a:pt x="301" y="126"/>
                  </a:cubicBezTo>
                  <a:lnTo>
                    <a:pt x="201" y="1"/>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19" name="Google Shape;13446;p72">
              <a:extLst>
                <a:ext uri="{FF2B5EF4-FFF2-40B4-BE49-F238E27FC236}">
                  <a16:creationId xmlns:a16="http://schemas.microsoft.com/office/drawing/2014/main" id="{30AC1785-55D6-405F-B8C2-7D902F1DAE2C}"/>
                </a:ext>
              </a:extLst>
            </p:cNvPr>
            <p:cNvSpPr/>
            <p:nvPr/>
          </p:nvSpPr>
          <p:spPr>
            <a:xfrm>
              <a:off x="3540250" y="1144125"/>
              <a:ext cx="13175" cy="10675"/>
            </a:xfrm>
            <a:custGeom>
              <a:avLst/>
              <a:gdLst/>
              <a:ahLst/>
              <a:cxnLst/>
              <a:rect l="l" t="t" r="r" b="b"/>
              <a:pathLst>
                <a:path w="527" h="427" extrusionOk="0">
                  <a:moveTo>
                    <a:pt x="326" y="1"/>
                  </a:moveTo>
                  <a:cubicBezTo>
                    <a:pt x="201" y="1"/>
                    <a:pt x="101" y="1"/>
                    <a:pt x="0" y="101"/>
                  </a:cubicBezTo>
                  <a:cubicBezTo>
                    <a:pt x="0" y="302"/>
                    <a:pt x="101" y="427"/>
                    <a:pt x="326" y="427"/>
                  </a:cubicBezTo>
                  <a:cubicBezTo>
                    <a:pt x="326" y="427"/>
                    <a:pt x="427" y="427"/>
                    <a:pt x="427" y="302"/>
                  </a:cubicBezTo>
                  <a:cubicBezTo>
                    <a:pt x="527" y="201"/>
                    <a:pt x="527" y="101"/>
                    <a:pt x="527" y="101"/>
                  </a:cubicBezTo>
                  <a:lnTo>
                    <a:pt x="427" y="101"/>
                  </a:lnTo>
                  <a:cubicBezTo>
                    <a:pt x="427" y="1"/>
                    <a:pt x="326" y="1"/>
                    <a:pt x="3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20" name="Google Shape;13447;p72">
              <a:extLst>
                <a:ext uri="{FF2B5EF4-FFF2-40B4-BE49-F238E27FC236}">
                  <a16:creationId xmlns:a16="http://schemas.microsoft.com/office/drawing/2014/main" id="{8D16349D-77C0-414E-8E84-9869F20D6480}"/>
                </a:ext>
              </a:extLst>
            </p:cNvPr>
            <p:cNvSpPr/>
            <p:nvPr/>
          </p:nvSpPr>
          <p:spPr>
            <a:xfrm>
              <a:off x="3589750" y="1117825"/>
              <a:ext cx="15675" cy="13175"/>
            </a:xfrm>
            <a:custGeom>
              <a:avLst/>
              <a:gdLst/>
              <a:ahLst/>
              <a:cxnLst/>
              <a:rect l="l" t="t" r="r" b="b"/>
              <a:pathLst>
                <a:path w="627" h="527" extrusionOk="0">
                  <a:moveTo>
                    <a:pt x="326" y="0"/>
                  </a:moveTo>
                  <a:cubicBezTo>
                    <a:pt x="0" y="0"/>
                    <a:pt x="0" y="526"/>
                    <a:pt x="326" y="526"/>
                  </a:cubicBezTo>
                  <a:cubicBezTo>
                    <a:pt x="627" y="526"/>
                    <a:pt x="627" y="0"/>
                    <a:pt x="326"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21" name="Google Shape;13448;p72">
              <a:extLst>
                <a:ext uri="{FF2B5EF4-FFF2-40B4-BE49-F238E27FC236}">
                  <a16:creationId xmlns:a16="http://schemas.microsoft.com/office/drawing/2014/main" id="{A7B9457F-606D-4152-8443-7AE739FBA844}"/>
                </a:ext>
              </a:extLst>
            </p:cNvPr>
            <p:cNvSpPr/>
            <p:nvPr/>
          </p:nvSpPr>
          <p:spPr>
            <a:xfrm>
              <a:off x="3597900" y="1123450"/>
              <a:ext cx="25" cy="2525"/>
            </a:xfrm>
            <a:custGeom>
              <a:avLst/>
              <a:gdLst/>
              <a:ahLst/>
              <a:cxnLst/>
              <a:rect l="l" t="t" r="r" b="b"/>
              <a:pathLst>
                <a:path w="1" h="101" extrusionOk="0">
                  <a:moveTo>
                    <a:pt x="0" y="1"/>
                  </a:moveTo>
                  <a:lnTo>
                    <a:pt x="0" y="101"/>
                  </a:lnTo>
                  <a:close/>
                </a:path>
              </a:pathLst>
            </a:custGeom>
            <a:solidFill>
              <a:srgbClr val="B8D0E9"/>
            </a:solidFill>
            <a:ln>
              <a:noFill/>
            </a:ln>
          </p:spPr>
          <p:txBody>
            <a:bodyPr spcFirstLastPara="1" wrap="square" lIns="182850" tIns="182850" rIns="182850" bIns="182850" anchor="ctr" anchorCtr="0">
              <a:noAutofit/>
            </a:bodyPr>
            <a:lstStyle/>
            <a:p>
              <a:endParaRPr sz="3600"/>
            </a:p>
          </p:txBody>
        </p:sp>
        <p:sp>
          <p:nvSpPr>
            <p:cNvPr id="122" name="Google Shape;13449;p72">
              <a:extLst>
                <a:ext uri="{FF2B5EF4-FFF2-40B4-BE49-F238E27FC236}">
                  <a16:creationId xmlns:a16="http://schemas.microsoft.com/office/drawing/2014/main" id="{0BA3DCCF-75CE-4AF6-B2CC-B22E4345DDE3}"/>
                </a:ext>
              </a:extLst>
            </p:cNvPr>
            <p:cNvSpPr/>
            <p:nvPr/>
          </p:nvSpPr>
          <p:spPr>
            <a:xfrm>
              <a:off x="2788375" y="1525075"/>
              <a:ext cx="15675" cy="13200"/>
            </a:xfrm>
            <a:custGeom>
              <a:avLst/>
              <a:gdLst/>
              <a:ahLst/>
              <a:cxnLst/>
              <a:rect l="l" t="t" r="r" b="b"/>
              <a:pathLst>
                <a:path w="627" h="528" extrusionOk="0">
                  <a:moveTo>
                    <a:pt x="326" y="1"/>
                  </a:moveTo>
                  <a:cubicBezTo>
                    <a:pt x="0" y="1"/>
                    <a:pt x="0" y="527"/>
                    <a:pt x="326" y="527"/>
                  </a:cubicBezTo>
                  <a:cubicBezTo>
                    <a:pt x="627" y="527"/>
                    <a:pt x="627" y="1"/>
                    <a:pt x="3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23" name="Google Shape;13450;p72">
              <a:extLst>
                <a:ext uri="{FF2B5EF4-FFF2-40B4-BE49-F238E27FC236}">
                  <a16:creationId xmlns:a16="http://schemas.microsoft.com/office/drawing/2014/main" id="{A0C21555-89EA-4BB9-A24D-4F2693CB7AD7}"/>
                </a:ext>
              </a:extLst>
            </p:cNvPr>
            <p:cNvSpPr/>
            <p:nvPr/>
          </p:nvSpPr>
          <p:spPr>
            <a:xfrm>
              <a:off x="2827850" y="1564550"/>
              <a:ext cx="20700" cy="15700"/>
            </a:xfrm>
            <a:custGeom>
              <a:avLst/>
              <a:gdLst/>
              <a:ahLst/>
              <a:cxnLst/>
              <a:rect l="l" t="t" r="r" b="b"/>
              <a:pathLst>
                <a:path w="828" h="628" extrusionOk="0">
                  <a:moveTo>
                    <a:pt x="401" y="1"/>
                  </a:moveTo>
                  <a:cubicBezTo>
                    <a:pt x="201" y="1"/>
                    <a:pt x="201" y="101"/>
                    <a:pt x="100" y="201"/>
                  </a:cubicBezTo>
                  <a:cubicBezTo>
                    <a:pt x="0" y="302"/>
                    <a:pt x="0" y="402"/>
                    <a:pt x="100" y="527"/>
                  </a:cubicBezTo>
                  <a:cubicBezTo>
                    <a:pt x="201" y="527"/>
                    <a:pt x="301" y="628"/>
                    <a:pt x="401" y="628"/>
                  </a:cubicBezTo>
                  <a:cubicBezTo>
                    <a:pt x="401" y="628"/>
                    <a:pt x="501" y="527"/>
                    <a:pt x="627" y="527"/>
                  </a:cubicBezTo>
                  <a:cubicBezTo>
                    <a:pt x="827" y="402"/>
                    <a:pt x="727" y="1"/>
                    <a:pt x="401"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24" name="Google Shape;13451;p72">
              <a:extLst>
                <a:ext uri="{FF2B5EF4-FFF2-40B4-BE49-F238E27FC236}">
                  <a16:creationId xmlns:a16="http://schemas.microsoft.com/office/drawing/2014/main" id="{1F562DE0-42F6-4406-B096-D4CDC9DB32AE}"/>
                </a:ext>
              </a:extLst>
            </p:cNvPr>
            <p:cNvSpPr/>
            <p:nvPr/>
          </p:nvSpPr>
          <p:spPr>
            <a:xfrm>
              <a:off x="2887375" y="1574575"/>
              <a:ext cx="8150" cy="5675"/>
            </a:xfrm>
            <a:custGeom>
              <a:avLst/>
              <a:gdLst/>
              <a:ahLst/>
              <a:cxnLst/>
              <a:rect l="l" t="t" r="r" b="b"/>
              <a:pathLst>
                <a:path w="326" h="227" extrusionOk="0">
                  <a:moveTo>
                    <a:pt x="226" y="1"/>
                  </a:moveTo>
                  <a:cubicBezTo>
                    <a:pt x="125" y="1"/>
                    <a:pt x="125" y="126"/>
                    <a:pt x="0" y="126"/>
                  </a:cubicBezTo>
                  <a:lnTo>
                    <a:pt x="0" y="227"/>
                  </a:lnTo>
                  <a:cubicBezTo>
                    <a:pt x="125" y="126"/>
                    <a:pt x="226" y="1"/>
                    <a:pt x="326"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125" name="Google Shape;13452;p72">
              <a:extLst>
                <a:ext uri="{FF2B5EF4-FFF2-40B4-BE49-F238E27FC236}">
                  <a16:creationId xmlns:a16="http://schemas.microsoft.com/office/drawing/2014/main" id="{7342AE9C-C39E-49EF-B60E-CA04F0A99DDC}"/>
                </a:ext>
              </a:extLst>
            </p:cNvPr>
            <p:cNvSpPr/>
            <p:nvPr/>
          </p:nvSpPr>
          <p:spPr>
            <a:xfrm>
              <a:off x="2887375" y="1574575"/>
              <a:ext cx="13175" cy="10675"/>
            </a:xfrm>
            <a:custGeom>
              <a:avLst/>
              <a:gdLst/>
              <a:ahLst/>
              <a:cxnLst/>
              <a:rect l="l" t="t" r="r" b="b"/>
              <a:pathLst>
                <a:path w="527" h="427" extrusionOk="0">
                  <a:moveTo>
                    <a:pt x="326" y="1"/>
                  </a:moveTo>
                  <a:cubicBezTo>
                    <a:pt x="226" y="1"/>
                    <a:pt x="125" y="126"/>
                    <a:pt x="0" y="227"/>
                  </a:cubicBezTo>
                  <a:cubicBezTo>
                    <a:pt x="0" y="327"/>
                    <a:pt x="0" y="327"/>
                    <a:pt x="125" y="327"/>
                  </a:cubicBezTo>
                  <a:cubicBezTo>
                    <a:pt x="125" y="427"/>
                    <a:pt x="226" y="427"/>
                    <a:pt x="326" y="427"/>
                  </a:cubicBezTo>
                  <a:cubicBezTo>
                    <a:pt x="426" y="427"/>
                    <a:pt x="526" y="327"/>
                    <a:pt x="526" y="227"/>
                  </a:cubicBezTo>
                  <a:cubicBezTo>
                    <a:pt x="526" y="126"/>
                    <a:pt x="426" y="1"/>
                    <a:pt x="3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26" name="Google Shape;13453;p72">
              <a:extLst>
                <a:ext uri="{FF2B5EF4-FFF2-40B4-BE49-F238E27FC236}">
                  <a16:creationId xmlns:a16="http://schemas.microsoft.com/office/drawing/2014/main" id="{AACEF0C8-98C2-4BC8-A36F-E145D1103AA3}"/>
                </a:ext>
              </a:extLst>
            </p:cNvPr>
            <p:cNvSpPr/>
            <p:nvPr/>
          </p:nvSpPr>
          <p:spPr>
            <a:xfrm>
              <a:off x="2931850" y="1616575"/>
              <a:ext cx="5675" cy="25"/>
            </a:xfrm>
            <a:custGeom>
              <a:avLst/>
              <a:gdLst/>
              <a:ahLst/>
              <a:cxnLst/>
              <a:rect l="l" t="t" r="r" b="b"/>
              <a:pathLst>
                <a:path w="227" h="1" extrusionOk="0">
                  <a:moveTo>
                    <a:pt x="101" y="0"/>
                  </a:moveTo>
                  <a:cubicBezTo>
                    <a:pt x="1" y="0"/>
                    <a:pt x="1" y="0"/>
                    <a:pt x="101" y="0"/>
                  </a:cubicBezTo>
                  <a:cubicBezTo>
                    <a:pt x="226" y="0"/>
                    <a:pt x="226" y="0"/>
                    <a:pt x="1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27" name="Google Shape;13454;p72">
              <a:extLst>
                <a:ext uri="{FF2B5EF4-FFF2-40B4-BE49-F238E27FC236}">
                  <a16:creationId xmlns:a16="http://schemas.microsoft.com/office/drawing/2014/main" id="{3B67DDC5-08EC-4FC8-959F-2833D762A5EB}"/>
                </a:ext>
              </a:extLst>
            </p:cNvPr>
            <p:cNvSpPr/>
            <p:nvPr/>
          </p:nvSpPr>
          <p:spPr>
            <a:xfrm>
              <a:off x="2971325" y="1650400"/>
              <a:ext cx="18200" cy="13175"/>
            </a:xfrm>
            <a:custGeom>
              <a:avLst/>
              <a:gdLst/>
              <a:ahLst/>
              <a:cxnLst/>
              <a:rect l="l" t="t" r="r" b="b"/>
              <a:pathLst>
                <a:path w="728" h="527" extrusionOk="0">
                  <a:moveTo>
                    <a:pt x="301" y="1"/>
                  </a:moveTo>
                  <a:cubicBezTo>
                    <a:pt x="201" y="1"/>
                    <a:pt x="101" y="1"/>
                    <a:pt x="101" y="101"/>
                  </a:cubicBezTo>
                  <a:lnTo>
                    <a:pt x="0" y="226"/>
                  </a:lnTo>
                  <a:lnTo>
                    <a:pt x="0" y="326"/>
                  </a:lnTo>
                  <a:cubicBezTo>
                    <a:pt x="0" y="527"/>
                    <a:pt x="101" y="527"/>
                    <a:pt x="201" y="527"/>
                  </a:cubicBezTo>
                  <a:cubicBezTo>
                    <a:pt x="301" y="527"/>
                    <a:pt x="401" y="527"/>
                    <a:pt x="527" y="427"/>
                  </a:cubicBezTo>
                  <a:cubicBezTo>
                    <a:pt x="727" y="226"/>
                    <a:pt x="527" y="1"/>
                    <a:pt x="301"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28" name="Google Shape;13455;p72">
              <a:extLst>
                <a:ext uri="{FF2B5EF4-FFF2-40B4-BE49-F238E27FC236}">
                  <a16:creationId xmlns:a16="http://schemas.microsoft.com/office/drawing/2014/main" id="{3D78703D-9F1C-43DB-A1E7-E9E0F27000C4}"/>
                </a:ext>
              </a:extLst>
            </p:cNvPr>
            <p:cNvSpPr/>
            <p:nvPr/>
          </p:nvSpPr>
          <p:spPr>
            <a:xfrm>
              <a:off x="3031475" y="1661050"/>
              <a:ext cx="7550" cy="5050"/>
            </a:xfrm>
            <a:custGeom>
              <a:avLst/>
              <a:gdLst/>
              <a:ahLst/>
              <a:cxnLst/>
              <a:rect l="l" t="t" r="r" b="b"/>
              <a:pathLst>
                <a:path w="302" h="202" extrusionOk="0">
                  <a:moveTo>
                    <a:pt x="301" y="1"/>
                  </a:moveTo>
                  <a:cubicBezTo>
                    <a:pt x="201" y="1"/>
                    <a:pt x="101" y="101"/>
                    <a:pt x="0" y="201"/>
                  </a:cubicBezTo>
                  <a:cubicBezTo>
                    <a:pt x="101" y="101"/>
                    <a:pt x="201" y="101"/>
                    <a:pt x="301"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129" name="Google Shape;13456;p72">
              <a:extLst>
                <a:ext uri="{FF2B5EF4-FFF2-40B4-BE49-F238E27FC236}">
                  <a16:creationId xmlns:a16="http://schemas.microsoft.com/office/drawing/2014/main" id="{7BE2C4B8-603A-4578-AE95-99C6C16C40D8}"/>
                </a:ext>
              </a:extLst>
            </p:cNvPr>
            <p:cNvSpPr/>
            <p:nvPr/>
          </p:nvSpPr>
          <p:spPr>
            <a:xfrm>
              <a:off x="3025825" y="1661050"/>
              <a:ext cx="21350" cy="15700"/>
            </a:xfrm>
            <a:custGeom>
              <a:avLst/>
              <a:gdLst/>
              <a:ahLst/>
              <a:cxnLst/>
              <a:rect l="l" t="t" r="r" b="b"/>
              <a:pathLst>
                <a:path w="854" h="628" extrusionOk="0">
                  <a:moveTo>
                    <a:pt x="527" y="1"/>
                  </a:moveTo>
                  <a:cubicBezTo>
                    <a:pt x="427" y="101"/>
                    <a:pt x="327" y="101"/>
                    <a:pt x="226" y="201"/>
                  </a:cubicBezTo>
                  <a:cubicBezTo>
                    <a:pt x="1" y="427"/>
                    <a:pt x="226" y="627"/>
                    <a:pt x="527" y="627"/>
                  </a:cubicBezTo>
                  <a:cubicBezTo>
                    <a:pt x="627" y="627"/>
                    <a:pt x="627" y="627"/>
                    <a:pt x="728" y="527"/>
                  </a:cubicBezTo>
                  <a:lnTo>
                    <a:pt x="853" y="427"/>
                  </a:lnTo>
                  <a:cubicBezTo>
                    <a:pt x="853" y="301"/>
                    <a:pt x="853" y="201"/>
                    <a:pt x="728" y="101"/>
                  </a:cubicBezTo>
                  <a:cubicBezTo>
                    <a:pt x="728" y="1"/>
                    <a:pt x="627" y="1"/>
                    <a:pt x="5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30" name="Google Shape;13457;p72">
              <a:extLst>
                <a:ext uri="{FF2B5EF4-FFF2-40B4-BE49-F238E27FC236}">
                  <a16:creationId xmlns:a16="http://schemas.microsoft.com/office/drawing/2014/main" id="{C406AC65-FDBE-4CC5-ACE3-9323B1BEAF23}"/>
                </a:ext>
              </a:extLst>
            </p:cNvPr>
            <p:cNvSpPr/>
            <p:nvPr/>
          </p:nvSpPr>
          <p:spPr>
            <a:xfrm>
              <a:off x="3096650" y="1676725"/>
              <a:ext cx="2525" cy="2525"/>
            </a:xfrm>
            <a:custGeom>
              <a:avLst/>
              <a:gdLst/>
              <a:ahLst/>
              <a:cxnLst/>
              <a:rect l="l" t="t" r="r" b="b"/>
              <a:pathLst>
                <a:path w="101" h="101" extrusionOk="0">
                  <a:moveTo>
                    <a:pt x="0" y="0"/>
                  </a:moveTo>
                  <a:cubicBezTo>
                    <a:pt x="0" y="35"/>
                    <a:pt x="12" y="58"/>
                    <a:pt x="28" y="73"/>
                  </a:cubicBezTo>
                  <a:lnTo>
                    <a:pt x="28" y="73"/>
                  </a:lnTo>
                  <a:cubicBezTo>
                    <a:pt x="0" y="43"/>
                    <a:pt x="0" y="1"/>
                    <a:pt x="0" y="0"/>
                  </a:cubicBezTo>
                  <a:close/>
                  <a:moveTo>
                    <a:pt x="28" y="73"/>
                  </a:moveTo>
                  <a:cubicBezTo>
                    <a:pt x="43" y="88"/>
                    <a:pt x="65" y="100"/>
                    <a:pt x="100" y="100"/>
                  </a:cubicBezTo>
                  <a:cubicBezTo>
                    <a:pt x="100" y="100"/>
                    <a:pt x="58" y="100"/>
                    <a:pt x="28" y="73"/>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131" name="Google Shape;13458;p72">
              <a:extLst>
                <a:ext uri="{FF2B5EF4-FFF2-40B4-BE49-F238E27FC236}">
                  <a16:creationId xmlns:a16="http://schemas.microsoft.com/office/drawing/2014/main" id="{D0AFAC99-5D60-41BF-A7AB-83C491977093}"/>
                </a:ext>
              </a:extLst>
            </p:cNvPr>
            <p:cNvSpPr/>
            <p:nvPr/>
          </p:nvSpPr>
          <p:spPr>
            <a:xfrm>
              <a:off x="3096650" y="1668575"/>
              <a:ext cx="15675" cy="13175"/>
            </a:xfrm>
            <a:custGeom>
              <a:avLst/>
              <a:gdLst/>
              <a:ahLst/>
              <a:cxnLst/>
              <a:rect l="l" t="t" r="r" b="b"/>
              <a:pathLst>
                <a:path w="627" h="527" extrusionOk="0">
                  <a:moveTo>
                    <a:pt x="201" y="0"/>
                  </a:moveTo>
                  <a:cubicBezTo>
                    <a:pt x="201" y="0"/>
                    <a:pt x="100" y="0"/>
                    <a:pt x="100" y="126"/>
                  </a:cubicBezTo>
                  <a:cubicBezTo>
                    <a:pt x="100" y="126"/>
                    <a:pt x="0" y="226"/>
                    <a:pt x="0" y="326"/>
                  </a:cubicBezTo>
                  <a:cubicBezTo>
                    <a:pt x="0" y="426"/>
                    <a:pt x="100" y="426"/>
                    <a:pt x="100" y="426"/>
                  </a:cubicBezTo>
                  <a:cubicBezTo>
                    <a:pt x="100" y="527"/>
                    <a:pt x="201" y="527"/>
                    <a:pt x="201" y="527"/>
                  </a:cubicBezTo>
                  <a:lnTo>
                    <a:pt x="301" y="527"/>
                  </a:lnTo>
                  <a:cubicBezTo>
                    <a:pt x="627" y="426"/>
                    <a:pt x="627" y="126"/>
                    <a:pt x="301"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32" name="Google Shape;13459;p72">
              <a:extLst>
                <a:ext uri="{FF2B5EF4-FFF2-40B4-BE49-F238E27FC236}">
                  <a16:creationId xmlns:a16="http://schemas.microsoft.com/office/drawing/2014/main" id="{54ECD9B8-1AE8-46B1-A573-9F875AAC8206}"/>
                </a:ext>
              </a:extLst>
            </p:cNvPr>
            <p:cNvSpPr/>
            <p:nvPr/>
          </p:nvSpPr>
          <p:spPr>
            <a:xfrm>
              <a:off x="3161800" y="1656050"/>
              <a:ext cx="18200" cy="15675"/>
            </a:xfrm>
            <a:custGeom>
              <a:avLst/>
              <a:gdLst/>
              <a:ahLst/>
              <a:cxnLst/>
              <a:rect l="l" t="t" r="r" b="b"/>
              <a:pathLst>
                <a:path w="728" h="627" extrusionOk="0">
                  <a:moveTo>
                    <a:pt x="301" y="0"/>
                  </a:moveTo>
                  <a:cubicBezTo>
                    <a:pt x="201" y="0"/>
                    <a:pt x="1" y="100"/>
                    <a:pt x="1" y="301"/>
                  </a:cubicBezTo>
                  <a:cubicBezTo>
                    <a:pt x="1" y="501"/>
                    <a:pt x="201" y="627"/>
                    <a:pt x="301" y="627"/>
                  </a:cubicBezTo>
                  <a:cubicBezTo>
                    <a:pt x="427" y="627"/>
                    <a:pt x="527" y="501"/>
                    <a:pt x="527" y="501"/>
                  </a:cubicBezTo>
                  <a:cubicBezTo>
                    <a:pt x="727" y="401"/>
                    <a:pt x="627" y="201"/>
                    <a:pt x="627" y="100"/>
                  </a:cubicBezTo>
                  <a:lnTo>
                    <a:pt x="527" y="100"/>
                  </a:lnTo>
                  <a:cubicBezTo>
                    <a:pt x="527" y="100"/>
                    <a:pt x="427" y="0"/>
                    <a:pt x="3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33" name="Google Shape;13460;p72">
              <a:extLst>
                <a:ext uri="{FF2B5EF4-FFF2-40B4-BE49-F238E27FC236}">
                  <a16:creationId xmlns:a16="http://schemas.microsoft.com/office/drawing/2014/main" id="{3ABFC778-C75E-4E02-B64C-AA4995A9C6F8}"/>
                </a:ext>
              </a:extLst>
            </p:cNvPr>
            <p:cNvSpPr/>
            <p:nvPr/>
          </p:nvSpPr>
          <p:spPr>
            <a:xfrm>
              <a:off x="3206300" y="1637250"/>
              <a:ext cx="13175" cy="8175"/>
            </a:xfrm>
            <a:custGeom>
              <a:avLst/>
              <a:gdLst/>
              <a:ahLst/>
              <a:cxnLst/>
              <a:rect l="l" t="t" r="r" b="b"/>
              <a:pathLst>
                <a:path w="527" h="327" extrusionOk="0">
                  <a:moveTo>
                    <a:pt x="201" y="0"/>
                  </a:moveTo>
                  <a:cubicBezTo>
                    <a:pt x="100" y="0"/>
                    <a:pt x="0" y="126"/>
                    <a:pt x="0" y="226"/>
                  </a:cubicBezTo>
                  <a:lnTo>
                    <a:pt x="100" y="326"/>
                  </a:lnTo>
                  <a:lnTo>
                    <a:pt x="201" y="326"/>
                  </a:lnTo>
                  <a:cubicBezTo>
                    <a:pt x="401" y="326"/>
                    <a:pt x="526" y="126"/>
                    <a:pt x="3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34" name="Google Shape;13461;p72">
              <a:extLst>
                <a:ext uri="{FF2B5EF4-FFF2-40B4-BE49-F238E27FC236}">
                  <a16:creationId xmlns:a16="http://schemas.microsoft.com/office/drawing/2014/main" id="{6D95D568-3D42-4DE2-BE52-C927CF84AA2A}"/>
                </a:ext>
              </a:extLst>
            </p:cNvPr>
            <p:cNvSpPr/>
            <p:nvPr/>
          </p:nvSpPr>
          <p:spPr>
            <a:xfrm>
              <a:off x="3242625" y="1671700"/>
              <a:ext cx="15700" cy="12550"/>
            </a:xfrm>
            <a:custGeom>
              <a:avLst/>
              <a:gdLst/>
              <a:ahLst/>
              <a:cxnLst/>
              <a:rect l="l" t="t" r="r" b="b"/>
              <a:pathLst>
                <a:path w="628" h="502" extrusionOk="0">
                  <a:moveTo>
                    <a:pt x="326" y="1"/>
                  </a:moveTo>
                  <a:cubicBezTo>
                    <a:pt x="201" y="1"/>
                    <a:pt x="1" y="101"/>
                    <a:pt x="1" y="201"/>
                  </a:cubicBezTo>
                  <a:cubicBezTo>
                    <a:pt x="1" y="402"/>
                    <a:pt x="201" y="502"/>
                    <a:pt x="326" y="502"/>
                  </a:cubicBezTo>
                  <a:lnTo>
                    <a:pt x="527" y="502"/>
                  </a:lnTo>
                  <a:cubicBezTo>
                    <a:pt x="627" y="402"/>
                    <a:pt x="627" y="101"/>
                    <a:pt x="5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35" name="Google Shape;13462;p72">
              <a:extLst>
                <a:ext uri="{FF2B5EF4-FFF2-40B4-BE49-F238E27FC236}">
                  <a16:creationId xmlns:a16="http://schemas.microsoft.com/office/drawing/2014/main" id="{3EDEE9BA-EECB-4F25-80EA-34D0CE7E832C}"/>
                </a:ext>
              </a:extLst>
            </p:cNvPr>
            <p:cNvSpPr/>
            <p:nvPr/>
          </p:nvSpPr>
          <p:spPr>
            <a:xfrm>
              <a:off x="3294625" y="1689875"/>
              <a:ext cx="23850" cy="18200"/>
            </a:xfrm>
            <a:custGeom>
              <a:avLst/>
              <a:gdLst/>
              <a:ahLst/>
              <a:cxnLst/>
              <a:rect l="l" t="t" r="r" b="b"/>
              <a:pathLst>
                <a:path w="954" h="728" extrusionOk="0">
                  <a:moveTo>
                    <a:pt x="427" y="0"/>
                  </a:moveTo>
                  <a:cubicBezTo>
                    <a:pt x="1" y="101"/>
                    <a:pt x="1" y="527"/>
                    <a:pt x="327" y="627"/>
                  </a:cubicBezTo>
                  <a:cubicBezTo>
                    <a:pt x="427" y="727"/>
                    <a:pt x="527" y="727"/>
                    <a:pt x="527" y="727"/>
                  </a:cubicBezTo>
                  <a:cubicBezTo>
                    <a:pt x="753" y="727"/>
                    <a:pt x="853" y="627"/>
                    <a:pt x="853" y="401"/>
                  </a:cubicBezTo>
                  <a:cubicBezTo>
                    <a:pt x="953" y="401"/>
                    <a:pt x="953" y="301"/>
                    <a:pt x="853" y="201"/>
                  </a:cubicBezTo>
                  <a:cubicBezTo>
                    <a:pt x="853" y="101"/>
                    <a:pt x="753" y="0"/>
                    <a:pt x="5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36" name="Google Shape;13463;p72">
              <a:extLst>
                <a:ext uri="{FF2B5EF4-FFF2-40B4-BE49-F238E27FC236}">
                  <a16:creationId xmlns:a16="http://schemas.microsoft.com/office/drawing/2014/main" id="{A2E2B835-BBCD-4003-BA91-C739F2D10480}"/>
                </a:ext>
              </a:extLst>
            </p:cNvPr>
            <p:cNvSpPr/>
            <p:nvPr/>
          </p:nvSpPr>
          <p:spPr>
            <a:xfrm>
              <a:off x="3354775" y="1681725"/>
              <a:ext cx="18200" cy="15700"/>
            </a:xfrm>
            <a:custGeom>
              <a:avLst/>
              <a:gdLst/>
              <a:ahLst/>
              <a:cxnLst/>
              <a:rect l="l" t="t" r="r" b="b"/>
              <a:pathLst>
                <a:path w="728" h="628" extrusionOk="0">
                  <a:moveTo>
                    <a:pt x="427" y="1"/>
                  </a:moveTo>
                  <a:lnTo>
                    <a:pt x="327" y="101"/>
                  </a:lnTo>
                  <a:cubicBezTo>
                    <a:pt x="1" y="101"/>
                    <a:pt x="101" y="627"/>
                    <a:pt x="427" y="627"/>
                  </a:cubicBezTo>
                  <a:cubicBezTo>
                    <a:pt x="427" y="627"/>
                    <a:pt x="427" y="527"/>
                    <a:pt x="527" y="527"/>
                  </a:cubicBezTo>
                  <a:cubicBezTo>
                    <a:pt x="728" y="427"/>
                    <a:pt x="627" y="226"/>
                    <a:pt x="527" y="101"/>
                  </a:cubicBezTo>
                  <a:lnTo>
                    <a:pt x="427" y="1"/>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37" name="Google Shape;13464;p72">
              <a:extLst>
                <a:ext uri="{FF2B5EF4-FFF2-40B4-BE49-F238E27FC236}">
                  <a16:creationId xmlns:a16="http://schemas.microsoft.com/office/drawing/2014/main" id="{CFE54B85-D923-42DE-84D6-78B672BFA1F0}"/>
                </a:ext>
              </a:extLst>
            </p:cNvPr>
            <p:cNvSpPr/>
            <p:nvPr/>
          </p:nvSpPr>
          <p:spPr>
            <a:xfrm>
              <a:off x="3404275" y="1661050"/>
              <a:ext cx="5675" cy="10675"/>
            </a:xfrm>
            <a:custGeom>
              <a:avLst/>
              <a:gdLst/>
              <a:ahLst/>
              <a:cxnLst/>
              <a:rect l="l" t="t" r="r" b="b"/>
              <a:pathLst>
                <a:path w="227" h="427" extrusionOk="0">
                  <a:moveTo>
                    <a:pt x="226" y="1"/>
                  </a:moveTo>
                  <a:cubicBezTo>
                    <a:pt x="126" y="1"/>
                    <a:pt x="1" y="201"/>
                    <a:pt x="1" y="301"/>
                  </a:cubicBezTo>
                  <a:lnTo>
                    <a:pt x="1" y="427"/>
                  </a:lnTo>
                  <a:cubicBezTo>
                    <a:pt x="1" y="201"/>
                    <a:pt x="126" y="101"/>
                    <a:pt x="226"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138" name="Google Shape;13465;p72">
              <a:extLst>
                <a:ext uri="{FF2B5EF4-FFF2-40B4-BE49-F238E27FC236}">
                  <a16:creationId xmlns:a16="http://schemas.microsoft.com/office/drawing/2014/main" id="{7843C612-4DE2-4B3D-B29A-ECB37E9D3D92}"/>
                </a:ext>
              </a:extLst>
            </p:cNvPr>
            <p:cNvSpPr/>
            <p:nvPr/>
          </p:nvSpPr>
          <p:spPr>
            <a:xfrm>
              <a:off x="3404275" y="1661050"/>
              <a:ext cx="15700" cy="15700"/>
            </a:xfrm>
            <a:custGeom>
              <a:avLst/>
              <a:gdLst/>
              <a:ahLst/>
              <a:cxnLst/>
              <a:rect l="l" t="t" r="r" b="b"/>
              <a:pathLst>
                <a:path w="628" h="628" extrusionOk="0">
                  <a:moveTo>
                    <a:pt x="226" y="1"/>
                  </a:moveTo>
                  <a:cubicBezTo>
                    <a:pt x="126" y="101"/>
                    <a:pt x="1" y="201"/>
                    <a:pt x="1" y="427"/>
                  </a:cubicBezTo>
                  <a:cubicBezTo>
                    <a:pt x="1" y="527"/>
                    <a:pt x="126" y="627"/>
                    <a:pt x="226" y="627"/>
                  </a:cubicBezTo>
                  <a:lnTo>
                    <a:pt x="327" y="627"/>
                  </a:lnTo>
                  <a:cubicBezTo>
                    <a:pt x="427" y="627"/>
                    <a:pt x="527" y="527"/>
                    <a:pt x="527" y="427"/>
                  </a:cubicBezTo>
                  <a:cubicBezTo>
                    <a:pt x="627" y="427"/>
                    <a:pt x="627" y="201"/>
                    <a:pt x="527" y="201"/>
                  </a:cubicBezTo>
                  <a:cubicBezTo>
                    <a:pt x="527" y="101"/>
                    <a:pt x="427" y="101"/>
                    <a:pt x="3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39" name="Google Shape;13466;p72">
              <a:extLst>
                <a:ext uri="{FF2B5EF4-FFF2-40B4-BE49-F238E27FC236}">
                  <a16:creationId xmlns:a16="http://schemas.microsoft.com/office/drawing/2014/main" id="{0741BB93-A61E-46AD-A854-146F5F65DA50}"/>
                </a:ext>
              </a:extLst>
            </p:cNvPr>
            <p:cNvSpPr/>
            <p:nvPr/>
          </p:nvSpPr>
          <p:spPr>
            <a:xfrm>
              <a:off x="3451275" y="1624700"/>
              <a:ext cx="8175" cy="5050"/>
            </a:xfrm>
            <a:custGeom>
              <a:avLst/>
              <a:gdLst/>
              <a:ahLst/>
              <a:cxnLst/>
              <a:rect l="l" t="t" r="r" b="b"/>
              <a:pathLst>
                <a:path w="327" h="202" extrusionOk="0">
                  <a:moveTo>
                    <a:pt x="126" y="1"/>
                  </a:moveTo>
                  <a:cubicBezTo>
                    <a:pt x="1" y="1"/>
                    <a:pt x="1" y="201"/>
                    <a:pt x="126" y="201"/>
                  </a:cubicBezTo>
                  <a:cubicBezTo>
                    <a:pt x="326" y="201"/>
                    <a:pt x="326" y="1"/>
                    <a:pt x="1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40" name="Google Shape;13467;p72">
              <a:extLst>
                <a:ext uri="{FF2B5EF4-FFF2-40B4-BE49-F238E27FC236}">
                  <a16:creationId xmlns:a16="http://schemas.microsoft.com/office/drawing/2014/main" id="{EDA45C2C-3A94-4530-94D0-759DAE6B93E1}"/>
                </a:ext>
              </a:extLst>
            </p:cNvPr>
            <p:cNvSpPr/>
            <p:nvPr/>
          </p:nvSpPr>
          <p:spPr>
            <a:xfrm>
              <a:off x="3501400" y="1652900"/>
              <a:ext cx="5050" cy="5675"/>
            </a:xfrm>
            <a:custGeom>
              <a:avLst/>
              <a:gdLst/>
              <a:ahLst/>
              <a:cxnLst/>
              <a:rect l="l" t="t" r="r" b="b"/>
              <a:pathLst>
                <a:path w="202" h="227" extrusionOk="0">
                  <a:moveTo>
                    <a:pt x="101" y="1"/>
                  </a:moveTo>
                  <a:cubicBezTo>
                    <a:pt x="1" y="1"/>
                    <a:pt x="1" y="226"/>
                    <a:pt x="101" y="226"/>
                  </a:cubicBezTo>
                  <a:cubicBezTo>
                    <a:pt x="201" y="226"/>
                    <a:pt x="201" y="1"/>
                    <a:pt x="1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41" name="Google Shape;13468;p72">
              <a:extLst>
                <a:ext uri="{FF2B5EF4-FFF2-40B4-BE49-F238E27FC236}">
                  <a16:creationId xmlns:a16="http://schemas.microsoft.com/office/drawing/2014/main" id="{440ABF19-16E8-4B5D-8EAA-628F5C677E23}"/>
                </a:ext>
              </a:extLst>
            </p:cNvPr>
            <p:cNvSpPr/>
            <p:nvPr/>
          </p:nvSpPr>
          <p:spPr>
            <a:xfrm>
              <a:off x="3569075" y="1634725"/>
              <a:ext cx="23200" cy="18200"/>
            </a:xfrm>
            <a:custGeom>
              <a:avLst/>
              <a:gdLst/>
              <a:ahLst/>
              <a:cxnLst/>
              <a:rect l="l" t="t" r="r" b="b"/>
              <a:pathLst>
                <a:path w="928" h="728" extrusionOk="0">
                  <a:moveTo>
                    <a:pt x="426" y="1"/>
                  </a:moveTo>
                  <a:cubicBezTo>
                    <a:pt x="301" y="1"/>
                    <a:pt x="201" y="1"/>
                    <a:pt x="201" y="101"/>
                  </a:cubicBezTo>
                  <a:lnTo>
                    <a:pt x="101" y="227"/>
                  </a:lnTo>
                  <a:lnTo>
                    <a:pt x="0" y="327"/>
                  </a:lnTo>
                  <a:cubicBezTo>
                    <a:pt x="0" y="527"/>
                    <a:pt x="101" y="728"/>
                    <a:pt x="301" y="728"/>
                  </a:cubicBezTo>
                  <a:cubicBezTo>
                    <a:pt x="527" y="728"/>
                    <a:pt x="627" y="628"/>
                    <a:pt x="727" y="527"/>
                  </a:cubicBezTo>
                  <a:cubicBezTo>
                    <a:pt x="928" y="327"/>
                    <a:pt x="627" y="1"/>
                    <a:pt x="4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42" name="Google Shape;13469;p72">
              <a:extLst>
                <a:ext uri="{FF2B5EF4-FFF2-40B4-BE49-F238E27FC236}">
                  <a16:creationId xmlns:a16="http://schemas.microsoft.com/office/drawing/2014/main" id="{39896F7A-628D-4123-847C-75155EB865BE}"/>
                </a:ext>
              </a:extLst>
            </p:cNvPr>
            <p:cNvSpPr/>
            <p:nvPr/>
          </p:nvSpPr>
          <p:spPr>
            <a:xfrm>
              <a:off x="3569075" y="1642875"/>
              <a:ext cx="25" cy="2550"/>
            </a:xfrm>
            <a:custGeom>
              <a:avLst/>
              <a:gdLst/>
              <a:ahLst/>
              <a:cxnLst/>
              <a:rect l="l" t="t" r="r" b="b"/>
              <a:pathLst>
                <a:path w="1" h="102" extrusionOk="0">
                  <a:moveTo>
                    <a:pt x="0" y="1"/>
                  </a:moveTo>
                  <a:lnTo>
                    <a:pt x="0" y="101"/>
                  </a:lnTo>
                  <a:lnTo>
                    <a:pt x="0" y="1"/>
                  </a:ln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43" name="Google Shape;13470;p72">
              <a:extLst>
                <a:ext uri="{FF2B5EF4-FFF2-40B4-BE49-F238E27FC236}">
                  <a16:creationId xmlns:a16="http://schemas.microsoft.com/office/drawing/2014/main" id="{BB0A785E-C654-4021-8DF3-67DEA04A05A2}"/>
                </a:ext>
              </a:extLst>
            </p:cNvPr>
            <p:cNvSpPr/>
            <p:nvPr/>
          </p:nvSpPr>
          <p:spPr>
            <a:xfrm>
              <a:off x="3618575" y="1616575"/>
              <a:ext cx="5025" cy="5025"/>
            </a:xfrm>
            <a:custGeom>
              <a:avLst/>
              <a:gdLst/>
              <a:ahLst/>
              <a:cxnLst/>
              <a:rect l="l" t="t" r="r" b="b"/>
              <a:pathLst>
                <a:path w="201" h="201" extrusionOk="0">
                  <a:moveTo>
                    <a:pt x="101" y="0"/>
                  </a:moveTo>
                  <a:cubicBezTo>
                    <a:pt x="0" y="0"/>
                    <a:pt x="0" y="201"/>
                    <a:pt x="101" y="201"/>
                  </a:cubicBezTo>
                  <a:cubicBezTo>
                    <a:pt x="201" y="201"/>
                    <a:pt x="201" y="0"/>
                    <a:pt x="1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44" name="Google Shape;13471;p72">
              <a:extLst>
                <a:ext uri="{FF2B5EF4-FFF2-40B4-BE49-F238E27FC236}">
                  <a16:creationId xmlns:a16="http://schemas.microsoft.com/office/drawing/2014/main" id="{DC23619C-FD9B-4E70-9D40-94AB4CA8006D}"/>
                </a:ext>
              </a:extLst>
            </p:cNvPr>
            <p:cNvSpPr/>
            <p:nvPr/>
          </p:nvSpPr>
          <p:spPr>
            <a:xfrm>
              <a:off x="3649900" y="1558925"/>
              <a:ext cx="5025" cy="3150"/>
            </a:xfrm>
            <a:custGeom>
              <a:avLst/>
              <a:gdLst/>
              <a:ahLst/>
              <a:cxnLst/>
              <a:rect l="l" t="t" r="r" b="b"/>
              <a:pathLst>
                <a:path w="201" h="126" extrusionOk="0">
                  <a:moveTo>
                    <a:pt x="101" y="0"/>
                  </a:moveTo>
                  <a:cubicBezTo>
                    <a:pt x="0" y="0"/>
                    <a:pt x="0" y="126"/>
                    <a:pt x="101" y="126"/>
                  </a:cubicBezTo>
                  <a:cubicBezTo>
                    <a:pt x="201" y="126"/>
                    <a:pt x="201" y="0"/>
                    <a:pt x="1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45" name="Google Shape;13472;p72">
              <a:extLst>
                <a:ext uri="{FF2B5EF4-FFF2-40B4-BE49-F238E27FC236}">
                  <a16:creationId xmlns:a16="http://schemas.microsoft.com/office/drawing/2014/main" id="{19079927-8504-4A5B-B22F-C7666A91A145}"/>
                </a:ext>
              </a:extLst>
            </p:cNvPr>
            <p:cNvSpPr/>
            <p:nvPr/>
          </p:nvSpPr>
          <p:spPr>
            <a:xfrm>
              <a:off x="3696900" y="1558925"/>
              <a:ext cx="5025" cy="3150"/>
            </a:xfrm>
            <a:custGeom>
              <a:avLst/>
              <a:gdLst/>
              <a:ahLst/>
              <a:cxnLst/>
              <a:rect l="l" t="t" r="r" b="b"/>
              <a:pathLst>
                <a:path w="201" h="126" extrusionOk="0">
                  <a:moveTo>
                    <a:pt x="100" y="0"/>
                  </a:moveTo>
                  <a:cubicBezTo>
                    <a:pt x="0" y="0"/>
                    <a:pt x="0" y="126"/>
                    <a:pt x="100" y="126"/>
                  </a:cubicBezTo>
                  <a:cubicBezTo>
                    <a:pt x="201" y="126"/>
                    <a:pt x="201" y="0"/>
                    <a:pt x="100"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46" name="Google Shape;13473;p72">
              <a:extLst>
                <a:ext uri="{FF2B5EF4-FFF2-40B4-BE49-F238E27FC236}">
                  <a16:creationId xmlns:a16="http://schemas.microsoft.com/office/drawing/2014/main" id="{E68BB855-2A6F-4E80-8C4E-D6E0CDE1B4BC}"/>
                </a:ext>
              </a:extLst>
            </p:cNvPr>
            <p:cNvSpPr/>
            <p:nvPr/>
          </p:nvSpPr>
          <p:spPr>
            <a:xfrm>
              <a:off x="3754525" y="1538250"/>
              <a:ext cx="15700" cy="10675"/>
            </a:xfrm>
            <a:custGeom>
              <a:avLst/>
              <a:gdLst/>
              <a:ahLst/>
              <a:cxnLst/>
              <a:rect l="l" t="t" r="r" b="b"/>
              <a:pathLst>
                <a:path w="628" h="427" extrusionOk="0">
                  <a:moveTo>
                    <a:pt x="302" y="0"/>
                  </a:moveTo>
                  <a:cubicBezTo>
                    <a:pt x="1" y="0"/>
                    <a:pt x="1" y="426"/>
                    <a:pt x="302" y="426"/>
                  </a:cubicBezTo>
                  <a:cubicBezTo>
                    <a:pt x="628" y="426"/>
                    <a:pt x="628" y="0"/>
                    <a:pt x="302"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147" name="Google Shape;13474;p72">
              <a:extLst>
                <a:ext uri="{FF2B5EF4-FFF2-40B4-BE49-F238E27FC236}">
                  <a16:creationId xmlns:a16="http://schemas.microsoft.com/office/drawing/2014/main" id="{8F10B5EB-031E-41BA-843C-113E9A894954}"/>
                </a:ext>
              </a:extLst>
            </p:cNvPr>
            <p:cNvSpPr/>
            <p:nvPr/>
          </p:nvSpPr>
          <p:spPr>
            <a:xfrm>
              <a:off x="2584725" y="1924850"/>
              <a:ext cx="31350" cy="23200"/>
            </a:xfrm>
            <a:custGeom>
              <a:avLst/>
              <a:gdLst/>
              <a:ahLst/>
              <a:cxnLst/>
              <a:rect l="l" t="t" r="r" b="b"/>
              <a:pathLst>
                <a:path w="1254" h="928" extrusionOk="0">
                  <a:moveTo>
                    <a:pt x="627" y="0"/>
                  </a:moveTo>
                  <a:cubicBezTo>
                    <a:pt x="327" y="0"/>
                    <a:pt x="1" y="401"/>
                    <a:pt x="327" y="727"/>
                  </a:cubicBezTo>
                  <a:cubicBezTo>
                    <a:pt x="427" y="827"/>
                    <a:pt x="527" y="927"/>
                    <a:pt x="627" y="927"/>
                  </a:cubicBezTo>
                  <a:cubicBezTo>
                    <a:pt x="953" y="927"/>
                    <a:pt x="1254" y="401"/>
                    <a:pt x="953" y="201"/>
                  </a:cubicBezTo>
                  <a:lnTo>
                    <a:pt x="828" y="201"/>
                  </a:lnTo>
                  <a:cubicBezTo>
                    <a:pt x="828" y="100"/>
                    <a:pt x="728" y="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48" name="Google Shape;13475;p72">
              <a:extLst>
                <a:ext uri="{FF2B5EF4-FFF2-40B4-BE49-F238E27FC236}">
                  <a16:creationId xmlns:a16="http://schemas.microsoft.com/office/drawing/2014/main" id="{AE31B47E-D2A1-431E-A20F-6F323FC41D52}"/>
                </a:ext>
              </a:extLst>
            </p:cNvPr>
            <p:cNvSpPr/>
            <p:nvPr/>
          </p:nvSpPr>
          <p:spPr>
            <a:xfrm>
              <a:off x="2660550" y="1940500"/>
              <a:ext cx="5025" cy="2525"/>
            </a:xfrm>
            <a:custGeom>
              <a:avLst/>
              <a:gdLst/>
              <a:ahLst/>
              <a:cxnLst/>
              <a:rect l="l" t="t" r="r" b="b"/>
              <a:pathLst>
                <a:path w="201" h="101" extrusionOk="0">
                  <a:moveTo>
                    <a:pt x="101" y="1"/>
                  </a:moveTo>
                  <a:cubicBezTo>
                    <a:pt x="0" y="1"/>
                    <a:pt x="0" y="101"/>
                    <a:pt x="101" y="101"/>
                  </a:cubicBezTo>
                  <a:cubicBezTo>
                    <a:pt x="201" y="101"/>
                    <a:pt x="201" y="1"/>
                    <a:pt x="1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49" name="Google Shape;13476;p72">
              <a:extLst>
                <a:ext uri="{FF2B5EF4-FFF2-40B4-BE49-F238E27FC236}">
                  <a16:creationId xmlns:a16="http://schemas.microsoft.com/office/drawing/2014/main" id="{A0925DF0-DB59-4DF7-89FB-8B14FFDBBF33}"/>
                </a:ext>
              </a:extLst>
            </p:cNvPr>
            <p:cNvSpPr/>
            <p:nvPr/>
          </p:nvSpPr>
          <p:spPr>
            <a:xfrm>
              <a:off x="2705025" y="1934875"/>
              <a:ext cx="13200" cy="10675"/>
            </a:xfrm>
            <a:custGeom>
              <a:avLst/>
              <a:gdLst/>
              <a:ahLst/>
              <a:cxnLst/>
              <a:rect l="l" t="t" r="r" b="b"/>
              <a:pathLst>
                <a:path w="528" h="427" extrusionOk="0">
                  <a:moveTo>
                    <a:pt x="302" y="0"/>
                  </a:moveTo>
                  <a:cubicBezTo>
                    <a:pt x="1" y="0"/>
                    <a:pt x="1" y="426"/>
                    <a:pt x="302" y="426"/>
                  </a:cubicBezTo>
                  <a:cubicBezTo>
                    <a:pt x="527" y="426"/>
                    <a:pt x="527" y="0"/>
                    <a:pt x="302"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50" name="Google Shape;13477;p72">
              <a:extLst>
                <a:ext uri="{FF2B5EF4-FFF2-40B4-BE49-F238E27FC236}">
                  <a16:creationId xmlns:a16="http://schemas.microsoft.com/office/drawing/2014/main" id="{66FD9EFB-2134-4350-BDAA-C8FA1B367E6A}"/>
                </a:ext>
              </a:extLst>
            </p:cNvPr>
            <p:cNvSpPr/>
            <p:nvPr/>
          </p:nvSpPr>
          <p:spPr>
            <a:xfrm>
              <a:off x="2752025" y="1929850"/>
              <a:ext cx="15700" cy="10675"/>
            </a:xfrm>
            <a:custGeom>
              <a:avLst/>
              <a:gdLst/>
              <a:ahLst/>
              <a:cxnLst/>
              <a:rect l="l" t="t" r="r" b="b"/>
              <a:pathLst>
                <a:path w="628" h="427" extrusionOk="0">
                  <a:moveTo>
                    <a:pt x="301" y="1"/>
                  </a:moveTo>
                  <a:cubicBezTo>
                    <a:pt x="101" y="1"/>
                    <a:pt x="0" y="427"/>
                    <a:pt x="301" y="427"/>
                  </a:cubicBezTo>
                  <a:cubicBezTo>
                    <a:pt x="627" y="427"/>
                    <a:pt x="627" y="1"/>
                    <a:pt x="3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51" name="Google Shape;13478;p72">
              <a:extLst>
                <a:ext uri="{FF2B5EF4-FFF2-40B4-BE49-F238E27FC236}">
                  <a16:creationId xmlns:a16="http://schemas.microsoft.com/office/drawing/2014/main" id="{C5FF40AB-0494-4C07-84DC-4B0ABDB14C30}"/>
                </a:ext>
              </a:extLst>
            </p:cNvPr>
            <p:cNvSpPr/>
            <p:nvPr/>
          </p:nvSpPr>
          <p:spPr>
            <a:xfrm>
              <a:off x="2757025" y="1966200"/>
              <a:ext cx="15700" cy="5650"/>
            </a:xfrm>
            <a:custGeom>
              <a:avLst/>
              <a:gdLst/>
              <a:ahLst/>
              <a:cxnLst/>
              <a:rect l="l" t="t" r="r" b="b"/>
              <a:pathLst>
                <a:path w="628" h="226" extrusionOk="0">
                  <a:moveTo>
                    <a:pt x="327" y="0"/>
                  </a:moveTo>
                  <a:cubicBezTo>
                    <a:pt x="201" y="0"/>
                    <a:pt x="101" y="125"/>
                    <a:pt x="1" y="226"/>
                  </a:cubicBezTo>
                  <a:cubicBezTo>
                    <a:pt x="101" y="125"/>
                    <a:pt x="201" y="125"/>
                    <a:pt x="327" y="125"/>
                  </a:cubicBezTo>
                  <a:lnTo>
                    <a:pt x="628" y="125"/>
                  </a:lnTo>
                  <a:cubicBezTo>
                    <a:pt x="628" y="0"/>
                    <a:pt x="427" y="0"/>
                    <a:pt x="327"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52" name="Google Shape;13479;p72">
              <a:extLst>
                <a:ext uri="{FF2B5EF4-FFF2-40B4-BE49-F238E27FC236}">
                  <a16:creationId xmlns:a16="http://schemas.microsoft.com/office/drawing/2014/main" id="{255EF0DE-14E8-434A-B50B-4322A29F7448}"/>
                </a:ext>
              </a:extLst>
            </p:cNvPr>
            <p:cNvSpPr/>
            <p:nvPr/>
          </p:nvSpPr>
          <p:spPr>
            <a:xfrm>
              <a:off x="2754525" y="1969325"/>
              <a:ext cx="20700" cy="18200"/>
            </a:xfrm>
            <a:custGeom>
              <a:avLst/>
              <a:gdLst/>
              <a:ahLst/>
              <a:cxnLst/>
              <a:rect l="l" t="t" r="r" b="b"/>
              <a:pathLst>
                <a:path w="828" h="728" extrusionOk="0">
                  <a:moveTo>
                    <a:pt x="427" y="0"/>
                  </a:moveTo>
                  <a:cubicBezTo>
                    <a:pt x="301" y="0"/>
                    <a:pt x="201" y="0"/>
                    <a:pt x="101" y="101"/>
                  </a:cubicBezTo>
                  <a:lnTo>
                    <a:pt x="101" y="201"/>
                  </a:lnTo>
                  <a:cubicBezTo>
                    <a:pt x="1" y="402"/>
                    <a:pt x="201" y="727"/>
                    <a:pt x="427" y="727"/>
                  </a:cubicBezTo>
                  <a:cubicBezTo>
                    <a:pt x="728" y="727"/>
                    <a:pt x="828" y="402"/>
                    <a:pt x="828" y="201"/>
                  </a:cubicBezTo>
                  <a:lnTo>
                    <a:pt x="828" y="101"/>
                  </a:lnTo>
                  <a:cubicBezTo>
                    <a:pt x="828" y="101"/>
                    <a:pt x="728" y="101"/>
                    <a:pt x="728"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53" name="Google Shape;13480;p72">
              <a:extLst>
                <a:ext uri="{FF2B5EF4-FFF2-40B4-BE49-F238E27FC236}">
                  <a16:creationId xmlns:a16="http://schemas.microsoft.com/office/drawing/2014/main" id="{F67E5A5A-4A85-42CB-BCF2-1568ABF0580A}"/>
                </a:ext>
              </a:extLst>
            </p:cNvPr>
            <p:cNvSpPr/>
            <p:nvPr/>
          </p:nvSpPr>
          <p:spPr>
            <a:xfrm>
              <a:off x="2806525" y="2000650"/>
              <a:ext cx="8175" cy="2525"/>
            </a:xfrm>
            <a:custGeom>
              <a:avLst/>
              <a:gdLst/>
              <a:ahLst/>
              <a:cxnLst/>
              <a:rect l="l" t="t" r="r" b="b"/>
              <a:pathLst>
                <a:path w="327" h="101" extrusionOk="0">
                  <a:moveTo>
                    <a:pt x="227" y="1"/>
                  </a:moveTo>
                  <a:cubicBezTo>
                    <a:pt x="101" y="1"/>
                    <a:pt x="101" y="101"/>
                    <a:pt x="1" y="101"/>
                  </a:cubicBezTo>
                  <a:lnTo>
                    <a:pt x="327" y="101"/>
                  </a:lnTo>
                  <a:lnTo>
                    <a:pt x="227" y="1"/>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54" name="Google Shape;13481;p72">
              <a:extLst>
                <a:ext uri="{FF2B5EF4-FFF2-40B4-BE49-F238E27FC236}">
                  <a16:creationId xmlns:a16="http://schemas.microsoft.com/office/drawing/2014/main" id="{21686A4D-DE5C-41F2-B069-63EF37F82D52}"/>
                </a:ext>
              </a:extLst>
            </p:cNvPr>
            <p:cNvSpPr/>
            <p:nvPr/>
          </p:nvSpPr>
          <p:spPr>
            <a:xfrm>
              <a:off x="2804025" y="2003150"/>
              <a:ext cx="13200" cy="7550"/>
            </a:xfrm>
            <a:custGeom>
              <a:avLst/>
              <a:gdLst/>
              <a:ahLst/>
              <a:cxnLst/>
              <a:rect l="l" t="t" r="r" b="b"/>
              <a:pathLst>
                <a:path w="528" h="302" extrusionOk="0">
                  <a:moveTo>
                    <a:pt x="101" y="1"/>
                  </a:moveTo>
                  <a:cubicBezTo>
                    <a:pt x="1" y="101"/>
                    <a:pt x="101" y="302"/>
                    <a:pt x="327" y="302"/>
                  </a:cubicBezTo>
                  <a:cubicBezTo>
                    <a:pt x="527" y="302"/>
                    <a:pt x="527" y="101"/>
                    <a:pt x="427"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55" name="Google Shape;13482;p72">
              <a:extLst>
                <a:ext uri="{FF2B5EF4-FFF2-40B4-BE49-F238E27FC236}">
                  <a16:creationId xmlns:a16="http://schemas.microsoft.com/office/drawing/2014/main" id="{059309F2-4701-4AF5-B4E8-A56BCF44AAC4}"/>
                </a:ext>
              </a:extLst>
            </p:cNvPr>
            <p:cNvSpPr/>
            <p:nvPr/>
          </p:nvSpPr>
          <p:spPr>
            <a:xfrm>
              <a:off x="2846000" y="2028850"/>
              <a:ext cx="23225" cy="21325"/>
            </a:xfrm>
            <a:custGeom>
              <a:avLst/>
              <a:gdLst/>
              <a:ahLst/>
              <a:cxnLst/>
              <a:rect l="l" t="t" r="r" b="b"/>
              <a:pathLst>
                <a:path w="929" h="853" extrusionOk="0">
                  <a:moveTo>
                    <a:pt x="527" y="0"/>
                  </a:moveTo>
                  <a:cubicBezTo>
                    <a:pt x="402" y="0"/>
                    <a:pt x="302" y="0"/>
                    <a:pt x="201" y="126"/>
                  </a:cubicBezTo>
                  <a:cubicBezTo>
                    <a:pt x="1" y="326"/>
                    <a:pt x="1" y="527"/>
                    <a:pt x="101" y="627"/>
                  </a:cubicBezTo>
                  <a:lnTo>
                    <a:pt x="201" y="752"/>
                  </a:lnTo>
                  <a:cubicBezTo>
                    <a:pt x="302" y="853"/>
                    <a:pt x="402" y="853"/>
                    <a:pt x="527" y="853"/>
                  </a:cubicBezTo>
                  <a:cubicBezTo>
                    <a:pt x="728" y="853"/>
                    <a:pt x="928" y="627"/>
                    <a:pt x="928" y="427"/>
                  </a:cubicBezTo>
                  <a:cubicBezTo>
                    <a:pt x="928" y="226"/>
                    <a:pt x="728" y="0"/>
                    <a:pt x="527"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56" name="Google Shape;13483;p72">
              <a:extLst>
                <a:ext uri="{FF2B5EF4-FFF2-40B4-BE49-F238E27FC236}">
                  <a16:creationId xmlns:a16="http://schemas.microsoft.com/office/drawing/2014/main" id="{08610A21-4506-43B1-A412-303F082F61F2}"/>
                </a:ext>
              </a:extLst>
            </p:cNvPr>
            <p:cNvSpPr/>
            <p:nvPr/>
          </p:nvSpPr>
          <p:spPr>
            <a:xfrm>
              <a:off x="2934350" y="2026350"/>
              <a:ext cx="3175" cy="25"/>
            </a:xfrm>
            <a:custGeom>
              <a:avLst/>
              <a:gdLst/>
              <a:ahLst/>
              <a:cxnLst/>
              <a:rect l="l" t="t" r="r" b="b"/>
              <a:pathLst>
                <a:path w="127" h="1" extrusionOk="0">
                  <a:moveTo>
                    <a:pt x="1" y="0"/>
                  </a:moveTo>
                  <a:lnTo>
                    <a:pt x="1" y="0"/>
                  </a:lnTo>
                  <a:lnTo>
                    <a:pt x="126" y="0"/>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57" name="Google Shape;13484;p72">
              <a:extLst>
                <a:ext uri="{FF2B5EF4-FFF2-40B4-BE49-F238E27FC236}">
                  <a16:creationId xmlns:a16="http://schemas.microsoft.com/office/drawing/2014/main" id="{96B8255B-1CC2-4FFE-B3A5-28579A749708}"/>
                </a:ext>
              </a:extLst>
            </p:cNvPr>
            <p:cNvSpPr/>
            <p:nvPr/>
          </p:nvSpPr>
          <p:spPr>
            <a:xfrm>
              <a:off x="2921825" y="2026350"/>
              <a:ext cx="25725" cy="21325"/>
            </a:xfrm>
            <a:custGeom>
              <a:avLst/>
              <a:gdLst/>
              <a:ahLst/>
              <a:cxnLst/>
              <a:rect l="l" t="t" r="r" b="b"/>
              <a:pathLst>
                <a:path w="1029" h="853" extrusionOk="0">
                  <a:moveTo>
                    <a:pt x="502" y="0"/>
                  </a:moveTo>
                  <a:cubicBezTo>
                    <a:pt x="0" y="0"/>
                    <a:pt x="0" y="852"/>
                    <a:pt x="502" y="852"/>
                  </a:cubicBezTo>
                  <a:cubicBezTo>
                    <a:pt x="1028" y="852"/>
                    <a:pt x="1028" y="10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58" name="Google Shape;13485;p72">
              <a:extLst>
                <a:ext uri="{FF2B5EF4-FFF2-40B4-BE49-F238E27FC236}">
                  <a16:creationId xmlns:a16="http://schemas.microsoft.com/office/drawing/2014/main" id="{1626A777-CE46-4455-89CA-B4C46312684A}"/>
                </a:ext>
              </a:extLst>
            </p:cNvPr>
            <p:cNvSpPr/>
            <p:nvPr/>
          </p:nvSpPr>
          <p:spPr>
            <a:xfrm>
              <a:off x="2989500" y="2060175"/>
              <a:ext cx="10675" cy="8175"/>
            </a:xfrm>
            <a:custGeom>
              <a:avLst/>
              <a:gdLst/>
              <a:ahLst/>
              <a:cxnLst/>
              <a:rect l="l" t="t" r="r" b="b"/>
              <a:pathLst>
                <a:path w="427" h="327" extrusionOk="0">
                  <a:moveTo>
                    <a:pt x="201" y="1"/>
                  </a:moveTo>
                  <a:cubicBezTo>
                    <a:pt x="0" y="1"/>
                    <a:pt x="0" y="326"/>
                    <a:pt x="201" y="326"/>
                  </a:cubicBezTo>
                  <a:cubicBezTo>
                    <a:pt x="426" y="326"/>
                    <a:pt x="426" y="1"/>
                    <a:pt x="2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59" name="Google Shape;13486;p72">
              <a:extLst>
                <a:ext uri="{FF2B5EF4-FFF2-40B4-BE49-F238E27FC236}">
                  <a16:creationId xmlns:a16="http://schemas.microsoft.com/office/drawing/2014/main" id="{030BA024-DAF4-43C8-8372-D9905713B047}"/>
                </a:ext>
              </a:extLst>
            </p:cNvPr>
            <p:cNvSpPr/>
            <p:nvPr/>
          </p:nvSpPr>
          <p:spPr>
            <a:xfrm>
              <a:off x="3025825" y="2073325"/>
              <a:ext cx="26350" cy="21350"/>
            </a:xfrm>
            <a:custGeom>
              <a:avLst/>
              <a:gdLst/>
              <a:ahLst/>
              <a:cxnLst/>
              <a:rect l="l" t="t" r="r" b="b"/>
              <a:pathLst>
                <a:path w="1054" h="854" extrusionOk="0">
                  <a:moveTo>
                    <a:pt x="527" y="1"/>
                  </a:moveTo>
                  <a:cubicBezTo>
                    <a:pt x="1" y="1"/>
                    <a:pt x="1" y="853"/>
                    <a:pt x="527" y="853"/>
                  </a:cubicBezTo>
                  <a:cubicBezTo>
                    <a:pt x="1054" y="853"/>
                    <a:pt x="1054" y="1"/>
                    <a:pt x="527"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60" name="Google Shape;13487;p72">
              <a:extLst>
                <a:ext uri="{FF2B5EF4-FFF2-40B4-BE49-F238E27FC236}">
                  <a16:creationId xmlns:a16="http://schemas.microsoft.com/office/drawing/2014/main" id="{575BC53C-F87B-49A6-8038-CEFC5F9AAA04}"/>
                </a:ext>
              </a:extLst>
            </p:cNvPr>
            <p:cNvSpPr/>
            <p:nvPr/>
          </p:nvSpPr>
          <p:spPr>
            <a:xfrm>
              <a:off x="3099150" y="2075850"/>
              <a:ext cx="2525" cy="3150"/>
            </a:xfrm>
            <a:custGeom>
              <a:avLst/>
              <a:gdLst/>
              <a:ahLst/>
              <a:cxnLst/>
              <a:rect l="l" t="t" r="r" b="b"/>
              <a:pathLst>
                <a:path w="101" h="126" extrusionOk="0">
                  <a:moveTo>
                    <a:pt x="0" y="0"/>
                  </a:moveTo>
                  <a:lnTo>
                    <a:pt x="0" y="125"/>
                  </a:lnTo>
                  <a:cubicBezTo>
                    <a:pt x="101" y="125"/>
                    <a:pt x="101" y="0"/>
                    <a:pt x="0"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61" name="Google Shape;13488;p72">
              <a:extLst>
                <a:ext uri="{FF2B5EF4-FFF2-40B4-BE49-F238E27FC236}">
                  <a16:creationId xmlns:a16="http://schemas.microsoft.com/office/drawing/2014/main" id="{53ADF787-52EF-4DFE-835A-148850C324FD}"/>
                </a:ext>
              </a:extLst>
            </p:cNvPr>
            <p:cNvSpPr/>
            <p:nvPr/>
          </p:nvSpPr>
          <p:spPr>
            <a:xfrm>
              <a:off x="3130475" y="2068325"/>
              <a:ext cx="15675" cy="13175"/>
            </a:xfrm>
            <a:custGeom>
              <a:avLst/>
              <a:gdLst/>
              <a:ahLst/>
              <a:cxnLst/>
              <a:rect l="l" t="t" r="r" b="b"/>
              <a:pathLst>
                <a:path w="627" h="527" extrusionOk="0">
                  <a:moveTo>
                    <a:pt x="301" y="0"/>
                  </a:moveTo>
                  <a:cubicBezTo>
                    <a:pt x="101" y="0"/>
                    <a:pt x="0" y="201"/>
                    <a:pt x="101" y="301"/>
                  </a:cubicBezTo>
                  <a:cubicBezTo>
                    <a:pt x="101" y="426"/>
                    <a:pt x="101" y="527"/>
                    <a:pt x="201" y="527"/>
                  </a:cubicBezTo>
                  <a:cubicBezTo>
                    <a:pt x="426" y="527"/>
                    <a:pt x="627" y="301"/>
                    <a:pt x="426" y="101"/>
                  </a:cubicBezTo>
                  <a:lnTo>
                    <a:pt x="301"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62" name="Google Shape;13489;p72">
              <a:extLst>
                <a:ext uri="{FF2B5EF4-FFF2-40B4-BE49-F238E27FC236}">
                  <a16:creationId xmlns:a16="http://schemas.microsoft.com/office/drawing/2014/main" id="{93D54F93-3BFE-486C-9CA1-5291BAAB3290}"/>
                </a:ext>
              </a:extLst>
            </p:cNvPr>
            <p:cNvSpPr/>
            <p:nvPr/>
          </p:nvSpPr>
          <p:spPr>
            <a:xfrm>
              <a:off x="3188125" y="2044525"/>
              <a:ext cx="5025" cy="3150"/>
            </a:xfrm>
            <a:custGeom>
              <a:avLst/>
              <a:gdLst/>
              <a:ahLst/>
              <a:cxnLst/>
              <a:rect l="l" t="t" r="r" b="b"/>
              <a:pathLst>
                <a:path w="201" h="126" extrusionOk="0">
                  <a:moveTo>
                    <a:pt x="201" y="0"/>
                  </a:moveTo>
                  <a:cubicBezTo>
                    <a:pt x="100" y="0"/>
                    <a:pt x="100" y="125"/>
                    <a:pt x="0" y="125"/>
                  </a:cubicBezTo>
                  <a:cubicBezTo>
                    <a:pt x="100" y="125"/>
                    <a:pt x="100" y="0"/>
                    <a:pt x="201"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63" name="Google Shape;13490;p72">
              <a:extLst>
                <a:ext uri="{FF2B5EF4-FFF2-40B4-BE49-F238E27FC236}">
                  <a16:creationId xmlns:a16="http://schemas.microsoft.com/office/drawing/2014/main" id="{276CBE47-3B78-4285-B77D-D424ACBB717C}"/>
                </a:ext>
              </a:extLst>
            </p:cNvPr>
            <p:cNvSpPr/>
            <p:nvPr/>
          </p:nvSpPr>
          <p:spPr>
            <a:xfrm>
              <a:off x="3188125" y="2042000"/>
              <a:ext cx="20700" cy="21325"/>
            </a:xfrm>
            <a:custGeom>
              <a:avLst/>
              <a:gdLst/>
              <a:ahLst/>
              <a:cxnLst/>
              <a:rect l="l" t="t" r="r" b="b"/>
              <a:pathLst>
                <a:path w="828" h="853" extrusionOk="0">
                  <a:moveTo>
                    <a:pt x="401" y="1"/>
                  </a:moveTo>
                  <a:cubicBezTo>
                    <a:pt x="301" y="1"/>
                    <a:pt x="201" y="101"/>
                    <a:pt x="201" y="101"/>
                  </a:cubicBezTo>
                  <a:cubicBezTo>
                    <a:pt x="100" y="101"/>
                    <a:pt x="100" y="226"/>
                    <a:pt x="0" y="226"/>
                  </a:cubicBezTo>
                  <a:cubicBezTo>
                    <a:pt x="0" y="427"/>
                    <a:pt x="0" y="627"/>
                    <a:pt x="201" y="728"/>
                  </a:cubicBezTo>
                  <a:cubicBezTo>
                    <a:pt x="201" y="853"/>
                    <a:pt x="301" y="853"/>
                    <a:pt x="401" y="853"/>
                  </a:cubicBezTo>
                  <a:cubicBezTo>
                    <a:pt x="401" y="853"/>
                    <a:pt x="501" y="853"/>
                    <a:pt x="501" y="728"/>
                  </a:cubicBezTo>
                  <a:lnTo>
                    <a:pt x="627" y="728"/>
                  </a:lnTo>
                  <a:cubicBezTo>
                    <a:pt x="827" y="527"/>
                    <a:pt x="827" y="1"/>
                    <a:pt x="4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64" name="Google Shape;13491;p72">
              <a:extLst>
                <a:ext uri="{FF2B5EF4-FFF2-40B4-BE49-F238E27FC236}">
                  <a16:creationId xmlns:a16="http://schemas.microsoft.com/office/drawing/2014/main" id="{9B22C14A-7C0A-4F73-9AB4-22CABE8F5B8E}"/>
                </a:ext>
              </a:extLst>
            </p:cNvPr>
            <p:cNvSpPr/>
            <p:nvPr/>
          </p:nvSpPr>
          <p:spPr>
            <a:xfrm>
              <a:off x="3253275" y="2073325"/>
              <a:ext cx="7550" cy="5675"/>
            </a:xfrm>
            <a:custGeom>
              <a:avLst/>
              <a:gdLst/>
              <a:ahLst/>
              <a:cxnLst/>
              <a:rect l="l" t="t" r="r" b="b"/>
              <a:pathLst>
                <a:path w="302" h="227" extrusionOk="0">
                  <a:moveTo>
                    <a:pt x="301" y="1"/>
                  </a:moveTo>
                  <a:cubicBezTo>
                    <a:pt x="101" y="1"/>
                    <a:pt x="1" y="101"/>
                    <a:pt x="1" y="226"/>
                  </a:cubicBezTo>
                  <a:cubicBezTo>
                    <a:pt x="101" y="101"/>
                    <a:pt x="201" y="1"/>
                    <a:pt x="301"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65" name="Google Shape;13492;p72">
              <a:extLst>
                <a:ext uri="{FF2B5EF4-FFF2-40B4-BE49-F238E27FC236}">
                  <a16:creationId xmlns:a16="http://schemas.microsoft.com/office/drawing/2014/main" id="{9F950A92-D0D8-49D4-9FFD-4131C85D1686}"/>
                </a:ext>
              </a:extLst>
            </p:cNvPr>
            <p:cNvSpPr/>
            <p:nvPr/>
          </p:nvSpPr>
          <p:spPr>
            <a:xfrm>
              <a:off x="3253275" y="2073325"/>
              <a:ext cx="15700" cy="15700"/>
            </a:xfrm>
            <a:custGeom>
              <a:avLst/>
              <a:gdLst/>
              <a:ahLst/>
              <a:cxnLst/>
              <a:rect l="l" t="t" r="r" b="b"/>
              <a:pathLst>
                <a:path w="628" h="628" extrusionOk="0">
                  <a:moveTo>
                    <a:pt x="301" y="1"/>
                  </a:moveTo>
                  <a:cubicBezTo>
                    <a:pt x="201" y="1"/>
                    <a:pt x="101" y="101"/>
                    <a:pt x="1" y="226"/>
                  </a:cubicBezTo>
                  <a:cubicBezTo>
                    <a:pt x="1" y="427"/>
                    <a:pt x="1" y="627"/>
                    <a:pt x="301" y="627"/>
                  </a:cubicBezTo>
                  <a:cubicBezTo>
                    <a:pt x="627" y="627"/>
                    <a:pt x="627" y="226"/>
                    <a:pt x="402"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66" name="Google Shape;13493;p72">
              <a:extLst>
                <a:ext uri="{FF2B5EF4-FFF2-40B4-BE49-F238E27FC236}">
                  <a16:creationId xmlns:a16="http://schemas.microsoft.com/office/drawing/2014/main" id="{075B06B0-2367-4C55-95B4-EFE90271D340}"/>
                </a:ext>
              </a:extLst>
            </p:cNvPr>
            <p:cNvSpPr/>
            <p:nvPr/>
          </p:nvSpPr>
          <p:spPr>
            <a:xfrm>
              <a:off x="3292125" y="2083975"/>
              <a:ext cx="15700" cy="13200"/>
            </a:xfrm>
            <a:custGeom>
              <a:avLst/>
              <a:gdLst/>
              <a:ahLst/>
              <a:cxnLst/>
              <a:rect l="l" t="t" r="r" b="b"/>
              <a:pathLst>
                <a:path w="628" h="528" extrusionOk="0">
                  <a:moveTo>
                    <a:pt x="326" y="1"/>
                  </a:moveTo>
                  <a:cubicBezTo>
                    <a:pt x="1" y="1"/>
                    <a:pt x="1" y="527"/>
                    <a:pt x="326" y="527"/>
                  </a:cubicBezTo>
                  <a:cubicBezTo>
                    <a:pt x="627" y="527"/>
                    <a:pt x="627" y="1"/>
                    <a:pt x="3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67" name="Google Shape;13494;p72">
              <a:extLst>
                <a:ext uri="{FF2B5EF4-FFF2-40B4-BE49-F238E27FC236}">
                  <a16:creationId xmlns:a16="http://schemas.microsoft.com/office/drawing/2014/main" id="{B491A8D4-E4AE-4EA4-8B86-8B42B9C25C60}"/>
                </a:ext>
              </a:extLst>
            </p:cNvPr>
            <p:cNvSpPr/>
            <p:nvPr/>
          </p:nvSpPr>
          <p:spPr>
            <a:xfrm>
              <a:off x="3341625" y="2099650"/>
              <a:ext cx="23825" cy="18200"/>
            </a:xfrm>
            <a:custGeom>
              <a:avLst/>
              <a:gdLst/>
              <a:ahLst/>
              <a:cxnLst/>
              <a:rect l="l" t="t" r="r" b="b"/>
              <a:pathLst>
                <a:path w="953" h="728" extrusionOk="0">
                  <a:moveTo>
                    <a:pt x="427" y="1"/>
                  </a:moveTo>
                  <a:cubicBezTo>
                    <a:pt x="1" y="1"/>
                    <a:pt x="1" y="727"/>
                    <a:pt x="427" y="727"/>
                  </a:cubicBezTo>
                  <a:cubicBezTo>
                    <a:pt x="953" y="727"/>
                    <a:pt x="953" y="1"/>
                    <a:pt x="427"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68" name="Google Shape;13495;p72">
              <a:extLst>
                <a:ext uri="{FF2B5EF4-FFF2-40B4-BE49-F238E27FC236}">
                  <a16:creationId xmlns:a16="http://schemas.microsoft.com/office/drawing/2014/main" id="{1539A95F-EF90-4936-A2E9-54B28CD6E330}"/>
                </a:ext>
              </a:extLst>
            </p:cNvPr>
            <p:cNvSpPr/>
            <p:nvPr/>
          </p:nvSpPr>
          <p:spPr>
            <a:xfrm>
              <a:off x="3430600" y="20971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69" name="Google Shape;13496;p72">
              <a:extLst>
                <a:ext uri="{FF2B5EF4-FFF2-40B4-BE49-F238E27FC236}">
                  <a16:creationId xmlns:a16="http://schemas.microsoft.com/office/drawing/2014/main" id="{6EBBA850-115B-4FB7-9856-389592E9B7D7}"/>
                </a:ext>
              </a:extLst>
            </p:cNvPr>
            <p:cNvSpPr/>
            <p:nvPr/>
          </p:nvSpPr>
          <p:spPr>
            <a:xfrm>
              <a:off x="3430600" y="20971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70" name="Google Shape;13497;p72">
              <a:extLst>
                <a:ext uri="{FF2B5EF4-FFF2-40B4-BE49-F238E27FC236}">
                  <a16:creationId xmlns:a16="http://schemas.microsoft.com/office/drawing/2014/main" id="{CA24DA64-E3B3-4530-AB63-D2273C68398A}"/>
                </a:ext>
              </a:extLst>
            </p:cNvPr>
            <p:cNvSpPr/>
            <p:nvPr/>
          </p:nvSpPr>
          <p:spPr>
            <a:xfrm>
              <a:off x="3419950" y="2099650"/>
              <a:ext cx="13175" cy="7550"/>
            </a:xfrm>
            <a:custGeom>
              <a:avLst/>
              <a:gdLst/>
              <a:ahLst/>
              <a:cxnLst/>
              <a:rect l="l" t="t" r="r" b="b"/>
              <a:pathLst>
                <a:path w="527" h="302" extrusionOk="0">
                  <a:moveTo>
                    <a:pt x="326" y="1"/>
                  </a:moveTo>
                  <a:cubicBezTo>
                    <a:pt x="0" y="1"/>
                    <a:pt x="0" y="301"/>
                    <a:pt x="326" y="301"/>
                  </a:cubicBezTo>
                  <a:cubicBezTo>
                    <a:pt x="527" y="301"/>
                    <a:pt x="527" y="1"/>
                    <a:pt x="3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71" name="Google Shape;13498;p72">
              <a:extLst>
                <a:ext uri="{FF2B5EF4-FFF2-40B4-BE49-F238E27FC236}">
                  <a16:creationId xmlns:a16="http://schemas.microsoft.com/office/drawing/2014/main" id="{542F4280-457D-47F1-8A5B-50E5AF93B7D4}"/>
                </a:ext>
              </a:extLst>
            </p:cNvPr>
            <p:cNvSpPr/>
            <p:nvPr/>
          </p:nvSpPr>
          <p:spPr>
            <a:xfrm>
              <a:off x="3464425" y="2089000"/>
              <a:ext cx="31375" cy="26350"/>
            </a:xfrm>
            <a:custGeom>
              <a:avLst/>
              <a:gdLst/>
              <a:ahLst/>
              <a:cxnLst/>
              <a:rect l="l" t="t" r="r" b="b"/>
              <a:pathLst>
                <a:path w="1255" h="1054" extrusionOk="0">
                  <a:moveTo>
                    <a:pt x="627" y="0"/>
                  </a:moveTo>
                  <a:cubicBezTo>
                    <a:pt x="1" y="0"/>
                    <a:pt x="1" y="1053"/>
                    <a:pt x="627" y="1053"/>
                  </a:cubicBezTo>
                  <a:cubicBezTo>
                    <a:pt x="1254" y="1053"/>
                    <a:pt x="1254" y="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72" name="Google Shape;13499;p72">
              <a:extLst>
                <a:ext uri="{FF2B5EF4-FFF2-40B4-BE49-F238E27FC236}">
                  <a16:creationId xmlns:a16="http://schemas.microsoft.com/office/drawing/2014/main" id="{F743C8CC-D0EE-411E-B4C6-E155171559D0}"/>
                </a:ext>
              </a:extLst>
            </p:cNvPr>
            <p:cNvSpPr/>
            <p:nvPr/>
          </p:nvSpPr>
          <p:spPr>
            <a:xfrm>
              <a:off x="3545250" y="2068325"/>
              <a:ext cx="8175" cy="2525"/>
            </a:xfrm>
            <a:custGeom>
              <a:avLst/>
              <a:gdLst/>
              <a:ahLst/>
              <a:cxnLst/>
              <a:rect l="l" t="t" r="r" b="b"/>
              <a:pathLst>
                <a:path w="327" h="101" extrusionOk="0">
                  <a:moveTo>
                    <a:pt x="1" y="0"/>
                  </a:moveTo>
                  <a:cubicBezTo>
                    <a:pt x="126" y="0"/>
                    <a:pt x="227" y="0"/>
                    <a:pt x="327" y="101"/>
                  </a:cubicBezTo>
                  <a:cubicBezTo>
                    <a:pt x="227" y="0"/>
                    <a:pt x="227" y="0"/>
                    <a:pt x="126"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73" name="Google Shape;13500;p72">
              <a:extLst>
                <a:ext uri="{FF2B5EF4-FFF2-40B4-BE49-F238E27FC236}">
                  <a16:creationId xmlns:a16="http://schemas.microsoft.com/office/drawing/2014/main" id="{188E3B54-05D7-4151-A786-A20ADB5B0B1E}"/>
                </a:ext>
              </a:extLst>
            </p:cNvPr>
            <p:cNvSpPr/>
            <p:nvPr/>
          </p:nvSpPr>
          <p:spPr>
            <a:xfrm>
              <a:off x="3537750" y="2068325"/>
              <a:ext cx="20700" cy="15675"/>
            </a:xfrm>
            <a:custGeom>
              <a:avLst/>
              <a:gdLst/>
              <a:ahLst/>
              <a:cxnLst/>
              <a:rect l="l" t="t" r="r" b="b"/>
              <a:pathLst>
                <a:path w="828" h="627" extrusionOk="0">
                  <a:moveTo>
                    <a:pt x="201" y="0"/>
                  </a:moveTo>
                  <a:cubicBezTo>
                    <a:pt x="0" y="101"/>
                    <a:pt x="0" y="627"/>
                    <a:pt x="426" y="627"/>
                  </a:cubicBezTo>
                  <a:cubicBezTo>
                    <a:pt x="727" y="627"/>
                    <a:pt x="827" y="201"/>
                    <a:pt x="627" y="101"/>
                  </a:cubicBezTo>
                  <a:cubicBezTo>
                    <a:pt x="527" y="0"/>
                    <a:pt x="426" y="0"/>
                    <a:pt x="301"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74" name="Google Shape;13501;p72">
              <a:extLst>
                <a:ext uri="{FF2B5EF4-FFF2-40B4-BE49-F238E27FC236}">
                  <a16:creationId xmlns:a16="http://schemas.microsoft.com/office/drawing/2014/main" id="{C0A3E192-2FA5-420E-BDCA-14829BFCE16A}"/>
                </a:ext>
              </a:extLst>
            </p:cNvPr>
            <p:cNvSpPr/>
            <p:nvPr/>
          </p:nvSpPr>
          <p:spPr>
            <a:xfrm>
              <a:off x="3582225" y="2037000"/>
              <a:ext cx="7550" cy="7550"/>
            </a:xfrm>
            <a:custGeom>
              <a:avLst/>
              <a:gdLst/>
              <a:ahLst/>
              <a:cxnLst/>
              <a:rect l="l" t="t" r="r" b="b"/>
              <a:pathLst>
                <a:path w="302" h="302" extrusionOk="0">
                  <a:moveTo>
                    <a:pt x="1" y="0"/>
                  </a:moveTo>
                  <a:lnTo>
                    <a:pt x="101" y="101"/>
                  </a:lnTo>
                  <a:cubicBezTo>
                    <a:pt x="201" y="101"/>
                    <a:pt x="201" y="201"/>
                    <a:pt x="301" y="301"/>
                  </a:cubicBezTo>
                  <a:cubicBezTo>
                    <a:pt x="301" y="101"/>
                    <a:pt x="201" y="0"/>
                    <a:pt x="1"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75" name="Google Shape;13502;p72">
              <a:extLst>
                <a:ext uri="{FF2B5EF4-FFF2-40B4-BE49-F238E27FC236}">
                  <a16:creationId xmlns:a16="http://schemas.microsoft.com/office/drawing/2014/main" id="{5F8AEDDA-C02A-4E7E-A420-EB22CA023FC0}"/>
                </a:ext>
              </a:extLst>
            </p:cNvPr>
            <p:cNvSpPr/>
            <p:nvPr/>
          </p:nvSpPr>
          <p:spPr>
            <a:xfrm>
              <a:off x="3571575" y="2037000"/>
              <a:ext cx="18200" cy="15675"/>
            </a:xfrm>
            <a:custGeom>
              <a:avLst/>
              <a:gdLst/>
              <a:ahLst/>
              <a:cxnLst/>
              <a:rect l="l" t="t" r="r" b="b"/>
              <a:pathLst>
                <a:path w="728" h="627" extrusionOk="0">
                  <a:moveTo>
                    <a:pt x="427" y="0"/>
                  </a:moveTo>
                  <a:cubicBezTo>
                    <a:pt x="1" y="0"/>
                    <a:pt x="1" y="627"/>
                    <a:pt x="427" y="627"/>
                  </a:cubicBezTo>
                  <a:cubicBezTo>
                    <a:pt x="627" y="627"/>
                    <a:pt x="727" y="426"/>
                    <a:pt x="727" y="301"/>
                  </a:cubicBezTo>
                  <a:cubicBezTo>
                    <a:pt x="627" y="201"/>
                    <a:pt x="627" y="101"/>
                    <a:pt x="527" y="101"/>
                  </a:cubicBezTo>
                  <a:lnTo>
                    <a:pt x="427" y="0"/>
                  </a:ln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76" name="Google Shape;13503;p72">
              <a:extLst>
                <a:ext uri="{FF2B5EF4-FFF2-40B4-BE49-F238E27FC236}">
                  <a16:creationId xmlns:a16="http://schemas.microsoft.com/office/drawing/2014/main" id="{D79E0F45-5696-4184-BCB3-7E075C42165E}"/>
                </a:ext>
              </a:extLst>
            </p:cNvPr>
            <p:cNvSpPr/>
            <p:nvPr/>
          </p:nvSpPr>
          <p:spPr>
            <a:xfrm>
              <a:off x="3616075" y="2052650"/>
              <a:ext cx="5025" cy="7550"/>
            </a:xfrm>
            <a:custGeom>
              <a:avLst/>
              <a:gdLst/>
              <a:ahLst/>
              <a:cxnLst/>
              <a:rect l="l" t="t" r="r" b="b"/>
              <a:pathLst>
                <a:path w="201" h="302" extrusionOk="0">
                  <a:moveTo>
                    <a:pt x="201" y="1"/>
                  </a:moveTo>
                  <a:cubicBezTo>
                    <a:pt x="100" y="101"/>
                    <a:pt x="0" y="201"/>
                    <a:pt x="0" y="302"/>
                  </a:cubicBezTo>
                  <a:cubicBezTo>
                    <a:pt x="0" y="201"/>
                    <a:pt x="100" y="101"/>
                    <a:pt x="201"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77" name="Google Shape;13504;p72">
              <a:extLst>
                <a:ext uri="{FF2B5EF4-FFF2-40B4-BE49-F238E27FC236}">
                  <a16:creationId xmlns:a16="http://schemas.microsoft.com/office/drawing/2014/main" id="{4A0E9855-B9D3-4F91-ACB3-2578843AC0BD}"/>
                </a:ext>
              </a:extLst>
            </p:cNvPr>
            <p:cNvSpPr/>
            <p:nvPr/>
          </p:nvSpPr>
          <p:spPr>
            <a:xfrm>
              <a:off x="3613550" y="2052650"/>
              <a:ext cx="25725" cy="23225"/>
            </a:xfrm>
            <a:custGeom>
              <a:avLst/>
              <a:gdLst/>
              <a:ahLst/>
              <a:cxnLst/>
              <a:rect l="l" t="t" r="r" b="b"/>
              <a:pathLst>
                <a:path w="1029" h="929" extrusionOk="0">
                  <a:moveTo>
                    <a:pt x="302" y="1"/>
                  </a:moveTo>
                  <a:cubicBezTo>
                    <a:pt x="201" y="101"/>
                    <a:pt x="101" y="201"/>
                    <a:pt x="101" y="302"/>
                  </a:cubicBezTo>
                  <a:cubicBezTo>
                    <a:pt x="1" y="627"/>
                    <a:pt x="101" y="928"/>
                    <a:pt x="527" y="928"/>
                  </a:cubicBezTo>
                  <a:cubicBezTo>
                    <a:pt x="1028" y="928"/>
                    <a:pt x="1028" y="1"/>
                    <a:pt x="527"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78" name="Google Shape;13505;p72">
              <a:extLst>
                <a:ext uri="{FF2B5EF4-FFF2-40B4-BE49-F238E27FC236}">
                  <a16:creationId xmlns:a16="http://schemas.microsoft.com/office/drawing/2014/main" id="{97B65D7B-DE1B-40FB-8F5A-9921A9456F8E}"/>
                </a:ext>
              </a:extLst>
            </p:cNvPr>
            <p:cNvSpPr/>
            <p:nvPr/>
          </p:nvSpPr>
          <p:spPr>
            <a:xfrm>
              <a:off x="3686250" y="2044525"/>
              <a:ext cx="15675" cy="10675"/>
            </a:xfrm>
            <a:custGeom>
              <a:avLst/>
              <a:gdLst/>
              <a:ahLst/>
              <a:cxnLst/>
              <a:rect l="l" t="t" r="r" b="b"/>
              <a:pathLst>
                <a:path w="627" h="427" extrusionOk="0">
                  <a:moveTo>
                    <a:pt x="326" y="0"/>
                  </a:moveTo>
                  <a:cubicBezTo>
                    <a:pt x="0" y="0"/>
                    <a:pt x="0" y="426"/>
                    <a:pt x="326" y="426"/>
                  </a:cubicBezTo>
                  <a:cubicBezTo>
                    <a:pt x="627" y="426"/>
                    <a:pt x="627" y="0"/>
                    <a:pt x="326"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79" name="Google Shape;13506;p72">
              <a:extLst>
                <a:ext uri="{FF2B5EF4-FFF2-40B4-BE49-F238E27FC236}">
                  <a16:creationId xmlns:a16="http://schemas.microsoft.com/office/drawing/2014/main" id="{FDE5E1E3-F570-4507-844B-17CEBA4C1DDD}"/>
                </a:ext>
              </a:extLst>
            </p:cNvPr>
            <p:cNvSpPr/>
            <p:nvPr/>
          </p:nvSpPr>
          <p:spPr>
            <a:xfrm>
              <a:off x="3728225" y="2026350"/>
              <a:ext cx="2525" cy="2525"/>
            </a:xfrm>
            <a:custGeom>
              <a:avLst/>
              <a:gdLst/>
              <a:ahLst/>
              <a:cxnLst/>
              <a:rect l="l" t="t" r="r" b="b"/>
              <a:pathLst>
                <a:path w="101" h="101" extrusionOk="0">
                  <a:moveTo>
                    <a:pt x="101" y="0"/>
                  </a:moveTo>
                  <a:cubicBezTo>
                    <a:pt x="0" y="0"/>
                    <a:pt x="0" y="100"/>
                    <a:pt x="101" y="100"/>
                  </a:cubicBezTo>
                  <a:lnTo>
                    <a:pt x="101"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80" name="Google Shape;13507;p72">
              <a:extLst>
                <a:ext uri="{FF2B5EF4-FFF2-40B4-BE49-F238E27FC236}">
                  <a16:creationId xmlns:a16="http://schemas.microsoft.com/office/drawing/2014/main" id="{405FAB94-D5C7-42FF-9DFF-842D30D7148E}"/>
                </a:ext>
              </a:extLst>
            </p:cNvPr>
            <p:cNvSpPr/>
            <p:nvPr/>
          </p:nvSpPr>
          <p:spPr>
            <a:xfrm>
              <a:off x="3785875" y="1981850"/>
              <a:ext cx="10050" cy="25"/>
            </a:xfrm>
            <a:custGeom>
              <a:avLst/>
              <a:gdLst/>
              <a:ahLst/>
              <a:cxnLst/>
              <a:rect l="l" t="t" r="r" b="b"/>
              <a:pathLst>
                <a:path w="402" h="1" extrusionOk="0">
                  <a:moveTo>
                    <a:pt x="100" y="1"/>
                  </a:moveTo>
                  <a:lnTo>
                    <a:pt x="0" y="1"/>
                  </a:lnTo>
                  <a:lnTo>
                    <a:pt x="401" y="1"/>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81" name="Google Shape;13508;p72">
              <a:extLst>
                <a:ext uri="{FF2B5EF4-FFF2-40B4-BE49-F238E27FC236}">
                  <a16:creationId xmlns:a16="http://schemas.microsoft.com/office/drawing/2014/main" id="{FC767912-626F-43A5-8196-BF98599068BE}"/>
                </a:ext>
              </a:extLst>
            </p:cNvPr>
            <p:cNvSpPr/>
            <p:nvPr/>
          </p:nvSpPr>
          <p:spPr>
            <a:xfrm>
              <a:off x="3775225" y="1981850"/>
              <a:ext cx="28825" cy="21325"/>
            </a:xfrm>
            <a:custGeom>
              <a:avLst/>
              <a:gdLst/>
              <a:ahLst/>
              <a:cxnLst/>
              <a:rect l="l" t="t" r="r" b="b"/>
              <a:pathLst>
                <a:path w="1153" h="853" extrusionOk="0">
                  <a:moveTo>
                    <a:pt x="426" y="1"/>
                  </a:moveTo>
                  <a:cubicBezTo>
                    <a:pt x="0" y="126"/>
                    <a:pt x="0" y="853"/>
                    <a:pt x="526" y="853"/>
                  </a:cubicBezTo>
                  <a:cubicBezTo>
                    <a:pt x="1053" y="853"/>
                    <a:pt x="1153" y="226"/>
                    <a:pt x="827"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182" name="Google Shape;13509;p72">
              <a:extLst>
                <a:ext uri="{FF2B5EF4-FFF2-40B4-BE49-F238E27FC236}">
                  <a16:creationId xmlns:a16="http://schemas.microsoft.com/office/drawing/2014/main" id="{B0281F96-A32A-4F85-B78B-CA614223FBDD}"/>
                </a:ext>
              </a:extLst>
            </p:cNvPr>
            <p:cNvSpPr/>
            <p:nvPr/>
          </p:nvSpPr>
          <p:spPr>
            <a:xfrm>
              <a:off x="3842875" y="1992500"/>
              <a:ext cx="13200" cy="13200"/>
            </a:xfrm>
            <a:custGeom>
              <a:avLst/>
              <a:gdLst/>
              <a:ahLst/>
              <a:cxnLst/>
              <a:rect l="l" t="t" r="r" b="b"/>
              <a:pathLst>
                <a:path w="528" h="528" extrusionOk="0">
                  <a:moveTo>
                    <a:pt x="226" y="1"/>
                  </a:moveTo>
                  <a:lnTo>
                    <a:pt x="126" y="101"/>
                  </a:lnTo>
                  <a:cubicBezTo>
                    <a:pt x="1" y="201"/>
                    <a:pt x="1" y="427"/>
                    <a:pt x="126" y="427"/>
                  </a:cubicBezTo>
                  <a:lnTo>
                    <a:pt x="226" y="527"/>
                  </a:lnTo>
                  <a:cubicBezTo>
                    <a:pt x="427" y="527"/>
                    <a:pt x="527" y="427"/>
                    <a:pt x="527" y="327"/>
                  </a:cubicBezTo>
                  <a:cubicBezTo>
                    <a:pt x="527" y="101"/>
                    <a:pt x="427" y="1"/>
                    <a:pt x="226"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83" name="Google Shape;13510;p72">
              <a:extLst>
                <a:ext uri="{FF2B5EF4-FFF2-40B4-BE49-F238E27FC236}">
                  <a16:creationId xmlns:a16="http://schemas.microsoft.com/office/drawing/2014/main" id="{851A7D44-0707-44F5-84AB-541992BB942B}"/>
                </a:ext>
              </a:extLst>
            </p:cNvPr>
            <p:cNvSpPr/>
            <p:nvPr/>
          </p:nvSpPr>
          <p:spPr>
            <a:xfrm>
              <a:off x="3874200" y="1974325"/>
              <a:ext cx="10675" cy="18200"/>
            </a:xfrm>
            <a:custGeom>
              <a:avLst/>
              <a:gdLst/>
              <a:ahLst/>
              <a:cxnLst/>
              <a:rect l="l" t="t" r="r" b="b"/>
              <a:pathLst>
                <a:path w="427" h="728" extrusionOk="0">
                  <a:moveTo>
                    <a:pt x="427" y="1"/>
                  </a:moveTo>
                  <a:cubicBezTo>
                    <a:pt x="1" y="101"/>
                    <a:pt x="1" y="527"/>
                    <a:pt x="227" y="728"/>
                  </a:cubicBezTo>
                  <a:lnTo>
                    <a:pt x="227" y="628"/>
                  </a:lnTo>
                  <a:cubicBezTo>
                    <a:pt x="126" y="427"/>
                    <a:pt x="227" y="202"/>
                    <a:pt x="427"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184" name="Google Shape;13511;p72">
              <a:extLst>
                <a:ext uri="{FF2B5EF4-FFF2-40B4-BE49-F238E27FC236}">
                  <a16:creationId xmlns:a16="http://schemas.microsoft.com/office/drawing/2014/main" id="{51694220-B754-4CB4-B04C-60D4BB2C1DC0}"/>
                </a:ext>
              </a:extLst>
            </p:cNvPr>
            <p:cNvSpPr/>
            <p:nvPr/>
          </p:nvSpPr>
          <p:spPr>
            <a:xfrm>
              <a:off x="3877350" y="1974325"/>
              <a:ext cx="20700" cy="20725"/>
            </a:xfrm>
            <a:custGeom>
              <a:avLst/>
              <a:gdLst/>
              <a:ahLst/>
              <a:cxnLst/>
              <a:rect l="l" t="t" r="r" b="b"/>
              <a:pathLst>
                <a:path w="828" h="829" extrusionOk="0">
                  <a:moveTo>
                    <a:pt x="301" y="1"/>
                  </a:moveTo>
                  <a:cubicBezTo>
                    <a:pt x="101" y="202"/>
                    <a:pt x="0" y="427"/>
                    <a:pt x="101" y="628"/>
                  </a:cubicBezTo>
                  <a:lnTo>
                    <a:pt x="101" y="728"/>
                  </a:lnTo>
                  <a:cubicBezTo>
                    <a:pt x="201" y="828"/>
                    <a:pt x="201" y="828"/>
                    <a:pt x="301" y="828"/>
                  </a:cubicBezTo>
                  <a:cubicBezTo>
                    <a:pt x="827" y="828"/>
                    <a:pt x="827" y="1"/>
                    <a:pt x="3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185" name="Google Shape;13512;p72">
              <a:extLst>
                <a:ext uri="{FF2B5EF4-FFF2-40B4-BE49-F238E27FC236}">
                  <a16:creationId xmlns:a16="http://schemas.microsoft.com/office/drawing/2014/main" id="{7DB81EC8-A9B9-454A-929F-5578F32EB720}"/>
                </a:ext>
              </a:extLst>
            </p:cNvPr>
            <p:cNvSpPr/>
            <p:nvPr/>
          </p:nvSpPr>
          <p:spPr>
            <a:xfrm>
              <a:off x="3924325" y="1948025"/>
              <a:ext cx="23225" cy="18200"/>
            </a:xfrm>
            <a:custGeom>
              <a:avLst/>
              <a:gdLst/>
              <a:ahLst/>
              <a:cxnLst/>
              <a:rect l="l" t="t" r="r" b="b"/>
              <a:pathLst>
                <a:path w="929" h="728" extrusionOk="0">
                  <a:moveTo>
                    <a:pt x="402" y="0"/>
                  </a:moveTo>
                  <a:cubicBezTo>
                    <a:pt x="1" y="0"/>
                    <a:pt x="1" y="727"/>
                    <a:pt x="402" y="727"/>
                  </a:cubicBezTo>
                  <a:cubicBezTo>
                    <a:pt x="928" y="727"/>
                    <a:pt x="928" y="0"/>
                    <a:pt x="402"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186" name="Google Shape;13513;p72">
              <a:extLst>
                <a:ext uri="{FF2B5EF4-FFF2-40B4-BE49-F238E27FC236}">
                  <a16:creationId xmlns:a16="http://schemas.microsoft.com/office/drawing/2014/main" id="{655325D8-5A5A-4A0C-BE91-D5406ACA3338}"/>
                </a:ext>
              </a:extLst>
            </p:cNvPr>
            <p:cNvSpPr/>
            <p:nvPr/>
          </p:nvSpPr>
          <p:spPr>
            <a:xfrm>
              <a:off x="3955675" y="1906675"/>
              <a:ext cx="15675" cy="15675"/>
            </a:xfrm>
            <a:custGeom>
              <a:avLst/>
              <a:gdLst/>
              <a:ahLst/>
              <a:cxnLst/>
              <a:rect l="l" t="t" r="r" b="b"/>
              <a:pathLst>
                <a:path w="627" h="627" extrusionOk="0">
                  <a:moveTo>
                    <a:pt x="301" y="0"/>
                  </a:moveTo>
                  <a:cubicBezTo>
                    <a:pt x="0" y="0"/>
                    <a:pt x="0" y="627"/>
                    <a:pt x="301" y="627"/>
                  </a:cubicBezTo>
                  <a:cubicBezTo>
                    <a:pt x="627" y="627"/>
                    <a:pt x="627" y="0"/>
                    <a:pt x="3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grpSp>
      <p:grpSp>
        <p:nvGrpSpPr>
          <p:cNvPr id="187" name="Google Shape;13331;p72">
            <a:extLst>
              <a:ext uri="{FF2B5EF4-FFF2-40B4-BE49-F238E27FC236}">
                <a16:creationId xmlns:a16="http://schemas.microsoft.com/office/drawing/2014/main" id="{0CFCDC3A-B9DE-4979-B3A1-D223A7A05AB9}"/>
              </a:ext>
            </a:extLst>
          </p:cNvPr>
          <p:cNvGrpSpPr/>
          <p:nvPr/>
        </p:nvGrpSpPr>
        <p:grpSpPr>
          <a:xfrm>
            <a:off x="1411967" y="1260986"/>
            <a:ext cx="5580826" cy="6263048"/>
            <a:chOff x="2438750" y="486225"/>
            <a:chExt cx="1738750" cy="1994400"/>
          </a:xfrm>
        </p:grpSpPr>
        <p:sp>
          <p:nvSpPr>
            <p:cNvPr id="188" name="Google Shape;13332;p72">
              <a:extLst>
                <a:ext uri="{FF2B5EF4-FFF2-40B4-BE49-F238E27FC236}">
                  <a16:creationId xmlns:a16="http://schemas.microsoft.com/office/drawing/2014/main" id="{1C33895D-B717-451A-B122-6D6AEF5A0FE7}"/>
                </a:ext>
              </a:extLst>
            </p:cNvPr>
            <p:cNvSpPr/>
            <p:nvPr/>
          </p:nvSpPr>
          <p:spPr>
            <a:xfrm>
              <a:off x="3088500" y="2175475"/>
              <a:ext cx="431100" cy="305150"/>
            </a:xfrm>
            <a:custGeom>
              <a:avLst/>
              <a:gdLst/>
              <a:ahLst/>
              <a:cxnLst/>
              <a:rect l="l" t="t" r="r" b="b"/>
              <a:pathLst>
                <a:path w="17244" h="12206" extrusionOk="0">
                  <a:moveTo>
                    <a:pt x="9198" y="0"/>
                  </a:moveTo>
                  <a:cubicBezTo>
                    <a:pt x="9198" y="0"/>
                    <a:pt x="7451" y="2819"/>
                    <a:pt x="3956" y="2819"/>
                  </a:cubicBezTo>
                  <a:cubicBezTo>
                    <a:pt x="3826" y="2819"/>
                    <a:pt x="3694" y="2815"/>
                    <a:pt x="3559" y="2807"/>
                  </a:cubicBezTo>
                  <a:cubicBezTo>
                    <a:pt x="2607" y="2807"/>
                    <a:pt x="1679" y="2506"/>
                    <a:pt x="953" y="2181"/>
                  </a:cubicBezTo>
                  <a:cubicBezTo>
                    <a:pt x="953" y="2506"/>
                    <a:pt x="0" y="9073"/>
                    <a:pt x="226" y="9800"/>
                  </a:cubicBezTo>
                  <a:cubicBezTo>
                    <a:pt x="527" y="10552"/>
                    <a:pt x="3659" y="12206"/>
                    <a:pt x="8572" y="12206"/>
                  </a:cubicBezTo>
                  <a:cubicBezTo>
                    <a:pt x="12757" y="12206"/>
                    <a:pt x="16617" y="10852"/>
                    <a:pt x="16918" y="10226"/>
                  </a:cubicBezTo>
                  <a:cubicBezTo>
                    <a:pt x="17243" y="9699"/>
                    <a:pt x="15890" y="1153"/>
                    <a:pt x="15890" y="1153"/>
                  </a:cubicBezTo>
                  <a:lnTo>
                    <a:pt x="15564" y="526"/>
                  </a:lnTo>
                  <a:cubicBezTo>
                    <a:pt x="15138" y="727"/>
                    <a:pt x="14211" y="2181"/>
                    <a:pt x="13584" y="2281"/>
                  </a:cubicBezTo>
                  <a:cubicBezTo>
                    <a:pt x="13352" y="2326"/>
                    <a:pt x="13128" y="2347"/>
                    <a:pt x="12911" y="2347"/>
                  </a:cubicBezTo>
                  <a:cubicBezTo>
                    <a:pt x="10602" y="2347"/>
                    <a:pt x="9198" y="0"/>
                    <a:pt x="9198"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189" name="Google Shape;13333;p72">
              <a:extLst>
                <a:ext uri="{FF2B5EF4-FFF2-40B4-BE49-F238E27FC236}">
                  <a16:creationId xmlns:a16="http://schemas.microsoft.com/office/drawing/2014/main" id="{BFB523C5-BE12-42B2-8AE5-9EC2A2480FB5}"/>
                </a:ext>
              </a:extLst>
            </p:cNvPr>
            <p:cNvSpPr/>
            <p:nvPr/>
          </p:nvSpPr>
          <p:spPr>
            <a:xfrm>
              <a:off x="2438750" y="1674200"/>
              <a:ext cx="1738750" cy="571775"/>
            </a:xfrm>
            <a:custGeom>
              <a:avLst/>
              <a:gdLst/>
              <a:ahLst/>
              <a:cxnLst/>
              <a:rect l="l" t="t" r="r" b="b"/>
              <a:pathLst>
                <a:path w="69550" h="22871" extrusionOk="0">
                  <a:moveTo>
                    <a:pt x="18471" y="1"/>
                  </a:moveTo>
                  <a:lnTo>
                    <a:pt x="18471" y="1"/>
                  </a:lnTo>
                  <a:cubicBezTo>
                    <a:pt x="16655" y="1128"/>
                    <a:pt x="14387" y="1612"/>
                    <a:pt x="12362" y="1612"/>
                  </a:cubicBezTo>
                  <a:cubicBezTo>
                    <a:pt x="11956" y="1612"/>
                    <a:pt x="11559" y="1593"/>
                    <a:pt x="11178" y="1555"/>
                  </a:cubicBezTo>
                  <a:lnTo>
                    <a:pt x="11178" y="1655"/>
                  </a:lnTo>
                  <a:cubicBezTo>
                    <a:pt x="5313" y="11054"/>
                    <a:pt x="526" y="13460"/>
                    <a:pt x="301" y="15039"/>
                  </a:cubicBezTo>
                  <a:cubicBezTo>
                    <a:pt x="0" y="16592"/>
                    <a:pt x="3133" y="18798"/>
                    <a:pt x="6166" y="19425"/>
                  </a:cubicBezTo>
                  <a:cubicBezTo>
                    <a:pt x="6555" y="19507"/>
                    <a:pt x="6941" y="19544"/>
                    <a:pt x="7319" y="19544"/>
                  </a:cubicBezTo>
                  <a:cubicBezTo>
                    <a:pt x="10273" y="19544"/>
                    <a:pt x="12755" y="17308"/>
                    <a:pt x="12932" y="17219"/>
                  </a:cubicBezTo>
                  <a:lnTo>
                    <a:pt x="12932" y="17219"/>
                  </a:lnTo>
                  <a:cubicBezTo>
                    <a:pt x="12832" y="17319"/>
                    <a:pt x="10652" y="19725"/>
                    <a:pt x="14712" y="21304"/>
                  </a:cubicBezTo>
                  <a:cubicBezTo>
                    <a:pt x="15757" y="21688"/>
                    <a:pt x="16755" y="21841"/>
                    <a:pt x="17681" y="21841"/>
                  </a:cubicBezTo>
                  <a:cubicBezTo>
                    <a:pt x="21287" y="21841"/>
                    <a:pt x="23810" y="19525"/>
                    <a:pt x="23810" y="19525"/>
                  </a:cubicBezTo>
                  <a:cubicBezTo>
                    <a:pt x="23810" y="19525"/>
                    <a:pt x="24837" y="21304"/>
                    <a:pt x="26943" y="22232"/>
                  </a:cubicBezTo>
                  <a:cubicBezTo>
                    <a:pt x="27669" y="22557"/>
                    <a:pt x="28597" y="22858"/>
                    <a:pt x="29549" y="22858"/>
                  </a:cubicBezTo>
                  <a:cubicBezTo>
                    <a:pt x="29684" y="22866"/>
                    <a:pt x="29816" y="22870"/>
                    <a:pt x="29946" y="22870"/>
                  </a:cubicBezTo>
                  <a:cubicBezTo>
                    <a:pt x="33441" y="22870"/>
                    <a:pt x="35188" y="20051"/>
                    <a:pt x="35188" y="20051"/>
                  </a:cubicBezTo>
                  <a:cubicBezTo>
                    <a:pt x="35188" y="20051"/>
                    <a:pt x="36592" y="22398"/>
                    <a:pt x="38901" y="22398"/>
                  </a:cubicBezTo>
                  <a:cubicBezTo>
                    <a:pt x="39118" y="22398"/>
                    <a:pt x="39342" y="22377"/>
                    <a:pt x="39574" y="22332"/>
                  </a:cubicBezTo>
                  <a:cubicBezTo>
                    <a:pt x="40201" y="22232"/>
                    <a:pt x="40727" y="22031"/>
                    <a:pt x="41028" y="21831"/>
                  </a:cubicBezTo>
                  <a:cubicBezTo>
                    <a:pt x="42507" y="20978"/>
                    <a:pt x="42807" y="19725"/>
                    <a:pt x="42807" y="19725"/>
                  </a:cubicBezTo>
                  <a:cubicBezTo>
                    <a:pt x="42807" y="19725"/>
                    <a:pt x="45888" y="22494"/>
                    <a:pt x="49624" y="22494"/>
                  </a:cubicBezTo>
                  <a:cubicBezTo>
                    <a:pt x="50124" y="22494"/>
                    <a:pt x="50636" y="22444"/>
                    <a:pt x="51153" y="22332"/>
                  </a:cubicBezTo>
                  <a:cubicBezTo>
                    <a:pt x="55664" y="21304"/>
                    <a:pt x="54512" y="18698"/>
                    <a:pt x="54512" y="18698"/>
                  </a:cubicBezTo>
                  <a:lnTo>
                    <a:pt x="54512" y="18698"/>
                  </a:lnTo>
                  <a:cubicBezTo>
                    <a:pt x="54512" y="18698"/>
                    <a:pt x="56422" y="19967"/>
                    <a:pt x="58693" y="19967"/>
                  </a:cubicBezTo>
                  <a:cubicBezTo>
                    <a:pt x="59467" y="19967"/>
                    <a:pt x="60282" y="19819"/>
                    <a:pt x="61078" y="19425"/>
                  </a:cubicBezTo>
                  <a:cubicBezTo>
                    <a:pt x="64211" y="17846"/>
                    <a:pt x="63183" y="15966"/>
                    <a:pt x="63183" y="15966"/>
                  </a:cubicBezTo>
                  <a:lnTo>
                    <a:pt x="63183" y="15966"/>
                  </a:lnTo>
                  <a:cubicBezTo>
                    <a:pt x="63184" y="15966"/>
                    <a:pt x="63841" y="16200"/>
                    <a:pt x="64705" y="16200"/>
                  </a:cubicBezTo>
                  <a:cubicBezTo>
                    <a:pt x="65758" y="16200"/>
                    <a:pt x="67117" y="15853"/>
                    <a:pt x="67970" y="14312"/>
                  </a:cubicBezTo>
                  <a:cubicBezTo>
                    <a:pt x="69549" y="11379"/>
                    <a:pt x="61805" y="12432"/>
                    <a:pt x="57319" y="2081"/>
                  </a:cubicBezTo>
                  <a:lnTo>
                    <a:pt x="57319" y="1981"/>
                  </a:lnTo>
                  <a:cubicBezTo>
                    <a:pt x="57018" y="2081"/>
                    <a:pt x="56692" y="2081"/>
                    <a:pt x="56291" y="2181"/>
                  </a:cubicBezTo>
                  <a:cubicBezTo>
                    <a:pt x="55985" y="2210"/>
                    <a:pt x="55682" y="2223"/>
                    <a:pt x="55383" y="2223"/>
                  </a:cubicBezTo>
                  <a:cubicBezTo>
                    <a:pt x="52303" y="2223"/>
                    <a:pt x="49700" y="828"/>
                    <a:pt x="49700" y="828"/>
                  </a:cubicBezTo>
                  <a:lnTo>
                    <a:pt x="49700" y="828"/>
                  </a:lnTo>
                  <a:cubicBezTo>
                    <a:pt x="49700" y="828"/>
                    <a:pt x="50426" y="4387"/>
                    <a:pt x="46366" y="4788"/>
                  </a:cubicBezTo>
                  <a:cubicBezTo>
                    <a:pt x="46144" y="4806"/>
                    <a:pt x="45924" y="4814"/>
                    <a:pt x="45707" y="4814"/>
                  </a:cubicBezTo>
                  <a:cubicBezTo>
                    <a:pt x="41928" y="4814"/>
                    <a:pt x="38948" y="2282"/>
                    <a:pt x="38948" y="2282"/>
                  </a:cubicBezTo>
                  <a:cubicBezTo>
                    <a:pt x="38948" y="2282"/>
                    <a:pt x="37641" y="5016"/>
                    <a:pt x="33934" y="5016"/>
                  </a:cubicBezTo>
                  <a:cubicBezTo>
                    <a:pt x="33868" y="5016"/>
                    <a:pt x="33802" y="5015"/>
                    <a:pt x="33735" y="5013"/>
                  </a:cubicBezTo>
                  <a:cubicBezTo>
                    <a:pt x="29975" y="4913"/>
                    <a:pt x="29449" y="1780"/>
                    <a:pt x="29449" y="1780"/>
                  </a:cubicBezTo>
                  <a:cubicBezTo>
                    <a:pt x="29449" y="1780"/>
                    <a:pt x="28771" y="4174"/>
                    <a:pt x="24922" y="4174"/>
                  </a:cubicBezTo>
                  <a:cubicBezTo>
                    <a:pt x="24457" y="4174"/>
                    <a:pt x="23946" y="4139"/>
                    <a:pt x="23384" y="4061"/>
                  </a:cubicBezTo>
                  <a:cubicBezTo>
                    <a:pt x="18271" y="3334"/>
                    <a:pt x="18471" y="1"/>
                    <a:pt x="18471" y="1"/>
                  </a:cubicBezTo>
                  <a:close/>
                </a:path>
              </a:pathLst>
            </a:custGeom>
            <a:solidFill>
              <a:schemeClr val="accent1">
                <a:lumMod val="50000"/>
              </a:schemeClr>
            </a:solidFill>
            <a:ln>
              <a:noFill/>
            </a:ln>
          </p:spPr>
          <p:txBody>
            <a:bodyPr spcFirstLastPara="1" wrap="square" lIns="182850" tIns="182850" rIns="182850" bIns="182850" anchor="ctr" anchorCtr="0">
              <a:noAutofit/>
            </a:bodyPr>
            <a:lstStyle/>
            <a:p>
              <a:endParaRPr sz="3600"/>
            </a:p>
          </p:txBody>
        </p:sp>
        <p:sp>
          <p:nvSpPr>
            <p:cNvPr id="190" name="Google Shape;13334;p72">
              <a:extLst>
                <a:ext uri="{FF2B5EF4-FFF2-40B4-BE49-F238E27FC236}">
                  <a16:creationId xmlns:a16="http://schemas.microsoft.com/office/drawing/2014/main" id="{BDB74AFC-B2B5-4049-A20D-0D738BD03E2A}"/>
                </a:ext>
              </a:extLst>
            </p:cNvPr>
            <p:cNvSpPr/>
            <p:nvPr/>
          </p:nvSpPr>
          <p:spPr>
            <a:xfrm>
              <a:off x="2589750" y="1303275"/>
              <a:ext cx="1357800" cy="506400"/>
            </a:xfrm>
            <a:custGeom>
              <a:avLst/>
              <a:gdLst/>
              <a:ahLst/>
              <a:cxnLst/>
              <a:rect l="l" t="t" r="r" b="b"/>
              <a:pathLst>
                <a:path w="54312" h="20256" extrusionOk="0">
                  <a:moveTo>
                    <a:pt x="17344" y="1"/>
                  </a:moveTo>
                  <a:cubicBezTo>
                    <a:pt x="16261" y="1083"/>
                    <a:pt x="14595" y="1485"/>
                    <a:pt x="12998" y="1485"/>
                  </a:cubicBezTo>
                  <a:cubicBezTo>
                    <a:pt x="12450" y="1485"/>
                    <a:pt x="11910" y="1437"/>
                    <a:pt x="11404" y="1354"/>
                  </a:cubicBezTo>
                  <a:lnTo>
                    <a:pt x="11404" y="1454"/>
                  </a:lnTo>
                  <a:cubicBezTo>
                    <a:pt x="11404" y="1454"/>
                    <a:pt x="8998" y="5840"/>
                    <a:pt x="6266" y="8873"/>
                  </a:cubicBezTo>
                  <a:cubicBezTo>
                    <a:pt x="3359" y="12106"/>
                    <a:pt x="0" y="13685"/>
                    <a:pt x="752" y="14938"/>
                  </a:cubicBezTo>
                  <a:cubicBezTo>
                    <a:pt x="1153" y="15865"/>
                    <a:pt x="2933" y="16617"/>
                    <a:pt x="5138" y="16818"/>
                  </a:cubicBezTo>
                  <a:cubicBezTo>
                    <a:pt x="5500" y="16850"/>
                    <a:pt x="5876" y="16866"/>
                    <a:pt x="6261" y="16866"/>
                  </a:cubicBezTo>
                  <a:cubicBezTo>
                    <a:pt x="8302" y="16866"/>
                    <a:pt x="10597" y="16398"/>
                    <a:pt x="12431" y="15239"/>
                  </a:cubicBezTo>
                  <a:lnTo>
                    <a:pt x="12431" y="15239"/>
                  </a:lnTo>
                  <a:cubicBezTo>
                    <a:pt x="12431" y="15239"/>
                    <a:pt x="12231" y="18597"/>
                    <a:pt x="17344" y="19324"/>
                  </a:cubicBezTo>
                  <a:cubicBezTo>
                    <a:pt x="17902" y="19402"/>
                    <a:pt x="18409" y="19437"/>
                    <a:pt x="18872" y="19437"/>
                  </a:cubicBezTo>
                  <a:cubicBezTo>
                    <a:pt x="22729" y="19437"/>
                    <a:pt x="23409" y="17018"/>
                    <a:pt x="23409" y="17018"/>
                  </a:cubicBezTo>
                  <a:cubicBezTo>
                    <a:pt x="23409" y="17018"/>
                    <a:pt x="23935" y="20151"/>
                    <a:pt x="27695" y="20251"/>
                  </a:cubicBezTo>
                  <a:cubicBezTo>
                    <a:pt x="27778" y="20254"/>
                    <a:pt x="27861" y="20256"/>
                    <a:pt x="27942" y="20256"/>
                  </a:cubicBezTo>
                  <a:cubicBezTo>
                    <a:pt x="31612" y="20256"/>
                    <a:pt x="32908" y="17545"/>
                    <a:pt x="32908" y="17545"/>
                  </a:cubicBezTo>
                  <a:cubicBezTo>
                    <a:pt x="32908" y="17545"/>
                    <a:pt x="35888" y="20077"/>
                    <a:pt x="39667" y="20077"/>
                  </a:cubicBezTo>
                  <a:cubicBezTo>
                    <a:pt x="39884" y="20077"/>
                    <a:pt x="40104" y="20069"/>
                    <a:pt x="40326" y="20051"/>
                  </a:cubicBezTo>
                  <a:cubicBezTo>
                    <a:pt x="44386" y="19625"/>
                    <a:pt x="43660" y="16091"/>
                    <a:pt x="43660" y="16091"/>
                  </a:cubicBezTo>
                  <a:lnTo>
                    <a:pt x="43660" y="16091"/>
                  </a:lnTo>
                  <a:cubicBezTo>
                    <a:pt x="43660" y="16091"/>
                    <a:pt x="46292" y="17481"/>
                    <a:pt x="49395" y="17481"/>
                  </a:cubicBezTo>
                  <a:cubicBezTo>
                    <a:pt x="49677" y="17481"/>
                    <a:pt x="49963" y="17470"/>
                    <a:pt x="50251" y="17444"/>
                  </a:cubicBezTo>
                  <a:cubicBezTo>
                    <a:pt x="50652" y="17344"/>
                    <a:pt x="50978" y="17344"/>
                    <a:pt x="51279" y="17244"/>
                  </a:cubicBezTo>
                  <a:cubicBezTo>
                    <a:pt x="53785" y="16617"/>
                    <a:pt x="54211" y="14938"/>
                    <a:pt x="54211" y="14412"/>
                  </a:cubicBezTo>
                  <a:cubicBezTo>
                    <a:pt x="54311" y="13886"/>
                    <a:pt x="47745" y="10452"/>
                    <a:pt x="44712" y="1354"/>
                  </a:cubicBezTo>
                  <a:lnTo>
                    <a:pt x="44712" y="1254"/>
                  </a:lnTo>
                  <a:cubicBezTo>
                    <a:pt x="43133" y="1154"/>
                    <a:pt x="41579" y="327"/>
                    <a:pt x="41479" y="327"/>
                  </a:cubicBezTo>
                  <a:cubicBezTo>
                    <a:pt x="41479" y="327"/>
                    <a:pt x="41880" y="2206"/>
                    <a:pt x="39700" y="2833"/>
                  </a:cubicBezTo>
                  <a:cubicBezTo>
                    <a:pt x="39383" y="2899"/>
                    <a:pt x="39079" y="2927"/>
                    <a:pt x="38790" y="2927"/>
                  </a:cubicBezTo>
                  <a:cubicBezTo>
                    <a:pt x="36881" y="2927"/>
                    <a:pt x="35614" y="1680"/>
                    <a:pt x="35614" y="1680"/>
                  </a:cubicBezTo>
                  <a:cubicBezTo>
                    <a:pt x="35614" y="1680"/>
                    <a:pt x="34462" y="3134"/>
                    <a:pt x="32081" y="3459"/>
                  </a:cubicBezTo>
                  <a:cubicBezTo>
                    <a:pt x="31931" y="3484"/>
                    <a:pt x="31778" y="3496"/>
                    <a:pt x="31622" y="3496"/>
                  </a:cubicBezTo>
                  <a:cubicBezTo>
                    <a:pt x="29259" y="3496"/>
                    <a:pt x="26216" y="828"/>
                    <a:pt x="26216" y="828"/>
                  </a:cubicBezTo>
                  <a:cubicBezTo>
                    <a:pt x="26216" y="828"/>
                    <a:pt x="25815" y="2607"/>
                    <a:pt x="22456" y="2833"/>
                  </a:cubicBezTo>
                  <a:cubicBezTo>
                    <a:pt x="22353" y="2839"/>
                    <a:pt x="22251" y="2842"/>
                    <a:pt x="22150" y="2842"/>
                  </a:cubicBezTo>
                  <a:cubicBezTo>
                    <a:pt x="19105" y="2842"/>
                    <a:pt x="17344" y="1"/>
                    <a:pt x="17344" y="1"/>
                  </a:cubicBezTo>
                  <a:close/>
                </a:path>
              </a:pathLst>
            </a:custGeom>
            <a:solidFill>
              <a:schemeClr val="accent3">
                <a:lumMod val="50000"/>
              </a:schemeClr>
            </a:solidFill>
            <a:ln>
              <a:noFill/>
            </a:ln>
          </p:spPr>
          <p:txBody>
            <a:bodyPr spcFirstLastPara="1" wrap="square" lIns="182850" tIns="182850" rIns="182850" bIns="182850" anchor="ctr" anchorCtr="0">
              <a:noAutofit/>
            </a:bodyPr>
            <a:lstStyle/>
            <a:p>
              <a:endParaRPr sz="3600"/>
            </a:p>
          </p:txBody>
        </p:sp>
        <p:sp>
          <p:nvSpPr>
            <p:cNvPr id="191" name="Google Shape;13335;p72">
              <a:extLst>
                <a:ext uri="{FF2B5EF4-FFF2-40B4-BE49-F238E27FC236}">
                  <a16:creationId xmlns:a16="http://schemas.microsoft.com/office/drawing/2014/main" id="{838DAA20-A170-4386-9111-007A14ED7472}"/>
                </a:ext>
              </a:extLst>
            </p:cNvPr>
            <p:cNvSpPr/>
            <p:nvPr/>
          </p:nvSpPr>
          <p:spPr>
            <a:xfrm>
              <a:off x="2783350" y="716175"/>
              <a:ext cx="1012575" cy="684650"/>
            </a:xfrm>
            <a:custGeom>
              <a:avLst/>
              <a:gdLst/>
              <a:ahLst/>
              <a:cxnLst/>
              <a:rect l="l" t="t" r="r" b="b"/>
              <a:pathLst>
                <a:path w="40503" h="27386" extrusionOk="0">
                  <a:moveTo>
                    <a:pt x="20878" y="1"/>
                  </a:moveTo>
                  <a:cubicBezTo>
                    <a:pt x="20878" y="1"/>
                    <a:pt x="20677" y="828"/>
                    <a:pt x="20051" y="928"/>
                  </a:cubicBezTo>
                  <a:cubicBezTo>
                    <a:pt x="19983" y="950"/>
                    <a:pt x="19919" y="960"/>
                    <a:pt x="19858" y="960"/>
                  </a:cubicBezTo>
                  <a:cubicBezTo>
                    <a:pt x="19358" y="960"/>
                    <a:pt x="19098" y="302"/>
                    <a:pt x="19098" y="302"/>
                  </a:cubicBezTo>
                  <a:cubicBezTo>
                    <a:pt x="19098" y="302"/>
                    <a:pt x="18950" y="318"/>
                    <a:pt x="18745" y="318"/>
                  </a:cubicBezTo>
                  <a:cubicBezTo>
                    <a:pt x="18437" y="318"/>
                    <a:pt x="18001" y="282"/>
                    <a:pt x="17745" y="101"/>
                  </a:cubicBezTo>
                  <a:cubicBezTo>
                    <a:pt x="17745" y="101"/>
                    <a:pt x="13259" y="7394"/>
                    <a:pt x="8873" y="13259"/>
                  </a:cubicBezTo>
                  <a:cubicBezTo>
                    <a:pt x="5113" y="18472"/>
                    <a:pt x="1" y="22131"/>
                    <a:pt x="1028" y="23811"/>
                  </a:cubicBezTo>
                  <a:cubicBezTo>
                    <a:pt x="1454" y="24537"/>
                    <a:pt x="2407" y="25064"/>
                    <a:pt x="3660" y="25264"/>
                  </a:cubicBezTo>
                  <a:cubicBezTo>
                    <a:pt x="4159" y="25340"/>
                    <a:pt x="4692" y="25384"/>
                    <a:pt x="5233" y="25384"/>
                  </a:cubicBezTo>
                  <a:cubicBezTo>
                    <a:pt x="6837" y="25384"/>
                    <a:pt x="8513" y="24998"/>
                    <a:pt x="9600" y="23911"/>
                  </a:cubicBezTo>
                  <a:cubicBezTo>
                    <a:pt x="9600" y="23911"/>
                    <a:pt x="11347" y="26730"/>
                    <a:pt x="14370" y="26730"/>
                  </a:cubicBezTo>
                  <a:cubicBezTo>
                    <a:pt x="14482" y="26730"/>
                    <a:pt x="14597" y="26726"/>
                    <a:pt x="14712" y="26718"/>
                  </a:cubicBezTo>
                  <a:cubicBezTo>
                    <a:pt x="18071" y="26517"/>
                    <a:pt x="18472" y="24738"/>
                    <a:pt x="18472" y="24738"/>
                  </a:cubicBezTo>
                  <a:cubicBezTo>
                    <a:pt x="18472" y="24738"/>
                    <a:pt x="21491" y="27385"/>
                    <a:pt x="23850" y="27385"/>
                  </a:cubicBezTo>
                  <a:cubicBezTo>
                    <a:pt x="24016" y="27385"/>
                    <a:pt x="24179" y="27372"/>
                    <a:pt x="24337" y="27344"/>
                  </a:cubicBezTo>
                  <a:cubicBezTo>
                    <a:pt x="26718" y="27044"/>
                    <a:pt x="27870" y="25565"/>
                    <a:pt x="27870" y="25565"/>
                  </a:cubicBezTo>
                  <a:cubicBezTo>
                    <a:pt x="27870" y="25565"/>
                    <a:pt x="29125" y="26820"/>
                    <a:pt x="31020" y="26820"/>
                  </a:cubicBezTo>
                  <a:cubicBezTo>
                    <a:pt x="31317" y="26820"/>
                    <a:pt x="31630" y="26789"/>
                    <a:pt x="31956" y="26718"/>
                  </a:cubicBezTo>
                  <a:cubicBezTo>
                    <a:pt x="34136" y="26091"/>
                    <a:pt x="33735" y="24212"/>
                    <a:pt x="33735" y="24212"/>
                  </a:cubicBezTo>
                  <a:cubicBezTo>
                    <a:pt x="33835" y="24212"/>
                    <a:pt x="35389" y="25064"/>
                    <a:pt x="36968" y="25164"/>
                  </a:cubicBezTo>
                  <a:cubicBezTo>
                    <a:pt x="37085" y="25173"/>
                    <a:pt x="37201" y="25178"/>
                    <a:pt x="37317" y="25178"/>
                  </a:cubicBezTo>
                  <a:cubicBezTo>
                    <a:pt x="38449" y="25178"/>
                    <a:pt x="39542" y="24722"/>
                    <a:pt x="40201" y="23585"/>
                  </a:cubicBezTo>
                  <a:cubicBezTo>
                    <a:pt x="40502" y="22858"/>
                    <a:pt x="35615" y="19099"/>
                    <a:pt x="29750" y="11154"/>
                  </a:cubicBezTo>
                  <a:cubicBezTo>
                    <a:pt x="24963" y="4587"/>
                    <a:pt x="22231" y="201"/>
                    <a:pt x="22231" y="201"/>
                  </a:cubicBezTo>
                  <a:cubicBezTo>
                    <a:pt x="22176" y="374"/>
                    <a:pt x="22049" y="436"/>
                    <a:pt x="21894" y="436"/>
                  </a:cubicBezTo>
                  <a:cubicBezTo>
                    <a:pt x="21484" y="436"/>
                    <a:pt x="20878" y="1"/>
                    <a:pt x="2087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92" name="Google Shape;13336;p72">
              <a:extLst>
                <a:ext uri="{FF2B5EF4-FFF2-40B4-BE49-F238E27FC236}">
                  <a16:creationId xmlns:a16="http://schemas.microsoft.com/office/drawing/2014/main" id="{9F015267-3ACA-43CC-B082-D959B66DC026}"/>
                </a:ext>
              </a:extLst>
            </p:cNvPr>
            <p:cNvSpPr/>
            <p:nvPr/>
          </p:nvSpPr>
          <p:spPr>
            <a:xfrm>
              <a:off x="3216325" y="582725"/>
              <a:ext cx="130975" cy="157450"/>
            </a:xfrm>
            <a:custGeom>
              <a:avLst/>
              <a:gdLst/>
              <a:ahLst/>
              <a:cxnLst/>
              <a:rect l="l" t="t" r="r" b="b"/>
              <a:pathLst>
                <a:path w="5239" h="6298" extrusionOk="0">
                  <a:moveTo>
                    <a:pt x="2632" y="1"/>
                  </a:moveTo>
                  <a:lnTo>
                    <a:pt x="2206" y="201"/>
                  </a:lnTo>
                  <a:cubicBezTo>
                    <a:pt x="2005" y="828"/>
                    <a:pt x="0" y="5214"/>
                    <a:pt x="426" y="5439"/>
                  </a:cubicBezTo>
                  <a:cubicBezTo>
                    <a:pt x="682" y="5620"/>
                    <a:pt x="1118" y="5656"/>
                    <a:pt x="1426" y="5656"/>
                  </a:cubicBezTo>
                  <a:cubicBezTo>
                    <a:pt x="1631" y="5656"/>
                    <a:pt x="1779" y="5640"/>
                    <a:pt x="1779" y="5640"/>
                  </a:cubicBezTo>
                  <a:cubicBezTo>
                    <a:pt x="1779" y="5640"/>
                    <a:pt x="2039" y="6298"/>
                    <a:pt x="2539" y="6298"/>
                  </a:cubicBezTo>
                  <a:cubicBezTo>
                    <a:pt x="2600" y="6298"/>
                    <a:pt x="2664" y="6288"/>
                    <a:pt x="2732" y="6266"/>
                  </a:cubicBezTo>
                  <a:cubicBezTo>
                    <a:pt x="3358" y="6166"/>
                    <a:pt x="3559" y="5339"/>
                    <a:pt x="3559" y="5339"/>
                  </a:cubicBezTo>
                  <a:cubicBezTo>
                    <a:pt x="3559" y="5339"/>
                    <a:pt x="4165" y="5774"/>
                    <a:pt x="4575" y="5774"/>
                  </a:cubicBezTo>
                  <a:cubicBezTo>
                    <a:pt x="4730" y="5774"/>
                    <a:pt x="4857" y="5712"/>
                    <a:pt x="4912" y="5539"/>
                  </a:cubicBezTo>
                  <a:cubicBezTo>
                    <a:pt x="5238" y="5013"/>
                    <a:pt x="3133" y="326"/>
                    <a:pt x="3133" y="326"/>
                  </a:cubicBezTo>
                  <a:lnTo>
                    <a:pt x="2632" y="1"/>
                  </a:lnTo>
                  <a:close/>
                </a:path>
              </a:pathLst>
            </a:custGeom>
            <a:solidFill>
              <a:schemeClr val="bg1"/>
            </a:solidFill>
            <a:ln>
              <a:noFill/>
            </a:ln>
          </p:spPr>
          <p:txBody>
            <a:bodyPr spcFirstLastPara="1" wrap="square" lIns="182850" tIns="182850" rIns="182850" bIns="182850" anchor="ctr" anchorCtr="0">
              <a:noAutofit/>
            </a:bodyPr>
            <a:lstStyle/>
            <a:p>
              <a:endParaRPr sz="3600"/>
            </a:p>
          </p:txBody>
        </p:sp>
        <p:sp>
          <p:nvSpPr>
            <p:cNvPr id="194" name="Google Shape;13338;p72">
              <a:extLst>
                <a:ext uri="{FF2B5EF4-FFF2-40B4-BE49-F238E27FC236}">
                  <a16:creationId xmlns:a16="http://schemas.microsoft.com/office/drawing/2014/main" id="{2643CE17-3CB8-4396-8CE5-04F4CEFD9F4A}"/>
                </a:ext>
              </a:extLst>
            </p:cNvPr>
            <p:cNvSpPr/>
            <p:nvPr/>
          </p:nvSpPr>
          <p:spPr>
            <a:xfrm>
              <a:off x="2984475" y="1050150"/>
              <a:ext cx="618450" cy="89000"/>
            </a:xfrm>
            <a:custGeom>
              <a:avLst/>
              <a:gdLst/>
              <a:ahLst/>
              <a:cxnLst/>
              <a:rect l="l" t="t" r="r" b="b"/>
              <a:pathLst>
                <a:path w="24738" h="3560" extrusionOk="0">
                  <a:moveTo>
                    <a:pt x="4080" y="211"/>
                  </a:moveTo>
                  <a:cubicBezTo>
                    <a:pt x="4313" y="211"/>
                    <a:pt x="4587" y="382"/>
                    <a:pt x="4587" y="627"/>
                  </a:cubicBezTo>
                  <a:cubicBezTo>
                    <a:pt x="4587" y="1001"/>
                    <a:pt x="4336" y="1356"/>
                    <a:pt x="4071" y="1590"/>
                  </a:cubicBezTo>
                  <a:lnTo>
                    <a:pt x="4071" y="1590"/>
                  </a:lnTo>
                  <a:cubicBezTo>
                    <a:pt x="3861" y="1260"/>
                    <a:pt x="3760" y="900"/>
                    <a:pt x="3760" y="527"/>
                  </a:cubicBezTo>
                  <a:cubicBezTo>
                    <a:pt x="3760" y="303"/>
                    <a:pt x="3909" y="211"/>
                    <a:pt x="4080" y="211"/>
                  </a:cubicBezTo>
                  <a:close/>
                  <a:moveTo>
                    <a:pt x="20452" y="301"/>
                  </a:moveTo>
                  <a:lnTo>
                    <a:pt x="20552" y="426"/>
                  </a:lnTo>
                  <a:cubicBezTo>
                    <a:pt x="20678" y="527"/>
                    <a:pt x="20678" y="527"/>
                    <a:pt x="20778" y="627"/>
                  </a:cubicBezTo>
                  <a:cubicBezTo>
                    <a:pt x="20940" y="1053"/>
                    <a:pt x="20971" y="1479"/>
                    <a:pt x="20817" y="1839"/>
                  </a:cubicBezTo>
                  <a:lnTo>
                    <a:pt x="20817" y="1839"/>
                  </a:lnTo>
                  <a:cubicBezTo>
                    <a:pt x="20527" y="1625"/>
                    <a:pt x="20345" y="1226"/>
                    <a:pt x="20252" y="827"/>
                  </a:cubicBezTo>
                  <a:lnTo>
                    <a:pt x="20252" y="527"/>
                  </a:lnTo>
                  <a:cubicBezTo>
                    <a:pt x="20252" y="527"/>
                    <a:pt x="20252" y="426"/>
                    <a:pt x="20352" y="426"/>
                  </a:cubicBezTo>
                  <a:lnTo>
                    <a:pt x="20452" y="301"/>
                  </a:lnTo>
                  <a:close/>
                  <a:moveTo>
                    <a:pt x="15765" y="727"/>
                  </a:moveTo>
                  <a:cubicBezTo>
                    <a:pt x="15966" y="727"/>
                    <a:pt x="16166" y="1053"/>
                    <a:pt x="16166" y="1354"/>
                  </a:cubicBezTo>
                  <a:cubicBezTo>
                    <a:pt x="16292" y="1680"/>
                    <a:pt x="16166" y="1980"/>
                    <a:pt x="15966" y="2181"/>
                  </a:cubicBezTo>
                  <a:cubicBezTo>
                    <a:pt x="15913" y="2246"/>
                    <a:pt x="15856" y="2307"/>
                    <a:pt x="15796" y="2366"/>
                  </a:cubicBezTo>
                  <a:lnTo>
                    <a:pt x="15796" y="2366"/>
                  </a:lnTo>
                  <a:cubicBezTo>
                    <a:pt x="15785" y="2346"/>
                    <a:pt x="15775" y="2326"/>
                    <a:pt x="15765" y="2306"/>
                  </a:cubicBezTo>
                  <a:cubicBezTo>
                    <a:pt x="15540" y="2081"/>
                    <a:pt x="15439" y="1780"/>
                    <a:pt x="15439" y="1454"/>
                  </a:cubicBezTo>
                  <a:cubicBezTo>
                    <a:pt x="15439" y="1254"/>
                    <a:pt x="15540" y="1153"/>
                    <a:pt x="15540" y="928"/>
                  </a:cubicBezTo>
                  <a:cubicBezTo>
                    <a:pt x="15665" y="827"/>
                    <a:pt x="15765" y="727"/>
                    <a:pt x="15765" y="727"/>
                  </a:cubicBezTo>
                  <a:close/>
                  <a:moveTo>
                    <a:pt x="9800" y="527"/>
                  </a:moveTo>
                  <a:cubicBezTo>
                    <a:pt x="10026" y="727"/>
                    <a:pt x="10226" y="1053"/>
                    <a:pt x="10226" y="1354"/>
                  </a:cubicBezTo>
                  <a:cubicBezTo>
                    <a:pt x="10327" y="1554"/>
                    <a:pt x="10327" y="1880"/>
                    <a:pt x="10226" y="2181"/>
                  </a:cubicBezTo>
                  <a:cubicBezTo>
                    <a:pt x="10176" y="2294"/>
                    <a:pt x="10069" y="2426"/>
                    <a:pt x="9949" y="2542"/>
                  </a:cubicBezTo>
                  <a:lnTo>
                    <a:pt x="9949" y="2542"/>
                  </a:lnTo>
                  <a:cubicBezTo>
                    <a:pt x="9468" y="2119"/>
                    <a:pt x="9179" y="1523"/>
                    <a:pt x="9274" y="928"/>
                  </a:cubicBezTo>
                  <a:cubicBezTo>
                    <a:pt x="9274" y="727"/>
                    <a:pt x="9399" y="627"/>
                    <a:pt x="9500" y="527"/>
                  </a:cubicBezTo>
                  <a:close/>
                  <a:moveTo>
                    <a:pt x="3961" y="0"/>
                  </a:moveTo>
                  <a:cubicBezTo>
                    <a:pt x="3860" y="0"/>
                    <a:pt x="3760" y="0"/>
                    <a:pt x="3760" y="101"/>
                  </a:cubicBezTo>
                  <a:cubicBezTo>
                    <a:pt x="3635" y="201"/>
                    <a:pt x="3535" y="426"/>
                    <a:pt x="3535" y="527"/>
                  </a:cubicBezTo>
                  <a:cubicBezTo>
                    <a:pt x="3463" y="976"/>
                    <a:pt x="3610" y="1374"/>
                    <a:pt x="3847" y="1748"/>
                  </a:cubicBezTo>
                  <a:lnTo>
                    <a:pt x="3847" y="1748"/>
                  </a:lnTo>
                  <a:cubicBezTo>
                    <a:pt x="3543" y="1923"/>
                    <a:pt x="3185" y="2081"/>
                    <a:pt x="2808" y="2081"/>
                  </a:cubicBezTo>
                  <a:cubicBezTo>
                    <a:pt x="2657" y="2131"/>
                    <a:pt x="2501" y="2156"/>
                    <a:pt x="2344" y="2156"/>
                  </a:cubicBezTo>
                  <a:cubicBezTo>
                    <a:pt x="2188" y="2156"/>
                    <a:pt x="2031" y="2131"/>
                    <a:pt x="1880" y="2081"/>
                  </a:cubicBezTo>
                  <a:cubicBezTo>
                    <a:pt x="1254" y="1980"/>
                    <a:pt x="828" y="1680"/>
                    <a:pt x="502" y="1454"/>
                  </a:cubicBezTo>
                  <a:cubicBezTo>
                    <a:pt x="201" y="1354"/>
                    <a:pt x="101" y="1153"/>
                    <a:pt x="101" y="1153"/>
                  </a:cubicBezTo>
                  <a:lnTo>
                    <a:pt x="1" y="1153"/>
                  </a:lnTo>
                  <a:lnTo>
                    <a:pt x="1" y="1254"/>
                  </a:lnTo>
                  <a:lnTo>
                    <a:pt x="1" y="1354"/>
                  </a:lnTo>
                  <a:cubicBezTo>
                    <a:pt x="1" y="1354"/>
                    <a:pt x="101" y="1454"/>
                    <a:pt x="402" y="1680"/>
                  </a:cubicBezTo>
                  <a:cubicBezTo>
                    <a:pt x="728" y="1880"/>
                    <a:pt x="1129" y="2181"/>
                    <a:pt x="1755" y="2306"/>
                  </a:cubicBezTo>
                  <a:cubicBezTo>
                    <a:pt x="1951" y="2369"/>
                    <a:pt x="2179" y="2402"/>
                    <a:pt x="2422" y="2402"/>
                  </a:cubicBezTo>
                  <a:cubicBezTo>
                    <a:pt x="2926" y="2402"/>
                    <a:pt x="3494" y="2259"/>
                    <a:pt x="3976" y="1939"/>
                  </a:cubicBezTo>
                  <a:lnTo>
                    <a:pt x="3976" y="1939"/>
                  </a:lnTo>
                  <a:cubicBezTo>
                    <a:pt x="4035" y="2020"/>
                    <a:pt x="4097" y="2101"/>
                    <a:pt x="4161" y="2181"/>
                  </a:cubicBezTo>
                  <a:cubicBezTo>
                    <a:pt x="4587" y="2607"/>
                    <a:pt x="5114" y="2933"/>
                    <a:pt x="5740" y="3133"/>
                  </a:cubicBezTo>
                  <a:cubicBezTo>
                    <a:pt x="6367" y="3334"/>
                    <a:pt x="6993" y="3434"/>
                    <a:pt x="7720" y="3434"/>
                  </a:cubicBezTo>
                  <a:cubicBezTo>
                    <a:pt x="8347" y="3434"/>
                    <a:pt x="9074" y="3434"/>
                    <a:pt x="9700" y="3133"/>
                  </a:cubicBezTo>
                  <a:cubicBezTo>
                    <a:pt x="9796" y="3111"/>
                    <a:pt x="9885" y="3077"/>
                    <a:pt x="9968" y="3034"/>
                  </a:cubicBezTo>
                  <a:lnTo>
                    <a:pt x="9968" y="3034"/>
                  </a:lnTo>
                  <a:cubicBezTo>
                    <a:pt x="10555" y="3372"/>
                    <a:pt x="11220" y="3559"/>
                    <a:pt x="11906" y="3559"/>
                  </a:cubicBezTo>
                  <a:lnTo>
                    <a:pt x="13033" y="3559"/>
                  </a:lnTo>
                  <a:lnTo>
                    <a:pt x="13560" y="3434"/>
                  </a:lnTo>
                  <a:cubicBezTo>
                    <a:pt x="13785" y="3434"/>
                    <a:pt x="13986" y="3334"/>
                    <a:pt x="14186" y="3334"/>
                  </a:cubicBezTo>
                  <a:cubicBezTo>
                    <a:pt x="14512" y="3233"/>
                    <a:pt x="14913" y="3133"/>
                    <a:pt x="15239" y="3033"/>
                  </a:cubicBezTo>
                  <a:cubicBezTo>
                    <a:pt x="15386" y="2984"/>
                    <a:pt x="15539" y="2905"/>
                    <a:pt x="15692" y="2802"/>
                  </a:cubicBezTo>
                  <a:lnTo>
                    <a:pt x="15692" y="2802"/>
                  </a:lnTo>
                  <a:cubicBezTo>
                    <a:pt x="16145" y="3228"/>
                    <a:pt x="16801" y="3434"/>
                    <a:pt x="17319" y="3434"/>
                  </a:cubicBezTo>
                  <a:cubicBezTo>
                    <a:pt x="17520" y="3469"/>
                    <a:pt x="17714" y="3484"/>
                    <a:pt x="17902" y="3484"/>
                  </a:cubicBezTo>
                  <a:cubicBezTo>
                    <a:pt x="18393" y="3484"/>
                    <a:pt x="18846" y="3378"/>
                    <a:pt x="19299" y="3233"/>
                  </a:cubicBezTo>
                  <a:cubicBezTo>
                    <a:pt x="19917" y="3135"/>
                    <a:pt x="20534" y="2817"/>
                    <a:pt x="20864" y="2328"/>
                  </a:cubicBezTo>
                  <a:lnTo>
                    <a:pt x="20864" y="2328"/>
                  </a:lnTo>
                  <a:cubicBezTo>
                    <a:pt x="21387" y="2704"/>
                    <a:pt x="21987" y="2851"/>
                    <a:pt x="22496" y="2851"/>
                  </a:cubicBezTo>
                  <a:cubicBezTo>
                    <a:pt x="22661" y="2851"/>
                    <a:pt x="22817" y="2836"/>
                    <a:pt x="22958" y="2807"/>
                  </a:cubicBezTo>
                  <a:cubicBezTo>
                    <a:pt x="23585" y="2707"/>
                    <a:pt x="24011" y="2306"/>
                    <a:pt x="24312" y="2181"/>
                  </a:cubicBezTo>
                  <a:cubicBezTo>
                    <a:pt x="24437" y="2081"/>
                    <a:pt x="24537" y="1980"/>
                    <a:pt x="24638" y="1880"/>
                  </a:cubicBezTo>
                  <a:lnTo>
                    <a:pt x="24738" y="1780"/>
                  </a:lnTo>
                  <a:lnTo>
                    <a:pt x="24738" y="1680"/>
                  </a:lnTo>
                  <a:lnTo>
                    <a:pt x="24638" y="1680"/>
                  </a:lnTo>
                  <a:lnTo>
                    <a:pt x="24537" y="1780"/>
                  </a:lnTo>
                  <a:cubicBezTo>
                    <a:pt x="24437" y="1780"/>
                    <a:pt x="24312" y="1880"/>
                    <a:pt x="24211" y="1980"/>
                  </a:cubicBezTo>
                  <a:cubicBezTo>
                    <a:pt x="23911" y="2181"/>
                    <a:pt x="23485" y="2406"/>
                    <a:pt x="22858" y="2507"/>
                  </a:cubicBezTo>
                  <a:cubicBezTo>
                    <a:pt x="22746" y="2528"/>
                    <a:pt x="22620" y="2540"/>
                    <a:pt x="22485" y="2540"/>
                  </a:cubicBezTo>
                  <a:cubicBezTo>
                    <a:pt x="22053" y="2540"/>
                    <a:pt x="21531" y="2414"/>
                    <a:pt x="21078" y="2057"/>
                  </a:cubicBezTo>
                  <a:lnTo>
                    <a:pt x="21078" y="2057"/>
                  </a:lnTo>
                  <a:cubicBezTo>
                    <a:pt x="21204" y="1877"/>
                    <a:pt x="21304" y="1671"/>
                    <a:pt x="21304" y="1454"/>
                  </a:cubicBezTo>
                  <a:cubicBezTo>
                    <a:pt x="21304" y="1153"/>
                    <a:pt x="21304" y="827"/>
                    <a:pt x="21079" y="527"/>
                  </a:cubicBezTo>
                  <a:cubicBezTo>
                    <a:pt x="21079" y="301"/>
                    <a:pt x="20978" y="201"/>
                    <a:pt x="20778" y="101"/>
                  </a:cubicBezTo>
                  <a:cubicBezTo>
                    <a:pt x="20778" y="101"/>
                    <a:pt x="20678" y="0"/>
                    <a:pt x="20552" y="0"/>
                  </a:cubicBezTo>
                  <a:lnTo>
                    <a:pt x="20252" y="0"/>
                  </a:lnTo>
                  <a:lnTo>
                    <a:pt x="20151" y="101"/>
                  </a:lnTo>
                  <a:cubicBezTo>
                    <a:pt x="20151" y="101"/>
                    <a:pt x="20051" y="101"/>
                    <a:pt x="20051" y="201"/>
                  </a:cubicBezTo>
                  <a:cubicBezTo>
                    <a:pt x="19926" y="301"/>
                    <a:pt x="19926" y="301"/>
                    <a:pt x="19926" y="426"/>
                  </a:cubicBezTo>
                  <a:cubicBezTo>
                    <a:pt x="19825" y="627"/>
                    <a:pt x="19825" y="727"/>
                    <a:pt x="19825" y="827"/>
                  </a:cubicBezTo>
                  <a:cubicBezTo>
                    <a:pt x="20042" y="1428"/>
                    <a:pt x="20327" y="1844"/>
                    <a:pt x="20637" y="2143"/>
                  </a:cubicBezTo>
                  <a:lnTo>
                    <a:pt x="20637" y="2143"/>
                  </a:lnTo>
                  <a:cubicBezTo>
                    <a:pt x="20309" y="2623"/>
                    <a:pt x="19800" y="2817"/>
                    <a:pt x="19199" y="3033"/>
                  </a:cubicBezTo>
                  <a:cubicBezTo>
                    <a:pt x="18572" y="3133"/>
                    <a:pt x="17946" y="3233"/>
                    <a:pt x="17319" y="3233"/>
                  </a:cubicBezTo>
                  <a:cubicBezTo>
                    <a:pt x="16804" y="3151"/>
                    <a:pt x="16289" y="3001"/>
                    <a:pt x="15955" y="2602"/>
                  </a:cubicBezTo>
                  <a:lnTo>
                    <a:pt x="15955" y="2602"/>
                  </a:lnTo>
                  <a:cubicBezTo>
                    <a:pt x="16026" y="2541"/>
                    <a:pt x="16097" y="2476"/>
                    <a:pt x="16166" y="2406"/>
                  </a:cubicBezTo>
                  <a:cubicBezTo>
                    <a:pt x="16492" y="2081"/>
                    <a:pt x="16592" y="1680"/>
                    <a:pt x="16592" y="1254"/>
                  </a:cubicBezTo>
                  <a:cubicBezTo>
                    <a:pt x="16592" y="1053"/>
                    <a:pt x="16492" y="928"/>
                    <a:pt x="16392" y="727"/>
                  </a:cubicBezTo>
                  <a:cubicBezTo>
                    <a:pt x="16292" y="527"/>
                    <a:pt x="15966" y="426"/>
                    <a:pt x="15765" y="426"/>
                  </a:cubicBezTo>
                  <a:cubicBezTo>
                    <a:pt x="15439" y="426"/>
                    <a:pt x="15339" y="727"/>
                    <a:pt x="15239" y="827"/>
                  </a:cubicBezTo>
                  <a:cubicBezTo>
                    <a:pt x="15139" y="1053"/>
                    <a:pt x="15139" y="1254"/>
                    <a:pt x="15139" y="1454"/>
                  </a:cubicBezTo>
                  <a:cubicBezTo>
                    <a:pt x="15139" y="1780"/>
                    <a:pt x="15239" y="2181"/>
                    <a:pt x="15439" y="2507"/>
                  </a:cubicBezTo>
                  <a:cubicBezTo>
                    <a:pt x="15461" y="2539"/>
                    <a:pt x="15484" y="2570"/>
                    <a:pt x="15508" y="2601"/>
                  </a:cubicBezTo>
                  <a:lnTo>
                    <a:pt x="15508" y="2601"/>
                  </a:lnTo>
                  <a:cubicBezTo>
                    <a:pt x="15103" y="2883"/>
                    <a:pt x="14594" y="3063"/>
                    <a:pt x="14086" y="3133"/>
                  </a:cubicBezTo>
                  <a:cubicBezTo>
                    <a:pt x="13886" y="3133"/>
                    <a:pt x="13785" y="3233"/>
                    <a:pt x="13560" y="3233"/>
                  </a:cubicBezTo>
                  <a:lnTo>
                    <a:pt x="13033" y="3334"/>
                  </a:lnTo>
                  <a:lnTo>
                    <a:pt x="12006" y="3334"/>
                  </a:lnTo>
                  <a:cubicBezTo>
                    <a:pt x="11396" y="3250"/>
                    <a:pt x="10768" y="3095"/>
                    <a:pt x="10286" y="2795"/>
                  </a:cubicBezTo>
                  <a:lnTo>
                    <a:pt x="10286" y="2795"/>
                  </a:lnTo>
                  <a:cubicBezTo>
                    <a:pt x="10401" y="2675"/>
                    <a:pt x="10483" y="2538"/>
                    <a:pt x="10527" y="2406"/>
                  </a:cubicBezTo>
                  <a:cubicBezTo>
                    <a:pt x="10753" y="1980"/>
                    <a:pt x="10753" y="1554"/>
                    <a:pt x="10652" y="1153"/>
                  </a:cubicBezTo>
                  <a:cubicBezTo>
                    <a:pt x="10527" y="827"/>
                    <a:pt x="10327" y="527"/>
                    <a:pt x="9901" y="201"/>
                  </a:cubicBezTo>
                  <a:cubicBezTo>
                    <a:pt x="9818" y="159"/>
                    <a:pt x="9734" y="135"/>
                    <a:pt x="9650" y="135"/>
                  </a:cubicBezTo>
                  <a:cubicBezTo>
                    <a:pt x="9530" y="135"/>
                    <a:pt x="9406" y="184"/>
                    <a:pt x="9274" y="301"/>
                  </a:cubicBezTo>
                  <a:cubicBezTo>
                    <a:pt x="9074" y="426"/>
                    <a:pt x="8973" y="627"/>
                    <a:pt x="8973" y="827"/>
                  </a:cubicBezTo>
                  <a:cubicBezTo>
                    <a:pt x="8791" y="1603"/>
                    <a:pt x="9107" y="2275"/>
                    <a:pt x="9638" y="2787"/>
                  </a:cubicBezTo>
                  <a:lnTo>
                    <a:pt x="9638" y="2787"/>
                  </a:lnTo>
                  <a:cubicBezTo>
                    <a:pt x="9625" y="2794"/>
                    <a:pt x="9612" y="2801"/>
                    <a:pt x="9600" y="2807"/>
                  </a:cubicBezTo>
                  <a:cubicBezTo>
                    <a:pt x="8973" y="3133"/>
                    <a:pt x="8347" y="3133"/>
                    <a:pt x="7720" y="3233"/>
                  </a:cubicBezTo>
                  <a:cubicBezTo>
                    <a:pt x="7094" y="3233"/>
                    <a:pt x="6367" y="3133"/>
                    <a:pt x="5840" y="2933"/>
                  </a:cubicBezTo>
                  <a:cubicBezTo>
                    <a:pt x="5214" y="2807"/>
                    <a:pt x="4688" y="2507"/>
                    <a:pt x="4387" y="1980"/>
                  </a:cubicBezTo>
                  <a:cubicBezTo>
                    <a:pt x="4323" y="1917"/>
                    <a:pt x="4265" y="1852"/>
                    <a:pt x="4212" y="1785"/>
                  </a:cubicBezTo>
                  <a:lnTo>
                    <a:pt x="4212" y="1785"/>
                  </a:lnTo>
                  <a:cubicBezTo>
                    <a:pt x="4365" y="1670"/>
                    <a:pt x="4512" y="1505"/>
                    <a:pt x="4587" y="1354"/>
                  </a:cubicBezTo>
                  <a:cubicBezTo>
                    <a:pt x="4788" y="1153"/>
                    <a:pt x="4888" y="928"/>
                    <a:pt x="4788" y="627"/>
                  </a:cubicBezTo>
                  <a:cubicBezTo>
                    <a:pt x="4788" y="426"/>
                    <a:pt x="4788" y="301"/>
                    <a:pt x="4587" y="201"/>
                  </a:cubicBezTo>
                  <a:cubicBezTo>
                    <a:pt x="4487" y="101"/>
                    <a:pt x="4387" y="0"/>
                    <a:pt x="416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95" name="Google Shape;13339;p72">
              <a:extLst>
                <a:ext uri="{FF2B5EF4-FFF2-40B4-BE49-F238E27FC236}">
                  <a16:creationId xmlns:a16="http://schemas.microsoft.com/office/drawing/2014/main" id="{01C677A4-8F42-4D9B-BB34-AAEC24944249}"/>
                </a:ext>
              </a:extLst>
            </p:cNvPr>
            <p:cNvSpPr/>
            <p:nvPr/>
          </p:nvSpPr>
          <p:spPr>
            <a:xfrm>
              <a:off x="2809050" y="1444250"/>
              <a:ext cx="974325" cy="226850"/>
            </a:xfrm>
            <a:custGeom>
              <a:avLst/>
              <a:gdLst/>
              <a:ahLst/>
              <a:cxnLst/>
              <a:rect l="l" t="t" r="r" b="b"/>
              <a:pathLst>
                <a:path w="38973" h="9074" extrusionOk="0">
                  <a:moveTo>
                    <a:pt x="32576" y="1372"/>
                  </a:moveTo>
                  <a:cubicBezTo>
                    <a:pt x="32662" y="1372"/>
                    <a:pt x="32742" y="1397"/>
                    <a:pt x="32807" y="1455"/>
                  </a:cubicBezTo>
                  <a:cubicBezTo>
                    <a:pt x="33008" y="1580"/>
                    <a:pt x="33108" y="2081"/>
                    <a:pt x="33108" y="2407"/>
                  </a:cubicBezTo>
                  <a:cubicBezTo>
                    <a:pt x="33150" y="2754"/>
                    <a:pt x="33122" y="3105"/>
                    <a:pt x="33043" y="3457"/>
                  </a:cubicBezTo>
                  <a:lnTo>
                    <a:pt x="33043" y="3457"/>
                  </a:lnTo>
                  <a:cubicBezTo>
                    <a:pt x="32883" y="3398"/>
                    <a:pt x="32729" y="3325"/>
                    <a:pt x="32582" y="3234"/>
                  </a:cubicBezTo>
                  <a:cubicBezTo>
                    <a:pt x="32281" y="3033"/>
                    <a:pt x="31955" y="2833"/>
                    <a:pt x="31855" y="2607"/>
                  </a:cubicBezTo>
                  <a:cubicBezTo>
                    <a:pt x="31655" y="2307"/>
                    <a:pt x="31755" y="1981"/>
                    <a:pt x="31955" y="1680"/>
                  </a:cubicBezTo>
                  <a:cubicBezTo>
                    <a:pt x="32116" y="1520"/>
                    <a:pt x="32365" y="1372"/>
                    <a:pt x="32576" y="1372"/>
                  </a:cubicBezTo>
                  <a:close/>
                  <a:moveTo>
                    <a:pt x="6792" y="2507"/>
                  </a:moveTo>
                  <a:cubicBezTo>
                    <a:pt x="6892" y="2507"/>
                    <a:pt x="7118" y="2607"/>
                    <a:pt x="7218" y="2833"/>
                  </a:cubicBezTo>
                  <a:cubicBezTo>
                    <a:pt x="7319" y="2933"/>
                    <a:pt x="7419" y="3033"/>
                    <a:pt x="7419" y="3234"/>
                  </a:cubicBezTo>
                  <a:cubicBezTo>
                    <a:pt x="7419" y="3334"/>
                    <a:pt x="7218" y="3560"/>
                    <a:pt x="7118" y="3660"/>
                  </a:cubicBezTo>
                  <a:cubicBezTo>
                    <a:pt x="7018" y="3760"/>
                    <a:pt x="6792" y="3861"/>
                    <a:pt x="6592" y="3961"/>
                  </a:cubicBezTo>
                  <a:cubicBezTo>
                    <a:pt x="6316" y="4060"/>
                    <a:pt x="6021" y="4135"/>
                    <a:pt x="5716" y="4188"/>
                  </a:cubicBezTo>
                  <a:lnTo>
                    <a:pt x="5716" y="4188"/>
                  </a:lnTo>
                  <a:cubicBezTo>
                    <a:pt x="5702" y="3850"/>
                    <a:pt x="5812" y="3483"/>
                    <a:pt x="5965" y="3234"/>
                  </a:cubicBezTo>
                  <a:cubicBezTo>
                    <a:pt x="6065" y="2833"/>
                    <a:pt x="6391" y="2507"/>
                    <a:pt x="6792" y="2507"/>
                  </a:cubicBezTo>
                  <a:close/>
                  <a:moveTo>
                    <a:pt x="25589" y="3234"/>
                  </a:moveTo>
                  <a:cubicBezTo>
                    <a:pt x="25815" y="3234"/>
                    <a:pt x="25915" y="3560"/>
                    <a:pt x="25915" y="3760"/>
                  </a:cubicBezTo>
                  <a:cubicBezTo>
                    <a:pt x="26116" y="4287"/>
                    <a:pt x="26015" y="4813"/>
                    <a:pt x="25915" y="5339"/>
                  </a:cubicBezTo>
                  <a:cubicBezTo>
                    <a:pt x="25876" y="5427"/>
                    <a:pt x="25837" y="5513"/>
                    <a:pt x="25798" y="5597"/>
                  </a:cubicBezTo>
                  <a:lnTo>
                    <a:pt x="25798" y="5597"/>
                  </a:lnTo>
                  <a:cubicBezTo>
                    <a:pt x="25562" y="5354"/>
                    <a:pt x="25356" y="5089"/>
                    <a:pt x="25188" y="4813"/>
                  </a:cubicBezTo>
                  <a:cubicBezTo>
                    <a:pt x="25063" y="4587"/>
                    <a:pt x="24963" y="4287"/>
                    <a:pt x="24963" y="4086"/>
                  </a:cubicBezTo>
                  <a:cubicBezTo>
                    <a:pt x="24862" y="3861"/>
                    <a:pt x="24963" y="3560"/>
                    <a:pt x="25063" y="3460"/>
                  </a:cubicBezTo>
                  <a:cubicBezTo>
                    <a:pt x="25063" y="3334"/>
                    <a:pt x="25063" y="3334"/>
                    <a:pt x="25188" y="3334"/>
                  </a:cubicBezTo>
                  <a:lnTo>
                    <a:pt x="25289" y="3234"/>
                  </a:lnTo>
                  <a:close/>
                  <a:moveTo>
                    <a:pt x="16517" y="4487"/>
                  </a:moveTo>
                  <a:cubicBezTo>
                    <a:pt x="16717" y="4487"/>
                    <a:pt x="16817" y="4713"/>
                    <a:pt x="16918" y="4913"/>
                  </a:cubicBezTo>
                  <a:cubicBezTo>
                    <a:pt x="16918" y="5114"/>
                    <a:pt x="16918" y="5440"/>
                    <a:pt x="16817" y="5640"/>
                  </a:cubicBezTo>
                  <a:cubicBezTo>
                    <a:pt x="16688" y="5979"/>
                    <a:pt x="16465" y="6225"/>
                    <a:pt x="16216" y="6471"/>
                  </a:cubicBezTo>
                  <a:lnTo>
                    <a:pt x="16216" y="6471"/>
                  </a:lnTo>
                  <a:cubicBezTo>
                    <a:pt x="15977" y="6083"/>
                    <a:pt x="15790" y="5734"/>
                    <a:pt x="15790" y="5339"/>
                  </a:cubicBezTo>
                  <a:cubicBezTo>
                    <a:pt x="15664" y="5013"/>
                    <a:pt x="15790" y="4813"/>
                    <a:pt x="15890" y="4587"/>
                  </a:cubicBezTo>
                  <a:cubicBezTo>
                    <a:pt x="15990" y="4487"/>
                    <a:pt x="16091" y="4487"/>
                    <a:pt x="16091" y="4487"/>
                  </a:cubicBezTo>
                  <a:close/>
                  <a:moveTo>
                    <a:pt x="126" y="1"/>
                  </a:moveTo>
                  <a:cubicBezTo>
                    <a:pt x="126" y="1"/>
                    <a:pt x="0" y="1"/>
                    <a:pt x="0" y="101"/>
                  </a:cubicBezTo>
                  <a:cubicBezTo>
                    <a:pt x="0" y="101"/>
                    <a:pt x="0" y="427"/>
                    <a:pt x="126" y="953"/>
                  </a:cubicBezTo>
                  <a:cubicBezTo>
                    <a:pt x="226" y="1455"/>
                    <a:pt x="527" y="2307"/>
                    <a:pt x="1253" y="3033"/>
                  </a:cubicBezTo>
                  <a:cubicBezTo>
                    <a:pt x="1579" y="3334"/>
                    <a:pt x="2005" y="3760"/>
                    <a:pt x="2506" y="3961"/>
                  </a:cubicBezTo>
                  <a:cubicBezTo>
                    <a:pt x="3133" y="4287"/>
                    <a:pt x="3760" y="4487"/>
                    <a:pt x="4511" y="4487"/>
                  </a:cubicBezTo>
                  <a:cubicBezTo>
                    <a:pt x="4693" y="4512"/>
                    <a:pt x="4875" y="4525"/>
                    <a:pt x="5057" y="4525"/>
                  </a:cubicBezTo>
                  <a:cubicBezTo>
                    <a:pt x="5185" y="4525"/>
                    <a:pt x="5313" y="4518"/>
                    <a:pt x="5441" y="4506"/>
                  </a:cubicBezTo>
                  <a:lnTo>
                    <a:pt x="5441" y="4506"/>
                  </a:lnTo>
                  <a:cubicBezTo>
                    <a:pt x="5546" y="5452"/>
                    <a:pt x="6071" y="6371"/>
                    <a:pt x="6892" y="6993"/>
                  </a:cubicBezTo>
                  <a:cubicBezTo>
                    <a:pt x="7745" y="7620"/>
                    <a:pt x="8672" y="7946"/>
                    <a:pt x="9725" y="8146"/>
                  </a:cubicBezTo>
                  <a:cubicBezTo>
                    <a:pt x="9925" y="8247"/>
                    <a:pt x="10251" y="8247"/>
                    <a:pt x="10552" y="8347"/>
                  </a:cubicBezTo>
                  <a:cubicBezTo>
                    <a:pt x="10777" y="8347"/>
                    <a:pt x="10978" y="8347"/>
                    <a:pt x="11278" y="8472"/>
                  </a:cubicBezTo>
                  <a:cubicBezTo>
                    <a:pt x="11805" y="8472"/>
                    <a:pt x="12331" y="8472"/>
                    <a:pt x="12958" y="8347"/>
                  </a:cubicBezTo>
                  <a:cubicBezTo>
                    <a:pt x="14010" y="8247"/>
                    <a:pt x="15163" y="7846"/>
                    <a:pt x="15990" y="7219"/>
                  </a:cubicBezTo>
                  <a:cubicBezTo>
                    <a:pt x="16086" y="7142"/>
                    <a:pt x="16177" y="7065"/>
                    <a:pt x="16264" y="6986"/>
                  </a:cubicBezTo>
                  <a:lnTo>
                    <a:pt x="16264" y="6986"/>
                  </a:lnTo>
                  <a:cubicBezTo>
                    <a:pt x="16987" y="7893"/>
                    <a:pt x="18005" y="8582"/>
                    <a:pt x="19023" y="8873"/>
                  </a:cubicBezTo>
                  <a:cubicBezTo>
                    <a:pt x="19513" y="9012"/>
                    <a:pt x="20020" y="9073"/>
                    <a:pt x="20529" y="9073"/>
                  </a:cubicBezTo>
                  <a:cubicBezTo>
                    <a:pt x="21218" y="9073"/>
                    <a:pt x="21908" y="8960"/>
                    <a:pt x="22557" y="8773"/>
                  </a:cubicBezTo>
                  <a:cubicBezTo>
                    <a:pt x="23609" y="8472"/>
                    <a:pt x="24662" y="7846"/>
                    <a:pt x="25389" y="6993"/>
                  </a:cubicBezTo>
                  <a:cubicBezTo>
                    <a:pt x="25636" y="6688"/>
                    <a:pt x="25808" y="6391"/>
                    <a:pt x="25947" y="6092"/>
                  </a:cubicBezTo>
                  <a:lnTo>
                    <a:pt x="25947" y="6092"/>
                  </a:lnTo>
                  <a:cubicBezTo>
                    <a:pt x="26384" y="6473"/>
                    <a:pt x="26880" y="6782"/>
                    <a:pt x="27369" y="6993"/>
                  </a:cubicBezTo>
                  <a:cubicBezTo>
                    <a:pt x="27895" y="7094"/>
                    <a:pt x="28421" y="7219"/>
                    <a:pt x="28948" y="7219"/>
                  </a:cubicBezTo>
                  <a:cubicBezTo>
                    <a:pt x="29449" y="7219"/>
                    <a:pt x="29975" y="7094"/>
                    <a:pt x="30502" y="6893"/>
                  </a:cubicBezTo>
                  <a:cubicBezTo>
                    <a:pt x="31891" y="6356"/>
                    <a:pt x="32937" y="5135"/>
                    <a:pt x="33349" y="3816"/>
                  </a:cubicBezTo>
                  <a:lnTo>
                    <a:pt x="33349" y="3816"/>
                  </a:lnTo>
                  <a:cubicBezTo>
                    <a:pt x="33696" y="3861"/>
                    <a:pt x="34029" y="3861"/>
                    <a:pt x="34361" y="3861"/>
                  </a:cubicBezTo>
                  <a:cubicBezTo>
                    <a:pt x="34988" y="3861"/>
                    <a:pt x="35514" y="3760"/>
                    <a:pt x="36040" y="3660"/>
                  </a:cubicBezTo>
                  <a:cubicBezTo>
                    <a:pt x="37093" y="3460"/>
                    <a:pt x="37720" y="3033"/>
                    <a:pt x="38221" y="2833"/>
                  </a:cubicBezTo>
                  <a:cubicBezTo>
                    <a:pt x="38447" y="2708"/>
                    <a:pt x="38647" y="2607"/>
                    <a:pt x="38747" y="2507"/>
                  </a:cubicBezTo>
                  <a:cubicBezTo>
                    <a:pt x="38848" y="2407"/>
                    <a:pt x="38973" y="2407"/>
                    <a:pt x="38973" y="2407"/>
                  </a:cubicBezTo>
                  <a:lnTo>
                    <a:pt x="38973" y="2307"/>
                  </a:lnTo>
                  <a:lnTo>
                    <a:pt x="38848" y="2307"/>
                  </a:lnTo>
                  <a:lnTo>
                    <a:pt x="38747" y="2407"/>
                  </a:lnTo>
                  <a:cubicBezTo>
                    <a:pt x="38547" y="2407"/>
                    <a:pt x="38447" y="2507"/>
                    <a:pt x="38121" y="2607"/>
                  </a:cubicBezTo>
                  <a:cubicBezTo>
                    <a:pt x="37720" y="2933"/>
                    <a:pt x="36968" y="3134"/>
                    <a:pt x="36040" y="3460"/>
                  </a:cubicBezTo>
                  <a:cubicBezTo>
                    <a:pt x="35514" y="3560"/>
                    <a:pt x="34988" y="3660"/>
                    <a:pt x="34361" y="3660"/>
                  </a:cubicBezTo>
                  <a:cubicBezTo>
                    <a:pt x="34043" y="3660"/>
                    <a:pt x="33724" y="3634"/>
                    <a:pt x="33419" y="3566"/>
                  </a:cubicBezTo>
                  <a:lnTo>
                    <a:pt x="33419" y="3566"/>
                  </a:lnTo>
                  <a:cubicBezTo>
                    <a:pt x="33515" y="3180"/>
                    <a:pt x="33556" y="2789"/>
                    <a:pt x="33534" y="2407"/>
                  </a:cubicBezTo>
                  <a:cubicBezTo>
                    <a:pt x="33534" y="2206"/>
                    <a:pt x="33434" y="1981"/>
                    <a:pt x="33434" y="1780"/>
                  </a:cubicBezTo>
                  <a:cubicBezTo>
                    <a:pt x="33334" y="1580"/>
                    <a:pt x="33208" y="1254"/>
                    <a:pt x="33008" y="1154"/>
                  </a:cubicBezTo>
                  <a:cubicBezTo>
                    <a:pt x="32890" y="1036"/>
                    <a:pt x="32730" y="988"/>
                    <a:pt x="32577" y="988"/>
                  </a:cubicBezTo>
                  <a:cubicBezTo>
                    <a:pt x="32469" y="988"/>
                    <a:pt x="32364" y="1012"/>
                    <a:pt x="32281" y="1054"/>
                  </a:cubicBezTo>
                  <a:cubicBezTo>
                    <a:pt x="32081" y="1154"/>
                    <a:pt x="32081" y="1154"/>
                    <a:pt x="31955" y="1254"/>
                  </a:cubicBezTo>
                  <a:cubicBezTo>
                    <a:pt x="31855" y="1254"/>
                    <a:pt x="31755" y="1354"/>
                    <a:pt x="31655" y="1455"/>
                  </a:cubicBezTo>
                  <a:cubicBezTo>
                    <a:pt x="31554" y="1680"/>
                    <a:pt x="31454" y="1881"/>
                    <a:pt x="31454" y="2081"/>
                  </a:cubicBezTo>
                  <a:cubicBezTo>
                    <a:pt x="31454" y="2307"/>
                    <a:pt x="31454" y="2507"/>
                    <a:pt x="31554" y="2708"/>
                  </a:cubicBezTo>
                  <a:cubicBezTo>
                    <a:pt x="31755" y="3134"/>
                    <a:pt x="32081" y="3334"/>
                    <a:pt x="32381" y="3560"/>
                  </a:cubicBezTo>
                  <a:cubicBezTo>
                    <a:pt x="32584" y="3644"/>
                    <a:pt x="32778" y="3704"/>
                    <a:pt x="32967" y="3748"/>
                  </a:cubicBezTo>
                  <a:lnTo>
                    <a:pt x="32967" y="3748"/>
                  </a:lnTo>
                  <a:cubicBezTo>
                    <a:pt x="32851" y="4138"/>
                    <a:pt x="32680" y="4528"/>
                    <a:pt x="32482" y="4913"/>
                  </a:cubicBezTo>
                  <a:cubicBezTo>
                    <a:pt x="31955" y="5640"/>
                    <a:pt x="31228" y="6267"/>
                    <a:pt x="30401" y="6592"/>
                  </a:cubicBezTo>
                  <a:cubicBezTo>
                    <a:pt x="29875" y="6793"/>
                    <a:pt x="29449" y="6893"/>
                    <a:pt x="28948" y="6993"/>
                  </a:cubicBezTo>
                  <a:cubicBezTo>
                    <a:pt x="28522" y="6993"/>
                    <a:pt x="27995" y="6893"/>
                    <a:pt x="27469" y="6693"/>
                  </a:cubicBezTo>
                  <a:cubicBezTo>
                    <a:pt x="26960" y="6514"/>
                    <a:pt x="26474" y="6214"/>
                    <a:pt x="26056" y="5844"/>
                  </a:cubicBezTo>
                  <a:lnTo>
                    <a:pt x="26056" y="5844"/>
                  </a:lnTo>
                  <a:cubicBezTo>
                    <a:pt x="26112" y="5710"/>
                    <a:pt x="26164" y="5576"/>
                    <a:pt x="26216" y="5440"/>
                  </a:cubicBezTo>
                  <a:cubicBezTo>
                    <a:pt x="26316" y="4813"/>
                    <a:pt x="26441" y="4287"/>
                    <a:pt x="26316" y="3660"/>
                  </a:cubicBezTo>
                  <a:cubicBezTo>
                    <a:pt x="26216" y="3334"/>
                    <a:pt x="26116" y="3033"/>
                    <a:pt x="25690" y="2933"/>
                  </a:cubicBezTo>
                  <a:cubicBezTo>
                    <a:pt x="25589" y="2883"/>
                    <a:pt x="25514" y="2858"/>
                    <a:pt x="25439" y="2858"/>
                  </a:cubicBezTo>
                  <a:cubicBezTo>
                    <a:pt x="25364" y="2858"/>
                    <a:pt x="25289" y="2883"/>
                    <a:pt x="25188" y="2933"/>
                  </a:cubicBezTo>
                  <a:cubicBezTo>
                    <a:pt x="25063" y="2933"/>
                    <a:pt x="25063" y="2933"/>
                    <a:pt x="24963" y="3033"/>
                  </a:cubicBezTo>
                  <a:lnTo>
                    <a:pt x="24762" y="3234"/>
                  </a:lnTo>
                  <a:cubicBezTo>
                    <a:pt x="24562" y="3460"/>
                    <a:pt x="24562" y="3861"/>
                    <a:pt x="24662" y="4186"/>
                  </a:cubicBezTo>
                  <a:cubicBezTo>
                    <a:pt x="24662" y="4387"/>
                    <a:pt x="24862" y="4713"/>
                    <a:pt x="24963" y="4913"/>
                  </a:cubicBezTo>
                  <a:cubicBezTo>
                    <a:pt x="25154" y="5250"/>
                    <a:pt x="25401" y="5563"/>
                    <a:pt x="25682" y="5845"/>
                  </a:cubicBezTo>
                  <a:lnTo>
                    <a:pt x="25682" y="5845"/>
                  </a:lnTo>
                  <a:cubicBezTo>
                    <a:pt x="25537" y="6151"/>
                    <a:pt x="25384" y="6451"/>
                    <a:pt x="25188" y="6793"/>
                  </a:cubicBezTo>
                  <a:cubicBezTo>
                    <a:pt x="24562" y="7620"/>
                    <a:pt x="23509" y="8247"/>
                    <a:pt x="22456" y="8572"/>
                  </a:cubicBezTo>
                  <a:cubicBezTo>
                    <a:pt x="21943" y="8723"/>
                    <a:pt x="21398" y="8798"/>
                    <a:pt x="20837" y="8798"/>
                  </a:cubicBezTo>
                  <a:cubicBezTo>
                    <a:pt x="20276" y="8798"/>
                    <a:pt x="19700" y="8723"/>
                    <a:pt x="19123" y="8572"/>
                  </a:cubicBezTo>
                  <a:cubicBezTo>
                    <a:pt x="18082" y="8250"/>
                    <a:pt x="17163" y="7633"/>
                    <a:pt x="16440" y="6819"/>
                  </a:cubicBezTo>
                  <a:lnTo>
                    <a:pt x="16440" y="6819"/>
                  </a:lnTo>
                  <a:cubicBezTo>
                    <a:pt x="16747" y="6511"/>
                    <a:pt x="16987" y="6174"/>
                    <a:pt x="17143" y="5740"/>
                  </a:cubicBezTo>
                  <a:cubicBezTo>
                    <a:pt x="17243" y="5540"/>
                    <a:pt x="17344" y="5214"/>
                    <a:pt x="17243" y="4913"/>
                  </a:cubicBezTo>
                  <a:cubicBezTo>
                    <a:pt x="17243" y="4487"/>
                    <a:pt x="16918" y="4186"/>
                    <a:pt x="16617" y="4186"/>
                  </a:cubicBezTo>
                  <a:cubicBezTo>
                    <a:pt x="16517" y="4086"/>
                    <a:pt x="16416" y="4086"/>
                    <a:pt x="16291" y="4086"/>
                  </a:cubicBezTo>
                  <a:cubicBezTo>
                    <a:pt x="16191" y="4086"/>
                    <a:pt x="16191" y="4186"/>
                    <a:pt x="16091" y="4186"/>
                  </a:cubicBezTo>
                  <a:cubicBezTo>
                    <a:pt x="15890" y="4186"/>
                    <a:pt x="15790" y="4287"/>
                    <a:pt x="15664" y="4387"/>
                  </a:cubicBezTo>
                  <a:cubicBezTo>
                    <a:pt x="15364" y="4713"/>
                    <a:pt x="15364" y="5013"/>
                    <a:pt x="15464" y="5339"/>
                  </a:cubicBezTo>
                  <a:cubicBezTo>
                    <a:pt x="15464" y="5864"/>
                    <a:pt x="15692" y="6300"/>
                    <a:pt x="16002" y="6679"/>
                  </a:cubicBezTo>
                  <a:lnTo>
                    <a:pt x="16002" y="6679"/>
                  </a:lnTo>
                  <a:cubicBezTo>
                    <a:pt x="15931" y="6748"/>
                    <a:pt x="15860" y="6818"/>
                    <a:pt x="15790" y="6893"/>
                  </a:cubicBezTo>
                  <a:cubicBezTo>
                    <a:pt x="14938" y="7520"/>
                    <a:pt x="13910" y="7846"/>
                    <a:pt x="12857" y="8046"/>
                  </a:cubicBezTo>
                  <a:cubicBezTo>
                    <a:pt x="12507" y="8046"/>
                    <a:pt x="12156" y="8091"/>
                    <a:pt x="11805" y="8091"/>
                  </a:cubicBezTo>
                  <a:cubicBezTo>
                    <a:pt x="11629" y="8091"/>
                    <a:pt x="11454" y="8079"/>
                    <a:pt x="11278" y="8046"/>
                  </a:cubicBezTo>
                  <a:lnTo>
                    <a:pt x="10552" y="8046"/>
                  </a:lnTo>
                  <a:cubicBezTo>
                    <a:pt x="10251" y="8046"/>
                    <a:pt x="10025" y="8046"/>
                    <a:pt x="9725" y="7946"/>
                  </a:cubicBezTo>
                  <a:cubicBezTo>
                    <a:pt x="9298" y="7846"/>
                    <a:pt x="8772" y="7720"/>
                    <a:pt x="8371" y="7520"/>
                  </a:cubicBezTo>
                  <a:cubicBezTo>
                    <a:pt x="7845" y="7319"/>
                    <a:pt x="7419" y="7094"/>
                    <a:pt x="7018" y="6793"/>
                  </a:cubicBezTo>
                  <a:cubicBezTo>
                    <a:pt x="6266" y="6267"/>
                    <a:pt x="5765" y="5440"/>
                    <a:pt x="5765" y="4487"/>
                  </a:cubicBezTo>
                  <a:cubicBezTo>
                    <a:pt x="5762" y="4479"/>
                    <a:pt x="5760" y="4471"/>
                    <a:pt x="5757" y="4463"/>
                  </a:cubicBezTo>
                  <a:lnTo>
                    <a:pt x="5757" y="4463"/>
                  </a:lnTo>
                  <a:cubicBezTo>
                    <a:pt x="6069" y="4407"/>
                    <a:pt x="6380" y="4315"/>
                    <a:pt x="6692" y="4186"/>
                  </a:cubicBezTo>
                  <a:cubicBezTo>
                    <a:pt x="6892" y="4086"/>
                    <a:pt x="7118" y="3961"/>
                    <a:pt x="7319" y="3861"/>
                  </a:cubicBezTo>
                  <a:cubicBezTo>
                    <a:pt x="7419" y="3660"/>
                    <a:pt x="7644" y="3560"/>
                    <a:pt x="7644" y="3234"/>
                  </a:cubicBezTo>
                  <a:cubicBezTo>
                    <a:pt x="7745" y="3033"/>
                    <a:pt x="7519" y="2708"/>
                    <a:pt x="7419" y="2607"/>
                  </a:cubicBezTo>
                  <a:cubicBezTo>
                    <a:pt x="7218" y="2407"/>
                    <a:pt x="7018" y="2307"/>
                    <a:pt x="6792" y="2307"/>
                  </a:cubicBezTo>
                  <a:cubicBezTo>
                    <a:pt x="6735" y="2288"/>
                    <a:pt x="6680" y="2279"/>
                    <a:pt x="6628" y="2279"/>
                  </a:cubicBezTo>
                  <a:cubicBezTo>
                    <a:pt x="6406" y="2279"/>
                    <a:pt x="6228" y="2426"/>
                    <a:pt x="6065" y="2507"/>
                  </a:cubicBezTo>
                  <a:cubicBezTo>
                    <a:pt x="5965" y="2708"/>
                    <a:pt x="5765" y="2933"/>
                    <a:pt x="5639" y="3134"/>
                  </a:cubicBezTo>
                  <a:cubicBezTo>
                    <a:pt x="5560" y="3473"/>
                    <a:pt x="5480" y="3875"/>
                    <a:pt x="5450" y="4228"/>
                  </a:cubicBezTo>
                  <a:lnTo>
                    <a:pt x="5450" y="4228"/>
                  </a:lnTo>
                  <a:cubicBezTo>
                    <a:pt x="5143" y="4268"/>
                    <a:pt x="4827" y="4287"/>
                    <a:pt x="4511" y="4287"/>
                  </a:cubicBezTo>
                  <a:cubicBezTo>
                    <a:pt x="3885" y="4186"/>
                    <a:pt x="3258" y="4086"/>
                    <a:pt x="2732" y="3760"/>
                  </a:cubicBezTo>
                  <a:cubicBezTo>
                    <a:pt x="2105" y="3560"/>
                    <a:pt x="1679" y="3234"/>
                    <a:pt x="1379" y="2833"/>
                  </a:cubicBezTo>
                  <a:cubicBezTo>
                    <a:pt x="627" y="2206"/>
                    <a:pt x="326" y="1354"/>
                    <a:pt x="226" y="953"/>
                  </a:cubicBezTo>
                  <a:lnTo>
                    <a:pt x="226" y="327"/>
                  </a:lnTo>
                  <a:lnTo>
                    <a:pt x="226" y="101"/>
                  </a:lnTo>
                  <a:cubicBezTo>
                    <a:pt x="226" y="101"/>
                    <a:pt x="226" y="1"/>
                    <a:pt x="12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96" name="Google Shape;13340;p72">
              <a:extLst>
                <a:ext uri="{FF2B5EF4-FFF2-40B4-BE49-F238E27FC236}">
                  <a16:creationId xmlns:a16="http://schemas.microsoft.com/office/drawing/2014/main" id="{7CF56E42-66D9-47FD-BDFF-FD87AE1D475F}"/>
                </a:ext>
              </a:extLst>
            </p:cNvPr>
            <p:cNvSpPr/>
            <p:nvPr/>
          </p:nvSpPr>
          <p:spPr>
            <a:xfrm>
              <a:off x="2592875" y="1835875"/>
              <a:ext cx="1357175" cy="248125"/>
            </a:xfrm>
            <a:custGeom>
              <a:avLst/>
              <a:gdLst/>
              <a:ahLst/>
              <a:cxnLst/>
              <a:rect l="l" t="t" r="r" b="b"/>
              <a:pathLst>
                <a:path w="54287" h="9925" extrusionOk="0">
                  <a:moveTo>
                    <a:pt x="8547" y="201"/>
                  </a:moveTo>
                  <a:cubicBezTo>
                    <a:pt x="8773" y="326"/>
                    <a:pt x="8973" y="426"/>
                    <a:pt x="9073" y="627"/>
                  </a:cubicBezTo>
                  <a:cubicBezTo>
                    <a:pt x="9174" y="727"/>
                    <a:pt x="9174" y="1053"/>
                    <a:pt x="9073" y="1253"/>
                  </a:cubicBezTo>
                  <a:cubicBezTo>
                    <a:pt x="8973" y="1579"/>
                    <a:pt x="8547" y="1880"/>
                    <a:pt x="8246" y="2206"/>
                  </a:cubicBezTo>
                  <a:cubicBezTo>
                    <a:pt x="8040" y="2319"/>
                    <a:pt x="7824" y="2419"/>
                    <a:pt x="7603" y="2508"/>
                  </a:cubicBezTo>
                  <a:lnTo>
                    <a:pt x="7603" y="2508"/>
                  </a:lnTo>
                  <a:cubicBezTo>
                    <a:pt x="7532" y="2017"/>
                    <a:pt x="7626" y="1546"/>
                    <a:pt x="7720" y="1053"/>
                  </a:cubicBezTo>
                  <a:cubicBezTo>
                    <a:pt x="7720" y="827"/>
                    <a:pt x="7820" y="526"/>
                    <a:pt x="8021" y="426"/>
                  </a:cubicBezTo>
                  <a:cubicBezTo>
                    <a:pt x="8021" y="326"/>
                    <a:pt x="8021" y="326"/>
                    <a:pt x="8146" y="326"/>
                  </a:cubicBezTo>
                  <a:cubicBezTo>
                    <a:pt x="8146" y="326"/>
                    <a:pt x="8146" y="201"/>
                    <a:pt x="8246" y="201"/>
                  </a:cubicBezTo>
                  <a:close/>
                  <a:moveTo>
                    <a:pt x="46567" y="2707"/>
                  </a:moveTo>
                  <a:cubicBezTo>
                    <a:pt x="46768" y="2832"/>
                    <a:pt x="46993" y="2932"/>
                    <a:pt x="47094" y="3133"/>
                  </a:cubicBezTo>
                  <a:cubicBezTo>
                    <a:pt x="47194" y="3333"/>
                    <a:pt x="47194" y="3559"/>
                    <a:pt x="47194" y="3860"/>
                  </a:cubicBezTo>
                  <a:cubicBezTo>
                    <a:pt x="47194" y="4038"/>
                    <a:pt x="47137" y="4233"/>
                    <a:pt x="47049" y="4439"/>
                  </a:cubicBezTo>
                  <a:lnTo>
                    <a:pt x="47049" y="4439"/>
                  </a:lnTo>
                  <a:cubicBezTo>
                    <a:pt x="46740" y="4199"/>
                    <a:pt x="46462" y="3906"/>
                    <a:pt x="46241" y="3559"/>
                  </a:cubicBezTo>
                  <a:cubicBezTo>
                    <a:pt x="46141" y="3333"/>
                    <a:pt x="46141" y="3133"/>
                    <a:pt x="46141" y="2932"/>
                  </a:cubicBezTo>
                  <a:cubicBezTo>
                    <a:pt x="46141" y="2707"/>
                    <a:pt x="46367" y="2707"/>
                    <a:pt x="46567" y="2707"/>
                  </a:cubicBezTo>
                  <a:close/>
                  <a:moveTo>
                    <a:pt x="14156" y="4371"/>
                  </a:moveTo>
                  <a:cubicBezTo>
                    <a:pt x="14166" y="4371"/>
                    <a:pt x="14176" y="4376"/>
                    <a:pt x="14186" y="4386"/>
                  </a:cubicBezTo>
                  <a:cubicBezTo>
                    <a:pt x="14512" y="4386"/>
                    <a:pt x="14612" y="4712"/>
                    <a:pt x="14712" y="5013"/>
                  </a:cubicBezTo>
                  <a:cubicBezTo>
                    <a:pt x="14712" y="5413"/>
                    <a:pt x="14589" y="5773"/>
                    <a:pt x="14363" y="6092"/>
                  </a:cubicBezTo>
                  <a:lnTo>
                    <a:pt x="14363" y="6092"/>
                  </a:lnTo>
                  <a:cubicBezTo>
                    <a:pt x="14180" y="5746"/>
                    <a:pt x="14044" y="5379"/>
                    <a:pt x="13986" y="5013"/>
                  </a:cubicBezTo>
                  <a:cubicBezTo>
                    <a:pt x="13986" y="4742"/>
                    <a:pt x="14066" y="4371"/>
                    <a:pt x="14156" y="4371"/>
                  </a:cubicBezTo>
                  <a:close/>
                  <a:moveTo>
                    <a:pt x="25264" y="4712"/>
                  </a:moveTo>
                  <a:cubicBezTo>
                    <a:pt x="25565" y="4712"/>
                    <a:pt x="25690" y="5113"/>
                    <a:pt x="25565" y="5439"/>
                  </a:cubicBezTo>
                  <a:cubicBezTo>
                    <a:pt x="25492" y="5890"/>
                    <a:pt x="25200" y="6340"/>
                    <a:pt x="24854" y="6754"/>
                  </a:cubicBezTo>
                  <a:lnTo>
                    <a:pt x="24854" y="6754"/>
                  </a:lnTo>
                  <a:cubicBezTo>
                    <a:pt x="24655" y="6279"/>
                    <a:pt x="24595" y="5784"/>
                    <a:pt x="24738" y="5338"/>
                  </a:cubicBezTo>
                  <a:cubicBezTo>
                    <a:pt x="24838" y="5013"/>
                    <a:pt x="25063" y="4712"/>
                    <a:pt x="25264" y="4712"/>
                  </a:cubicBezTo>
                  <a:close/>
                  <a:moveTo>
                    <a:pt x="38522" y="4486"/>
                  </a:moveTo>
                  <a:cubicBezTo>
                    <a:pt x="38622" y="4486"/>
                    <a:pt x="38723" y="4486"/>
                    <a:pt x="38848" y="4587"/>
                  </a:cubicBezTo>
                  <a:cubicBezTo>
                    <a:pt x="39149" y="4812"/>
                    <a:pt x="39249" y="5113"/>
                    <a:pt x="39249" y="5439"/>
                  </a:cubicBezTo>
                  <a:cubicBezTo>
                    <a:pt x="39324" y="5910"/>
                    <a:pt x="39286" y="6439"/>
                    <a:pt x="39092" y="6896"/>
                  </a:cubicBezTo>
                  <a:lnTo>
                    <a:pt x="39092" y="6896"/>
                  </a:lnTo>
                  <a:cubicBezTo>
                    <a:pt x="38948" y="6768"/>
                    <a:pt x="38822" y="6626"/>
                    <a:pt x="38723" y="6466"/>
                  </a:cubicBezTo>
                  <a:cubicBezTo>
                    <a:pt x="38522" y="6166"/>
                    <a:pt x="38322" y="5965"/>
                    <a:pt x="38221" y="5639"/>
                  </a:cubicBezTo>
                  <a:cubicBezTo>
                    <a:pt x="38096" y="5338"/>
                    <a:pt x="38096" y="5013"/>
                    <a:pt x="38221" y="4712"/>
                  </a:cubicBezTo>
                  <a:cubicBezTo>
                    <a:pt x="38322" y="4587"/>
                    <a:pt x="38422" y="4486"/>
                    <a:pt x="38522" y="4486"/>
                  </a:cubicBezTo>
                  <a:close/>
                  <a:moveTo>
                    <a:pt x="8246" y="0"/>
                  </a:moveTo>
                  <a:cubicBezTo>
                    <a:pt x="8146" y="0"/>
                    <a:pt x="8021" y="0"/>
                    <a:pt x="7920" y="100"/>
                  </a:cubicBezTo>
                  <a:lnTo>
                    <a:pt x="7820" y="201"/>
                  </a:lnTo>
                  <a:cubicBezTo>
                    <a:pt x="7620" y="426"/>
                    <a:pt x="7519" y="727"/>
                    <a:pt x="7394" y="953"/>
                  </a:cubicBezTo>
                  <a:cubicBezTo>
                    <a:pt x="7295" y="1572"/>
                    <a:pt x="7294" y="2070"/>
                    <a:pt x="7391" y="2590"/>
                  </a:cubicBezTo>
                  <a:lnTo>
                    <a:pt x="7391" y="2590"/>
                  </a:lnTo>
                  <a:cubicBezTo>
                    <a:pt x="6899" y="2772"/>
                    <a:pt x="6395" y="2907"/>
                    <a:pt x="5940" y="3033"/>
                  </a:cubicBezTo>
                  <a:cubicBezTo>
                    <a:pt x="5426" y="3104"/>
                    <a:pt x="4913" y="3174"/>
                    <a:pt x="4434" y="3174"/>
                  </a:cubicBezTo>
                  <a:cubicBezTo>
                    <a:pt x="4236" y="3174"/>
                    <a:pt x="4044" y="3162"/>
                    <a:pt x="3860" y="3133"/>
                  </a:cubicBezTo>
                  <a:cubicBezTo>
                    <a:pt x="2507" y="3033"/>
                    <a:pt x="1554" y="2707"/>
                    <a:pt x="928" y="2406"/>
                  </a:cubicBezTo>
                  <a:cubicBezTo>
                    <a:pt x="301" y="2080"/>
                    <a:pt x="101" y="1880"/>
                    <a:pt x="101" y="1880"/>
                  </a:cubicBezTo>
                  <a:lnTo>
                    <a:pt x="1" y="1880"/>
                  </a:lnTo>
                  <a:lnTo>
                    <a:pt x="1" y="1980"/>
                  </a:lnTo>
                  <a:cubicBezTo>
                    <a:pt x="1" y="1980"/>
                    <a:pt x="301" y="2206"/>
                    <a:pt x="828" y="2506"/>
                  </a:cubicBezTo>
                  <a:cubicBezTo>
                    <a:pt x="1454" y="2832"/>
                    <a:pt x="2507" y="3233"/>
                    <a:pt x="3760" y="3333"/>
                  </a:cubicBezTo>
                  <a:cubicBezTo>
                    <a:pt x="3977" y="3371"/>
                    <a:pt x="4195" y="3386"/>
                    <a:pt x="4412" y="3386"/>
                  </a:cubicBezTo>
                  <a:cubicBezTo>
                    <a:pt x="4922" y="3386"/>
                    <a:pt x="5431" y="3303"/>
                    <a:pt x="5940" y="3233"/>
                  </a:cubicBezTo>
                  <a:cubicBezTo>
                    <a:pt x="6439" y="3173"/>
                    <a:pt x="6947" y="3076"/>
                    <a:pt x="7431" y="2893"/>
                  </a:cubicBezTo>
                  <a:lnTo>
                    <a:pt x="7431" y="2893"/>
                  </a:lnTo>
                  <a:cubicBezTo>
                    <a:pt x="7588" y="3949"/>
                    <a:pt x="7981" y="4989"/>
                    <a:pt x="8647" y="5840"/>
                  </a:cubicBezTo>
                  <a:cubicBezTo>
                    <a:pt x="9073" y="6366"/>
                    <a:pt x="9600" y="6692"/>
                    <a:pt x="10226" y="6993"/>
                  </a:cubicBezTo>
                  <a:cubicBezTo>
                    <a:pt x="10853" y="7218"/>
                    <a:pt x="11479" y="7318"/>
                    <a:pt x="12106" y="7318"/>
                  </a:cubicBezTo>
                  <a:cubicBezTo>
                    <a:pt x="12732" y="7318"/>
                    <a:pt x="13459" y="7093"/>
                    <a:pt x="13986" y="6792"/>
                  </a:cubicBezTo>
                  <a:cubicBezTo>
                    <a:pt x="14064" y="6729"/>
                    <a:pt x="14140" y="6659"/>
                    <a:pt x="14212" y="6583"/>
                  </a:cubicBezTo>
                  <a:lnTo>
                    <a:pt x="14212" y="6583"/>
                  </a:lnTo>
                  <a:cubicBezTo>
                    <a:pt x="14308" y="6729"/>
                    <a:pt x="14410" y="6867"/>
                    <a:pt x="14512" y="6993"/>
                  </a:cubicBezTo>
                  <a:cubicBezTo>
                    <a:pt x="15439" y="8146"/>
                    <a:pt x="16918" y="8772"/>
                    <a:pt x="18372" y="8872"/>
                  </a:cubicBezTo>
                  <a:cubicBezTo>
                    <a:pt x="19098" y="8973"/>
                    <a:pt x="19825" y="8973"/>
                    <a:pt x="20552" y="8973"/>
                  </a:cubicBezTo>
                  <a:cubicBezTo>
                    <a:pt x="21304" y="8872"/>
                    <a:pt x="22031" y="8772"/>
                    <a:pt x="22657" y="8471"/>
                  </a:cubicBezTo>
                  <a:cubicBezTo>
                    <a:pt x="23384" y="8246"/>
                    <a:pt x="24111" y="7945"/>
                    <a:pt x="24637" y="7419"/>
                  </a:cubicBezTo>
                  <a:cubicBezTo>
                    <a:pt x="24704" y="7362"/>
                    <a:pt x="24769" y="7305"/>
                    <a:pt x="24831" y="7246"/>
                  </a:cubicBezTo>
                  <a:lnTo>
                    <a:pt x="24831" y="7246"/>
                  </a:lnTo>
                  <a:cubicBezTo>
                    <a:pt x="24866" y="7305"/>
                    <a:pt x="24902" y="7362"/>
                    <a:pt x="24938" y="7419"/>
                  </a:cubicBezTo>
                  <a:cubicBezTo>
                    <a:pt x="25364" y="8045"/>
                    <a:pt x="25991" y="8572"/>
                    <a:pt x="26717" y="8872"/>
                  </a:cubicBezTo>
                  <a:cubicBezTo>
                    <a:pt x="27344" y="9298"/>
                    <a:pt x="28071" y="9499"/>
                    <a:pt x="28823" y="9599"/>
                  </a:cubicBezTo>
                  <a:cubicBezTo>
                    <a:pt x="29550" y="9825"/>
                    <a:pt x="30276" y="9825"/>
                    <a:pt x="31003" y="9925"/>
                  </a:cubicBezTo>
                  <a:lnTo>
                    <a:pt x="33209" y="9925"/>
                  </a:lnTo>
                  <a:cubicBezTo>
                    <a:pt x="33936" y="9925"/>
                    <a:pt x="34662" y="9825"/>
                    <a:pt x="35389" y="9724"/>
                  </a:cubicBezTo>
                  <a:cubicBezTo>
                    <a:pt x="36116" y="9499"/>
                    <a:pt x="36843" y="9298"/>
                    <a:pt x="37469" y="8973"/>
                  </a:cubicBezTo>
                  <a:cubicBezTo>
                    <a:pt x="38096" y="8572"/>
                    <a:pt x="38723" y="8146"/>
                    <a:pt x="39149" y="7519"/>
                  </a:cubicBezTo>
                  <a:cubicBezTo>
                    <a:pt x="39181" y="7471"/>
                    <a:pt x="39213" y="7422"/>
                    <a:pt x="39242" y="7373"/>
                  </a:cubicBezTo>
                  <a:lnTo>
                    <a:pt x="39242" y="7373"/>
                  </a:lnTo>
                  <a:cubicBezTo>
                    <a:pt x="39504" y="7578"/>
                    <a:pt x="39790" y="7733"/>
                    <a:pt x="40101" y="7845"/>
                  </a:cubicBezTo>
                  <a:cubicBezTo>
                    <a:pt x="40560" y="7992"/>
                    <a:pt x="41072" y="8085"/>
                    <a:pt x="41560" y="8085"/>
                  </a:cubicBezTo>
                  <a:cubicBezTo>
                    <a:pt x="41738" y="8085"/>
                    <a:pt x="41913" y="8072"/>
                    <a:pt x="42081" y="8045"/>
                  </a:cubicBezTo>
                  <a:cubicBezTo>
                    <a:pt x="42382" y="8045"/>
                    <a:pt x="42708" y="7945"/>
                    <a:pt x="43008" y="7945"/>
                  </a:cubicBezTo>
                  <a:cubicBezTo>
                    <a:pt x="43334" y="7845"/>
                    <a:pt x="43635" y="7719"/>
                    <a:pt x="43961" y="7619"/>
                  </a:cubicBezTo>
                  <a:cubicBezTo>
                    <a:pt x="44587" y="7419"/>
                    <a:pt x="45114" y="7093"/>
                    <a:pt x="45615" y="6792"/>
                  </a:cubicBezTo>
                  <a:cubicBezTo>
                    <a:pt x="46305" y="6315"/>
                    <a:pt x="46856" y="5698"/>
                    <a:pt x="47216" y="5005"/>
                  </a:cubicBezTo>
                  <a:lnTo>
                    <a:pt x="47216" y="5005"/>
                  </a:lnTo>
                  <a:cubicBezTo>
                    <a:pt x="47572" y="5208"/>
                    <a:pt x="47957" y="5346"/>
                    <a:pt x="48347" y="5439"/>
                  </a:cubicBezTo>
                  <a:cubicBezTo>
                    <a:pt x="48765" y="5575"/>
                    <a:pt x="49169" y="5629"/>
                    <a:pt x="49561" y="5629"/>
                  </a:cubicBezTo>
                  <a:cubicBezTo>
                    <a:pt x="50038" y="5629"/>
                    <a:pt x="50499" y="5549"/>
                    <a:pt x="50953" y="5439"/>
                  </a:cubicBezTo>
                  <a:cubicBezTo>
                    <a:pt x="50953" y="5338"/>
                    <a:pt x="51053" y="5338"/>
                    <a:pt x="51154" y="5338"/>
                  </a:cubicBezTo>
                  <a:cubicBezTo>
                    <a:pt x="51254" y="5213"/>
                    <a:pt x="51379" y="5213"/>
                    <a:pt x="51480" y="5213"/>
                  </a:cubicBezTo>
                  <a:cubicBezTo>
                    <a:pt x="51580" y="5113"/>
                    <a:pt x="51780" y="5113"/>
                    <a:pt x="52006" y="5013"/>
                  </a:cubicBezTo>
                  <a:cubicBezTo>
                    <a:pt x="52106" y="4912"/>
                    <a:pt x="52307" y="4812"/>
                    <a:pt x="52407" y="4712"/>
                  </a:cubicBezTo>
                  <a:cubicBezTo>
                    <a:pt x="52632" y="4587"/>
                    <a:pt x="52733" y="4486"/>
                    <a:pt x="52833" y="4486"/>
                  </a:cubicBezTo>
                  <a:cubicBezTo>
                    <a:pt x="53459" y="4085"/>
                    <a:pt x="53760" y="3559"/>
                    <a:pt x="53986" y="3033"/>
                  </a:cubicBezTo>
                  <a:cubicBezTo>
                    <a:pt x="54186" y="2607"/>
                    <a:pt x="54287" y="2206"/>
                    <a:pt x="54287" y="1780"/>
                  </a:cubicBezTo>
                  <a:cubicBezTo>
                    <a:pt x="54287" y="1454"/>
                    <a:pt x="54186" y="1153"/>
                    <a:pt x="54186" y="953"/>
                  </a:cubicBezTo>
                  <a:cubicBezTo>
                    <a:pt x="54186" y="827"/>
                    <a:pt x="54086" y="727"/>
                    <a:pt x="54086" y="727"/>
                  </a:cubicBezTo>
                  <a:cubicBezTo>
                    <a:pt x="54086" y="727"/>
                    <a:pt x="54086" y="627"/>
                    <a:pt x="53986" y="627"/>
                  </a:cubicBezTo>
                  <a:lnTo>
                    <a:pt x="53986" y="727"/>
                  </a:lnTo>
                  <a:cubicBezTo>
                    <a:pt x="53986" y="727"/>
                    <a:pt x="53986" y="827"/>
                    <a:pt x="54086" y="1053"/>
                  </a:cubicBezTo>
                  <a:lnTo>
                    <a:pt x="54086" y="1780"/>
                  </a:lnTo>
                  <a:cubicBezTo>
                    <a:pt x="54086" y="2080"/>
                    <a:pt x="53986" y="2506"/>
                    <a:pt x="53760" y="3033"/>
                  </a:cubicBezTo>
                  <a:cubicBezTo>
                    <a:pt x="53560" y="3459"/>
                    <a:pt x="53259" y="3860"/>
                    <a:pt x="52733" y="4286"/>
                  </a:cubicBezTo>
                  <a:cubicBezTo>
                    <a:pt x="52632" y="4286"/>
                    <a:pt x="52407" y="4386"/>
                    <a:pt x="52307" y="4486"/>
                  </a:cubicBezTo>
                  <a:cubicBezTo>
                    <a:pt x="52206" y="4587"/>
                    <a:pt x="52006" y="4712"/>
                    <a:pt x="51881" y="4712"/>
                  </a:cubicBezTo>
                  <a:cubicBezTo>
                    <a:pt x="51680" y="4812"/>
                    <a:pt x="51580" y="4912"/>
                    <a:pt x="51379" y="4912"/>
                  </a:cubicBezTo>
                  <a:cubicBezTo>
                    <a:pt x="51254" y="5013"/>
                    <a:pt x="51154" y="5013"/>
                    <a:pt x="51053" y="5013"/>
                  </a:cubicBezTo>
                  <a:cubicBezTo>
                    <a:pt x="51053" y="5013"/>
                    <a:pt x="50953" y="5113"/>
                    <a:pt x="50853" y="5113"/>
                  </a:cubicBezTo>
                  <a:cubicBezTo>
                    <a:pt x="50457" y="5236"/>
                    <a:pt x="50024" y="5321"/>
                    <a:pt x="49579" y="5321"/>
                  </a:cubicBezTo>
                  <a:cubicBezTo>
                    <a:pt x="49206" y="5321"/>
                    <a:pt x="48824" y="5261"/>
                    <a:pt x="48447" y="5113"/>
                  </a:cubicBezTo>
                  <a:cubicBezTo>
                    <a:pt x="48085" y="5025"/>
                    <a:pt x="47718" y="4875"/>
                    <a:pt x="47375" y="4664"/>
                  </a:cubicBezTo>
                  <a:lnTo>
                    <a:pt x="47375" y="4664"/>
                  </a:lnTo>
                  <a:cubicBezTo>
                    <a:pt x="47484" y="4404"/>
                    <a:pt x="47566" y="4135"/>
                    <a:pt x="47620" y="3860"/>
                  </a:cubicBezTo>
                  <a:cubicBezTo>
                    <a:pt x="47620" y="3559"/>
                    <a:pt x="47495" y="3233"/>
                    <a:pt x="47394" y="2932"/>
                  </a:cubicBezTo>
                  <a:cubicBezTo>
                    <a:pt x="47294" y="2607"/>
                    <a:pt x="46993" y="2406"/>
                    <a:pt x="46667" y="2406"/>
                  </a:cubicBezTo>
                  <a:lnTo>
                    <a:pt x="46141" y="2406"/>
                  </a:lnTo>
                  <a:cubicBezTo>
                    <a:pt x="45941" y="2506"/>
                    <a:pt x="45840" y="2707"/>
                    <a:pt x="45840" y="2832"/>
                  </a:cubicBezTo>
                  <a:cubicBezTo>
                    <a:pt x="45740" y="3133"/>
                    <a:pt x="45840" y="3459"/>
                    <a:pt x="45941" y="3659"/>
                  </a:cubicBezTo>
                  <a:cubicBezTo>
                    <a:pt x="46182" y="4141"/>
                    <a:pt x="46507" y="4508"/>
                    <a:pt x="46880" y="4785"/>
                  </a:cubicBezTo>
                  <a:lnTo>
                    <a:pt x="46880" y="4785"/>
                  </a:lnTo>
                  <a:cubicBezTo>
                    <a:pt x="46783" y="4967"/>
                    <a:pt x="46673" y="5153"/>
                    <a:pt x="46567" y="5338"/>
                  </a:cubicBezTo>
                  <a:cubicBezTo>
                    <a:pt x="46367" y="5740"/>
                    <a:pt x="45941" y="6166"/>
                    <a:pt x="45414" y="6466"/>
                  </a:cubicBezTo>
                  <a:cubicBezTo>
                    <a:pt x="44988" y="6892"/>
                    <a:pt x="44487" y="7093"/>
                    <a:pt x="43860" y="7318"/>
                  </a:cubicBezTo>
                  <a:cubicBezTo>
                    <a:pt x="43535" y="7419"/>
                    <a:pt x="43334" y="7519"/>
                    <a:pt x="43008" y="7619"/>
                  </a:cubicBezTo>
                  <a:cubicBezTo>
                    <a:pt x="42708" y="7719"/>
                    <a:pt x="42382" y="7719"/>
                    <a:pt x="42081" y="7845"/>
                  </a:cubicBezTo>
                  <a:cubicBezTo>
                    <a:pt x="41454" y="7845"/>
                    <a:pt x="40828" y="7845"/>
                    <a:pt x="40201" y="7619"/>
                  </a:cubicBezTo>
                  <a:cubicBezTo>
                    <a:pt x="39936" y="7468"/>
                    <a:pt x="39645" y="7309"/>
                    <a:pt x="39380" y="7123"/>
                  </a:cubicBezTo>
                  <a:lnTo>
                    <a:pt x="39380" y="7123"/>
                  </a:lnTo>
                  <a:cubicBezTo>
                    <a:pt x="39640" y="6591"/>
                    <a:pt x="39734" y="5997"/>
                    <a:pt x="39575" y="5338"/>
                  </a:cubicBezTo>
                  <a:cubicBezTo>
                    <a:pt x="39575" y="5013"/>
                    <a:pt x="39349" y="4587"/>
                    <a:pt x="39048" y="4386"/>
                  </a:cubicBezTo>
                  <a:cubicBezTo>
                    <a:pt x="38948" y="4286"/>
                    <a:pt x="38622" y="4186"/>
                    <a:pt x="38422" y="4186"/>
                  </a:cubicBezTo>
                  <a:cubicBezTo>
                    <a:pt x="38221" y="4286"/>
                    <a:pt x="37996" y="4386"/>
                    <a:pt x="37996" y="4587"/>
                  </a:cubicBezTo>
                  <a:cubicBezTo>
                    <a:pt x="37795" y="5013"/>
                    <a:pt x="37895" y="5338"/>
                    <a:pt x="37996" y="5740"/>
                  </a:cubicBezTo>
                  <a:cubicBezTo>
                    <a:pt x="38096" y="6065"/>
                    <a:pt x="38322" y="6366"/>
                    <a:pt x="38522" y="6592"/>
                  </a:cubicBezTo>
                  <a:cubicBezTo>
                    <a:pt x="38661" y="6796"/>
                    <a:pt x="38811" y="6977"/>
                    <a:pt x="38971" y="7135"/>
                  </a:cubicBezTo>
                  <a:lnTo>
                    <a:pt x="38971" y="7135"/>
                  </a:lnTo>
                  <a:cubicBezTo>
                    <a:pt x="38934" y="7198"/>
                    <a:pt x="38893" y="7260"/>
                    <a:pt x="38848" y="7318"/>
                  </a:cubicBezTo>
                  <a:cubicBezTo>
                    <a:pt x="38422" y="7845"/>
                    <a:pt x="37895" y="8346"/>
                    <a:pt x="37269" y="8672"/>
                  </a:cubicBezTo>
                  <a:cubicBezTo>
                    <a:pt x="36016" y="9298"/>
                    <a:pt x="34662" y="9499"/>
                    <a:pt x="33209" y="9599"/>
                  </a:cubicBezTo>
                  <a:cubicBezTo>
                    <a:pt x="32457" y="9724"/>
                    <a:pt x="31730" y="9724"/>
                    <a:pt x="31003" y="9724"/>
                  </a:cubicBezTo>
                  <a:cubicBezTo>
                    <a:pt x="30276" y="9599"/>
                    <a:pt x="29550" y="9599"/>
                    <a:pt x="28823" y="9399"/>
                  </a:cubicBezTo>
                  <a:cubicBezTo>
                    <a:pt x="28071" y="9198"/>
                    <a:pt x="27444" y="8973"/>
                    <a:pt x="26818" y="8672"/>
                  </a:cubicBezTo>
                  <a:cubicBezTo>
                    <a:pt x="26091" y="8346"/>
                    <a:pt x="25565" y="7945"/>
                    <a:pt x="25164" y="7318"/>
                  </a:cubicBezTo>
                  <a:cubicBezTo>
                    <a:pt x="25108" y="7237"/>
                    <a:pt x="25056" y="7154"/>
                    <a:pt x="25009" y="7069"/>
                  </a:cubicBezTo>
                  <a:lnTo>
                    <a:pt x="25009" y="7069"/>
                  </a:lnTo>
                  <a:cubicBezTo>
                    <a:pt x="25435" y="6617"/>
                    <a:pt x="25732" y="6090"/>
                    <a:pt x="25890" y="5439"/>
                  </a:cubicBezTo>
                  <a:lnTo>
                    <a:pt x="25890" y="4912"/>
                  </a:lnTo>
                  <a:cubicBezTo>
                    <a:pt x="25790" y="4712"/>
                    <a:pt x="25565" y="4386"/>
                    <a:pt x="25364" y="4386"/>
                  </a:cubicBezTo>
                  <a:lnTo>
                    <a:pt x="25164" y="4386"/>
                  </a:lnTo>
                  <a:cubicBezTo>
                    <a:pt x="25164" y="4386"/>
                    <a:pt x="25063" y="4386"/>
                    <a:pt x="24938" y="4486"/>
                  </a:cubicBezTo>
                  <a:cubicBezTo>
                    <a:pt x="24838" y="4486"/>
                    <a:pt x="24838" y="4587"/>
                    <a:pt x="24738" y="4712"/>
                  </a:cubicBezTo>
                  <a:cubicBezTo>
                    <a:pt x="24537" y="4812"/>
                    <a:pt x="24537" y="5013"/>
                    <a:pt x="24437" y="5213"/>
                  </a:cubicBezTo>
                  <a:cubicBezTo>
                    <a:pt x="24264" y="5866"/>
                    <a:pt x="24415" y="6445"/>
                    <a:pt x="24675" y="6961"/>
                  </a:cubicBezTo>
                  <a:lnTo>
                    <a:pt x="24675" y="6961"/>
                  </a:lnTo>
                  <a:cubicBezTo>
                    <a:pt x="24596" y="7049"/>
                    <a:pt x="24516" y="7135"/>
                    <a:pt x="24437" y="7218"/>
                  </a:cubicBezTo>
                  <a:cubicBezTo>
                    <a:pt x="23910" y="7619"/>
                    <a:pt x="23284" y="7945"/>
                    <a:pt x="22557" y="8146"/>
                  </a:cubicBezTo>
                  <a:cubicBezTo>
                    <a:pt x="21930" y="8346"/>
                    <a:pt x="21179" y="8572"/>
                    <a:pt x="20452" y="8572"/>
                  </a:cubicBezTo>
                  <a:cubicBezTo>
                    <a:pt x="20243" y="8605"/>
                    <a:pt x="20023" y="8616"/>
                    <a:pt x="19795" y="8616"/>
                  </a:cubicBezTo>
                  <a:cubicBezTo>
                    <a:pt x="19341" y="8616"/>
                    <a:pt x="18856" y="8572"/>
                    <a:pt x="18372" y="8572"/>
                  </a:cubicBezTo>
                  <a:cubicBezTo>
                    <a:pt x="17018" y="8346"/>
                    <a:pt x="15665" y="7719"/>
                    <a:pt x="14813" y="6792"/>
                  </a:cubicBezTo>
                  <a:cubicBezTo>
                    <a:pt x="14687" y="6628"/>
                    <a:pt x="14569" y="6453"/>
                    <a:pt x="14463" y="6272"/>
                  </a:cubicBezTo>
                  <a:lnTo>
                    <a:pt x="14463" y="6272"/>
                  </a:lnTo>
                  <a:cubicBezTo>
                    <a:pt x="14736" y="5878"/>
                    <a:pt x="14913" y="5395"/>
                    <a:pt x="14913" y="4912"/>
                  </a:cubicBezTo>
                  <a:cubicBezTo>
                    <a:pt x="14913" y="4812"/>
                    <a:pt x="14813" y="4587"/>
                    <a:pt x="14712" y="4386"/>
                  </a:cubicBezTo>
                  <a:cubicBezTo>
                    <a:pt x="14612" y="4286"/>
                    <a:pt x="14512" y="4085"/>
                    <a:pt x="14286" y="4085"/>
                  </a:cubicBezTo>
                  <a:lnTo>
                    <a:pt x="14086" y="4085"/>
                  </a:lnTo>
                  <a:cubicBezTo>
                    <a:pt x="13986" y="4085"/>
                    <a:pt x="13986" y="4186"/>
                    <a:pt x="13885" y="4186"/>
                  </a:cubicBezTo>
                  <a:cubicBezTo>
                    <a:pt x="13785" y="4286"/>
                    <a:pt x="13785" y="4386"/>
                    <a:pt x="13785" y="4486"/>
                  </a:cubicBezTo>
                  <a:cubicBezTo>
                    <a:pt x="13660" y="4712"/>
                    <a:pt x="13660" y="4812"/>
                    <a:pt x="13660" y="5013"/>
                  </a:cubicBezTo>
                  <a:cubicBezTo>
                    <a:pt x="13660" y="5495"/>
                    <a:pt x="13847" y="5978"/>
                    <a:pt x="14098" y="6401"/>
                  </a:cubicBezTo>
                  <a:lnTo>
                    <a:pt x="14098" y="6401"/>
                  </a:lnTo>
                  <a:cubicBezTo>
                    <a:pt x="14032" y="6467"/>
                    <a:pt x="13961" y="6530"/>
                    <a:pt x="13885" y="6592"/>
                  </a:cubicBezTo>
                  <a:cubicBezTo>
                    <a:pt x="13359" y="6892"/>
                    <a:pt x="12732" y="7093"/>
                    <a:pt x="12106" y="7093"/>
                  </a:cubicBezTo>
                  <a:cubicBezTo>
                    <a:pt x="11479" y="7093"/>
                    <a:pt x="10853" y="6993"/>
                    <a:pt x="10326" y="6792"/>
                  </a:cubicBezTo>
                  <a:cubicBezTo>
                    <a:pt x="9700" y="6592"/>
                    <a:pt x="9274" y="6166"/>
                    <a:pt x="8873" y="5740"/>
                  </a:cubicBezTo>
                  <a:cubicBezTo>
                    <a:pt x="8188" y="4866"/>
                    <a:pt x="7771" y="3882"/>
                    <a:pt x="7641" y="2808"/>
                  </a:cubicBezTo>
                  <a:lnTo>
                    <a:pt x="7641" y="2808"/>
                  </a:lnTo>
                  <a:cubicBezTo>
                    <a:pt x="7885" y="2701"/>
                    <a:pt x="8122" y="2569"/>
                    <a:pt x="8346" y="2406"/>
                  </a:cubicBezTo>
                  <a:cubicBezTo>
                    <a:pt x="8773" y="2080"/>
                    <a:pt x="9174" y="1780"/>
                    <a:pt x="9399" y="1253"/>
                  </a:cubicBezTo>
                  <a:cubicBezTo>
                    <a:pt x="9399" y="1053"/>
                    <a:pt x="9399" y="727"/>
                    <a:pt x="9274" y="526"/>
                  </a:cubicBezTo>
                  <a:cubicBezTo>
                    <a:pt x="9174" y="201"/>
                    <a:pt x="8873" y="0"/>
                    <a:pt x="864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97" name="Google Shape;13341;p72">
              <a:extLst>
                <a:ext uri="{FF2B5EF4-FFF2-40B4-BE49-F238E27FC236}">
                  <a16:creationId xmlns:a16="http://schemas.microsoft.com/office/drawing/2014/main" id="{612D8A03-69D5-41D8-B6B6-2A5B67AD44FF}"/>
                </a:ext>
              </a:extLst>
            </p:cNvPr>
            <p:cNvSpPr/>
            <p:nvPr/>
          </p:nvSpPr>
          <p:spPr>
            <a:xfrm>
              <a:off x="2968825" y="1112800"/>
              <a:ext cx="47000" cy="44525"/>
            </a:xfrm>
            <a:custGeom>
              <a:avLst/>
              <a:gdLst/>
              <a:ahLst/>
              <a:cxnLst/>
              <a:rect l="l" t="t" r="r" b="b"/>
              <a:pathLst>
                <a:path w="1880" h="1781" extrusionOk="0">
                  <a:moveTo>
                    <a:pt x="827" y="1"/>
                  </a:moveTo>
                  <a:cubicBezTo>
                    <a:pt x="301" y="1"/>
                    <a:pt x="0" y="527"/>
                    <a:pt x="0" y="928"/>
                  </a:cubicBezTo>
                  <a:cubicBezTo>
                    <a:pt x="100" y="1154"/>
                    <a:pt x="201" y="1454"/>
                    <a:pt x="301" y="1555"/>
                  </a:cubicBezTo>
                  <a:cubicBezTo>
                    <a:pt x="501" y="1780"/>
                    <a:pt x="727" y="1780"/>
                    <a:pt x="1028" y="1780"/>
                  </a:cubicBezTo>
                  <a:cubicBezTo>
                    <a:pt x="1454" y="1780"/>
                    <a:pt x="1880" y="1254"/>
                    <a:pt x="1755" y="828"/>
                  </a:cubicBezTo>
                  <a:cubicBezTo>
                    <a:pt x="1755" y="527"/>
                    <a:pt x="1654" y="301"/>
                    <a:pt x="1454" y="201"/>
                  </a:cubicBezTo>
                  <a:cubicBezTo>
                    <a:pt x="1253" y="1"/>
                    <a:pt x="1028"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98" name="Google Shape;13342;p72">
              <a:extLst>
                <a:ext uri="{FF2B5EF4-FFF2-40B4-BE49-F238E27FC236}">
                  <a16:creationId xmlns:a16="http://schemas.microsoft.com/office/drawing/2014/main" id="{827CEE48-8CC0-4544-9532-E8F339ACF24F}"/>
                </a:ext>
              </a:extLst>
            </p:cNvPr>
            <p:cNvSpPr/>
            <p:nvPr/>
          </p:nvSpPr>
          <p:spPr>
            <a:xfrm>
              <a:off x="3041500" y="1128475"/>
              <a:ext cx="33850" cy="31725"/>
            </a:xfrm>
            <a:custGeom>
              <a:avLst/>
              <a:gdLst/>
              <a:ahLst/>
              <a:cxnLst/>
              <a:rect l="l" t="t" r="r" b="b"/>
              <a:pathLst>
                <a:path w="1354" h="1269" extrusionOk="0">
                  <a:moveTo>
                    <a:pt x="627" y="0"/>
                  </a:moveTo>
                  <a:cubicBezTo>
                    <a:pt x="326" y="0"/>
                    <a:pt x="0" y="426"/>
                    <a:pt x="0" y="727"/>
                  </a:cubicBezTo>
                  <a:cubicBezTo>
                    <a:pt x="0" y="827"/>
                    <a:pt x="101" y="1053"/>
                    <a:pt x="326" y="1153"/>
                  </a:cubicBezTo>
                  <a:cubicBezTo>
                    <a:pt x="427" y="1253"/>
                    <a:pt x="527" y="1253"/>
                    <a:pt x="727" y="1253"/>
                  </a:cubicBezTo>
                  <a:cubicBezTo>
                    <a:pt x="771" y="1264"/>
                    <a:pt x="812" y="1268"/>
                    <a:pt x="850" y="1268"/>
                  </a:cubicBezTo>
                  <a:cubicBezTo>
                    <a:pt x="1192" y="1268"/>
                    <a:pt x="1354" y="897"/>
                    <a:pt x="1354" y="627"/>
                  </a:cubicBezTo>
                  <a:cubicBezTo>
                    <a:pt x="1354" y="426"/>
                    <a:pt x="1254" y="201"/>
                    <a:pt x="1153" y="100"/>
                  </a:cubicBezTo>
                  <a:cubicBezTo>
                    <a:pt x="953" y="0"/>
                    <a:pt x="853"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99" name="Google Shape;13343;p72">
              <a:extLst>
                <a:ext uri="{FF2B5EF4-FFF2-40B4-BE49-F238E27FC236}">
                  <a16:creationId xmlns:a16="http://schemas.microsoft.com/office/drawing/2014/main" id="{3ACFBFAE-EA94-4A56-93AB-BBC53390C027}"/>
                </a:ext>
              </a:extLst>
            </p:cNvPr>
            <p:cNvSpPr/>
            <p:nvPr/>
          </p:nvSpPr>
          <p:spPr>
            <a:xfrm>
              <a:off x="3096650" y="1141625"/>
              <a:ext cx="47000" cy="44525"/>
            </a:xfrm>
            <a:custGeom>
              <a:avLst/>
              <a:gdLst/>
              <a:ahLst/>
              <a:cxnLst/>
              <a:rect l="l" t="t" r="r" b="b"/>
              <a:pathLst>
                <a:path w="1880" h="1781" extrusionOk="0">
                  <a:moveTo>
                    <a:pt x="927" y="1"/>
                  </a:moveTo>
                  <a:cubicBezTo>
                    <a:pt x="401" y="1"/>
                    <a:pt x="0" y="527"/>
                    <a:pt x="100" y="928"/>
                  </a:cubicBezTo>
                  <a:cubicBezTo>
                    <a:pt x="100" y="1153"/>
                    <a:pt x="201" y="1354"/>
                    <a:pt x="401" y="1554"/>
                  </a:cubicBezTo>
                  <a:cubicBezTo>
                    <a:pt x="627" y="1655"/>
                    <a:pt x="827" y="1780"/>
                    <a:pt x="1028" y="1780"/>
                  </a:cubicBezTo>
                  <a:cubicBezTo>
                    <a:pt x="1554" y="1780"/>
                    <a:pt x="1880" y="1254"/>
                    <a:pt x="1880" y="828"/>
                  </a:cubicBezTo>
                  <a:cubicBezTo>
                    <a:pt x="1880" y="527"/>
                    <a:pt x="1654" y="301"/>
                    <a:pt x="1554" y="201"/>
                  </a:cubicBezTo>
                  <a:cubicBezTo>
                    <a:pt x="1353" y="1"/>
                    <a:pt x="1153" y="1"/>
                    <a:pt x="9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0" name="Google Shape;13344;p72">
              <a:extLst>
                <a:ext uri="{FF2B5EF4-FFF2-40B4-BE49-F238E27FC236}">
                  <a16:creationId xmlns:a16="http://schemas.microsoft.com/office/drawing/2014/main" id="{D9FBC9EF-D0A0-41EC-BDE7-446C5BC796CF}"/>
                </a:ext>
              </a:extLst>
            </p:cNvPr>
            <p:cNvSpPr/>
            <p:nvPr/>
          </p:nvSpPr>
          <p:spPr>
            <a:xfrm>
              <a:off x="2817200" y="1558925"/>
              <a:ext cx="47000" cy="44500"/>
            </a:xfrm>
            <a:custGeom>
              <a:avLst/>
              <a:gdLst/>
              <a:ahLst/>
              <a:cxnLst/>
              <a:rect l="l" t="t" r="r" b="b"/>
              <a:pathLst>
                <a:path w="1880" h="1780" extrusionOk="0">
                  <a:moveTo>
                    <a:pt x="827" y="0"/>
                  </a:moveTo>
                  <a:cubicBezTo>
                    <a:pt x="426" y="0"/>
                    <a:pt x="0" y="527"/>
                    <a:pt x="100" y="953"/>
                  </a:cubicBezTo>
                  <a:cubicBezTo>
                    <a:pt x="100" y="1153"/>
                    <a:pt x="201" y="1379"/>
                    <a:pt x="426" y="1579"/>
                  </a:cubicBezTo>
                  <a:cubicBezTo>
                    <a:pt x="627" y="1680"/>
                    <a:pt x="827" y="1780"/>
                    <a:pt x="1053" y="1780"/>
                  </a:cubicBezTo>
                  <a:cubicBezTo>
                    <a:pt x="1454" y="1780"/>
                    <a:pt x="1880" y="1254"/>
                    <a:pt x="1880" y="853"/>
                  </a:cubicBezTo>
                  <a:cubicBezTo>
                    <a:pt x="1779" y="527"/>
                    <a:pt x="1679" y="326"/>
                    <a:pt x="1554" y="226"/>
                  </a:cubicBezTo>
                  <a:cubicBezTo>
                    <a:pt x="1353" y="0"/>
                    <a:pt x="1153" y="0"/>
                    <a:pt x="8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1" name="Google Shape;13345;p72">
              <a:extLst>
                <a:ext uri="{FF2B5EF4-FFF2-40B4-BE49-F238E27FC236}">
                  <a16:creationId xmlns:a16="http://schemas.microsoft.com/office/drawing/2014/main" id="{2EE18130-53CD-41AC-A932-8584A0FA2644}"/>
                </a:ext>
              </a:extLst>
            </p:cNvPr>
            <p:cNvSpPr/>
            <p:nvPr/>
          </p:nvSpPr>
          <p:spPr>
            <a:xfrm>
              <a:off x="3148825" y="1652650"/>
              <a:ext cx="46825" cy="44775"/>
            </a:xfrm>
            <a:custGeom>
              <a:avLst/>
              <a:gdLst/>
              <a:ahLst/>
              <a:cxnLst/>
              <a:rect l="l" t="t" r="r" b="b"/>
              <a:pathLst>
                <a:path w="1873" h="1791" extrusionOk="0">
                  <a:moveTo>
                    <a:pt x="733" y="0"/>
                  </a:moveTo>
                  <a:cubicBezTo>
                    <a:pt x="360" y="0"/>
                    <a:pt x="0" y="568"/>
                    <a:pt x="93" y="963"/>
                  </a:cubicBezTo>
                  <a:cubicBezTo>
                    <a:pt x="93" y="1164"/>
                    <a:pt x="194" y="1389"/>
                    <a:pt x="419" y="1590"/>
                  </a:cubicBezTo>
                  <a:cubicBezTo>
                    <a:pt x="620" y="1690"/>
                    <a:pt x="820" y="1790"/>
                    <a:pt x="1046" y="1790"/>
                  </a:cubicBezTo>
                  <a:cubicBezTo>
                    <a:pt x="1447" y="1790"/>
                    <a:pt x="1873" y="1264"/>
                    <a:pt x="1873" y="763"/>
                  </a:cubicBezTo>
                  <a:cubicBezTo>
                    <a:pt x="1773" y="537"/>
                    <a:pt x="1672" y="337"/>
                    <a:pt x="1572" y="136"/>
                  </a:cubicBezTo>
                  <a:cubicBezTo>
                    <a:pt x="1347" y="11"/>
                    <a:pt x="1146" y="11"/>
                    <a:pt x="820" y="11"/>
                  </a:cubicBezTo>
                  <a:cubicBezTo>
                    <a:pt x="791" y="4"/>
                    <a:pt x="762" y="0"/>
                    <a:pt x="733"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2" name="Google Shape;13346;p72">
              <a:extLst>
                <a:ext uri="{FF2B5EF4-FFF2-40B4-BE49-F238E27FC236}">
                  <a16:creationId xmlns:a16="http://schemas.microsoft.com/office/drawing/2014/main" id="{B1EED778-1F61-4113-ABB9-340E6687A881}"/>
                </a:ext>
              </a:extLst>
            </p:cNvPr>
            <p:cNvSpPr/>
            <p:nvPr/>
          </p:nvSpPr>
          <p:spPr>
            <a:xfrm>
              <a:off x="3289625" y="1681725"/>
              <a:ext cx="44500" cy="44525"/>
            </a:xfrm>
            <a:custGeom>
              <a:avLst/>
              <a:gdLst/>
              <a:ahLst/>
              <a:cxnLst/>
              <a:rect l="l" t="t" r="r" b="b"/>
              <a:pathLst>
                <a:path w="1780" h="1781" extrusionOk="0">
                  <a:moveTo>
                    <a:pt x="827" y="1"/>
                  </a:moveTo>
                  <a:cubicBezTo>
                    <a:pt x="326" y="1"/>
                    <a:pt x="0" y="527"/>
                    <a:pt x="0" y="953"/>
                  </a:cubicBezTo>
                  <a:cubicBezTo>
                    <a:pt x="0" y="1254"/>
                    <a:pt x="101" y="1479"/>
                    <a:pt x="326" y="1580"/>
                  </a:cubicBezTo>
                  <a:cubicBezTo>
                    <a:pt x="527" y="1780"/>
                    <a:pt x="727" y="1780"/>
                    <a:pt x="953" y="1780"/>
                  </a:cubicBezTo>
                  <a:cubicBezTo>
                    <a:pt x="1454" y="1780"/>
                    <a:pt x="1780" y="1254"/>
                    <a:pt x="1780" y="853"/>
                  </a:cubicBezTo>
                  <a:cubicBezTo>
                    <a:pt x="1780" y="627"/>
                    <a:pt x="1680" y="427"/>
                    <a:pt x="1454" y="226"/>
                  </a:cubicBezTo>
                  <a:cubicBezTo>
                    <a:pt x="1253" y="101"/>
                    <a:pt x="1053"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3" name="Google Shape;13347;p72">
              <a:extLst>
                <a:ext uri="{FF2B5EF4-FFF2-40B4-BE49-F238E27FC236}">
                  <a16:creationId xmlns:a16="http://schemas.microsoft.com/office/drawing/2014/main" id="{9DA40DFB-8696-4931-A001-4F8AA9F27592}"/>
                </a:ext>
              </a:extLst>
            </p:cNvPr>
            <p:cNvSpPr/>
            <p:nvPr/>
          </p:nvSpPr>
          <p:spPr>
            <a:xfrm>
              <a:off x="3488250" y="1640375"/>
              <a:ext cx="54525" cy="52025"/>
            </a:xfrm>
            <a:custGeom>
              <a:avLst/>
              <a:gdLst/>
              <a:ahLst/>
              <a:cxnLst/>
              <a:rect l="l" t="t" r="r" b="b"/>
              <a:pathLst>
                <a:path w="2181" h="2081" extrusionOk="0">
                  <a:moveTo>
                    <a:pt x="1028" y="1"/>
                  </a:moveTo>
                  <a:cubicBezTo>
                    <a:pt x="401" y="1"/>
                    <a:pt x="0" y="627"/>
                    <a:pt x="101" y="1128"/>
                  </a:cubicBezTo>
                  <a:cubicBezTo>
                    <a:pt x="101" y="1354"/>
                    <a:pt x="201" y="1655"/>
                    <a:pt x="401" y="1880"/>
                  </a:cubicBezTo>
                  <a:cubicBezTo>
                    <a:pt x="627" y="1980"/>
                    <a:pt x="928" y="2081"/>
                    <a:pt x="1153" y="2081"/>
                  </a:cubicBezTo>
                  <a:cubicBezTo>
                    <a:pt x="1780" y="2081"/>
                    <a:pt x="2181" y="1454"/>
                    <a:pt x="2080" y="928"/>
                  </a:cubicBezTo>
                  <a:cubicBezTo>
                    <a:pt x="2080" y="627"/>
                    <a:pt x="1980" y="402"/>
                    <a:pt x="1780" y="201"/>
                  </a:cubicBezTo>
                  <a:cubicBezTo>
                    <a:pt x="1554" y="101"/>
                    <a:pt x="1253" y="1"/>
                    <a:pt x="102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04" name="Google Shape;13348;p72">
              <a:extLst>
                <a:ext uri="{FF2B5EF4-FFF2-40B4-BE49-F238E27FC236}">
                  <a16:creationId xmlns:a16="http://schemas.microsoft.com/office/drawing/2014/main" id="{073BD22B-FAFC-4920-972B-397EA7A868CA}"/>
                </a:ext>
              </a:extLst>
            </p:cNvPr>
            <p:cNvSpPr/>
            <p:nvPr/>
          </p:nvSpPr>
          <p:spPr>
            <a:xfrm>
              <a:off x="3681225" y="1546400"/>
              <a:ext cx="55175" cy="52025"/>
            </a:xfrm>
            <a:custGeom>
              <a:avLst/>
              <a:gdLst/>
              <a:ahLst/>
              <a:cxnLst/>
              <a:rect l="l" t="t" r="r" b="b"/>
              <a:pathLst>
                <a:path w="2207" h="2081" extrusionOk="0">
                  <a:moveTo>
                    <a:pt x="1053" y="0"/>
                  </a:moveTo>
                  <a:cubicBezTo>
                    <a:pt x="427" y="0"/>
                    <a:pt x="1" y="627"/>
                    <a:pt x="101" y="1128"/>
                  </a:cubicBezTo>
                  <a:cubicBezTo>
                    <a:pt x="101" y="1454"/>
                    <a:pt x="201" y="1654"/>
                    <a:pt x="427" y="1880"/>
                  </a:cubicBezTo>
                  <a:cubicBezTo>
                    <a:pt x="727" y="2080"/>
                    <a:pt x="953" y="2080"/>
                    <a:pt x="1153" y="2080"/>
                  </a:cubicBezTo>
                  <a:cubicBezTo>
                    <a:pt x="1780" y="2080"/>
                    <a:pt x="2206" y="1454"/>
                    <a:pt x="2081" y="927"/>
                  </a:cubicBezTo>
                  <a:cubicBezTo>
                    <a:pt x="2081" y="727"/>
                    <a:pt x="1981" y="401"/>
                    <a:pt x="1780" y="301"/>
                  </a:cubicBezTo>
                  <a:cubicBezTo>
                    <a:pt x="1580" y="100"/>
                    <a:pt x="1254" y="0"/>
                    <a:pt x="105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05" name="Google Shape;13349;p72">
              <a:extLst>
                <a:ext uri="{FF2B5EF4-FFF2-40B4-BE49-F238E27FC236}">
                  <a16:creationId xmlns:a16="http://schemas.microsoft.com/office/drawing/2014/main" id="{57CC5338-EFAE-4BC0-819E-3346766C7BAB}"/>
                </a:ext>
              </a:extLst>
            </p:cNvPr>
            <p:cNvSpPr/>
            <p:nvPr/>
          </p:nvSpPr>
          <p:spPr>
            <a:xfrm>
              <a:off x="3174950" y="1146650"/>
              <a:ext cx="33875" cy="33850"/>
            </a:xfrm>
            <a:custGeom>
              <a:avLst/>
              <a:gdLst/>
              <a:ahLst/>
              <a:cxnLst/>
              <a:rect l="l" t="t" r="r" b="b"/>
              <a:pathLst>
                <a:path w="1355" h="1354" extrusionOk="0">
                  <a:moveTo>
                    <a:pt x="627" y="0"/>
                  </a:moveTo>
                  <a:cubicBezTo>
                    <a:pt x="302" y="0"/>
                    <a:pt x="1" y="426"/>
                    <a:pt x="1" y="727"/>
                  </a:cubicBezTo>
                  <a:cubicBezTo>
                    <a:pt x="1" y="952"/>
                    <a:pt x="101" y="1053"/>
                    <a:pt x="302" y="1153"/>
                  </a:cubicBezTo>
                  <a:cubicBezTo>
                    <a:pt x="402" y="1353"/>
                    <a:pt x="527" y="1353"/>
                    <a:pt x="728" y="1353"/>
                  </a:cubicBezTo>
                  <a:cubicBezTo>
                    <a:pt x="1154" y="1353"/>
                    <a:pt x="1354" y="952"/>
                    <a:pt x="1354" y="627"/>
                  </a:cubicBezTo>
                  <a:cubicBezTo>
                    <a:pt x="1354" y="426"/>
                    <a:pt x="1254" y="326"/>
                    <a:pt x="1154" y="201"/>
                  </a:cubicBezTo>
                  <a:cubicBezTo>
                    <a:pt x="928" y="0"/>
                    <a:pt x="828"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06" name="Google Shape;13350;p72">
              <a:extLst>
                <a:ext uri="{FF2B5EF4-FFF2-40B4-BE49-F238E27FC236}">
                  <a16:creationId xmlns:a16="http://schemas.microsoft.com/office/drawing/2014/main" id="{10BA8F21-BFE7-4ACE-9DF4-3DC43DCE36D1}"/>
                </a:ext>
              </a:extLst>
            </p:cNvPr>
            <p:cNvSpPr/>
            <p:nvPr/>
          </p:nvSpPr>
          <p:spPr>
            <a:xfrm>
              <a:off x="3235100" y="1146650"/>
              <a:ext cx="28225" cy="26325"/>
            </a:xfrm>
            <a:custGeom>
              <a:avLst/>
              <a:gdLst/>
              <a:ahLst/>
              <a:cxnLst/>
              <a:rect l="l" t="t" r="r" b="b"/>
              <a:pathLst>
                <a:path w="1129" h="1053" extrusionOk="0">
                  <a:moveTo>
                    <a:pt x="502" y="0"/>
                  </a:moveTo>
                  <a:cubicBezTo>
                    <a:pt x="201" y="0"/>
                    <a:pt x="1" y="326"/>
                    <a:pt x="1" y="526"/>
                  </a:cubicBezTo>
                  <a:cubicBezTo>
                    <a:pt x="1" y="727"/>
                    <a:pt x="101" y="827"/>
                    <a:pt x="201" y="952"/>
                  </a:cubicBezTo>
                  <a:cubicBezTo>
                    <a:pt x="302" y="1053"/>
                    <a:pt x="402" y="1053"/>
                    <a:pt x="627" y="1053"/>
                  </a:cubicBezTo>
                  <a:cubicBezTo>
                    <a:pt x="928" y="1053"/>
                    <a:pt x="1129" y="727"/>
                    <a:pt x="1129" y="426"/>
                  </a:cubicBezTo>
                  <a:cubicBezTo>
                    <a:pt x="1028" y="326"/>
                    <a:pt x="1028" y="201"/>
                    <a:pt x="928" y="100"/>
                  </a:cubicBezTo>
                  <a:cubicBezTo>
                    <a:pt x="828" y="0"/>
                    <a:pt x="627" y="0"/>
                    <a:pt x="5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07" name="Google Shape;13351;p72">
              <a:extLst>
                <a:ext uri="{FF2B5EF4-FFF2-40B4-BE49-F238E27FC236}">
                  <a16:creationId xmlns:a16="http://schemas.microsoft.com/office/drawing/2014/main" id="{AF078CDA-D6E2-4F9B-9161-2D9648E71B82}"/>
                </a:ext>
              </a:extLst>
            </p:cNvPr>
            <p:cNvSpPr/>
            <p:nvPr/>
          </p:nvSpPr>
          <p:spPr>
            <a:xfrm>
              <a:off x="3341625" y="1141625"/>
              <a:ext cx="34500" cy="33850"/>
            </a:xfrm>
            <a:custGeom>
              <a:avLst/>
              <a:gdLst/>
              <a:ahLst/>
              <a:cxnLst/>
              <a:rect l="l" t="t" r="r" b="b"/>
              <a:pathLst>
                <a:path w="1380" h="1354" extrusionOk="0">
                  <a:moveTo>
                    <a:pt x="627" y="1"/>
                  </a:moveTo>
                  <a:cubicBezTo>
                    <a:pt x="326" y="1"/>
                    <a:pt x="1" y="402"/>
                    <a:pt x="126" y="727"/>
                  </a:cubicBezTo>
                  <a:cubicBezTo>
                    <a:pt x="126" y="928"/>
                    <a:pt x="226" y="1028"/>
                    <a:pt x="326" y="1153"/>
                  </a:cubicBezTo>
                  <a:cubicBezTo>
                    <a:pt x="427" y="1254"/>
                    <a:pt x="627" y="1354"/>
                    <a:pt x="752" y="1354"/>
                  </a:cubicBezTo>
                  <a:cubicBezTo>
                    <a:pt x="1153" y="1354"/>
                    <a:pt x="1379" y="928"/>
                    <a:pt x="1379" y="627"/>
                  </a:cubicBezTo>
                  <a:cubicBezTo>
                    <a:pt x="1379" y="402"/>
                    <a:pt x="1254" y="301"/>
                    <a:pt x="1153" y="201"/>
                  </a:cubicBezTo>
                  <a:cubicBezTo>
                    <a:pt x="953" y="101"/>
                    <a:pt x="853"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08" name="Google Shape;13352;p72">
              <a:extLst>
                <a:ext uri="{FF2B5EF4-FFF2-40B4-BE49-F238E27FC236}">
                  <a16:creationId xmlns:a16="http://schemas.microsoft.com/office/drawing/2014/main" id="{BC65AF59-8262-4FF9-9F57-49261ABD1AFA}"/>
                </a:ext>
              </a:extLst>
            </p:cNvPr>
            <p:cNvSpPr/>
            <p:nvPr/>
          </p:nvSpPr>
          <p:spPr>
            <a:xfrm>
              <a:off x="3540250" y="1133475"/>
              <a:ext cx="31350" cy="31350"/>
            </a:xfrm>
            <a:custGeom>
              <a:avLst/>
              <a:gdLst/>
              <a:ahLst/>
              <a:cxnLst/>
              <a:rect l="l" t="t" r="r" b="b"/>
              <a:pathLst>
                <a:path w="1254" h="1254" extrusionOk="0">
                  <a:moveTo>
                    <a:pt x="627" y="1"/>
                  </a:moveTo>
                  <a:cubicBezTo>
                    <a:pt x="201" y="1"/>
                    <a:pt x="0" y="327"/>
                    <a:pt x="0" y="627"/>
                  </a:cubicBezTo>
                  <a:cubicBezTo>
                    <a:pt x="0" y="853"/>
                    <a:pt x="101" y="1053"/>
                    <a:pt x="201" y="1154"/>
                  </a:cubicBezTo>
                  <a:cubicBezTo>
                    <a:pt x="326" y="1254"/>
                    <a:pt x="527" y="1254"/>
                    <a:pt x="727" y="1254"/>
                  </a:cubicBezTo>
                  <a:cubicBezTo>
                    <a:pt x="1053" y="1254"/>
                    <a:pt x="1254" y="853"/>
                    <a:pt x="1254" y="527"/>
                  </a:cubicBezTo>
                  <a:cubicBezTo>
                    <a:pt x="1254" y="427"/>
                    <a:pt x="1153" y="226"/>
                    <a:pt x="1053" y="101"/>
                  </a:cubicBezTo>
                  <a:cubicBezTo>
                    <a:pt x="953" y="1"/>
                    <a:pt x="727"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09" name="Google Shape;13353;p72">
              <a:extLst>
                <a:ext uri="{FF2B5EF4-FFF2-40B4-BE49-F238E27FC236}">
                  <a16:creationId xmlns:a16="http://schemas.microsoft.com/office/drawing/2014/main" id="{25DCA32A-7DC1-4453-8DDD-C27B6F6585B1}"/>
                </a:ext>
              </a:extLst>
            </p:cNvPr>
            <p:cNvSpPr/>
            <p:nvPr/>
          </p:nvSpPr>
          <p:spPr>
            <a:xfrm>
              <a:off x="3396775" y="1144125"/>
              <a:ext cx="28825" cy="26725"/>
            </a:xfrm>
            <a:custGeom>
              <a:avLst/>
              <a:gdLst/>
              <a:ahLst/>
              <a:cxnLst/>
              <a:rect l="l" t="t" r="r" b="b"/>
              <a:pathLst>
                <a:path w="1153" h="1069" extrusionOk="0">
                  <a:moveTo>
                    <a:pt x="526" y="1"/>
                  </a:moveTo>
                  <a:cubicBezTo>
                    <a:pt x="201" y="1"/>
                    <a:pt x="0" y="302"/>
                    <a:pt x="0" y="627"/>
                  </a:cubicBezTo>
                  <a:cubicBezTo>
                    <a:pt x="100" y="728"/>
                    <a:pt x="100" y="828"/>
                    <a:pt x="201" y="928"/>
                  </a:cubicBezTo>
                  <a:cubicBezTo>
                    <a:pt x="301" y="1053"/>
                    <a:pt x="526" y="1053"/>
                    <a:pt x="627" y="1053"/>
                  </a:cubicBezTo>
                  <a:cubicBezTo>
                    <a:pt x="658" y="1064"/>
                    <a:pt x="688" y="1068"/>
                    <a:pt x="717" y="1068"/>
                  </a:cubicBezTo>
                  <a:cubicBezTo>
                    <a:pt x="971" y="1068"/>
                    <a:pt x="1153" y="707"/>
                    <a:pt x="1153" y="527"/>
                  </a:cubicBezTo>
                  <a:cubicBezTo>
                    <a:pt x="1153" y="427"/>
                    <a:pt x="1053" y="201"/>
                    <a:pt x="927" y="101"/>
                  </a:cubicBezTo>
                  <a:cubicBezTo>
                    <a:pt x="827" y="101"/>
                    <a:pt x="727" y="1"/>
                    <a:pt x="5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10" name="Google Shape;13354;p72">
              <a:extLst>
                <a:ext uri="{FF2B5EF4-FFF2-40B4-BE49-F238E27FC236}">
                  <a16:creationId xmlns:a16="http://schemas.microsoft.com/office/drawing/2014/main" id="{90593EC3-5483-4BA9-BA46-A4D7D3177A53}"/>
                </a:ext>
              </a:extLst>
            </p:cNvPr>
            <p:cNvSpPr/>
            <p:nvPr/>
          </p:nvSpPr>
          <p:spPr>
            <a:xfrm>
              <a:off x="3587250" y="1115300"/>
              <a:ext cx="26325" cy="26350"/>
            </a:xfrm>
            <a:custGeom>
              <a:avLst/>
              <a:gdLst/>
              <a:ahLst/>
              <a:cxnLst/>
              <a:rect l="l" t="t" r="r" b="b"/>
              <a:pathLst>
                <a:path w="1053" h="1054" extrusionOk="0">
                  <a:moveTo>
                    <a:pt x="426" y="1"/>
                  </a:moveTo>
                  <a:cubicBezTo>
                    <a:pt x="201" y="1"/>
                    <a:pt x="0" y="327"/>
                    <a:pt x="0" y="527"/>
                  </a:cubicBezTo>
                  <a:cubicBezTo>
                    <a:pt x="0" y="728"/>
                    <a:pt x="100" y="828"/>
                    <a:pt x="201" y="953"/>
                  </a:cubicBezTo>
                  <a:cubicBezTo>
                    <a:pt x="326" y="1054"/>
                    <a:pt x="426" y="1054"/>
                    <a:pt x="527" y="1054"/>
                  </a:cubicBezTo>
                  <a:cubicBezTo>
                    <a:pt x="827" y="1054"/>
                    <a:pt x="1053" y="728"/>
                    <a:pt x="1053" y="527"/>
                  </a:cubicBezTo>
                  <a:cubicBezTo>
                    <a:pt x="1053" y="327"/>
                    <a:pt x="953" y="201"/>
                    <a:pt x="827" y="101"/>
                  </a:cubicBezTo>
                  <a:cubicBezTo>
                    <a:pt x="727" y="1"/>
                    <a:pt x="627" y="1"/>
                    <a:pt x="42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11" name="Google Shape;13355;p72">
              <a:extLst>
                <a:ext uri="{FF2B5EF4-FFF2-40B4-BE49-F238E27FC236}">
                  <a16:creationId xmlns:a16="http://schemas.microsoft.com/office/drawing/2014/main" id="{C867042F-3E85-4C29-A1D6-E0BC6495F8C4}"/>
                </a:ext>
              </a:extLst>
            </p:cNvPr>
            <p:cNvSpPr/>
            <p:nvPr/>
          </p:nvSpPr>
          <p:spPr>
            <a:xfrm>
              <a:off x="2780850" y="1522575"/>
              <a:ext cx="25700" cy="26350"/>
            </a:xfrm>
            <a:custGeom>
              <a:avLst/>
              <a:gdLst/>
              <a:ahLst/>
              <a:cxnLst/>
              <a:rect l="l" t="t" r="r" b="b"/>
              <a:pathLst>
                <a:path w="1028" h="1054" extrusionOk="0">
                  <a:moveTo>
                    <a:pt x="502" y="1"/>
                  </a:moveTo>
                  <a:cubicBezTo>
                    <a:pt x="201" y="1"/>
                    <a:pt x="0" y="327"/>
                    <a:pt x="0" y="627"/>
                  </a:cubicBezTo>
                  <a:cubicBezTo>
                    <a:pt x="0" y="728"/>
                    <a:pt x="101" y="828"/>
                    <a:pt x="201" y="953"/>
                  </a:cubicBezTo>
                  <a:cubicBezTo>
                    <a:pt x="301" y="1053"/>
                    <a:pt x="401" y="1053"/>
                    <a:pt x="627" y="1053"/>
                  </a:cubicBezTo>
                  <a:cubicBezTo>
                    <a:pt x="827" y="1053"/>
                    <a:pt x="1028" y="728"/>
                    <a:pt x="1028" y="527"/>
                  </a:cubicBezTo>
                  <a:cubicBezTo>
                    <a:pt x="1028" y="427"/>
                    <a:pt x="928" y="201"/>
                    <a:pt x="827" y="101"/>
                  </a:cubicBezTo>
                  <a:cubicBezTo>
                    <a:pt x="727" y="1"/>
                    <a:pt x="627" y="1"/>
                    <a:pt x="50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12" name="Google Shape;13356;p72">
              <a:extLst>
                <a:ext uri="{FF2B5EF4-FFF2-40B4-BE49-F238E27FC236}">
                  <a16:creationId xmlns:a16="http://schemas.microsoft.com/office/drawing/2014/main" id="{EB4AA8DB-23C0-49C9-9AF4-C1D1B8FFCB72}"/>
                </a:ext>
              </a:extLst>
            </p:cNvPr>
            <p:cNvSpPr/>
            <p:nvPr/>
          </p:nvSpPr>
          <p:spPr>
            <a:xfrm>
              <a:off x="2884850" y="1572075"/>
              <a:ext cx="28850" cy="28850"/>
            </a:xfrm>
            <a:custGeom>
              <a:avLst/>
              <a:gdLst/>
              <a:ahLst/>
              <a:cxnLst/>
              <a:rect l="l" t="t" r="r" b="b"/>
              <a:pathLst>
                <a:path w="1154" h="1154" extrusionOk="0">
                  <a:moveTo>
                    <a:pt x="527" y="1"/>
                  </a:moveTo>
                  <a:cubicBezTo>
                    <a:pt x="327" y="1"/>
                    <a:pt x="1" y="327"/>
                    <a:pt x="101" y="627"/>
                  </a:cubicBezTo>
                  <a:cubicBezTo>
                    <a:pt x="101" y="728"/>
                    <a:pt x="101" y="953"/>
                    <a:pt x="327" y="953"/>
                  </a:cubicBezTo>
                  <a:cubicBezTo>
                    <a:pt x="427" y="1053"/>
                    <a:pt x="527" y="1154"/>
                    <a:pt x="627" y="1154"/>
                  </a:cubicBezTo>
                  <a:cubicBezTo>
                    <a:pt x="953" y="1154"/>
                    <a:pt x="1154" y="853"/>
                    <a:pt x="1154" y="527"/>
                  </a:cubicBezTo>
                  <a:cubicBezTo>
                    <a:pt x="1154" y="427"/>
                    <a:pt x="1053" y="226"/>
                    <a:pt x="953" y="226"/>
                  </a:cubicBezTo>
                  <a:cubicBezTo>
                    <a:pt x="853" y="101"/>
                    <a:pt x="728" y="1"/>
                    <a:pt x="5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13" name="Google Shape;13357;p72">
              <a:extLst>
                <a:ext uri="{FF2B5EF4-FFF2-40B4-BE49-F238E27FC236}">
                  <a16:creationId xmlns:a16="http://schemas.microsoft.com/office/drawing/2014/main" id="{9BE56B95-6396-4019-87AF-4D6A2019B282}"/>
                </a:ext>
              </a:extLst>
            </p:cNvPr>
            <p:cNvSpPr/>
            <p:nvPr/>
          </p:nvSpPr>
          <p:spPr>
            <a:xfrm>
              <a:off x="2694375" y="1932350"/>
              <a:ext cx="33875" cy="33875"/>
            </a:xfrm>
            <a:custGeom>
              <a:avLst/>
              <a:gdLst/>
              <a:ahLst/>
              <a:cxnLst/>
              <a:rect l="l" t="t" r="r" b="b"/>
              <a:pathLst>
                <a:path w="1355" h="1355" extrusionOk="0">
                  <a:moveTo>
                    <a:pt x="627" y="1"/>
                  </a:moveTo>
                  <a:cubicBezTo>
                    <a:pt x="201" y="1"/>
                    <a:pt x="1" y="427"/>
                    <a:pt x="1" y="728"/>
                  </a:cubicBezTo>
                  <a:cubicBezTo>
                    <a:pt x="1" y="853"/>
                    <a:pt x="101" y="1053"/>
                    <a:pt x="201" y="1154"/>
                  </a:cubicBezTo>
                  <a:cubicBezTo>
                    <a:pt x="427" y="1254"/>
                    <a:pt x="527" y="1354"/>
                    <a:pt x="728" y="1354"/>
                  </a:cubicBezTo>
                  <a:cubicBezTo>
                    <a:pt x="1053" y="1354"/>
                    <a:pt x="1354" y="953"/>
                    <a:pt x="1354" y="627"/>
                  </a:cubicBezTo>
                  <a:cubicBezTo>
                    <a:pt x="1354" y="427"/>
                    <a:pt x="1254" y="226"/>
                    <a:pt x="1053" y="101"/>
                  </a:cubicBezTo>
                  <a:cubicBezTo>
                    <a:pt x="953" y="1"/>
                    <a:pt x="828"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14" name="Google Shape;13358;p72">
              <a:extLst>
                <a:ext uri="{FF2B5EF4-FFF2-40B4-BE49-F238E27FC236}">
                  <a16:creationId xmlns:a16="http://schemas.microsoft.com/office/drawing/2014/main" id="{F532472C-9B4A-469D-BEE9-DFCD810050E3}"/>
                </a:ext>
              </a:extLst>
            </p:cNvPr>
            <p:cNvSpPr/>
            <p:nvPr/>
          </p:nvSpPr>
          <p:spPr>
            <a:xfrm>
              <a:off x="2746375" y="1969325"/>
              <a:ext cx="42025" cy="41375"/>
            </a:xfrm>
            <a:custGeom>
              <a:avLst/>
              <a:gdLst/>
              <a:ahLst/>
              <a:cxnLst/>
              <a:rect l="l" t="t" r="r" b="b"/>
              <a:pathLst>
                <a:path w="1681" h="1655" extrusionOk="0">
                  <a:moveTo>
                    <a:pt x="753" y="0"/>
                  </a:moveTo>
                  <a:cubicBezTo>
                    <a:pt x="327" y="0"/>
                    <a:pt x="1" y="502"/>
                    <a:pt x="1" y="928"/>
                  </a:cubicBezTo>
                  <a:cubicBezTo>
                    <a:pt x="1" y="1128"/>
                    <a:pt x="126" y="1354"/>
                    <a:pt x="327" y="1454"/>
                  </a:cubicBezTo>
                  <a:cubicBezTo>
                    <a:pt x="527" y="1554"/>
                    <a:pt x="753" y="1655"/>
                    <a:pt x="953" y="1655"/>
                  </a:cubicBezTo>
                  <a:cubicBezTo>
                    <a:pt x="1379" y="1655"/>
                    <a:pt x="1680" y="1128"/>
                    <a:pt x="1680" y="727"/>
                  </a:cubicBezTo>
                  <a:cubicBezTo>
                    <a:pt x="1680" y="502"/>
                    <a:pt x="1580" y="301"/>
                    <a:pt x="1379" y="201"/>
                  </a:cubicBezTo>
                  <a:cubicBezTo>
                    <a:pt x="1154" y="0"/>
                    <a:pt x="1054" y="0"/>
                    <a:pt x="75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15" name="Google Shape;13359;p72">
              <a:extLst>
                <a:ext uri="{FF2B5EF4-FFF2-40B4-BE49-F238E27FC236}">
                  <a16:creationId xmlns:a16="http://schemas.microsoft.com/office/drawing/2014/main" id="{4157959A-531B-4D1A-82E1-809EEB556CA2}"/>
                </a:ext>
              </a:extLst>
            </p:cNvPr>
            <p:cNvSpPr/>
            <p:nvPr/>
          </p:nvSpPr>
          <p:spPr>
            <a:xfrm>
              <a:off x="2835350" y="2023825"/>
              <a:ext cx="42025" cy="42025"/>
            </a:xfrm>
            <a:custGeom>
              <a:avLst/>
              <a:gdLst/>
              <a:ahLst/>
              <a:cxnLst/>
              <a:rect l="l" t="t" r="r" b="b"/>
              <a:pathLst>
                <a:path w="1681" h="1681" extrusionOk="0">
                  <a:moveTo>
                    <a:pt x="728" y="1"/>
                  </a:moveTo>
                  <a:cubicBezTo>
                    <a:pt x="327" y="1"/>
                    <a:pt x="1" y="527"/>
                    <a:pt x="1" y="953"/>
                  </a:cubicBezTo>
                  <a:cubicBezTo>
                    <a:pt x="1" y="1154"/>
                    <a:pt x="101" y="1354"/>
                    <a:pt x="327" y="1455"/>
                  </a:cubicBezTo>
                  <a:cubicBezTo>
                    <a:pt x="527" y="1580"/>
                    <a:pt x="728" y="1680"/>
                    <a:pt x="953" y="1680"/>
                  </a:cubicBezTo>
                  <a:cubicBezTo>
                    <a:pt x="1354" y="1680"/>
                    <a:pt x="1680" y="1154"/>
                    <a:pt x="1680" y="728"/>
                  </a:cubicBezTo>
                  <a:cubicBezTo>
                    <a:pt x="1680" y="527"/>
                    <a:pt x="1580" y="327"/>
                    <a:pt x="1354" y="201"/>
                  </a:cubicBezTo>
                  <a:cubicBezTo>
                    <a:pt x="1154" y="1"/>
                    <a:pt x="1053" y="1"/>
                    <a:pt x="728"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16" name="Google Shape;13360;p72">
              <a:extLst>
                <a:ext uri="{FF2B5EF4-FFF2-40B4-BE49-F238E27FC236}">
                  <a16:creationId xmlns:a16="http://schemas.microsoft.com/office/drawing/2014/main" id="{236E0A64-7997-4891-8BE6-C3D8C42D657D}"/>
                </a:ext>
              </a:extLst>
            </p:cNvPr>
            <p:cNvSpPr/>
            <p:nvPr/>
          </p:nvSpPr>
          <p:spPr>
            <a:xfrm>
              <a:off x="3023325" y="2068325"/>
              <a:ext cx="44525" cy="42000"/>
            </a:xfrm>
            <a:custGeom>
              <a:avLst/>
              <a:gdLst/>
              <a:ahLst/>
              <a:cxnLst/>
              <a:rect l="l" t="t" r="r" b="b"/>
              <a:pathLst>
                <a:path w="1781" h="1680" extrusionOk="0">
                  <a:moveTo>
                    <a:pt x="828" y="0"/>
                  </a:moveTo>
                  <a:cubicBezTo>
                    <a:pt x="427" y="0"/>
                    <a:pt x="1" y="527"/>
                    <a:pt x="101" y="928"/>
                  </a:cubicBezTo>
                  <a:cubicBezTo>
                    <a:pt x="101" y="1153"/>
                    <a:pt x="201" y="1354"/>
                    <a:pt x="427" y="1454"/>
                  </a:cubicBezTo>
                  <a:cubicBezTo>
                    <a:pt x="527" y="1680"/>
                    <a:pt x="727" y="1680"/>
                    <a:pt x="953" y="1680"/>
                  </a:cubicBezTo>
                  <a:cubicBezTo>
                    <a:pt x="1454" y="1680"/>
                    <a:pt x="1780" y="1153"/>
                    <a:pt x="1780" y="727"/>
                  </a:cubicBezTo>
                  <a:cubicBezTo>
                    <a:pt x="1680" y="527"/>
                    <a:pt x="1580" y="301"/>
                    <a:pt x="1454" y="201"/>
                  </a:cubicBezTo>
                  <a:cubicBezTo>
                    <a:pt x="1254" y="101"/>
                    <a:pt x="1053" y="0"/>
                    <a:pt x="82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17" name="Google Shape;13361;p72">
              <a:extLst>
                <a:ext uri="{FF2B5EF4-FFF2-40B4-BE49-F238E27FC236}">
                  <a16:creationId xmlns:a16="http://schemas.microsoft.com/office/drawing/2014/main" id="{ABE8ECD7-00F0-4415-99C7-FBFFD6A038B9}"/>
                </a:ext>
              </a:extLst>
            </p:cNvPr>
            <p:cNvSpPr/>
            <p:nvPr/>
          </p:nvSpPr>
          <p:spPr>
            <a:xfrm>
              <a:off x="3182700" y="2041700"/>
              <a:ext cx="44300" cy="40125"/>
            </a:xfrm>
            <a:custGeom>
              <a:avLst/>
              <a:gdLst/>
              <a:ahLst/>
              <a:cxnLst/>
              <a:rect l="l" t="t" r="r" b="b"/>
              <a:pathLst>
                <a:path w="1772" h="1605" extrusionOk="0">
                  <a:moveTo>
                    <a:pt x="737" y="0"/>
                  </a:moveTo>
                  <a:cubicBezTo>
                    <a:pt x="350" y="0"/>
                    <a:pt x="0" y="475"/>
                    <a:pt x="92" y="865"/>
                  </a:cubicBezTo>
                  <a:cubicBezTo>
                    <a:pt x="92" y="1065"/>
                    <a:pt x="217" y="1266"/>
                    <a:pt x="418" y="1491"/>
                  </a:cubicBezTo>
                  <a:cubicBezTo>
                    <a:pt x="518" y="1592"/>
                    <a:pt x="718" y="1592"/>
                    <a:pt x="944" y="1592"/>
                  </a:cubicBezTo>
                  <a:cubicBezTo>
                    <a:pt x="988" y="1600"/>
                    <a:pt x="1031" y="1604"/>
                    <a:pt x="1072" y="1604"/>
                  </a:cubicBezTo>
                  <a:cubicBezTo>
                    <a:pt x="1519" y="1604"/>
                    <a:pt x="1771" y="1130"/>
                    <a:pt x="1771" y="740"/>
                  </a:cubicBezTo>
                  <a:cubicBezTo>
                    <a:pt x="1671" y="539"/>
                    <a:pt x="1571" y="339"/>
                    <a:pt x="1470" y="113"/>
                  </a:cubicBezTo>
                  <a:cubicBezTo>
                    <a:pt x="1245" y="13"/>
                    <a:pt x="1044" y="13"/>
                    <a:pt x="844" y="13"/>
                  </a:cubicBezTo>
                  <a:cubicBezTo>
                    <a:pt x="808" y="4"/>
                    <a:pt x="772" y="0"/>
                    <a:pt x="73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18" name="Google Shape;13362;p72">
              <a:extLst>
                <a:ext uri="{FF2B5EF4-FFF2-40B4-BE49-F238E27FC236}">
                  <a16:creationId xmlns:a16="http://schemas.microsoft.com/office/drawing/2014/main" id="{1F8C2291-B174-46F4-A783-E2DB972AF240}"/>
                </a:ext>
              </a:extLst>
            </p:cNvPr>
            <p:cNvSpPr/>
            <p:nvPr/>
          </p:nvSpPr>
          <p:spPr>
            <a:xfrm>
              <a:off x="3237625" y="1663550"/>
              <a:ext cx="31350" cy="33875"/>
            </a:xfrm>
            <a:custGeom>
              <a:avLst/>
              <a:gdLst/>
              <a:ahLst/>
              <a:cxnLst/>
              <a:rect l="l" t="t" r="r" b="b"/>
              <a:pathLst>
                <a:path w="1254" h="1355" extrusionOk="0">
                  <a:moveTo>
                    <a:pt x="627" y="1"/>
                  </a:moveTo>
                  <a:cubicBezTo>
                    <a:pt x="201" y="1"/>
                    <a:pt x="0" y="427"/>
                    <a:pt x="0" y="728"/>
                  </a:cubicBezTo>
                  <a:cubicBezTo>
                    <a:pt x="0" y="953"/>
                    <a:pt x="100" y="1053"/>
                    <a:pt x="201" y="1154"/>
                  </a:cubicBezTo>
                  <a:cubicBezTo>
                    <a:pt x="301" y="1254"/>
                    <a:pt x="526" y="1354"/>
                    <a:pt x="727" y="1354"/>
                  </a:cubicBezTo>
                  <a:cubicBezTo>
                    <a:pt x="1028" y="1354"/>
                    <a:pt x="1253" y="953"/>
                    <a:pt x="1253" y="627"/>
                  </a:cubicBezTo>
                  <a:cubicBezTo>
                    <a:pt x="1253" y="427"/>
                    <a:pt x="1153" y="327"/>
                    <a:pt x="1028" y="201"/>
                  </a:cubicBezTo>
                  <a:cubicBezTo>
                    <a:pt x="927" y="101"/>
                    <a:pt x="727"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19" name="Google Shape;13363;p72">
              <a:extLst>
                <a:ext uri="{FF2B5EF4-FFF2-40B4-BE49-F238E27FC236}">
                  <a16:creationId xmlns:a16="http://schemas.microsoft.com/office/drawing/2014/main" id="{03851510-5A72-4DF8-BD1F-AA05DD4DF7CE}"/>
                </a:ext>
              </a:extLst>
            </p:cNvPr>
            <p:cNvSpPr/>
            <p:nvPr/>
          </p:nvSpPr>
          <p:spPr>
            <a:xfrm>
              <a:off x="3349775" y="1674200"/>
              <a:ext cx="36375" cy="36375"/>
            </a:xfrm>
            <a:custGeom>
              <a:avLst/>
              <a:gdLst/>
              <a:ahLst/>
              <a:cxnLst/>
              <a:rect l="l" t="t" r="r" b="b"/>
              <a:pathLst>
                <a:path w="1455" h="1455" extrusionOk="0">
                  <a:moveTo>
                    <a:pt x="727" y="1"/>
                  </a:moveTo>
                  <a:cubicBezTo>
                    <a:pt x="301" y="1"/>
                    <a:pt x="0" y="402"/>
                    <a:pt x="101" y="728"/>
                  </a:cubicBezTo>
                  <a:cubicBezTo>
                    <a:pt x="101" y="928"/>
                    <a:pt x="201" y="1154"/>
                    <a:pt x="301" y="1254"/>
                  </a:cubicBezTo>
                  <a:cubicBezTo>
                    <a:pt x="527" y="1354"/>
                    <a:pt x="627" y="1455"/>
                    <a:pt x="827" y="1455"/>
                  </a:cubicBezTo>
                  <a:cubicBezTo>
                    <a:pt x="1254" y="1455"/>
                    <a:pt x="1454" y="1028"/>
                    <a:pt x="1454" y="627"/>
                  </a:cubicBezTo>
                  <a:cubicBezTo>
                    <a:pt x="1454" y="527"/>
                    <a:pt x="1354" y="302"/>
                    <a:pt x="1254" y="201"/>
                  </a:cubicBezTo>
                  <a:cubicBezTo>
                    <a:pt x="1053" y="1"/>
                    <a:pt x="928" y="1"/>
                    <a:pt x="7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20" name="Google Shape;13364;p72">
              <a:extLst>
                <a:ext uri="{FF2B5EF4-FFF2-40B4-BE49-F238E27FC236}">
                  <a16:creationId xmlns:a16="http://schemas.microsoft.com/office/drawing/2014/main" id="{39508530-582C-44A5-ADA6-2D9F10FC75C2}"/>
                </a:ext>
              </a:extLst>
            </p:cNvPr>
            <p:cNvSpPr/>
            <p:nvPr/>
          </p:nvSpPr>
          <p:spPr>
            <a:xfrm>
              <a:off x="3746400" y="1530725"/>
              <a:ext cx="36975" cy="34225"/>
            </a:xfrm>
            <a:custGeom>
              <a:avLst/>
              <a:gdLst/>
              <a:ahLst/>
              <a:cxnLst/>
              <a:rect l="l" t="t" r="r" b="b"/>
              <a:pathLst>
                <a:path w="1479" h="1369" extrusionOk="0">
                  <a:moveTo>
                    <a:pt x="627" y="1"/>
                  </a:moveTo>
                  <a:cubicBezTo>
                    <a:pt x="326" y="1"/>
                    <a:pt x="0" y="402"/>
                    <a:pt x="0" y="727"/>
                  </a:cubicBezTo>
                  <a:cubicBezTo>
                    <a:pt x="0" y="928"/>
                    <a:pt x="100" y="1128"/>
                    <a:pt x="326" y="1254"/>
                  </a:cubicBezTo>
                  <a:cubicBezTo>
                    <a:pt x="426" y="1354"/>
                    <a:pt x="627" y="1354"/>
                    <a:pt x="727" y="1354"/>
                  </a:cubicBezTo>
                  <a:cubicBezTo>
                    <a:pt x="770" y="1364"/>
                    <a:pt x="812" y="1369"/>
                    <a:pt x="852" y="1369"/>
                  </a:cubicBezTo>
                  <a:cubicBezTo>
                    <a:pt x="1215" y="1369"/>
                    <a:pt x="1479" y="988"/>
                    <a:pt x="1479" y="627"/>
                  </a:cubicBezTo>
                  <a:cubicBezTo>
                    <a:pt x="1354" y="402"/>
                    <a:pt x="1354" y="301"/>
                    <a:pt x="1153" y="201"/>
                  </a:cubicBezTo>
                  <a:cubicBezTo>
                    <a:pt x="1053" y="1"/>
                    <a:pt x="852"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21" name="Google Shape;13365;p72">
              <a:extLst>
                <a:ext uri="{FF2B5EF4-FFF2-40B4-BE49-F238E27FC236}">
                  <a16:creationId xmlns:a16="http://schemas.microsoft.com/office/drawing/2014/main" id="{5AABE2A8-7D21-4248-8413-37DCF126D237}"/>
                </a:ext>
              </a:extLst>
            </p:cNvPr>
            <p:cNvSpPr/>
            <p:nvPr/>
          </p:nvSpPr>
          <p:spPr>
            <a:xfrm>
              <a:off x="3566575" y="1632225"/>
              <a:ext cx="36350" cy="33875"/>
            </a:xfrm>
            <a:custGeom>
              <a:avLst/>
              <a:gdLst/>
              <a:ahLst/>
              <a:cxnLst/>
              <a:rect l="l" t="t" r="r" b="b"/>
              <a:pathLst>
                <a:path w="1454" h="1355" extrusionOk="0">
                  <a:moveTo>
                    <a:pt x="627" y="1"/>
                  </a:moveTo>
                  <a:cubicBezTo>
                    <a:pt x="201" y="1"/>
                    <a:pt x="0" y="427"/>
                    <a:pt x="0" y="728"/>
                  </a:cubicBezTo>
                  <a:cubicBezTo>
                    <a:pt x="0" y="953"/>
                    <a:pt x="100" y="1053"/>
                    <a:pt x="201" y="1254"/>
                  </a:cubicBezTo>
                  <a:cubicBezTo>
                    <a:pt x="401" y="1354"/>
                    <a:pt x="526" y="1354"/>
                    <a:pt x="727" y="1354"/>
                  </a:cubicBezTo>
                  <a:cubicBezTo>
                    <a:pt x="1153" y="1354"/>
                    <a:pt x="1454" y="953"/>
                    <a:pt x="1354" y="627"/>
                  </a:cubicBezTo>
                  <a:cubicBezTo>
                    <a:pt x="1354" y="427"/>
                    <a:pt x="1253" y="201"/>
                    <a:pt x="1153" y="101"/>
                  </a:cubicBezTo>
                  <a:cubicBezTo>
                    <a:pt x="927" y="1"/>
                    <a:pt x="827" y="1"/>
                    <a:pt x="6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22" name="Google Shape;13366;p72">
              <a:extLst>
                <a:ext uri="{FF2B5EF4-FFF2-40B4-BE49-F238E27FC236}">
                  <a16:creationId xmlns:a16="http://schemas.microsoft.com/office/drawing/2014/main" id="{723A7BDD-8D79-4EB6-8251-42F30AFC75DC}"/>
                </a:ext>
              </a:extLst>
            </p:cNvPr>
            <p:cNvSpPr/>
            <p:nvPr/>
          </p:nvSpPr>
          <p:spPr>
            <a:xfrm>
              <a:off x="2926825" y="1609050"/>
              <a:ext cx="23225" cy="23200"/>
            </a:xfrm>
            <a:custGeom>
              <a:avLst/>
              <a:gdLst/>
              <a:ahLst/>
              <a:cxnLst/>
              <a:rect l="l" t="t" r="r" b="b"/>
              <a:pathLst>
                <a:path w="929" h="928" extrusionOk="0">
                  <a:moveTo>
                    <a:pt x="427" y="0"/>
                  </a:moveTo>
                  <a:cubicBezTo>
                    <a:pt x="101" y="0"/>
                    <a:pt x="1" y="301"/>
                    <a:pt x="1" y="502"/>
                  </a:cubicBezTo>
                  <a:cubicBezTo>
                    <a:pt x="1" y="627"/>
                    <a:pt x="1" y="727"/>
                    <a:pt x="101" y="827"/>
                  </a:cubicBezTo>
                  <a:cubicBezTo>
                    <a:pt x="202" y="928"/>
                    <a:pt x="302" y="928"/>
                    <a:pt x="527" y="928"/>
                  </a:cubicBezTo>
                  <a:cubicBezTo>
                    <a:pt x="728" y="928"/>
                    <a:pt x="928" y="627"/>
                    <a:pt x="928" y="401"/>
                  </a:cubicBezTo>
                  <a:cubicBezTo>
                    <a:pt x="828" y="301"/>
                    <a:pt x="828" y="201"/>
                    <a:pt x="728" y="101"/>
                  </a:cubicBezTo>
                  <a:cubicBezTo>
                    <a:pt x="628" y="0"/>
                    <a:pt x="527" y="0"/>
                    <a:pt x="427"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23" name="Google Shape;13367;p72">
              <a:extLst>
                <a:ext uri="{FF2B5EF4-FFF2-40B4-BE49-F238E27FC236}">
                  <a16:creationId xmlns:a16="http://schemas.microsoft.com/office/drawing/2014/main" id="{E8743525-0672-4FB4-909D-6C9E4351CF6A}"/>
                </a:ext>
              </a:extLst>
            </p:cNvPr>
            <p:cNvSpPr/>
            <p:nvPr/>
          </p:nvSpPr>
          <p:spPr>
            <a:xfrm>
              <a:off x="2652400" y="1934875"/>
              <a:ext cx="23825" cy="23825"/>
            </a:xfrm>
            <a:custGeom>
              <a:avLst/>
              <a:gdLst/>
              <a:ahLst/>
              <a:cxnLst/>
              <a:rect l="l" t="t" r="r" b="b"/>
              <a:pathLst>
                <a:path w="953" h="953" extrusionOk="0">
                  <a:moveTo>
                    <a:pt x="427" y="0"/>
                  </a:moveTo>
                  <a:cubicBezTo>
                    <a:pt x="226" y="0"/>
                    <a:pt x="0" y="226"/>
                    <a:pt x="0" y="426"/>
                  </a:cubicBezTo>
                  <a:cubicBezTo>
                    <a:pt x="0" y="627"/>
                    <a:pt x="126" y="752"/>
                    <a:pt x="226" y="852"/>
                  </a:cubicBezTo>
                  <a:cubicBezTo>
                    <a:pt x="326" y="852"/>
                    <a:pt x="427" y="852"/>
                    <a:pt x="527" y="952"/>
                  </a:cubicBezTo>
                  <a:cubicBezTo>
                    <a:pt x="752" y="952"/>
                    <a:pt x="953" y="627"/>
                    <a:pt x="953" y="426"/>
                  </a:cubicBezTo>
                  <a:cubicBezTo>
                    <a:pt x="953" y="326"/>
                    <a:pt x="853" y="125"/>
                    <a:pt x="752" y="125"/>
                  </a:cubicBezTo>
                  <a:cubicBezTo>
                    <a:pt x="627" y="0"/>
                    <a:pt x="527" y="0"/>
                    <a:pt x="4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24" name="Google Shape;13368;p72">
              <a:extLst>
                <a:ext uri="{FF2B5EF4-FFF2-40B4-BE49-F238E27FC236}">
                  <a16:creationId xmlns:a16="http://schemas.microsoft.com/office/drawing/2014/main" id="{DE4E680D-4D88-409E-9484-AB7F91041257}"/>
                </a:ext>
              </a:extLst>
            </p:cNvPr>
            <p:cNvSpPr/>
            <p:nvPr/>
          </p:nvSpPr>
          <p:spPr>
            <a:xfrm>
              <a:off x="2799025" y="2003150"/>
              <a:ext cx="25700" cy="23225"/>
            </a:xfrm>
            <a:custGeom>
              <a:avLst/>
              <a:gdLst/>
              <a:ahLst/>
              <a:cxnLst/>
              <a:rect l="l" t="t" r="r" b="b"/>
              <a:pathLst>
                <a:path w="1028" h="929" extrusionOk="0">
                  <a:moveTo>
                    <a:pt x="527" y="1"/>
                  </a:moveTo>
                  <a:cubicBezTo>
                    <a:pt x="201" y="1"/>
                    <a:pt x="0" y="201"/>
                    <a:pt x="100" y="402"/>
                  </a:cubicBezTo>
                  <a:cubicBezTo>
                    <a:pt x="100" y="627"/>
                    <a:pt x="100" y="728"/>
                    <a:pt x="201" y="828"/>
                  </a:cubicBezTo>
                  <a:cubicBezTo>
                    <a:pt x="301" y="828"/>
                    <a:pt x="401" y="828"/>
                    <a:pt x="527" y="928"/>
                  </a:cubicBezTo>
                  <a:cubicBezTo>
                    <a:pt x="827" y="928"/>
                    <a:pt x="1028" y="627"/>
                    <a:pt x="928" y="402"/>
                  </a:cubicBezTo>
                  <a:cubicBezTo>
                    <a:pt x="928" y="302"/>
                    <a:pt x="928" y="101"/>
                    <a:pt x="827" y="101"/>
                  </a:cubicBezTo>
                  <a:cubicBezTo>
                    <a:pt x="727" y="1"/>
                    <a:pt x="627" y="1"/>
                    <a:pt x="5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25" name="Google Shape;13369;p72">
              <a:extLst>
                <a:ext uri="{FF2B5EF4-FFF2-40B4-BE49-F238E27FC236}">
                  <a16:creationId xmlns:a16="http://schemas.microsoft.com/office/drawing/2014/main" id="{37366682-E7D1-4E1E-9EC6-D0DC9C63EA7A}"/>
                </a:ext>
              </a:extLst>
            </p:cNvPr>
            <p:cNvSpPr/>
            <p:nvPr/>
          </p:nvSpPr>
          <p:spPr>
            <a:xfrm>
              <a:off x="2984475" y="2055175"/>
              <a:ext cx="23225" cy="23825"/>
            </a:xfrm>
            <a:custGeom>
              <a:avLst/>
              <a:gdLst/>
              <a:ahLst/>
              <a:cxnLst/>
              <a:rect l="l" t="t" r="r" b="b"/>
              <a:pathLst>
                <a:path w="929" h="953" extrusionOk="0">
                  <a:moveTo>
                    <a:pt x="402" y="0"/>
                  </a:moveTo>
                  <a:cubicBezTo>
                    <a:pt x="201" y="0"/>
                    <a:pt x="1" y="326"/>
                    <a:pt x="1" y="526"/>
                  </a:cubicBezTo>
                  <a:cubicBezTo>
                    <a:pt x="1" y="627"/>
                    <a:pt x="101" y="727"/>
                    <a:pt x="101" y="827"/>
                  </a:cubicBezTo>
                  <a:cubicBezTo>
                    <a:pt x="201" y="952"/>
                    <a:pt x="302" y="952"/>
                    <a:pt x="502" y="952"/>
                  </a:cubicBezTo>
                  <a:cubicBezTo>
                    <a:pt x="728" y="952"/>
                    <a:pt x="928" y="627"/>
                    <a:pt x="928" y="426"/>
                  </a:cubicBezTo>
                  <a:cubicBezTo>
                    <a:pt x="928" y="326"/>
                    <a:pt x="828" y="201"/>
                    <a:pt x="728" y="100"/>
                  </a:cubicBezTo>
                  <a:cubicBezTo>
                    <a:pt x="627" y="0"/>
                    <a:pt x="502" y="0"/>
                    <a:pt x="40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26" name="Google Shape;13370;p72">
              <a:extLst>
                <a:ext uri="{FF2B5EF4-FFF2-40B4-BE49-F238E27FC236}">
                  <a16:creationId xmlns:a16="http://schemas.microsoft.com/office/drawing/2014/main" id="{B76B8494-9DA9-4163-B78F-B38292F5D951}"/>
                </a:ext>
              </a:extLst>
            </p:cNvPr>
            <p:cNvSpPr/>
            <p:nvPr/>
          </p:nvSpPr>
          <p:spPr>
            <a:xfrm>
              <a:off x="3091000" y="2073325"/>
              <a:ext cx="23825" cy="23850"/>
            </a:xfrm>
            <a:custGeom>
              <a:avLst/>
              <a:gdLst/>
              <a:ahLst/>
              <a:cxnLst/>
              <a:rect l="l" t="t" r="r" b="b"/>
              <a:pathLst>
                <a:path w="953" h="954" extrusionOk="0">
                  <a:moveTo>
                    <a:pt x="427" y="1"/>
                  </a:moveTo>
                  <a:cubicBezTo>
                    <a:pt x="126" y="1"/>
                    <a:pt x="0" y="327"/>
                    <a:pt x="0" y="527"/>
                  </a:cubicBezTo>
                  <a:cubicBezTo>
                    <a:pt x="0" y="627"/>
                    <a:pt x="0" y="728"/>
                    <a:pt x="126" y="853"/>
                  </a:cubicBezTo>
                  <a:cubicBezTo>
                    <a:pt x="226" y="953"/>
                    <a:pt x="326" y="953"/>
                    <a:pt x="527" y="953"/>
                  </a:cubicBezTo>
                  <a:cubicBezTo>
                    <a:pt x="752" y="953"/>
                    <a:pt x="953" y="627"/>
                    <a:pt x="953" y="427"/>
                  </a:cubicBezTo>
                  <a:cubicBezTo>
                    <a:pt x="953" y="327"/>
                    <a:pt x="853" y="226"/>
                    <a:pt x="752" y="101"/>
                  </a:cubicBezTo>
                  <a:cubicBezTo>
                    <a:pt x="627" y="1"/>
                    <a:pt x="527" y="1"/>
                    <a:pt x="4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27" name="Google Shape;13371;p72">
              <a:extLst>
                <a:ext uri="{FF2B5EF4-FFF2-40B4-BE49-F238E27FC236}">
                  <a16:creationId xmlns:a16="http://schemas.microsoft.com/office/drawing/2014/main" id="{99399D1A-BCD0-4B6C-8B83-2A847A1BD2A8}"/>
                </a:ext>
              </a:extLst>
            </p:cNvPr>
            <p:cNvSpPr/>
            <p:nvPr/>
          </p:nvSpPr>
          <p:spPr>
            <a:xfrm>
              <a:off x="3250775" y="2073325"/>
              <a:ext cx="23200" cy="23850"/>
            </a:xfrm>
            <a:custGeom>
              <a:avLst/>
              <a:gdLst/>
              <a:ahLst/>
              <a:cxnLst/>
              <a:rect l="l" t="t" r="r" b="b"/>
              <a:pathLst>
                <a:path w="928" h="954" extrusionOk="0">
                  <a:moveTo>
                    <a:pt x="401" y="1"/>
                  </a:moveTo>
                  <a:cubicBezTo>
                    <a:pt x="201" y="1"/>
                    <a:pt x="0" y="327"/>
                    <a:pt x="0" y="527"/>
                  </a:cubicBezTo>
                  <a:cubicBezTo>
                    <a:pt x="0" y="627"/>
                    <a:pt x="101" y="728"/>
                    <a:pt x="201" y="853"/>
                  </a:cubicBezTo>
                  <a:cubicBezTo>
                    <a:pt x="301" y="953"/>
                    <a:pt x="401" y="953"/>
                    <a:pt x="502" y="953"/>
                  </a:cubicBezTo>
                  <a:cubicBezTo>
                    <a:pt x="727" y="953"/>
                    <a:pt x="928" y="728"/>
                    <a:pt x="928" y="427"/>
                  </a:cubicBezTo>
                  <a:cubicBezTo>
                    <a:pt x="928" y="327"/>
                    <a:pt x="828" y="226"/>
                    <a:pt x="727" y="101"/>
                  </a:cubicBezTo>
                  <a:cubicBezTo>
                    <a:pt x="627" y="101"/>
                    <a:pt x="502" y="1"/>
                    <a:pt x="40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28" name="Google Shape;13372;p72">
              <a:extLst>
                <a:ext uri="{FF2B5EF4-FFF2-40B4-BE49-F238E27FC236}">
                  <a16:creationId xmlns:a16="http://schemas.microsoft.com/office/drawing/2014/main" id="{3EF4B415-59F2-438E-8A11-CAC620041BC3}"/>
                </a:ext>
              </a:extLst>
            </p:cNvPr>
            <p:cNvSpPr/>
            <p:nvPr/>
          </p:nvSpPr>
          <p:spPr>
            <a:xfrm>
              <a:off x="3566575" y="2037000"/>
              <a:ext cx="23200" cy="23200"/>
            </a:xfrm>
            <a:custGeom>
              <a:avLst/>
              <a:gdLst/>
              <a:ahLst/>
              <a:cxnLst/>
              <a:rect l="l" t="t" r="r" b="b"/>
              <a:pathLst>
                <a:path w="928" h="928" extrusionOk="0">
                  <a:moveTo>
                    <a:pt x="401" y="0"/>
                  </a:moveTo>
                  <a:cubicBezTo>
                    <a:pt x="201" y="0"/>
                    <a:pt x="0" y="301"/>
                    <a:pt x="0" y="527"/>
                  </a:cubicBezTo>
                  <a:cubicBezTo>
                    <a:pt x="0" y="627"/>
                    <a:pt x="100" y="727"/>
                    <a:pt x="201" y="827"/>
                  </a:cubicBezTo>
                  <a:cubicBezTo>
                    <a:pt x="301" y="928"/>
                    <a:pt x="401" y="928"/>
                    <a:pt x="526" y="928"/>
                  </a:cubicBezTo>
                  <a:cubicBezTo>
                    <a:pt x="727" y="928"/>
                    <a:pt x="927" y="627"/>
                    <a:pt x="927" y="426"/>
                  </a:cubicBezTo>
                  <a:cubicBezTo>
                    <a:pt x="927" y="301"/>
                    <a:pt x="827" y="201"/>
                    <a:pt x="727" y="101"/>
                  </a:cubicBezTo>
                  <a:cubicBezTo>
                    <a:pt x="627" y="0"/>
                    <a:pt x="526" y="0"/>
                    <a:pt x="401"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29" name="Google Shape;13373;p72">
              <a:extLst>
                <a:ext uri="{FF2B5EF4-FFF2-40B4-BE49-F238E27FC236}">
                  <a16:creationId xmlns:a16="http://schemas.microsoft.com/office/drawing/2014/main" id="{AEB13AD7-8359-493E-AD8B-1326AA9270D1}"/>
                </a:ext>
              </a:extLst>
            </p:cNvPr>
            <p:cNvSpPr/>
            <p:nvPr/>
          </p:nvSpPr>
          <p:spPr>
            <a:xfrm>
              <a:off x="3837875" y="1990000"/>
              <a:ext cx="23825" cy="23200"/>
            </a:xfrm>
            <a:custGeom>
              <a:avLst/>
              <a:gdLst/>
              <a:ahLst/>
              <a:cxnLst/>
              <a:rect l="l" t="t" r="r" b="b"/>
              <a:pathLst>
                <a:path w="953" h="928" extrusionOk="0">
                  <a:moveTo>
                    <a:pt x="426" y="1"/>
                  </a:moveTo>
                  <a:cubicBezTo>
                    <a:pt x="201" y="1"/>
                    <a:pt x="0" y="301"/>
                    <a:pt x="0" y="527"/>
                  </a:cubicBezTo>
                  <a:cubicBezTo>
                    <a:pt x="0" y="627"/>
                    <a:pt x="101" y="727"/>
                    <a:pt x="201" y="828"/>
                  </a:cubicBezTo>
                  <a:cubicBezTo>
                    <a:pt x="201" y="928"/>
                    <a:pt x="426" y="928"/>
                    <a:pt x="527" y="928"/>
                  </a:cubicBezTo>
                  <a:cubicBezTo>
                    <a:pt x="727" y="928"/>
                    <a:pt x="953" y="627"/>
                    <a:pt x="953" y="427"/>
                  </a:cubicBezTo>
                  <a:cubicBezTo>
                    <a:pt x="953" y="301"/>
                    <a:pt x="827" y="201"/>
                    <a:pt x="727" y="101"/>
                  </a:cubicBezTo>
                  <a:cubicBezTo>
                    <a:pt x="627" y="1"/>
                    <a:pt x="527" y="1"/>
                    <a:pt x="426"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0" name="Google Shape;13374;p72">
              <a:extLst>
                <a:ext uri="{FF2B5EF4-FFF2-40B4-BE49-F238E27FC236}">
                  <a16:creationId xmlns:a16="http://schemas.microsoft.com/office/drawing/2014/main" id="{F214B9AC-1272-43E4-AF0B-3FE87904DD14}"/>
                </a:ext>
              </a:extLst>
            </p:cNvPr>
            <p:cNvSpPr/>
            <p:nvPr/>
          </p:nvSpPr>
          <p:spPr>
            <a:xfrm>
              <a:off x="3720700" y="2021325"/>
              <a:ext cx="23200" cy="23225"/>
            </a:xfrm>
            <a:custGeom>
              <a:avLst/>
              <a:gdLst/>
              <a:ahLst/>
              <a:cxnLst/>
              <a:rect l="l" t="t" r="r" b="b"/>
              <a:pathLst>
                <a:path w="928" h="929" extrusionOk="0">
                  <a:moveTo>
                    <a:pt x="402" y="1"/>
                  </a:moveTo>
                  <a:cubicBezTo>
                    <a:pt x="101" y="1"/>
                    <a:pt x="1" y="301"/>
                    <a:pt x="1" y="527"/>
                  </a:cubicBezTo>
                  <a:cubicBezTo>
                    <a:pt x="1" y="627"/>
                    <a:pt x="1" y="728"/>
                    <a:pt x="101" y="828"/>
                  </a:cubicBezTo>
                  <a:cubicBezTo>
                    <a:pt x="201" y="928"/>
                    <a:pt x="301" y="928"/>
                    <a:pt x="502" y="928"/>
                  </a:cubicBezTo>
                  <a:cubicBezTo>
                    <a:pt x="727" y="928"/>
                    <a:pt x="928" y="627"/>
                    <a:pt x="928" y="427"/>
                  </a:cubicBezTo>
                  <a:cubicBezTo>
                    <a:pt x="928" y="301"/>
                    <a:pt x="828" y="201"/>
                    <a:pt x="727" y="101"/>
                  </a:cubicBezTo>
                  <a:cubicBezTo>
                    <a:pt x="627" y="1"/>
                    <a:pt x="502" y="1"/>
                    <a:pt x="402" y="1"/>
                  </a:cubicBezTo>
                  <a:close/>
                </a:path>
              </a:pathLst>
            </a:custGeom>
            <a:solidFill>
              <a:srgbClr val="F9E35D"/>
            </a:solidFill>
            <a:ln>
              <a:noFill/>
            </a:ln>
          </p:spPr>
          <p:txBody>
            <a:bodyPr spcFirstLastPara="1" wrap="square" lIns="182850" tIns="182850" rIns="182850" bIns="182850" anchor="ctr" anchorCtr="0">
              <a:noAutofit/>
            </a:bodyPr>
            <a:lstStyle/>
            <a:p>
              <a:endParaRPr sz="3600"/>
            </a:p>
          </p:txBody>
        </p:sp>
        <p:sp>
          <p:nvSpPr>
            <p:cNvPr id="231" name="Google Shape;13375;p72">
              <a:extLst>
                <a:ext uri="{FF2B5EF4-FFF2-40B4-BE49-F238E27FC236}">
                  <a16:creationId xmlns:a16="http://schemas.microsoft.com/office/drawing/2014/main" id="{C924854C-7082-4913-BDAA-245C4987AD2D}"/>
                </a:ext>
              </a:extLst>
            </p:cNvPr>
            <p:cNvSpPr/>
            <p:nvPr/>
          </p:nvSpPr>
          <p:spPr>
            <a:xfrm>
              <a:off x="3419950" y="2097150"/>
              <a:ext cx="23825" cy="23200"/>
            </a:xfrm>
            <a:custGeom>
              <a:avLst/>
              <a:gdLst/>
              <a:ahLst/>
              <a:cxnLst/>
              <a:rect l="l" t="t" r="r" b="b"/>
              <a:pathLst>
                <a:path w="953" h="928" extrusionOk="0">
                  <a:moveTo>
                    <a:pt x="426" y="0"/>
                  </a:moveTo>
                  <a:cubicBezTo>
                    <a:pt x="126" y="0"/>
                    <a:pt x="0" y="201"/>
                    <a:pt x="0" y="527"/>
                  </a:cubicBezTo>
                  <a:cubicBezTo>
                    <a:pt x="0" y="627"/>
                    <a:pt x="0" y="727"/>
                    <a:pt x="126" y="827"/>
                  </a:cubicBezTo>
                  <a:cubicBezTo>
                    <a:pt x="226" y="827"/>
                    <a:pt x="326" y="928"/>
                    <a:pt x="527" y="928"/>
                  </a:cubicBezTo>
                  <a:cubicBezTo>
                    <a:pt x="752" y="928"/>
                    <a:pt x="953" y="627"/>
                    <a:pt x="953" y="401"/>
                  </a:cubicBezTo>
                  <a:cubicBezTo>
                    <a:pt x="953" y="301"/>
                    <a:pt x="853" y="101"/>
                    <a:pt x="752" y="101"/>
                  </a:cubicBezTo>
                  <a:cubicBezTo>
                    <a:pt x="627" y="0"/>
                    <a:pt x="527" y="0"/>
                    <a:pt x="42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32" name="Google Shape;13376;p72">
              <a:extLst>
                <a:ext uri="{FF2B5EF4-FFF2-40B4-BE49-F238E27FC236}">
                  <a16:creationId xmlns:a16="http://schemas.microsoft.com/office/drawing/2014/main" id="{DB740881-8B91-40B7-AC61-2849E21C9718}"/>
                </a:ext>
              </a:extLst>
            </p:cNvPr>
            <p:cNvSpPr/>
            <p:nvPr/>
          </p:nvSpPr>
          <p:spPr>
            <a:xfrm>
              <a:off x="3127975" y="2063300"/>
              <a:ext cx="33850" cy="31725"/>
            </a:xfrm>
            <a:custGeom>
              <a:avLst/>
              <a:gdLst/>
              <a:ahLst/>
              <a:cxnLst/>
              <a:rect l="l" t="t" r="r" b="b"/>
              <a:pathLst>
                <a:path w="1354" h="1269" extrusionOk="0">
                  <a:moveTo>
                    <a:pt x="627" y="1"/>
                  </a:moveTo>
                  <a:cubicBezTo>
                    <a:pt x="301" y="1"/>
                    <a:pt x="0" y="402"/>
                    <a:pt x="0" y="728"/>
                  </a:cubicBezTo>
                  <a:cubicBezTo>
                    <a:pt x="100" y="828"/>
                    <a:pt x="100" y="1028"/>
                    <a:pt x="301" y="1129"/>
                  </a:cubicBezTo>
                  <a:cubicBezTo>
                    <a:pt x="401" y="1254"/>
                    <a:pt x="627" y="1254"/>
                    <a:pt x="727" y="1254"/>
                  </a:cubicBezTo>
                  <a:cubicBezTo>
                    <a:pt x="770" y="1264"/>
                    <a:pt x="811" y="1269"/>
                    <a:pt x="850" y="1269"/>
                  </a:cubicBezTo>
                  <a:cubicBezTo>
                    <a:pt x="1192" y="1269"/>
                    <a:pt x="1354" y="898"/>
                    <a:pt x="1354" y="627"/>
                  </a:cubicBezTo>
                  <a:cubicBezTo>
                    <a:pt x="1354" y="402"/>
                    <a:pt x="1253" y="201"/>
                    <a:pt x="1153" y="101"/>
                  </a:cubicBezTo>
                  <a:cubicBezTo>
                    <a:pt x="927" y="1"/>
                    <a:pt x="827"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33" name="Google Shape;13377;p72">
              <a:extLst>
                <a:ext uri="{FF2B5EF4-FFF2-40B4-BE49-F238E27FC236}">
                  <a16:creationId xmlns:a16="http://schemas.microsoft.com/office/drawing/2014/main" id="{CB9389C3-4FC6-4F3C-AD78-F66DDD708FC3}"/>
                </a:ext>
              </a:extLst>
            </p:cNvPr>
            <p:cNvSpPr/>
            <p:nvPr/>
          </p:nvSpPr>
          <p:spPr>
            <a:xfrm>
              <a:off x="3287125" y="2083975"/>
              <a:ext cx="33850" cy="33875"/>
            </a:xfrm>
            <a:custGeom>
              <a:avLst/>
              <a:gdLst/>
              <a:ahLst/>
              <a:cxnLst/>
              <a:rect l="l" t="t" r="r" b="b"/>
              <a:pathLst>
                <a:path w="1354" h="1355" extrusionOk="0">
                  <a:moveTo>
                    <a:pt x="627" y="1"/>
                  </a:moveTo>
                  <a:cubicBezTo>
                    <a:pt x="201" y="1"/>
                    <a:pt x="0" y="427"/>
                    <a:pt x="0" y="728"/>
                  </a:cubicBezTo>
                  <a:cubicBezTo>
                    <a:pt x="0" y="928"/>
                    <a:pt x="100" y="1054"/>
                    <a:pt x="201" y="1154"/>
                  </a:cubicBezTo>
                  <a:cubicBezTo>
                    <a:pt x="301" y="1254"/>
                    <a:pt x="526" y="1354"/>
                    <a:pt x="727" y="1354"/>
                  </a:cubicBezTo>
                  <a:cubicBezTo>
                    <a:pt x="1053" y="1354"/>
                    <a:pt x="1353" y="928"/>
                    <a:pt x="1253" y="628"/>
                  </a:cubicBezTo>
                  <a:cubicBezTo>
                    <a:pt x="1253" y="427"/>
                    <a:pt x="1153" y="302"/>
                    <a:pt x="1053" y="101"/>
                  </a:cubicBezTo>
                  <a:cubicBezTo>
                    <a:pt x="927" y="1"/>
                    <a:pt x="727" y="1"/>
                    <a:pt x="6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34" name="Google Shape;13378;p72">
              <a:extLst>
                <a:ext uri="{FF2B5EF4-FFF2-40B4-BE49-F238E27FC236}">
                  <a16:creationId xmlns:a16="http://schemas.microsoft.com/office/drawing/2014/main" id="{F626D562-EDC2-43B7-B10C-D67D5B8A0C0B}"/>
                </a:ext>
              </a:extLst>
            </p:cNvPr>
            <p:cNvSpPr/>
            <p:nvPr/>
          </p:nvSpPr>
          <p:spPr>
            <a:xfrm>
              <a:off x="3529600" y="2068325"/>
              <a:ext cx="34475" cy="33850"/>
            </a:xfrm>
            <a:custGeom>
              <a:avLst/>
              <a:gdLst/>
              <a:ahLst/>
              <a:cxnLst/>
              <a:rect l="l" t="t" r="r" b="b"/>
              <a:pathLst>
                <a:path w="1379" h="1354" extrusionOk="0">
                  <a:moveTo>
                    <a:pt x="627" y="0"/>
                  </a:moveTo>
                  <a:cubicBezTo>
                    <a:pt x="226" y="0"/>
                    <a:pt x="0" y="426"/>
                    <a:pt x="0" y="727"/>
                  </a:cubicBezTo>
                  <a:cubicBezTo>
                    <a:pt x="0" y="928"/>
                    <a:pt x="126" y="1053"/>
                    <a:pt x="226" y="1153"/>
                  </a:cubicBezTo>
                  <a:cubicBezTo>
                    <a:pt x="426" y="1254"/>
                    <a:pt x="527" y="1354"/>
                    <a:pt x="752" y="1354"/>
                  </a:cubicBezTo>
                  <a:cubicBezTo>
                    <a:pt x="1053" y="1354"/>
                    <a:pt x="1379" y="928"/>
                    <a:pt x="1379" y="627"/>
                  </a:cubicBezTo>
                  <a:cubicBezTo>
                    <a:pt x="1379" y="426"/>
                    <a:pt x="1254" y="301"/>
                    <a:pt x="1053" y="201"/>
                  </a:cubicBezTo>
                  <a:cubicBezTo>
                    <a:pt x="953" y="0"/>
                    <a:pt x="853" y="0"/>
                    <a:pt x="62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35" name="Google Shape;13379;p72">
              <a:extLst>
                <a:ext uri="{FF2B5EF4-FFF2-40B4-BE49-F238E27FC236}">
                  <a16:creationId xmlns:a16="http://schemas.microsoft.com/office/drawing/2014/main" id="{F97219B8-07CD-46B6-9A88-D5C5BFE9B757}"/>
                </a:ext>
              </a:extLst>
            </p:cNvPr>
            <p:cNvSpPr/>
            <p:nvPr/>
          </p:nvSpPr>
          <p:spPr>
            <a:xfrm>
              <a:off x="3676225" y="2037000"/>
              <a:ext cx="36350" cy="33850"/>
            </a:xfrm>
            <a:custGeom>
              <a:avLst/>
              <a:gdLst/>
              <a:ahLst/>
              <a:cxnLst/>
              <a:rect l="l" t="t" r="r" b="b"/>
              <a:pathLst>
                <a:path w="1454" h="1354" extrusionOk="0">
                  <a:moveTo>
                    <a:pt x="627" y="0"/>
                  </a:moveTo>
                  <a:cubicBezTo>
                    <a:pt x="301" y="0"/>
                    <a:pt x="0" y="426"/>
                    <a:pt x="100" y="727"/>
                  </a:cubicBezTo>
                  <a:cubicBezTo>
                    <a:pt x="100" y="928"/>
                    <a:pt x="201" y="1053"/>
                    <a:pt x="301" y="1153"/>
                  </a:cubicBezTo>
                  <a:cubicBezTo>
                    <a:pt x="401" y="1354"/>
                    <a:pt x="627" y="1354"/>
                    <a:pt x="827" y="1354"/>
                  </a:cubicBezTo>
                  <a:cubicBezTo>
                    <a:pt x="1153" y="1354"/>
                    <a:pt x="1454" y="928"/>
                    <a:pt x="1353" y="627"/>
                  </a:cubicBezTo>
                  <a:cubicBezTo>
                    <a:pt x="1353" y="426"/>
                    <a:pt x="1253" y="301"/>
                    <a:pt x="1153" y="201"/>
                  </a:cubicBezTo>
                  <a:cubicBezTo>
                    <a:pt x="1028" y="101"/>
                    <a:pt x="827" y="0"/>
                    <a:pt x="62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6" name="Google Shape;13380;p72">
              <a:extLst>
                <a:ext uri="{FF2B5EF4-FFF2-40B4-BE49-F238E27FC236}">
                  <a16:creationId xmlns:a16="http://schemas.microsoft.com/office/drawing/2014/main" id="{7662C24E-583C-4BF9-BCEA-3641CDA282A6}"/>
                </a:ext>
              </a:extLst>
            </p:cNvPr>
            <p:cNvSpPr/>
            <p:nvPr/>
          </p:nvSpPr>
          <p:spPr>
            <a:xfrm>
              <a:off x="3877350" y="1971825"/>
              <a:ext cx="36100" cy="31725"/>
            </a:xfrm>
            <a:custGeom>
              <a:avLst/>
              <a:gdLst/>
              <a:ahLst/>
              <a:cxnLst/>
              <a:rect l="l" t="t" r="r" b="b"/>
              <a:pathLst>
                <a:path w="1444" h="1269" extrusionOk="0">
                  <a:moveTo>
                    <a:pt x="627" y="1"/>
                  </a:moveTo>
                  <a:cubicBezTo>
                    <a:pt x="301" y="1"/>
                    <a:pt x="0" y="402"/>
                    <a:pt x="101" y="728"/>
                  </a:cubicBezTo>
                  <a:cubicBezTo>
                    <a:pt x="101" y="828"/>
                    <a:pt x="201" y="1028"/>
                    <a:pt x="301" y="1154"/>
                  </a:cubicBezTo>
                  <a:cubicBezTo>
                    <a:pt x="401" y="1254"/>
                    <a:pt x="627" y="1254"/>
                    <a:pt x="827" y="1254"/>
                  </a:cubicBezTo>
                  <a:cubicBezTo>
                    <a:pt x="858" y="1264"/>
                    <a:pt x="889" y="1269"/>
                    <a:pt x="919" y="1269"/>
                  </a:cubicBezTo>
                  <a:cubicBezTo>
                    <a:pt x="1190" y="1269"/>
                    <a:pt x="1444" y="898"/>
                    <a:pt x="1354" y="627"/>
                  </a:cubicBezTo>
                  <a:cubicBezTo>
                    <a:pt x="1354" y="402"/>
                    <a:pt x="1253" y="201"/>
                    <a:pt x="1128" y="101"/>
                  </a:cubicBezTo>
                  <a:cubicBezTo>
                    <a:pt x="1028" y="1"/>
                    <a:pt x="827" y="1"/>
                    <a:pt x="62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37" name="Google Shape;13381;p72">
              <a:extLst>
                <a:ext uri="{FF2B5EF4-FFF2-40B4-BE49-F238E27FC236}">
                  <a16:creationId xmlns:a16="http://schemas.microsoft.com/office/drawing/2014/main" id="{EECD8FA8-243C-4FAF-86F1-DEE4001E3157}"/>
                </a:ext>
              </a:extLst>
            </p:cNvPr>
            <p:cNvSpPr/>
            <p:nvPr/>
          </p:nvSpPr>
          <p:spPr>
            <a:xfrm>
              <a:off x="3952525" y="1898525"/>
              <a:ext cx="34500" cy="33850"/>
            </a:xfrm>
            <a:custGeom>
              <a:avLst/>
              <a:gdLst/>
              <a:ahLst/>
              <a:cxnLst/>
              <a:rect l="l" t="t" r="r" b="b"/>
              <a:pathLst>
                <a:path w="1380" h="1354" extrusionOk="0">
                  <a:moveTo>
                    <a:pt x="627" y="0"/>
                  </a:moveTo>
                  <a:cubicBezTo>
                    <a:pt x="327" y="0"/>
                    <a:pt x="1" y="426"/>
                    <a:pt x="126" y="727"/>
                  </a:cubicBezTo>
                  <a:cubicBezTo>
                    <a:pt x="126" y="953"/>
                    <a:pt x="226" y="1053"/>
                    <a:pt x="327" y="1153"/>
                  </a:cubicBezTo>
                  <a:cubicBezTo>
                    <a:pt x="427" y="1254"/>
                    <a:pt x="627" y="1354"/>
                    <a:pt x="753" y="1354"/>
                  </a:cubicBezTo>
                  <a:cubicBezTo>
                    <a:pt x="1154" y="1354"/>
                    <a:pt x="1379" y="953"/>
                    <a:pt x="1379" y="627"/>
                  </a:cubicBezTo>
                  <a:cubicBezTo>
                    <a:pt x="1379" y="426"/>
                    <a:pt x="1254" y="326"/>
                    <a:pt x="1154" y="101"/>
                  </a:cubicBezTo>
                  <a:cubicBezTo>
                    <a:pt x="1053" y="0"/>
                    <a:pt x="853" y="0"/>
                    <a:pt x="6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38" name="Google Shape;13382;p72">
              <a:extLst>
                <a:ext uri="{FF2B5EF4-FFF2-40B4-BE49-F238E27FC236}">
                  <a16:creationId xmlns:a16="http://schemas.microsoft.com/office/drawing/2014/main" id="{771E1CB3-5DA6-42AC-8790-FFB198F564C9}"/>
                </a:ext>
              </a:extLst>
            </p:cNvPr>
            <p:cNvSpPr/>
            <p:nvPr/>
          </p:nvSpPr>
          <p:spPr>
            <a:xfrm>
              <a:off x="2749525" y="1929350"/>
              <a:ext cx="23200" cy="21200"/>
            </a:xfrm>
            <a:custGeom>
              <a:avLst/>
              <a:gdLst/>
              <a:ahLst/>
              <a:cxnLst/>
              <a:rect l="l" t="t" r="r" b="b"/>
              <a:pathLst>
                <a:path w="928" h="848" extrusionOk="0">
                  <a:moveTo>
                    <a:pt x="320" y="1"/>
                  </a:moveTo>
                  <a:cubicBezTo>
                    <a:pt x="150" y="1"/>
                    <a:pt x="0" y="252"/>
                    <a:pt x="0" y="447"/>
                  </a:cubicBezTo>
                  <a:cubicBezTo>
                    <a:pt x="100" y="547"/>
                    <a:pt x="100" y="747"/>
                    <a:pt x="201" y="747"/>
                  </a:cubicBezTo>
                  <a:cubicBezTo>
                    <a:pt x="301" y="848"/>
                    <a:pt x="401" y="848"/>
                    <a:pt x="501" y="848"/>
                  </a:cubicBezTo>
                  <a:cubicBezTo>
                    <a:pt x="827" y="848"/>
                    <a:pt x="928" y="647"/>
                    <a:pt x="928" y="447"/>
                  </a:cubicBezTo>
                  <a:cubicBezTo>
                    <a:pt x="928" y="221"/>
                    <a:pt x="928" y="121"/>
                    <a:pt x="827" y="121"/>
                  </a:cubicBezTo>
                  <a:cubicBezTo>
                    <a:pt x="727" y="21"/>
                    <a:pt x="627" y="21"/>
                    <a:pt x="401" y="21"/>
                  </a:cubicBezTo>
                  <a:cubicBezTo>
                    <a:pt x="374" y="7"/>
                    <a:pt x="347" y="1"/>
                    <a:pt x="32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39" name="Google Shape;13383;p72">
              <a:extLst>
                <a:ext uri="{FF2B5EF4-FFF2-40B4-BE49-F238E27FC236}">
                  <a16:creationId xmlns:a16="http://schemas.microsoft.com/office/drawing/2014/main" id="{35C1286A-6788-4DE8-A3BB-8030864AAD50}"/>
                </a:ext>
              </a:extLst>
            </p:cNvPr>
            <p:cNvSpPr/>
            <p:nvPr/>
          </p:nvSpPr>
          <p:spPr>
            <a:xfrm>
              <a:off x="3096650" y="1665600"/>
              <a:ext cx="23200" cy="21800"/>
            </a:xfrm>
            <a:custGeom>
              <a:avLst/>
              <a:gdLst/>
              <a:ahLst/>
              <a:cxnLst/>
              <a:rect l="l" t="t" r="r" b="b"/>
              <a:pathLst>
                <a:path w="928" h="872" extrusionOk="0">
                  <a:moveTo>
                    <a:pt x="324" y="0"/>
                  </a:moveTo>
                  <a:cubicBezTo>
                    <a:pt x="152" y="0"/>
                    <a:pt x="0" y="270"/>
                    <a:pt x="0" y="445"/>
                  </a:cubicBezTo>
                  <a:cubicBezTo>
                    <a:pt x="100" y="545"/>
                    <a:pt x="100" y="746"/>
                    <a:pt x="201" y="746"/>
                  </a:cubicBezTo>
                  <a:cubicBezTo>
                    <a:pt x="301" y="871"/>
                    <a:pt x="401" y="871"/>
                    <a:pt x="526" y="871"/>
                  </a:cubicBezTo>
                  <a:cubicBezTo>
                    <a:pt x="827" y="871"/>
                    <a:pt x="927" y="646"/>
                    <a:pt x="927" y="445"/>
                  </a:cubicBezTo>
                  <a:cubicBezTo>
                    <a:pt x="927" y="245"/>
                    <a:pt x="927" y="119"/>
                    <a:pt x="827" y="19"/>
                  </a:cubicBezTo>
                  <a:lnTo>
                    <a:pt x="401" y="19"/>
                  </a:lnTo>
                  <a:cubicBezTo>
                    <a:pt x="375" y="6"/>
                    <a:pt x="350" y="0"/>
                    <a:pt x="32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40" name="Google Shape;13384;p72">
              <a:extLst>
                <a:ext uri="{FF2B5EF4-FFF2-40B4-BE49-F238E27FC236}">
                  <a16:creationId xmlns:a16="http://schemas.microsoft.com/office/drawing/2014/main" id="{FA3C6512-2453-45A7-BA24-0BDBA368669E}"/>
                </a:ext>
              </a:extLst>
            </p:cNvPr>
            <p:cNvSpPr/>
            <p:nvPr/>
          </p:nvSpPr>
          <p:spPr>
            <a:xfrm>
              <a:off x="3200650" y="1634725"/>
              <a:ext cx="23825" cy="23850"/>
            </a:xfrm>
            <a:custGeom>
              <a:avLst/>
              <a:gdLst/>
              <a:ahLst/>
              <a:cxnLst/>
              <a:rect l="l" t="t" r="r" b="b"/>
              <a:pathLst>
                <a:path w="953" h="954" extrusionOk="0">
                  <a:moveTo>
                    <a:pt x="427" y="1"/>
                  </a:moveTo>
                  <a:cubicBezTo>
                    <a:pt x="226" y="1"/>
                    <a:pt x="0" y="327"/>
                    <a:pt x="0" y="527"/>
                  </a:cubicBezTo>
                  <a:cubicBezTo>
                    <a:pt x="126" y="628"/>
                    <a:pt x="126" y="728"/>
                    <a:pt x="226" y="853"/>
                  </a:cubicBezTo>
                  <a:cubicBezTo>
                    <a:pt x="326" y="953"/>
                    <a:pt x="427" y="953"/>
                    <a:pt x="527" y="953"/>
                  </a:cubicBezTo>
                  <a:cubicBezTo>
                    <a:pt x="853" y="953"/>
                    <a:pt x="953" y="728"/>
                    <a:pt x="953" y="427"/>
                  </a:cubicBezTo>
                  <a:cubicBezTo>
                    <a:pt x="953" y="327"/>
                    <a:pt x="953" y="227"/>
                    <a:pt x="853" y="101"/>
                  </a:cubicBezTo>
                  <a:cubicBezTo>
                    <a:pt x="752" y="101"/>
                    <a:pt x="627" y="1"/>
                    <a:pt x="4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41" name="Google Shape;13385;p72">
              <a:extLst>
                <a:ext uri="{FF2B5EF4-FFF2-40B4-BE49-F238E27FC236}">
                  <a16:creationId xmlns:a16="http://schemas.microsoft.com/office/drawing/2014/main" id="{D40AEB18-8343-4C34-8EA7-0D6AE73C9B23}"/>
                </a:ext>
              </a:extLst>
            </p:cNvPr>
            <p:cNvSpPr/>
            <p:nvPr/>
          </p:nvSpPr>
          <p:spPr>
            <a:xfrm>
              <a:off x="3448775" y="1619075"/>
              <a:ext cx="23825" cy="23825"/>
            </a:xfrm>
            <a:custGeom>
              <a:avLst/>
              <a:gdLst/>
              <a:ahLst/>
              <a:cxnLst/>
              <a:rect l="l" t="t" r="r" b="b"/>
              <a:pathLst>
                <a:path w="953" h="953" extrusionOk="0">
                  <a:moveTo>
                    <a:pt x="426" y="0"/>
                  </a:moveTo>
                  <a:cubicBezTo>
                    <a:pt x="226" y="0"/>
                    <a:pt x="0" y="326"/>
                    <a:pt x="0" y="527"/>
                  </a:cubicBezTo>
                  <a:cubicBezTo>
                    <a:pt x="0" y="627"/>
                    <a:pt x="101" y="727"/>
                    <a:pt x="226" y="853"/>
                  </a:cubicBezTo>
                  <a:cubicBezTo>
                    <a:pt x="326" y="953"/>
                    <a:pt x="426" y="953"/>
                    <a:pt x="527" y="953"/>
                  </a:cubicBezTo>
                  <a:cubicBezTo>
                    <a:pt x="852" y="953"/>
                    <a:pt x="953" y="627"/>
                    <a:pt x="953" y="426"/>
                  </a:cubicBezTo>
                  <a:cubicBezTo>
                    <a:pt x="953" y="326"/>
                    <a:pt x="852" y="226"/>
                    <a:pt x="852" y="101"/>
                  </a:cubicBezTo>
                  <a:cubicBezTo>
                    <a:pt x="727" y="0"/>
                    <a:pt x="627" y="0"/>
                    <a:pt x="42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42" name="Google Shape;13386;p72">
              <a:extLst>
                <a:ext uri="{FF2B5EF4-FFF2-40B4-BE49-F238E27FC236}">
                  <a16:creationId xmlns:a16="http://schemas.microsoft.com/office/drawing/2014/main" id="{AD900F81-0475-4F9C-BF56-DB7366B61B72}"/>
                </a:ext>
              </a:extLst>
            </p:cNvPr>
            <p:cNvSpPr/>
            <p:nvPr/>
          </p:nvSpPr>
          <p:spPr>
            <a:xfrm>
              <a:off x="3642375" y="1551400"/>
              <a:ext cx="23225" cy="23200"/>
            </a:xfrm>
            <a:custGeom>
              <a:avLst/>
              <a:gdLst/>
              <a:ahLst/>
              <a:cxnLst/>
              <a:rect l="l" t="t" r="r" b="b"/>
              <a:pathLst>
                <a:path w="929" h="928" extrusionOk="0">
                  <a:moveTo>
                    <a:pt x="402" y="1"/>
                  </a:moveTo>
                  <a:cubicBezTo>
                    <a:pt x="201" y="1"/>
                    <a:pt x="1" y="301"/>
                    <a:pt x="1" y="527"/>
                  </a:cubicBezTo>
                  <a:cubicBezTo>
                    <a:pt x="1" y="627"/>
                    <a:pt x="101" y="727"/>
                    <a:pt x="201" y="828"/>
                  </a:cubicBezTo>
                  <a:cubicBezTo>
                    <a:pt x="301" y="928"/>
                    <a:pt x="402" y="928"/>
                    <a:pt x="502" y="928"/>
                  </a:cubicBezTo>
                  <a:cubicBezTo>
                    <a:pt x="728" y="928"/>
                    <a:pt x="928" y="627"/>
                    <a:pt x="928" y="427"/>
                  </a:cubicBezTo>
                  <a:cubicBezTo>
                    <a:pt x="928" y="301"/>
                    <a:pt x="828" y="201"/>
                    <a:pt x="728" y="101"/>
                  </a:cubicBezTo>
                  <a:cubicBezTo>
                    <a:pt x="627" y="1"/>
                    <a:pt x="502" y="1"/>
                    <a:pt x="40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43" name="Google Shape;13387;p72">
              <a:extLst>
                <a:ext uri="{FF2B5EF4-FFF2-40B4-BE49-F238E27FC236}">
                  <a16:creationId xmlns:a16="http://schemas.microsoft.com/office/drawing/2014/main" id="{0A51C63C-7A5E-4BD8-B754-C3F641997870}"/>
                </a:ext>
              </a:extLst>
            </p:cNvPr>
            <p:cNvSpPr/>
            <p:nvPr/>
          </p:nvSpPr>
          <p:spPr>
            <a:xfrm>
              <a:off x="3404275" y="1661050"/>
              <a:ext cx="23850" cy="23200"/>
            </a:xfrm>
            <a:custGeom>
              <a:avLst/>
              <a:gdLst/>
              <a:ahLst/>
              <a:cxnLst/>
              <a:rect l="l" t="t" r="r" b="b"/>
              <a:pathLst>
                <a:path w="954" h="928" extrusionOk="0">
                  <a:moveTo>
                    <a:pt x="427" y="1"/>
                  </a:moveTo>
                  <a:cubicBezTo>
                    <a:pt x="226" y="1"/>
                    <a:pt x="1" y="201"/>
                    <a:pt x="1" y="427"/>
                  </a:cubicBezTo>
                  <a:cubicBezTo>
                    <a:pt x="1" y="627"/>
                    <a:pt x="126" y="727"/>
                    <a:pt x="226" y="828"/>
                  </a:cubicBezTo>
                  <a:cubicBezTo>
                    <a:pt x="327" y="828"/>
                    <a:pt x="427" y="828"/>
                    <a:pt x="527" y="928"/>
                  </a:cubicBezTo>
                  <a:cubicBezTo>
                    <a:pt x="753" y="928"/>
                    <a:pt x="953" y="627"/>
                    <a:pt x="953" y="427"/>
                  </a:cubicBezTo>
                  <a:cubicBezTo>
                    <a:pt x="953" y="301"/>
                    <a:pt x="853" y="101"/>
                    <a:pt x="753" y="101"/>
                  </a:cubicBezTo>
                  <a:cubicBezTo>
                    <a:pt x="627" y="1"/>
                    <a:pt x="527" y="1"/>
                    <a:pt x="42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44" name="Google Shape;13388;p72">
              <a:extLst>
                <a:ext uri="{FF2B5EF4-FFF2-40B4-BE49-F238E27FC236}">
                  <a16:creationId xmlns:a16="http://schemas.microsoft.com/office/drawing/2014/main" id="{231AD7B7-956F-42C0-8011-4EA08085D8D6}"/>
                </a:ext>
              </a:extLst>
            </p:cNvPr>
            <p:cNvSpPr/>
            <p:nvPr/>
          </p:nvSpPr>
          <p:spPr>
            <a:xfrm>
              <a:off x="3616075" y="1603400"/>
              <a:ext cx="23200" cy="23850"/>
            </a:xfrm>
            <a:custGeom>
              <a:avLst/>
              <a:gdLst/>
              <a:ahLst/>
              <a:cxnLst/>
              <a:rect l="l" t="t" r="r" b="b"/>
              <a:pathLst>
                <a:path w="928" h="954" extrusionOk="0">
                  <a:moveTo>
                    <a:pt x="426" y="1"/>
                  </a:moveTo>
                  <a:cubicBezTo>
                    <a:pt x="100" y="1"/>
                    <a:pt x="0" y="226"/>
                    <a:pt x="0" y="427"/>
                  </a:cubicBezTo>
                  <a:cubicBezTo>
                    <a:pt x="0" y="627"/>
                    <a:pt x="0" y="728"/>
                    <a:pt x="100" y="853"/>
                  </a:cubicBezTo>
                  <a:cubicBezTo>
                    <a:pt x="201" y="853"/>
                    <a:pt x="301" y="853"/>
                    <a:pt x="526" y="953"/>
                  </a:cubicBezTo>
                  <a:cubicBezTo>
                    <a:pt x="727" y="953"/>
                    <a:pt x="927" y="627"/>
                    <a:pt x="927" y="427"/>
                  </a:cubicBezTo>
                  <a:cubicBezTo>
                    <a:pt x="927" y="327"/>
                    <a:pt x="827" y="101"/>
                    <a:pt x="727" y="101"/>
                  </a:cubicBezTo>
                  <a:cubicBezTo>
                    <a:pt x="627" y="1"/>
                    <a:pt x="526" y="1"/>
                    <a:pt x="4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45" name="Google Shape;13389;p72">
              <a:extLst>
                <a:ext uri="{FF2B5EF4-FFF2-40B4-BE49-F238E27FC236}">
                  <a16:creationId xmlns:a16="http://schemas.microsoft.com/office/drawing/2014/main" id="{3E03D47E-DA88-46B2-BFB3-1D0C09CF611B}"/>
                </a:ext>
              </a:extLst>
            </p:cNvPr>
            <p:cNvSpPr/>
            <p:nvPr/>
          </p:nvSpPr>
          <p:spPr>
            <a:xfrm>
              <a:off x="2960675" y="1640375"/>
              <a:ext cx="42000" cy="41375"/>
            </a:xfrm>
            <a:custGeom>
              <a:avLst/>
              <a:gdLst/>
              <a:ahLst/>
              <a:cxnLst/>
              <a:rect l="l" t="t" r="r" b="b"/>
              <a:pathLst>
                <a:path w="1680" h="1655" extrusionOk="0">
                  <a:moveTo>
                    <a:pt x="827" y="1"/>
                  </a:moveTo>
                  <a:cubicBezTo>
                    <a:pt x="326" y="1"/>
                    <a:pt x="0" y="502"/>
                    <a:pt x="0" y="928"/>
                  </a:cubicBezTo>
                  <a:cubicBezTo>
                    <a:pt x="101" y="1128"/>
                    <a:pt x="201" y="1354"/>
                    <a:pt x="326" y="1454"/>
                  </a:cubicBezTo>
                  <a:cubicBezTo>
                    <a:pt x="527" y="1655"/>
                    <a:pt x="727" y="1655"/>
                    <a:pt x="953" y="1655"/>
                  </a:cubicBezTo>
                  <a:cubicBezTo>
                    <a:pt x="1354" y="1655"/>
                    <a:pt x="1680" y="1128"/>
                    <a:pt x="1680" y="727"/>
                  </a:cubicBezTo>
                  <a:cubicBezTo>
                    <a:pt x="1680" y="502"/>
                    <a:pt x="1579" y="301"/>
                    <a:pt x="1354" y="201"/>
                  </a:cubicBezTo>
                  <a:cubicBezTo>
                    <a:pt x="1153" y="1"/>
                    <a:pt x="1053" y="1"/>
                    <a:pt x="8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46" name="Google Shape;13390;p72">
              <a:extLst>
                <a:ext uri="{FF2B5EF4-FFF2-40B4-BE49-F238E27FC236}">
                  <a16:creationId xmlns:a16="http://schemas.microsoft.com/office/drawing/2014/main" id="{1CAEFF78-E34E-47FD-8F2A-5C199BCD48C6}"/>
                </a:ext>
              </a:extLst>
            </p:cNvPr>
            <p:cNvSpPr/>
            <p:nvPr/>
          </p:nvSpPr>
          <p:spPr>
            <a:xfrm>
              <a:off x="3020825" y="1661050"/>
              <a:ext cx="54525" cy="52025"/>
            </a:xfrm>
            <a:custGeom>
              <a:avLst/>
              <a:gdLst/>
              <a:ahLst/>
              <a:cxnLst/>
              <a:rect l="l" t="t" r="r" b="b"/>
              <a:pathLst>
                <a:path w="2181" h="2081" extrusionOk="0">
                  <a:moveTo>
                    <a:pt x="928" y="1"/>
                  </a:moveTo>
                  <a:cubicBezTo>
                    <a:pt x="426" y="1"/>
                    <a:pt x="0" y="627"/>
                    <a:pt x="0" y="1153"/>
                  </a:cubicBezTo>
                  <a:cubicBezTo>
                    <a:pt x="0" y="1454"/>
                    <a:pt x="201" y="1680"/>
                    <a:pt x="426" y="1880"/>
                  </a:cubicBezTo>
                  <a:cubicBezTo>
                    <a:pt x="627" y="2081"/>
                    <a:pt x="827" y="2081"/>
                    <a:pt x="1153" y="2081"/>
                  </a:cubicBezTo>
                  <a:cubicBezTo>
                    <a:pt x="1780" y="2081"/>
                    <a:pt x="2181" y="1454"/>
                    <a:pt x="2181" y="928"/>
                  </a:cubicBezTo>
                  <a:cubicBezTo>
                    <a:pt x="2081" y="627"/>
                    <a:pt x="1980" y="427"/>
                    <a:pt x="1780" y="201"/>
                  </a:cubicBezTo>
                  <a:cubicBezTo>
                    <a:pt x="1554" y="1"/>
                    <a:pt x="1254" y="1"/>
                    <a:pt x="92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47" name="Google Shape;13391;p72">
              <a:extLst>
                <a:ext uri="{FF2B5EF4-FFF2-40B4-BE49-F238E27FC236}">
                  <a16:creationId xmlns:a16="http://schemas.microsoft.com/office/drawing/2014/main" id="{C36196E9-5578-4B6F-B102-C6388764D7E8}"/>
                </a:ext>
              </a:extLst>
            </p:cNvPr>
            <p:cNvSpPr/>
            <p:nvPr/>
          </p:nvSpPr>
          <p:spPr>
            <a:xfrm>
              <a:off x="2577200" y="1919200"/>
              <a:ext cx="54550" cy="55150"/>
            </a:xfrm>
            <a:custGeom>
              <a:avLst/>
              <a:gdLst/>
              <a:ahLst/>
              <a:cxnLst/>
              <a:rect l="l" t="t" r="r" b="b"/>
              <a:pathLst>
                <a:path w="2182" h="2206" extrusionOk="0">
                  <a:moveTo>
                    <a:pt x="1029" y="0"/>
                  </a:moveTo>
                  <a:cubicBezTo>
                    <a:pt x="402" y="0"/>
                    <a:pt x="1" y="627"/>
                    <a:pt x="1" y="1153"/>
                  </a:cubicBezTo>
                  <a:cubicBezTo>
                    <a:pt x="101" y="1479"/>
                    <a:pt x="201" y="1780"/>
                    <a:pt x="402" y="1880"/>
                  </a:cubicBezTo>
                  <a:cubicBezTo>
                    <a:pt x="628" y="2106"/>
                    <a:pt x="928" y="2106"/>
                    <a:pt x="1129" y="2206"/>
                  </a:cubicBezTo>
                  <a:cubicBezTo>
                    <a:pt x="1755" y="2206"/>
                    <a:pt x="2181" y="1579"/>
                    <a:pt x="2181" y="953"/>
                  </a:cubicBezTo>
                  <a:cubicBezTo>
                    <a:pt x="2181" y="752"/>
                    <a:pt x="1981" y="427"/>
                    <a:pt x="1755" y="226"/>
                  </a:cubicBezTo>
                  <a:cubicBezTo>
                    <a:pt x="1555" y="126"/>
                    <a:pt x="1354" y="0"/>
                    <a:pt x="102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48" name="Google Shape;13392;p72">
              <a:extLst>
                <a:ext uri="{FF2B5EF4-FFF2-40B4-BE49-F238E27FC236}">
                  <a16:creationId xmlns:a16="http://schemas.microsoft.com/office/drawing/2014/main" id="{97D283AA-98CA-4E70-8423-0BC4616E09AA}"/>
                </a:ext>
              </a:extLst>
            </p:cNvPr>
            <p:cNvSpPr/>
            <p:nvPr/>
          </p:nvSpPr>
          <p:spPr>
            <a:xfrm>
              <a:off x="2906150" y="2026100"/>
              <a:ext cx="54550" cy="52900"/>
            </a:xfrm>
            <a:custGeom>
              <a:avLst/>
              <a:gdLst/>
              <a:ahLst/>
              <a:cxnLst/>
              <a:rect l="l" t="t" r="r" b="b"/>
              <a:pathLst>
                <a:path w="2182" h="2116" extrusionOk="0">
                  <a:moveTo>
                    <a:pt x="913" y="1"/>
                  </a:moveTo>
                  <a:cubicBezTo>
                    <a:pt x="353" y="1"/>
                    <a:pt x="1" y="670"/>
                    <a:pt x="1" y="1163"/>
                  </a:cubicBezTo>
                  <a:cubicBezTo>
                    <a:pt x="101" y="1364"/>
                    <a:pt x="201" y="1689"/>
                    <a:pt x="402" y="1890"/>
                  </a:cubicBezTo>
                  <a:cubicBezTo>
                    <a:pt x="627" y="2115"/>
                    <a:pt x="928" y="2115"/>
                    <a:pt x="1129" y="2115"/>
                  </a:cubicBezTo>
                  <a:cubicBezTo>
                    <a:pt x="1755" y="2115"/>
                    <a:pt x="2181" y="1489"/>
                    <a:pt x="2181" y="963"/>
                  </a:cubicBezTo>
                  <a:cubicBezTo>
                    <a:pt x="2081" y="637"/>
                    <a:pt x="1981" y="436"/>
                    <a:pt x="1755" y="236"/>
                  </a:cubicBezTo>
                  <a:cubicBezTo>
                    <a:pt x="1555" y="10"/>
                    <a:pt x="1254" y="10"/>
                    <a:pt x="1029" y="10"/>
                  </a:cubicBezTo>
                  <a:cubicBezTo>
                    <a:pt x="989" y="4"/>
                    <a:pt x="950" y="1"/>
                    <a:pt x="91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49" name="Google Shape;13393;p72">
              <a:extLst>
                <a:ext uri="{FF2B5EF4-FFF2-40B4-BE49-F238E27FC236}">
                  <a16:creationId xmlns:a16="http://schemas.microsoft.com/office/drawing/2014/main" id="{99447FAF-7A2E-4AD1-8FEA-0F21F7B041DC}"/>
                </a:ext>
              </a:extLst>
            </p:cNvPr>
            <p:cNvSpPr/>
            <p:nvPr/>
          </p:nvSpPr>
          <p:spPr>
            <a:xfrm>
              <a:off x="3339125" y="2091500"/>
              <a:ext cx="55150" cy="55175"/>
            </a:xfrm>
            <a:custGeom>
              <a:avLst/>
              <a:gdLst/>
              <a:ahLst/>
              <a:cxnLst/>
              <a:rect l="l" t="t" r="r" b="b"/>
              <a:pathLst>
                <a:path w="2206" h="2207" extrusionOk="0">
                  <a:moveTo>
                    <a:pt x="1053" y="1"/>
                  </a:moveTo>
                  <a:cubicBezTo>
                    <a:pt x="426" y="1"/>
                    <a:pt x="0" y="627"/>
                    <a:pt x="0" y="1154"/>
                  </a:cubicBezTo>
                  <a:cubicBezTo>
                    <a:pt x="101" y="1479"/>
                    <a:pt x="226" y="1680"/>
                    <a:pt x="426" y="1880"/>
                  </a:cubicBezTo>
                  <a:cubicBezTo>
                    <a:pt x="627" y="2106"/>
                    <a:pt x="953" y="2106"/>
                    <a:pt x="1153" y="2206"/>
                  </a:cubicBezTo>
                  <a:cubicBezTo>
                    <a:pt x="1780" y="2206"/>
                    <a:pt x="2206" y="1479"/>
                    <a:pt x="2206" y="953"/>
                  </a:cubicBezTo>
                  <a:cubicBezTo>
                    <a:pt x="2206" y="753"/>
                    <a:pt x="1980" y="427"/>
                    <a:pt x="1780" y="226"/>
                  </a:cubicBezTo>
                  <a:cubicBezTo>
                    <a:pt x="1579" y="126"/>
                    <a:pt x="1354" y="1"/>
                    <a:pt x="1053"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50" name="Google Shape;13394;p72">
              <a:extLst>
                <a:ext uri="{FF2B5EF4-FFF2-40B4-BE49-F238E27FC236}">
                  <a16:creationId xmlns:a16="http://schemas.microsoft.com/office/drawing/2014/main" id="{45F4976A-E542-45FE-ACFB-5D50907D3890}"/>
                </a:ext>
              </a:extLst>
            </p:cNvPr>
            <p:cNvSpPr/>
            <p:nvPr/>
          </p:nvSpPr>
          <p:spPr>
            <a:xfrm>
              <a:off x="3459425" y="2083975"/>
              <a:ext cx="54525" cy="54550"/>
            </a:xfrm>
            <a:custGeom>
              <a:avLst/>
              <a:gdLst/>
              <a:ahLst/>
              <a:cxnLst/>
              <a:rect l="l" t="t" r="r" b="b"/>
              <a:pathLst>
                <a:path w="2181" h="2182" extrusionOk="0">
                  <a:moveTo>
                    <a:pt x="1053" y="1"/>
                  </a:moveTo>
                  <a:cubicBezTo>
                    <a:pt x="426" y="1"/>
                    <a:pt x="0" y="628"/>
                    <a:pt x="0" y="1154"/>
                  </a:cubicBezTo>
                  <a:cubicBezTo>
                    <a:pt x="101" y="1455"/>
                    <a:pt x="201" y="1680"/>
                    <a:pt x="426" y="1881"/>
                  </a:cubicBezTo>
                  <a:cubicBezTo>
                    <a:pt x="627" y="2081"/>
                    <a:pt x="928" y="2081"/>
                    <a:pt x="1254" y="2181"/>
                  </a:cubicBezTo>
                  <a:cubicBezTo>
                    <a:pt x="1780" y="2181"/>
                    <a:pt x="2181" y="1555"/>
                    <a:pt x="2181" y="928"/>
                  </a:cubicBezTo>
                  <a:cubicBezTo>
                    <a:pt x="2181" y="728"/>
                    <a:pt x="1980" y="427"/>
                    <a:pt x="1780" y="201"/>
                  </a:cubicBezTo>
                  <a:cubicBezTo>
                    <a:pt x="1554" y="101"/>
                    <a:pt x="1354" y="1"/>
                    <a:pt x="105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51" name="Google Shape;13395;p72">
              <a:extLst>
                <a:ext uri="{FF2B5EF4-FFF2-40B4-BE49-F238E27FC236}">
                  <a16:creationId xmlns:a16="http://schemas.microsoft.com/office/drawing/2014/main" id="{EDA3864C-989B-4091-828A-E081EBCC8164}"/>
                </a:ext>
              </a:extLst>
            </p:cNvPr>
            <p:cNvSpPr/>
            <p:nvPr/>
          </p:nvSpPr>
          <p:spPr>
            <a:xfrm>
              <a:off x="3611050" y="2047650"/>
              <a:ext cx="54550" cy="52250"/>
            </a:xfrm>
            <a:custGeom>
              <a:avLst/>
              <a:gdLst/>
              <a:ahLst/>
              <a:cxnLst/>
              <a:rect l="l" t="t" r="r" b="b"/>
              <a:pathLst>
                <a:path w="2182" h="2090" extrusionOk="0">
                  <a:moveTo>
                    <a:pt x="1028" y="0"/>
                  </a:moveTo>
                  <a:cubicBezTo>
                    <a:pt x="402" y="0"/>
                    <a:pt x="1" y="627"/>
                    <a:pt x="1" y="1128"/>
                  </a:cubicBezTo>
                  <a:cubicBezTo>
                    <a:pt x="1" y="1454"/>
                    <a:pt x="201" y="1654"/>
                    <a:pt x="402" y="1880"/>
                  </a:cubicBezTo>
                  <a:cubicBezTo>
                    <a:pt x="627" y="2081"/>
                    <a:pt x="928" y="2081"/>
                    <a:pt x="1128" y="2081"/>
                  </a:cubicBezTo>
                  <a:cubicBezTo>
                    <a:pt x="1168" y="2087"/>
                    <a:pt x="1207" y="2090"/>
                    <a:pt x="1245" y="2090"/>
                  </a:cubicBezTo>
                  <a:cubicBezTo>
                    <a:pt x="1807" y="2090"/>
                    <a:pt x="2181" y="1421"/>
                    <a:pt x="2181" y="928"/>
                  </a:cubicBezTo>
                  <a:cubicBezTo>
                    <a:pt x="2081" y="727"/>
                    <a:pt x="1981" y="401"/>
                    <a:pt x="1755" y="201"/>
                  </a:cubicBezTo>
                  <a:cubicBezTo>
                    <a:pt x="1554" y="101"/>
                    <a:pt x="1254" y="0"/>
                    <a:pt x="102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52" name="Google Shape;13396;p72">
              <a:extLst>
                <a:ext uri="{FF2B5EF4-FFF2-40B4-BE49-F238E27FC236}">
                  <a16:creationId xmlns:a16="http://schemas.microsoft.com/office/drawing/2014/main" id="{FA0247D8-C172-47E2-84CB-644C91287606}"/>
                </a:ext>
              </a:extLst>
            </p:cNvPr>
            <p:cNvSpPr/>
            <p:nvPr/>
          </p:nvSpPr>
          <p:spPr>
            <a:xfrm>
              <a:off x="3921200" y="1938000"/>
              <a:ext cx="55175" cy="54525"/>
            </a:xfrm>
            <a:custGeom>
              <a:avLst/>
              <a:gdLst/>
              <a:ahLst/>
              <a:cxnLst/>
              <a:rect l="l" t="t" r="r" b="b"/>
              <a:pathLst>
                <a:path w="2207" h="2181" extrusionOk="0">
                  <a:moveTo>
                    <a:pt x="1053" y="0"/>
                  </a:moveTo>
                  <a:cubicBezTo>
                    <a:pt x="427" y="0"/>
                    <a:pt x="1" y="627"/>
                    <a:pt x="1" y="1128"/>
                  </a:cubicBezTo>
                  <a:cubicBezTo>
                    <a:pt x="126" y="1454"/>
                    <a:pt x="226" y="1655"/>
                    <a:pt x="427" y="1880"/>
                  </a:cubicBezTo>
                  <a:cubicBezTo>
                    <a:pt x="627" y="2081"/>
                    <a:pt x="953" y="2081"/>
                    <a:pt x="1154" y="2181"/>
                  </a:cubicBezTo>
                  <a:cubicBezTo>
                    <a:pt x="1780" y="2181"/>
                    <a:pt x="2206" y="1554"/>
                    <a:pt x="2206" y="928"/>
                  </a:cubicBezTo>
                  <a:cubicBezTo>
                    <a:pt x="2206" y="727"/>
                    <a:pt x="2006" y="401"/>
                    <a:pt x="1780" y="201"/>
                  </a:cubicBezTo>
                  <a:cubicBezTo>
                    <a:pt x="1580" y="101"/>
                    <a:pt x="1254" y="0"/>
                    <a:pt x="105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253" name="Google Shape;13397;p72">
              <a:extLst>
                <a:ext uri="{FF2B5EF4-FFF2-40B4-BE49-F238E27FC236}">
                  <a16:creationId xmlns:a16="http://schemas.microsoft.com/office/drawing/2014/main" id="{80AFB173-6E2C-4AE0-B7C4-4CACFA634833}"/>
                </a:ext>
              </a:extLst>
            </p:cNvPr>
            <p:cNvSpPr/>
            <p:nvPr/>
          </p:nvSpPr>
          <p:spPr>
            <a:xfrm>
              <a:off x="3759550" y="1981850"/>
              <a:ext cx="57675" cy="52675"/>
            </a:xfrm>
            <a:custGeom>
              <a:avLst/>
              <a:gdLst/>
              <a:ahLst/>
              <a:cxnLst/>
              <a:rect l="l" t="t" r="r" b="b"/>
              <a:pathLst>
                <a:path w="2307" h="2107" extrusionOk="0">
                  <a:moveTo>
                    <a:pt x="1053" y="1"/>
                  </a:moveTo>
                  <a:cubicBezTo>
                    <a:pt x="527" y="1"/>
                    <a:pt x="0" y="627"/>
                    <a:pt x="101" y="1154"/>
                  </a:cubicBezTo>
                  <a:cubicBezTo>
                    <a:pt x="101" y="1479"/>
                    <a:pt x="201" y="1680"/>
                    <a:pt x="427" y="1880"/>
                  </a:cubicBezTo>
                  <a:cubicBezTo>
                    <a:pt x="727" y="2106"/>
                    <a:pt x="953" y="2106"/>
                    <a:pt x="1254" y="2106"/>
                  </a:cubicBezTo>
                  <a:cubicBezTo>
                    <a:pt x="1780" y="2106"/>
                    <a:pt x="2306" y="1479"/>
                    <a:pt x="2206" y="953"/>
                  </a:cubicBezTo>
                  <a:cubicBezTo>
                    <a:pt x="2206" y="627"/>
                    <a:pt x="2081" y="427"/>
                    <a:pt x="1780" y="226"/>
                  </a:cubicBezTo>
                  <a:cubicBezTo>
                    <a:pt x="1579" y="1"/>
                    <a:pt x="1354" y="1"/>
                    <a:pt x="105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54" name="Google Shape;13398;p72">
              <a:extLst>
                <a:ext uri="{FF2B5EF4-FFF2-40B4-BE49-F238E27FC236}">
                  <a16:creationId xmlns:a16="http://schemas.microsoft.com/office/drawing/2014/main" id="{165A84D9-A3E6-4EC5-81BA-E9E664E738FC}"/>
                </a:ext>
              </a:extLst>
            </p:cNvPr>
            <p:cNvSpPr/>
            <p:nvPr/>
          </p:nvSpPr>
          <p:spPr>
            <a:xfrm>
              <a:off x="3485750" y="1130975"/>
              <a:ext cx="28200" cy="26350"/>
            </a:xfrm>
            <a:custGeom>
              <a:avLst/>
              <a:gdLst/>
              <a:ahLst/>
              <a:cxnLst/>
              <a:rect l="l" t="t" r="r" b="b"/>
              <a:pathLst>
                <a:path w="1128" h="1054" extrusionOk="0">
                  <a:moveTo>
                    <a:pt x="501" y="0"/>
                  </a:moveTo>
                  <a:cubicBezTo>
                    <a:pt x="201" y="0"/>
                    <a:pt x="0" y="326"/>
                    <a:pt x="0" y="627"/>
                  </a:cubicBezTo>
                  <a:cubicBezTo>
                    <a:pt x="0" y="727"/>
                    <a:pt x="100" y="828"/>
                    <a:pt x="201" y="953"/>
                  </a:cubicBezTo>
                  <a:cubicBezTo>
                    <a:pt x="301" y="1053"/>
                    <a:pt x="401" y="1053"/>
                    <a:pt x="627" y="1053"/>
                  </a:cubicBezTo>
                  <a:cubicBezTo>
                    <a:pt x="827" y="1053"/>
                    <a:pt x="1128" y="727"/>
                    <a:pt x="1028" y="527"/>
                  </a:cubicBezTo>
                  <a:cubicBezTo>
                    <a:pt x="1028" y="326"/>
                    <a:pt x="1028" y="201"/>
                    <a:pt x="827" y="101"/>
                  </a:cubicBezTo>
                  <a:cubicBezTo>
                    <a:pt x="727" y="0"/>
                    <a:pt x="627" y="0"/>
                    <a:pt x="50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255" name="Google Shape;13399;p72">
              <a:extLst>
                <a:ext uri="{FF2B5EF4-FFF2-40B4-BE49-F238E27FC236}">
                  <a16:creationId xmlns:a16="http://schemas.microsoft.com/office/drawing/2014/main" id="{C9282278-3B85-4970-A428-AE04A49593F1}"/>
                </a:ext>
              </a:extLst>
            </p:cNvPr>
            <p:cNvSpPr/>
            <p:nvPr/>
          </p:nvSpPr>
          <p:spPr>
            <a:xfrm>
              <a:off x="3282100" y="1149150"/>
              <a:ext cx="49525" cy="47025"/>
            </a:xfrm>
            <a:custGeom>
              <a:avLst/>
              <a:gdLst/>
              <a:ahLst/>
              <a:cxnLst/>
              <a:rect l="l" t="t" r="r" b="b"/>
              <a:pathLst>
                <a:path w="1981" h="1881" extrusionOk="0">
                  <a:moveTo>
                    <a:pt x="928" y="0"/>
                  </a:moveTo>
                  <a:cubicBezTo>
                    <a:pt x="402" y="0"/>
                    <a:pt x="1" y="527"/>
                    <a:pt x="101" y="1053"/>
                  </a:cubicBezTo>
                  <a:cubicBezTo>
                    <a:pt x="101" y="1253"/>
                    <a:pt x="201" y="1479"/>
                    <a:pt x="402" y="1680"/>
                  </a:cubicBezTo>
                  <a:cubicBezTo>
                    <a:pt x="627" y="1780"/>
                    <a:pt x="828" y="1880"/>
                    <a:pt x="1028" y="1880"/>
                  </a:cubicBezTo>
                  <a:cubicBezTo>
                    <a:pt x="1554" y="1880"/>
                    <a:pt x="1981" y="1354"/>
                    <a:pt x="1880" y="852"/>
                  </a:cubicBezTo>
                  <a:cubicBezTo>
                    <a:pt x="1880" y="627"/>
                    <a:pt x="1755" y="426"/>
                    <a:pt x="1554" y="226"/>
                  </a:cubicBezTo>
                  <a:cubicBezTo>
                    <a:pt x="1354" y="0"/>
                    <a:pt x="1128" y="0"/>
                    <a:pt x="92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256" name="Google Shape;13400;p72">
              <a:extLst>
                <a:ext uri="{FF2B5EF4-FFF2-40B4-BE49-F238E27FC236}">
                  <a16:creationId xmlns:a16="http://schemas.microsoft.com/office/drawing/2014/main" id="{3D24DCDC-E1BF-4411-A6AE-65C03EE06BB6}"/>
                </a:ext>
              </a:extLst>
            </p:cNvPr>
            <p:cNvSpPr/>
            <p:nvPr/>
          </p:nvSpPr>
          <p:spPr>
            <a:xfrm>
              <a:off x="3433100" y="1146650"/>
              <a:ext cx="49525" cy="47000"/>
            </a:xfrm>
            <a:custGeom>
              <a:avLst/>
              <a:gdLst/>
              <a:ahLst/>
              <a:cxnLst/>
              <a:rect l="l" t="t" r="r" b="b"/>
              <a:pathLst>
                <a:path w="1981" h="1880" extrusionOk="0">
                  <a:moveTo>
                    <a:pt x="953" y="0"/>
                  </a:moveTo>
                  <a:cubicBezTo>
                    <a:pt x="427" y="0"/>
                    <a:pt x="1" y="526"/>
                    <a:pt x="101" y="952"/>
                  </a:cubicBezTo>
                  <a:cubicBezTo>
                    <a:pt x="101" y="1253"/>
                    <a:pt x="226" y="1454"/>
                    <a:pt x="427" y="1679"/>
                  </a:cubicBezTo>
                  <a:cubicBezTo>
                    <a:pt x="627" y="1780"/>
                    <a:pt x="853" y="1880"/>
                    <a:pt x="1053" y="1880"/>
                  </a:cubicBezTo>
                  <a:cubicBezTo>
                    <a:pt x="1580" y="1880"/>
                    <a:pt x="1981" y="1253"/>
                    <a:pt x="1981" y="827"/>
                  </a:cubicBezTo>
                  <a:cubicBezTo>
                    <a:pt x="1880" y="627"/>
                    <a:pt x="1780" y="326"/>
                    <a:pt x="1580" y="201"/>
                  </a:cubicBezTo>
                  <a:cubicBezTo>
                    <a:pt x="1354" y="0"/>
                    <a:pt x="1154" y="0"/>
                    <a:pt x="95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57" name="Google Shape;13401;p72">
              <a:extLst>
                <a:ext uri="{FF2B5EF4-FFF2-40B4-BE49-F238E27FC236}">
                  <a16:creationId xmlns:a16="http://schemas.microsoft.com/office/drawing/2014/main" id="{863DD4BA-E094-4454-A079-DAE8622385C3}"/>
                </a:ext>
              </a:extLst>
            </p:cNvPr>
            <p:cNvSpPr/>
            <p:nvPr/>
          </p:nvSpPr>
          <p:spPr>
            <a:xfrm>
              <a:off x="3132975" y="2263825"/>
              <a:ext cx="42000" cy="162300"/>
            </a:xfrm>
            <a:custGeom>
              <a:avLst/>
              <a:gdLst/>
              <a:ahLst/>
              <a:cxnLst/>
              <a:rect l="l" t="t" r="r" b="b"/>
              <a:pathLst>
                <a:path w="1680" h="6492" extrusionOk="0">
                  <a:moveTo>
                    <a:pt x="1154" y="0"/>
                  </a:moveTo>
                  <a:cubicBezTo>
                    <a:pt x="1053" y="0"/>
                    <a:pt x="953" y="125"/>
                    <a:pt x="953" y="125"/>
                  </a:cubicBezTo>
                  <a:cubicBezTo>
                    <a:pt x="953" y="2105"/>
                    <a:pt x="1" y="4612"/>
                    <a:pt x="1154" y="6391"/>
                  </a:cubicBezTo>
                  <a:cubicBezTo>
                    <a:pt x="1254" y="6491"/>
                    <a:pt x="1354" y="6491"/>
                    <a:pt x="1354" y="6491"/>
                  </a:cubicBezTo>
                  <a:cubicBezTo>
                    <a:pt x="1580" y="6491"/>
                    <a:pt x="1680" y="6391"/>
                    <a:pt x="1580" y="6165"/>
                  </a:cubicBezTo>
                  <a:cubicBezTo>
                    <a:pt x="727" y="4286"/>
                    <a:pt x="1454" y="2105"/>
                    <a:pt x="1254" y="125"/>
                  </a:cubicBezTo>
                  <a:lnTo>
                    <a:pt x="1154"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58" name="Google Shape;13402;p72">
              <a:extLst>
                <a:ext uri="{FF2B5EF4-FFF2-40B4-BE49-F238E27FC236}">
                  <a16:creationId xmlns:a16="http://schemas.microsoft.com/office/drawing/2014/main" id="{48E60E0A-1188-4F1A-B939-D680CFAA4713}"/>
                </a:ext>
              </a:extLst>
            </p:cNvPr>
            <p:cNvSpPr/>
            <p:nvPr/>
          </p:nvSpPr>
          <p:spPr>
            <a:xfrm>
              <a:off x="3179975" y="2263825"/>
              <a:ext cx="91500" cy="138475"/>
            </a:xfrm>
            <a:custGeom>
              <a:avLst/>
              <a:gdLst/>
              <a:ahLst/>
              <a:cxnLst/>
              <a:rect l="l" t="t" r="r" b="b"/>
              <a:pathLst>
                <a:path w="3660" h="5539" extrusionOk="0">
                  <a:moveTo>
                    <a:pt x="1454" y="0"/>
                  </a:moveTo>
                  <a:cubicBezTo>
                    <a:pt x="1454" y="0"/>
                    <a:pt x="1354" y="0"/>
                    <a:pt x="1354" y="125"/>
                  </a:cubicBezTo>
                  <a:cubicBezTo>
                    <a:pt x="1153" y="1779"/>
                    <a:pt x="0" y="4185"/>
                    <a:pt x="1680" y="5338"/>
                  </a:cubicBezTo>
                  <a:cubicBezTo>
                    <a:pt x="1880" y="5439"/>
                    <a:pt x="1980" y="5539"/>
                    <a:pt x="2206" y="5539"/>
                  </a:cubicBezTo>
                  <a:cubicBezTo>
                    <a:pt x="2607" y="5539"/>
                    <a:pt x="3033" y="5138"/>
                    <a:pt x="3233" y="4812"/>
                  </a:cubicBezTo>
                  <a:cubicBezTo>
                    <a:pt x="3660" y="4185"/>
                    <a:pt x="3660" y="3258"/>
                    <a:pt x="3334" y="2632"/>
                  </a:cubicBezTo>
                  <a:cubicBezTo>
                    <a:pt x="3233" y="2506"/>
                    <a:pt x="3233" y="2506"/>
                    <a:pt x="3133" y="2506"/>
                  </a:cubicBezTo>
                  <a:lnTo>
                    <a:pt x="3033" y="2506"/>
                  </a:lnTo>
                  <a:cubicBezTo>
                    <a:pt x="2507" y="2832"/>
                    <a:pt x="2607" y="3258"/>
                    <a:pt x="2406" y="3659"/>
                  </a:cubicBezTo>
                  <a:cubicBezTo>
                    <a:pt x="2306" y="3885"/>
                    <a:pt x="2507" y="3985"/>
                    <a:pt x="2607" y="3985"/>
                  </a:cubicBezTo>
                  <a:cubicBezTo>
                    <a:pt x="2707" y="3985"/>
                    <a:pt x="2832" y="3985"/>
                    <a:pt x="2832" y="3885"/>
                  </a:cubicBezTo>
                  <a:cubicBezTo>
                    <a:pt x="2933" y="3659"/>
                    <a:pt x="2933" y="3358"/>
                    <a:pt x="3033" y="3133"/>
                  </a:cubicBezTo>
                  <a:lnTo>
                    <a:pt x="3033" y="3133"/>
                  </a:lnTo>
                  <a:cubicBezTo>
                    <a:pt x="3133" y="3659"/>
                    <a:pt x="3033" y="4286"/>
                    <a:pt x="2607" y="4712"/>
                  </a:cubicBezTo>
                  <a:cubicBezTo>
                    <a:pt x="2507" y="4912"/>
                    <a:pt x="2306" y="4912"/>
                    <a:pt x="2206" y="4912"/>
                  </a:cubicBezTo>
                  <a:cubicBezTo>
                    <a:pt x="1680" y="4912"/>
                    <a:pt x="1254" y="3885"/>
                    <a:pt x="1254" y="3459"/>
                  </a:cubicBezTo>
                  <a:cubicBezTo>
                    <a:pt x="1254" y="2306"/>
                    <a:pt x="1780" y="1153"/>
                    <a:pt x="1579" y="125"/>
                  </a:cubicBezTo>
                  <a:cubicBezTo>
                    <a:pt x="1579" y="0"/>
                    <a:pt x="1579" y="0"/>
                    <a:pt x="1454"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59" name="Google Shape;13403;p72">
              <a:extLst>
                <a:ext uri="{FF2B5EF4-FFF2-40B4-BE49-F238E27FC236}">
                  <a16:creationId xmlns:a16="http://schemas.microsoft.com/office/drawing/2014/main" id="{999DD792-B55E-4F43-BB4D-F2D7E2BB4274}"/>
                </a:ext>
              </a:extLst>
            </p:cNvPr>
            <p:cNvSpPr/>
            <p:nvPr/>
          </p:nvSpPr>
          <p:spPr>
            <a:xfrm>
              <a:off x="3263300" y="2271950"/>
              <a:ext cx="57675" cy="172350"/>
            </a:xfrm>
            <a:custGeom>
              <a:avLst/>
              <a:gdLst/>
              <a:ahLst/>
              <a:cxnLst/>
              <a:rect l="l" t="t" r="r" b="b"/>
              <a:pathLst>
                <a:path w="2307" h="6894" extrusionOk="0">
                  <a:moveTo>
                    <a:pt x="126" y="1"/>
                  </a:moveTo>
                  <a:lnTo>
                    <a:pt x="1" y="101"/>
                  </a:lnTo>
                  <a:cubicBezTo>
                    <a:pt x="853" y="1154"/>
                    <a:pt x="1154" y="1981"/>
                    <a:pt x="1053" y="3234"/>
                  </a:cubicBezTo>
                  <a:cubicBezTo>
                    <a:pt x="1053" y="4487"/>
                    <a:pt x="427" y="5439"/>
                    <a:pt x="1" y="6693"/>
                  </a:cubicBezTo>
                  <a:cubicBezTo>
                    <a:pt x="1" y="6793"/>
                    <a:pt x="126" y="6893"/>
                    <a:pt x="226" y="6893"/>
                  </a:cubicBezTo>
                  <a:lnTo>
                    <a:pt x="327" y="6893"/>
                  </a:lnTo>
                  <a:cubicBezTo>
                    <a:pt x="1880" y="5640"/>
                    <a:pt x="2306" y="928"/>
                    <a:pt x="12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60" name="Google Shape;13404;p72">
              <a:extLst>
                <a:ext uri="{FF2B5EF4-FFF2-40B4-BE49-F238E27FC236}">
                  <a16:creationId xmlns:a16="http://schemas.microsoft.com/office/drawing/2014/main" id="{38D88081-AFA6-4939-AAC2-79BDD1F481D9}"/>
                </a:ext>
              </a:extLst>
            </p:cNvPr>
            <p:cNvSpPr/>
            <p:nvPr/>
          </p:nvSpPr>
          <p:spPr>
            <a:xfrm>
              <a:off x="3320950" y="2214325"/>
              <a:ext cx="31350" cy="227450"/>
            </a:xfrm>
            <a:custGeom>
              <a:avLst/>
              <a:gdLst/>
              <a:ahLst/>
              <a:cxnLst/>
              <a:rect l="l" t="t" r="r" b="b"/>
              <a:pathLst>
                <a:path w="1254" h="9098" extrusionOk="0">
                  <a:moveTo>
                    <a:pt x="201" y="0"/>
                  </a:moveTo>
                  <a:cubicBezTo>
                    <a:pt x="201" y="0"/>
                    <a:pt x="101" y="0"/>
                    <a:pt x="101" y="100"/>
                  </a:cubicBezTo>
                  <a:cubicBezTo>
                    <a:pt x="326" y="2932"/>
                    <a:pt x="0" y="6065"/>
                    <a:pt x="627" y="8872"/>
                  </a:cubicBezTo>
                  <a:cubicBezTo>
                    <a:pt x="727" y="8998"/>
                    <a:pt x="828" y="9098"/>
                    <a:pt x="953" y="9098"/>
                  </a:cubicBezTo>
                  <a:cubicBezTo>
                    <a:pt x="1053" y="9098"/>
                    <a:pt x="1254" y="8998"/>
                    <a:pt x="1254" y="8772"/>
                  </a:cubicBezTo>
                  <a:cubicBezTo>
                    <a:pt x="1153" y="5965"/>
                    <a:pt x="1053" y="2832"/>
                    <a:pt x="326" y="100"/>
                  </a:cubicBezTo>
                  <a:cubicBezTo>
                    <a:pt x="326" y="0"/>
                    <a:pt x="201" y="0"/>
                    <a:pt x="20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61" name="Google Shape;13405;p72">
              <a:extLst>
                <a:ext uri="{FF2B5EF4-FFF2-40B4-BE49-F238E27FC236}">
                  <a16:creationId xmlns:a16="http://schemas.microsoft.com/office/drawing/2014/main" id="{60186BD2-0473-4FA6-92EB-27B0181286B1}"/>
                </a:ext>
              </a:extLst>
            </p:cNvPr>
            <p:cNvSpPr/>
            <p:nvPr/>
          </p:nvSpPr>
          <p:spPr>
            <a:xfrm>
              <a:off x="3378600" y="2295150"/>
              <a:ext cx="15675" cy="94000"/>
            </a:xfrm>
            <a:custGeom>
              <a:avLst/>
              <a:gdLst/>
              <a:ahLst/>
              <a:cxnLst/>
              <a:rect l="l" t="t" r="r" b="b"/>
              <a:pathLst>
                <a:path w="627" h="3760" extrusionOk="0">
                  <a:moveTo>
                    <a:pt x="301" y="0"/>
                  </a:moveTo>
                  <a:cubicBezTo>
                    <a:pt x="301" y="0"/>
                    <a:pt x="301" y="125"/>
                    <a:pt x="201" y="125"/>
                  </a:cubicBezTo>
                  <a:cubicBezTo>
                    <a:pt x="101" y="1253"/>
                    <a:pt x="0" y="2406"/>
                    <a:pt x="101" y="3559"/>
                  </a:cubicBezTo>
                  <a:cubicBezTo>
                    <a:pt x="101" y="3760"/>
                    <a:pt x="201" y="3760"/>
                    <a:pt x="301" y="3760"/>
                  </a:cubicBezTo>
                  <a:cubicBezTo>
                    <a:pt x="401" y="3760"/>
                    <a:pt x="527" y="3760"/>
                    <a:pt x="527" y="3559"/>
                  </a:cubicBezTo>
                  <a:cubicBezTo>
                    <a:pt x="627" y="2406"/>
                    <a:pt x="527" y="1253"/>
                    <a:pt x="401" y="125"/>
                  </a:cubicBezTo>
                  <a:lnTo>
                    <a:pt x="3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62" name="Google Shape;13406;p72">
              <a:extLst>
                <a:ext uri="{FF2B5EF4-FFF2-40B4-BE49-F238E27FC236}">
                  <a16:creationId xmlns:a16="http://schemas.microsoft.com/office/drawing/2014/main" id="{B7A693A7-7661-4E8C-BA5B-F96128D02E28}"/>
                </a:ext>
              </a:extLst>
            </p:cNvPr>
            <p:cNvSpPr/>
            <p:nvPr/>
          </p:nvSpPr>
          <p:spPr>
            <a:xfrm>
              <a:off x="3423075" y="2253800"/>
              <a:ext cx="33875" cy="151025"/>
            </a:xfrm>
            <a:custGeom>
              <a:avLst/>
              <a:gdLst/>
              <a:ahLst/>
              <a:cxnLst/>
              <a:rect l="l" t="t" r="r" b="b"/>
              <a:pathLst>
                <a:path w="1355" h="6041" extrusionOk="0">
                  <a:moveTo>
                    <a:pt x="201" y="0"/>
                  </a:moveTo>
                  <a:lnTo>
                    <a:pt x="101" y="100"/>
                  </a:lnTo>
                  <a:cubicBezTo>
                    <a:pt x="1" y="1980"/>
                    <a:pt x="627" y="3860"/>
                    <a:pt x="728" y="5739"/>
                  </a:cubicBezTo>
                  <a:cubicBezTo>
                    <a:pt x="728" y="5940"/>
                    <a:pt x="928" y="6040"/>
                    <a:pt x="1028" y="6040"/>
                  </a:cubicBezTo>
                  <a:cubicBezTo>
                    <a:pt x="1254" y="6040"/>
                    <a:pt x="1354" y="5940"/>
                    <a:pt x="1354" y="5739"/>
                  </a:cubicBezTo>
                  <a:cubicBezTo>
                    <a:pt x="1129" y="3860"/>
                    <a:pt x="728" y="1980"/>
                    <a:pt x="301" y="100"/>
                  </a:cubicBezTo>
                  <a:lnTo>
                    <a:pt x="201"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263" name="Google Shape;13407;p72">
              <a:extLst>
                <a:ext uri="{FF2B5EF4-FFF2-40B4-BE49-F238E27FC236}">
                  <a16:creationId xmlns:a16="http://schemas.microsoft.com/office/drawing/2014/main" id="{A4637D0D-DE86-4A8E-A1D4-661D96E80750}"/>
                </a:ext>
              </a:extLst>
            </p:cNvPr>
            <p:cNvSpPr/>
            <p:nvPr/>
          </p:nvSpPr>
          <p:spPr>
            <a:xfrm>
              <a:off x="2699400" y="1650400"/>
              <a:ext cx="39500" cy="15700"/>
            </a:xfrm>
            <a:custGeom>
              <a:avLst/>
              <a:gdLst/>
              <a:ahLst/>
              <a:cxnLst/>
              <a:rect l="l" t="t" r="r" b="b"/>
              <a:pathLst>
                <a:path w="1580" h="628" extrusionOk="0">
                  <a:moveTo>
                    <a:pt x="852" y="1"/>
                  </a:moveTo>
                  <a:cubicBezTo>
                    <a:pt x="627" y="101"/>
                    <a:pt x="426" y="226"/>
                    <a:pt x="226" y="226"/>
                  </a:cubicBezTo>
                  <a:cubicBezTo>
                    <a:pt x="0" y="326"/>
                    <a:pt x="0" y="527"/>
                    <a:pt x="226" y="627"/>
                  </a:cubicBezTo>
                  <a:lnTo>
                    <a:pt x="1153" y="627"/>
                  </a:lnTo>
                  <a:cubicBezTo>
                    <a:pt x="1579" y="627"/>
                    <a:pt x="1379" y="1"/>
                    <a:pt x="1053" y="1"/>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264" name="Google Shape;13408;p72">
              <a:extLst>
                <a:ext uri="{FF2B5EF4-FFF2-40B4-BE49-F238E27FC236}">
                  <a16:creationId xmlns:a16="http://schemas.microsoft.com/office/drawing/2014/main" id="{8BF94543-A6D8-4325-9EF5-CFB0D8CE1A59}"/>
                </a:ext>
              </a:extLst>
            </p:cNvPr>
            <p:cNvSpPr/>
            <p:nvPr/>
          </p:nvSpPr>
          <p:spPr>
            <a:xfrm>
              <a:off x="2720700" y="1666075"/>
              <a:ext cx="44500" cy="26325"/>
            </a:xfrm>
            <a:custGeom>
              <a:avLst/>
              <a:gdLst/>
              <a:ahLst/>
              <a:cxnLst/>
              <a:rect l="l" t="t" r="r" b="b"/>
              <a:pathLst>
                <a:path w="1780" h="1053" extrusionOk="0">
                  <a:moveTo>
                    <a:pt x="1253" y="0"/>
                  </a:moveTo>
                  <a:cubicBezTo>
                    <a:pt x="1153" y="0"/>
                    <a:pt x="1028" y="0"/>
                    <a:pt x="928" y="100"/>
                  </a:cubicBezTo>
                  <a:cubicBezTo>
                    <a:pt x="727" y="326"/>
                    <a:pt x="401" y="426"/>
                    <a:pt x="101" y="627"/>
                  </a:cubicBezTo>
                  <a:cubicBezTo>
                    <a:pt x="0" y="627"/>
                    <a:pt x="0" y="727"/>
                    <a:pt x="101" y="852"/>
                  </a:cubicBezTo>
                  <a:cubicBezTo>
                    <a:pt x="201" y="1053"/>
                    <a:pt x="401" y="1053"/>
                    <a:pt x="627" y="1053"/>
                  </a:cubicBezTo>
                  <a:cubicBezTo>
                    <a:pt x="928" y="1053"/>
                    <a:pt x="1253" y="952"/>
                    <a:pt x="1454" y="852"/>
                  </a:cubicBezTo>
                  <a:cubicBezTo>
                    <a:pt x="1654" y="727"/>
                    <a:pt x="1780" y="426"/>
                    <a:pt x="1654" y="226"/>
                  </a:cubicBezTo>
                  <a:cubicBezTo>
                    <a:pt x="1554" y="0"/>
                    <a:pt x="1454" y="0"/>
                    <a:pt x="1253" y="0"/>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265" name="Google Shape;13409;p72">
              <a:extLst>
                <a:ext uri="{FF2B5EF4-FFF2-40B4-BE49-F238E27FC236}">
                  <a16:creationId xmlns:a16="http://schemas.microsoft.com/office/drawing/2014/main" id="{95303281-DAED-473F-923A-949FB919186E}"/>
                </a:ext>
              </a:extLst>
            </p:cNvPr>
            <p:cNvSpPr/>
            <p:nvPr/>
          </p:nvSpPr>
          <p:spPr>
            <a:xfrm>
              <a:off x="2770200" y="1674200"/>
              <a:ext cx="23200" cy="13200"/>
            </a:xfrm>
            <a:custGeom>
              <a:avLst/>
              <a:gdLst/>
              <a:ahLst/>
              <a:cxnLst/>
              <a:rect l="l" t="t" r="r" b="b"/>
              <a:pathLst>
                <a:path w="928" h="528" extrusionOk="0">
                  <a:moveTo>
                    <a:pt x="627" y="1"/>
                  </a:moveTo>
                  <a:cubicBezTo>
                    <a:pt x="627" y="1"/>
                    <a:pt x="527" y="1"/>
                    <a:pt x="527" y="101"/>
                  </a:cubicBezTo>
                  <a:cubicBezTo>
                    <a:pt x="426" y="201"/>
                    <a:pt x="301" y="302"/>
                    <a:pt x="201" y="302"/>
                  </a:cubicBezTo>
                  <a:cubicBezTo>
                    <a:pt x="0" y="302"/>
                    <a:pt x="101" y="527"/>
                    <a:pt x="201" y="527"/>
                  </a:cubicBezTo>
                  <a:cubicBezTo>
                    <a:pt x="426" y="527"/>
                    <a:pt x="627" y="402"/>
                    <a:pt x="727" y="302"/>
                  </a:cubicBezTo>
                  <a:cubicBezTo>
                    <a:pt x="928" y="201"/>
                    <a:pt x="727" y="1"/>
                    <a:pt x="627" y="1"/>
                  </a:cubicBezTo>
                  <a:close/>
                </a:path>
              </a:pathLst>
            </a:custGeom>
            <a:solidFill>
              <a:srgbClr val="506E30"/>
            </a:solidFill>
            <a:ln>
              <a:noFill/>
            </a:ln>
          </p:spPr>
          <p:txBody>
            <a:bodyPr spcFirstLastPara="1" wrap="square" lIns="182850" tIns="182850" rIns="182850" bIns="182850" anchor="ctr" anchorCtr="0">
              <a:noAutofit/>
            </a:bodyPr>
            <a:lstStyle/>
            <a:p>
              <a:endParaRPr sz="3600"/>
            </a:p>
          </p:txBody>
        </p:sp>
        <p:sp>
          <p:nvSpPr>
            <p:cNvPr id="266" name="Google Shape;13410;p72">
              <a:extLst>
                <a:ext uri="{FF2B5EF4-FFF2-40B4-BE49-F238E27FC236}">
                  <a16:creationId xmlns:a16="http://schemas.microsoft.com/office/drawing/2014/main" id="{BD23BAC6-472E-4C16-A354-70BC10B04A00}"/>
                </a:ext>
              </a:extLst>
            </p:cNvPr>
            <p:cNvSpPr/>
            <p:nvPr/>
          </p:nvSpPr>
          <p:spPr>
            <a:xfrm>
              <a:off x="3268950" y="1444250"/>
              <a:ext cx="20700" cy="39500"/>
            </a:xfrm>
            <a:custGeom>
              <a:avLst/>
              <a:gdLst/>
              <a:ahLst/>
              <a:cxnLst/>
              <a:rect l="l" t="t" r="r" b="b"/>
              <a:pathLst>
                <a:path w="828" h="1580" extrusionOk="0">
                  <a:moveTo>
                    <a:pt x="401" y="1"/>
                  </a:moveTo>
                  <a:cubicBezTo>
                    <a:pt x="301" y="1"/>
                    <a:pt x="201" y="1"/>
                    <a:pt x="101" y="201"/>
                  </a:cubicBezTo>
                  <a:lnTo>
                    <a:pt x="0" y="1154"/>
                  </a:lnTo>
                  <a:cubicBezTo>
                    <a:pt x="0" y="1354"/>
                    <a:pt x="201" y="1580"/>
                    <a:pt x="401" y="1580"/>
                  </a:cubicBezTo>
                  <a:cubicBezTo>
                    <a:pt x="627" y="1580"/>
                    <a:pt x="827" y="1354"/>
                    <a:pt x="827" y="1154"/>
                  </a:cubicBezTo>
                  <a:lnTo>
                    <a:pt x="727" y="201"/>
                  </a:lnTo>
                  <a:cubicBezTo>
                    <a:pt x="627" y="1"/>
                    <a:pt x="527" y="1"/>
                    <a:pt x="4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67" name="Google Shape;13411;p72">
              <a:extLst>
                <a:ext uri="{FF2B5EF4-FFF2-40B4-BE49-F238E27FC236}">
                  <a16:creationId xmlns:a16="http://schemas.microsoft.com/office/drawing/2014/main" id="{D41FD817-07ED-4D5B-A231-18F9CF4CBD0F}"/>
                </a:ext>
              </a:extLst>
            </p:cNvPr>
            <p:cNvSpPr/>
            <p:nvPr/>
          </p:nvSpPr>
          <p:spPr>
            <a:xfrm>
              <a:off x="3292125" y="1436750"/>
              <a:ext cx="37000" cy="70200"/>
            </a:xfrm>
            <a:custGeom>
              <a:avLst/>
              <a:gdLst/>
              <a:ahLst/>
              <a:cxnLst/>
              <a:rect l="l" t="t" r="r" b="b"/>
              <a:pathLst>
                <a:path w="1480" h="2808" extrusionOk="0">
                  <a:moveTo>
                    <a:pt x="527" y="0"/>
                  </a:moveTo>
                  <a:cubicBezTo>
                    <a:pt x="226" y="0"/>
                    <a:pt x="101" y="201"/>
                    <a:pt x="1" y="501"/>
                  </a:cubicBezTo>
                  <a:cubicBezTo>
                    <a:pt x="1" y="1128"/>
                    <a:pt x="1" y="2080"/>
                    <a:pt x="427" y="2607"/>
                  </a:cubicBezTo>
                  <a:cubicBezTo>
                    <a:pt x="627" y="2707"/>
                    <a:pt x="727" y="2807"/>
                    <a:pt x="853" y="2807"/>
                  </a:cubicBezTo>
                  <a:cubicBezTo>
                    <a:pt x="1153" y="2807"/>
                    <a:pt x="1479" y="2381"/>
                    <a:pt x="1479" y="2080"/>
                  </a:cubicBezTo>
                  <a:cubicBezTo>
                    <a:pt x="1354" y="1755"/>
                    <a:pt x="1254" y="1554"/>
                    <a:pt x="1153" y="1253"/>
                  </a:cubicBezTo>
                  <a:cubicBezTo>
                    <a:pt x="1053" y="927"/>
                    <a:pt x="1053" y="727"/>
                    <a:pt x="953" y="401"/>
                  </a:cubicBezTo>
                  <a:cubicBezTo>
                    <a:pt x="953" y="201"/>
                    <a:pt x="727" y="0"/>
                    <a:pt x="5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68" name="Google Shape;13412;p72">
              <a:extLst>
                <a:ext uri="{FF2B5EF4-FFF2-40B4-BE49-F238E27FC236}">
                  <a16:creationId xmlns:a16="http://schemas.microsoft.com/office/drawing/2014/main" id="{F7D10466-ADEC-43A8-96D8-C14D7283DA3F}"/>
                </a:ext>
              </a:extLst>
            </p:cNvPr>
            <p:cNvSpPr/>
            <p:nvPr/>
          </p:nvSpPr>
          <p:spPr>
            <a:xfrm>
              <a:off x="3334100" y="1439250"/>
              <a:ext cx="36375" cy="49525"/>
            </a:xfrm>
            <a:custGeom>
              <a:avLst/>
              <a:gdLst/>
              <a:ahLst/>
              <a:cxnLst/>
              <a:rect l="l" t="t" r="r" b="b"/>
              <a:pathLst>
                <a:path w="1455" h="1981" extrusionOk="0">
                  <a:moveTo>
                    <a:pt x="427" y="0"/>
                  </a:moveTo>
                  <a:cubicBezTo>
                    <a:pt x="201" y="0"/>
                    <a:pt x="1" y="201"/>
                    <a:pt x="1" y="401"/>
                  </a:cubicBezTo>
                  <a:cubicBezTo>
                    <a:pt x="1" y="827"/>
                    <a:pt x="101" y="1354"/>
                    <a:pt x="302" y="1780"/>
                  </a:cubicBezTo>
                  <a:cubicBezTo>
                    <a:pt x="527" y="1880"/>
                    <a:pt x="627" y="1980"/>
                    <a:pt x="828" y="1980"/>
                  </a:cubicBezTo>
                  <a:lnTo>
                    <a:pt x="1154" y="1980"/>
                  </a:lnTo>
                  <a:cubicBezTo>
                    <a:pt x="1354" y="1780"/>
                    <a:pt x="1454" y="1354"/>
                    <a:pt x="1254" y="1028"/>
                  </a:cubicBezTo>
                  <a:cubicBezTo>
                    <a:pt x="928" y="827"/>
                    <a:pt x="828" y="627"/>
                    <a:pt x="828" y="301"/>
                  </a:cubicBezTo>
                  <a:cubicBezTo>
                    <a:pt x="828" y="101"/>
                    <a:pt x="6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69" name="Google Shape;13413;p72">
              <a:extLst>
                <a:ext uri="{FF2B5EF4-FFF2-40B4-BE49-F238E27FC236}">
                  <a16:creationId xmlns:a16="http://schemas.microsoft.com/office/drawing/2014/main" id="{BF012D98-1947-48FB-87C4-771FCBC204C8}"/>
                </a:ext>
              </a:extLst>
            </p:cNvPr>
            <p:cNvSpPr/>
            <p:nvPr/>
          </p:nvSpPr>
          <p:spPr>
            <a:xfrm>
              <a:off x="3320950" y="1909175"/>
              <a:ext cx="33850" cy="65175"/>
            </a:xfrm>
            <a:custGeom>
              <a:avLst/>
              <a:gdLst/>
              <a:ahLst/>
              <a:cxnLst/>
              <a:rect l="l" t="t" r="r" b="b"/>
              <a:pathLst>
                <a:path w="1354" h="2607" extrusionOk="0">
                  <a:moveTo>
                    <a:pt x="953" y="0"/>
                  </a:moveTo>
                  <a:cubicBezTo>
                    <a:pt x="727" y="0"/>
                    <a:pt x="527" y="201"/>
                    <a:pt x="527" y="401"/>
                  </a:cubicBezTo>
                  <a:cubicBezTo>
                    <a:pt x="527" y="727"/>
                    <a:pt x="427" y="928"/>
                    <a:pt x="326" y="1254"/>
                  </a:cubicBezTo>
                  <a:cubicBezTo>
                    <a:pt x="201" y="1554"/>
                    <a:pt x="0" y="1780"/>
                    <a:pt x="0" y="2181"/>
                  </a:cubicBezTo>
                  <a:cubicBezTo>
                    <a:pt x="101" y="2406"/>
                    <a:pt x="326" y="2607"/>
                    <a:pt x="527" y="2607"/>
                  </a:cubicBezTo>
                  <a:lnTo>
                    <a:pt x="627" y="2607"/>
                  </a:lnTo>
                  <a:cubicBezTo>
                    <a:pt x="1053" y="2406"/>
                    <a:pt x="1153" y="2081"/>
                    <a:pt x="1254" y="1554"/>
                  </a:cubicBezTo>
                  <a:cubicBezTo>
                    <a:pt x="1354" y="1254"/>
                    <a:pt x="1354" y="828"/>
                    <a:pt x="1354" y="401"/>
                  </a:cubicBezTo>
                  <a:cubicBezTo>
                    <a:pt x="1354" y="201"/>
                    <a:pt x="1153" y="0"/>
                    <a:pt x="95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0" name="Google Shape;13414;p72">
              <a:extLst>
                <a:ext uri="{FF2B5EF4-FFF2-40B4-BE49-F238E27FC236}">
                  <a16:creationId xmlns:a16="http://schemas.microsoft.com/office/drawing/2014/main" id="{82188EB7-AC40-4C86-B58B-56B7A71CBE43}"/>
                </a:ext>
              </a:extLst>
            </p:cNvPr>
            <p:cNvSpPr/>
            <p:nvPr/>
          </p:nvSpPr>
          <p:spPr>
            <a:xfrm>
              <a:off x="3383600" y="1906675"/>
              <a:ext cx="23850" cy="59550"/>
            </a:xfrm>
            <a:custGeom>
              <a:avLst/>
              <a:gdLst/>
              <a:ahLst/>
              <a:cxnLst/>
              <a:rect l="l" t="t" r="r" b="b"/>
              <a:pathLst>
                <a:path w="954" h="2382" extrusionOk="0">
                  <a:moveTo>
                    <a:pt x="427" y="0"/>
                  </a:moveTo>
                  <a:cubicBezTo>
                    <a:pt x="327" y="0"/>
                    <a:pt x="201" y="100"/>
                    <a:pt x="101" y="201"/>
                  </a:cubicBezTo>
                  <a:cubicBezTo>
                    <a:pt x="1" y="827"/>
                    <a:pt x="1" y="1354"/>
                    <a:pt x="1" y="1980"/>
                  </a:cubicBezTo>
                  <a:cubicBezTo>
                    <a:pt x="1" y="2281"/>
                    <a:pt x="201" y="2381"/>
                    <a:pt x="427" y="2381"/>
                  </a:cubicBezTo>
                  <a:cubicBezTo>
                    <a:pt x="627" y="2381"/>
                    <a:pt x="953" y="2181"/>
                    <a:pt x="828" y="1880"/>
                  </a:cubicBezTo>
                  <a:cubicBezTo>
                    <a:pt x="627" y="1354"/>
                    <a:pt x="627" y="827"/>
                    <a:pt x="728" y="301"/>
                  </a:cubicBezTo>
                  <a:cubicBezTo>
                    <a:pt x="728" y="100"/>
                    <a:pt x="6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1" name="Google Shape;13415;p72">
              <a:extLst>
                <a:ext uri="{FF2B5EF4-FFF2-40B4-BE49-F238E27FC236}">
                  <a16:creationId xmlns:a16="http://schemas.microsoft.com/office/drawing/2014/main" id="{61773BB2-4E42-4E23-8C43-A25B09B55890}"/>
                </a:ext>
              </a:extLst>
            </p:cNvPr>
            <p:cNvSpPr/>
            <p:nvPr/>
          </p:nvSpPr>
          <p:spPr>
            <a:xfrm>
              <a:off x="3433100" y="1887875"/>
              <a:ext cx="52650" cy="60175"/>
            </a:xfrm>
            <a:custGeom>
              <a:avLst/>
              <a:gdLst/>
              <a:ahLst/>
              <a:cxnLst/>
              <a:rect l="l" t="t" r="r" b="b"/>
              <a:pathLst>
                <a:path w="2106" h="2407" extrusionOk="0">
                  <a:moveTo>
                    <a:pt x="427" y="0"/>
                  </a:moveTo>
                  <a:cubicBezTo>
                    <a:pt x="226" y="0"/>
                    <a:pt x="1" y="226"/>
                    <a:pt x="101" y="426"/>
                  </a:cubicBezTo>
                  <a:cubicBezTo>
                    <a:pt x="327" y="1053"/>
                    <a:pt x="627" y="1680"/>
                    <a:pt x="1053" y="2206"/>
                  </a:cubicBezTo>
                  <a:cubicBezTo>
                    <a:pt x="1053" y="2306"/>
                    <a:pt x="1254" y="2406"/>
                    <a:pt x="1354" y="2406"/>
                  </a:cubicBezTo>
                  <a:cubicBezTo>
                    <a:pt x="1680" y="2406"/>
                    <a:pt x="2106" y="1880"/>
                    <a:pt x="1680" y="1579"/>
                  </a:cubicBezTo>
                  <a:cubicBezTo>
                    <a:pt x="1254" y="1153"/>
                    <a:pt x="953" y="752"/>
                    <a:pt x="728" y="126"/>
                  </a:cubicBezTo>
                  <a:cubicBezTo>
                    <a:pt x="627" y="0"/>
                    <a:pt x="527" y="0"/>
                    <a:pt x="4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2" name="Google Shape;13416;p72">
              <a:extLst>
                <a:ext uri="{FF2B5EF4-FFF2-40B4-BE49-F238E27FC236}">
                  <a16:creationId xmlns:a16="http://schemas.microsoft.com/office/drawing/2014/main" id="{233E32A8-3238-44CB-85D2-173971657ACF}"/>
                </a:ext>
              </a:extLst>
            </p:cNvPr>
            <p:cNvSpPr/>
            <p:nvPr/>
          </p:nvSpPr>
          <p:spPr>
            <a:xfrm>
              <a:off x="3602900" y="2169825"/>
              <a:ext cx="80850" cy="42000"/>
            </a:xfrm>
            <a:custGeom>
              <a:avLst/>
              <a:gdLst/>
              <a:ahLst/>
              <a:cxnLst/>
              <a:rect l="l" t="t" r="r" b="b"/>
              <a:pathLst>
                <a:path w="3234" h="1680" extrusionOk="0">
                  <a:moveTo>
                    <a:pt x="627" y="1"/>
                  </a:moveTo>
                  <a:cubicBezTo>
                    <a:pt x="327" y="1"/>
                    <a:pt x="1" y="427"/>
                    <a:pt x="327" y="752"/>
                  </a:cubicBezTo>
                  <a:cubicBezTo>
                    <a:pt x="828" y="1153"/>
                    <a:pt x="1580" y="1680"/>
                    <a:pt x="2206" y="1680"/>
                  </a:cubicBezTo>
                  <a:cubicBezTo>
                    <a:pt x="2507" y="1680"/>
                    <a:pt x="2833" y="1580"/>
                    <a:pt x="3033" y="1379"/>
                  </a:cubicBezTo>
                  <a:cubicBezTo>
                    <a:pt x="3234" y="1153"/>
                    <a:pt x="3134" y="953"/>
                    <a:pt x="3033" y="752"/>
                  </a:cubicBezTo>
                  <a:cubicBezTo>
                    <a:pt x="2708" y="427"/>
                    <a:pt x="2407" y="427"/>
                    <a:pt x="1981" y="326"/>
                  </a:cubicBezTo>
                  <a:cubicBezTo>
                    <a:pt x="1580" y="226"/>
                    <a:pt x="1154" y="126"/>
                    <a:pt x="72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3" name="Google Shape;13417;p72">
              <a:extLst>
                <a:ext uri="{FF2B5EF4-FFF2-40B4-BE49-F238E27FC236}">
                  <a16:creationId xmlns:a16="http://schemas.microsoft.com/office/drawing/2014/main" id="{A4E9ED0F-47CC-4CA2-9626-C3794F0FE45A}"/>
                </a:ext>
              </a:extLst>
            </p:cNvPr>
            <p:cNvSpPr/>
            <p:nvPr/>
          </p:nvSpPr>
          <p:spPr>
            <a:xfrm>
              <a:off x="3654900" y="2141625"/>
              <a:ext cx="78350" cy="36375"/>
            </a:xfrm>
            <a:custGeom>
              <a:avLst/>
              <a:gdLst/>
              <a:ahLst/>
              <a:cxnLst/>
              <a:rect l="l" t="t" r="r" b="b"/>
              <a:pathLst>
                <a:path w="3134" h="1455" extrusionOk="0">
                  <a:moveTo>
                    <a:pt x="753" y="1"/>
                  </a:moveTo>
                  <a:cubicBezTo>
                    <a:pt x="327" y="1"/>
                    <a:pt x="1" y="502"/>
                    <a:pt x="427" y="828"/>
                  </a:cubicBezTo>
                  <a:cubicBezTo>
                    <a:pt x="853" y="1254"/>
                    <a:pt x="1379" y="1454"/>
                    <a:pt x="2006" y="1454"/>
                  </a:cubicBezTo>
                  <a:cubicBezTo>
                    <a:pt x="2106" y="1454"/>
                    <a:pt x="2307" y="1354"/>
                    <a:pt x="2407" y="1354"/>
                  </a:cubicBezTo>
                  <a:cubicBezTo>
                    <a:pt x="3134" y="1254"/>
                    <a:pt x="2933" y="302"/>
                    <a:pt x="2307" y="302"/>
                  </a:cubicBezTo>
                  <a:lnTo>
                    <a:pt x="1780" y="302"/>
                  </a:lnTo>
                  <a:cubicBezTo>
                    <a:pt x="1580" y="302"/>
                    <a:pt x="1254" y="201"/>
                    <a:pt x="953" y="101"/>
                  </a:cubicBezTo>
                  <a:cubicBezTo>
                    <a:pt x="953" y="1"/>
                    <a:pt x="853" y="1"/>
                    <a:pt x="75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4" name="Google Shape;13418;p72">
              <a:extLst>
                <a:ext uri="{FF2B5EF4-FFF2-40B4-BE49-F238E27FC236}">
                  <a16:creationId xmlns:a16="http://schemas.microsoft.com/office/drawing/2014/main" id="{72AD9A18-CDE4-41F7-89EB-2990C06FEEF8}"/>
                </a:ext>
              </a:extLst>
            </p:cNvPr>
            <p:cNvSpPr/>
            <p:nvPr/>
          </p:nvSpPr>
          <p:spPr>
            <a:xfrm>
              <a:off x="2605400" y="2075850"/>
              <a:ext cx="68325" cy="36975"/>
            </a:xfrm>
            <a:custGeom>
              <a:avLst/>
              <a:gdLst/>
              <a:ahLst/>
              <a:cxnLst/>
              <a:rect l="l" t="t" r="r" b="b"/>
              <a:pathLst>
                <a:path w="2733" h="1479" extrusionOk="0">
                  <a:moveTo>
                    <a:pt x="1580" y="0"/>
                  </a:moveTo>
                  <a:cubicBezTo>
                    <a:pt x="1254" y="326"/>
                    <a:pt x="953" y="526"/>
                    <a:pt x="527" y="627"/>
                  </a:cubicBezTo>
                  <a:cubicBezTo>
                    <a:pt x="1" y="852"/>
                    <a:pt x="226" y="1479"/>
                    <a:pt x="627" y="1479"/>
                  </a:cubicBezTo>
                  <a:lnTo>
                    <a:pt x="753" y="1479"/>
                  </a:lnTo>
                  <a:cubicBezTo>
                    <a:pt x="1254" y="1379"/>
                    <a:pt x="1680" y="1253"/>
                    <a:pt x="2206" y="1053"/>
                  </a:cubicBezTo>
                  <a:cubicBezTo>
                    <a:pt x="2733" y="752"/>
                    <a:pt x="2307" y="0"/>
                    <a:pt x="188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5" name="Google Shape;13419;p72">
              <a:extLst>
                <a:ext uri="{FF2B5EF4-FFF2-40B4-BE49-F238E27FC236}">
                  <a16:creationId xmlns:a16="http://schemas.microsoft.com/office/drawing/2014/main" id="{6F5EEF38-8FB0-4F30-8172-D2D6AB983568}"/>
                </a:ext>
              </a:extLst>
            </p:cNvPr>
            <p:cNvSpPr/>
            <p:nvPr/>
          </p:nvSpPr>
          <p:spPr>
            <a:xfrm>
              <a:off x="2571575" y="2060175"/>
              <a:ext cx="47025" cy="23825"/>
            </a:xfrm>
            <a:custGeom>
              <a:avLst/>
              <a:gdLst/>
              <a:ahLst/>
              <a:cxnLst/>
              <a:rect l="l" t="t" r="r" b="b"/>
              <a:pathLst>
                <a:path w="1881" h="953" extrusionOk="0">
                  <a:moveTo>
                    <a:pt x="1354" y="1"/>
                  </a:moveTo>
                  <a:cubicBezTo>
                    <a:pt x="1354" y="1"/>
                    <a:pt x="1254" y="1"/>
                    <a:pt x="1254" y="126"/>
                  </a:cubicBezTo>
                  <a:cubicBezTo>
                    <a:pt x="1053" y="126"/>
                    <a:pt x="853" y="226"/>
                    <a:pt x="627" y="226"/>
                  </a:cubicBezTo>
                  <a:cubicBezTo>
                    <a:pt x="527" y="326"/>
                    <a:pt x="426" y="326"/>
                    <a:pt x="326" y="326"/>
                  </a:cubicBezTo>
                  <a:cubicBezTo>
                    <a:pt x="226" y="427"/>
                    <a:pt x="226" y="527"/>
                    <a:pt x="101" y="527"/>
                  </a:cubicBezTo>
                  <a:cubicBezTo>
                    <a:pt x="0" y="527"/>
                    <a:pt x="0" y="752"/>
                    <a:pt x="101" y="752"/>
                  </a:cubicBezTo>
                  <a:cubicBezTo>
                    <a:pt x="226" y="752"/>
                    <a:pt x="226" y="853"/>
                    <a:pt x="326" y="853"/>
                  </a:cubicBezTo>
                  <a:cubicBezTo>
                    <a:pt x="426" y="953"/>
                    <a:pt x="527" y="953"/>
                    <a:pt x="627" y="953"/>
                  </a:cubicBezTo>
                  <a:lnTo>
                    <a:pt x="727" y="953"/>
                  </a:lnTo>
                  <a:cubicBezTo>
                    <a:pt x="1053" y="953"/>
                    <a:pt x="1254" y="853"/>
                    <a:pt x="1579" y="752"/>
                  </a:cubicBezTo>
                  <a:cubicBezTo>
                    <a:pt x="1880" y="527"/>
                    <a:pt x="1680" y="1"/>
                    <a:pt x="13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6" name="Google Shape;13420;p72">
              <a:extLst>
                <a:ext uri="{FF2B5EF4-FFF2-40B4-BE49-F238E27FC236}">
                  <a16:creationId xmlns:a16="http://schemas.microsoft.com/office/drawing/2014/main" id="{05F6AA74-2FEB-46D6-90C2-82A4A39492F7}"/>
                </a:ext>
              </a:extLst>
            </p:cNvPr>
            <p:cNvSpPr/>
            <p:nvPr/>
          </p:nvSpPr>
          <p:spPr>
            <a:xfrm>
              <a:off x="2827850" y="2112800"/>
              <a:ext cx="54525" cy="47025"/>
            </a:xfrm>
            <a:custGeom>
              <a:avLst/>
              <a:gdLst/>
              <a:ahLst/>
              <a:cxnLst/>
              <a:rect l="l" t="t" r="r" b="b"/>
              <a:pathLst>
                <a:path w="2181" h="1881" extrusionOk="0">
                  <a:moveTo>
                    <a:pt x="1554" y="1"/>
                  </a:moveTo>
                  <a:cubicBezTo>
                    <a:pt x="1454" y="1"/>
                    <a:pt x="1353" y="101"/>
                    <a:pt x="1253" y="201"/>
                  </a:cubicBezTo>
                  <a:cubicBezTo>
                    <a:pt x="1128" y="201"/>
                    <a:pt x="1028" y="402"/>
                    <a:pt x="927" y="402"/>
                  </a:cubicBezTo>
                  <a:cubicBezTo>
                    <a:pt x="727" y="527"/>
                    <a:pt x="627" y="627"/>
                    <a:pt x="401" y="728"/>
                  </a:cubicBezTo>
                  <a:cubicBezTo>
                    <a:pt x="201" y="928"/>
                    <a:pt x="0" y="1254"/>
                    <a:pt x="201" y="1555"/>
                  </a:cubicBezTo>
                  <a:cubicBezTo>
                    <a:pt x="301" y="1780"/>
                    <a:pt x="501" y="1881"/>
                    <a:pt x="727" y="1881"/>
                  </a:cubicBezTo>
                  <a:cubicBezTo>
                    <a:pt x="827" y="1881"/>
                    <a:pt x="927" y="1881"/>
                    <a:pt x="1028" y="1780"/>
                  </a:cubicBezTo>
                  <a:cubicBezTo>
                    <a:pt x="1454" y="1455"/>
                    <a:pt x="1880" y="1154"/>
                    <a:pt x="2080" y="627"/>
                  </a:cubicBezTo>
                  <a:cubicBezTo>
                    <a:pt x="2181" y="402"/>
                    <a:pt x="1980" y="201"/>
                    <a:pt x="1880" y="101"/>
                  </a:cubicBezTo>
                  <a:cubicBezTo>
                    <a:pt x="1754" y="1"/>
                    <a:pt x="1654" y="1"/>
                    <a:pt x="15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7" name="Google Shape;13421;p72">
              <a:extLst>
                <a:ext uri="{FF2B5EF4-FFF2-40B4-BE49-F238E27FC236}">
                  <a16:creationId xmlns:a16="http://schemas.microsoft.com/office/drawing/2014/main" id="{318DC839-99BC-4F48-8534-7BAD2411B775}"/>
                </a:ext>
              </a:extLst>
            </p:cNvPr>
            <p:cNvSpPr/>
            <p:nvPr/>
          </p:nvSpPr>
          <p:spPr>
            <a:xfrm>
              <a:off x="2861675" y="2130975"/>
              <a:ext cx="47025" cy="42000"/>
            </a:xfrm>
            <a:custGeom>
              <a:avLst/>
              <a:gdLst/>
              <a:ahLst/>
              <a:cxnLst/>
              <a:rect l="l" t="t" r="r" b="b"/>
              <a:pathLst>
                <a:path w="1881" h="1680" extrusionOk="0">
                  <a:moveTo>
                    <a:pt x="1354" y="1"/>
                  </a:moveTo>
                  <a:cubicBezTo>
                    <a:pt x="1254" y="1"/>
                    <a:pt x="1028" y="1"/>
                    <a:pt x="928" y="201"/>
                  </a:cubicBezTo>
                  <a:cubicBezTo>
                    <a:pt x="828" y="427"/>
                    <a:pt x="627" y="527"/>
                    <a:pt x="401" y="728"/>
                  </a:cubicBezTo>
                  <a:cubicBezTo>
                    <a:pt x="101" y="828"/>
                    <a:pt x="0" y="1154"/>
                    <a:pt x="201" y="1354"/>
                  </a:cubicBezTo>
                  <a:cubicBezTo>
                    <a:pt x="301" y="1555"/>
                    <a:pt x="401" y="1680"/>
                    <a:pt x="627" y="1680"/>
                  </a:cubicBezTo>
                  <a:cubicBezTo>
                    <a:pt x="727" y="1680"/>
                    <a:pt x="828" y="1680"/>
                    <a:pt x="828" y="1555"/>
                  </a:cubicBezTo>
                  <a:cubicBezTo>
                    <a:pt x="1254" y="1354"/>
                    <a:pt x="1454" y="1053"/>
                    <a:pt x="1780" y="627"/>
                  </a:cubicBezTo>
                  <a:cubicBezTo>
                    <a:pt x="1880" y="427"/>
                    <a:pt x="1780" y="101"/>
                    <a:pt x="155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8" name="Google Shape;13422;p72">
              <a:extLst>
                <a:ext uri="{FF2B5EF4-FFF2-40B4-BE49-F238E27FC236}">
                  <a16:creationId xmlns:a16="http://schemas.microsoft.com/office/drawing/2014/main" id="{5DBE0020-9246-4124-AD55-7EE0FE582E59}"/>
                </a:ext>
              </a:extLst>
            </p:cNvPr>
            <p:cNvSpPr/>
            <p:nvPr/>
          </p:nvSpPr>
          <p:spPr>
            <a:xfrm>
              <a:off x="3177475" y="838375"/>
              <a:ext cx="52025" cy="44500"/>
            </a:xfrm>
            <a:custGeom>
              <a:avLst/>
              <a:gdLst/>
              <a:ahLst/>
              <a:cxnLst/>
              <a:rect l="l" t="t" r="r" b="b"/>
              <a:pathLst>
                <a:path w="2081" h="1780" extrusionOk="0">
                  <a:moveTo>
                    <a:pt x="1679" y="0"/>
                  </a:moveTo>
                  <a:cubicBezTo>
                    <a:pt x="1554" y="0"/>
                    <a:pt x="1454" y="0"/>
                    <a:pt x="1454" y="125"/>
                  </a:cubicBezTo>
                  <a:cubicBezTo>
                    <a:pt x="1253" y="226"/>
                    <a:pt x="1153" y="426"/>
                    <a:pt x="927" y="627"/>
                  </a:cubicBezTo>
                  <a:cubicBezTo>
                    <a:pt x="727" y="752"/>
                    <a:pt x="526" y="953"/>
                    <a:pt x="301" y="1053"/>
                  </a:cubicBezTo>
                  <a:cubicBezTo>
                    <a:pt x="0" y="1253"/>
                    <a:pt x="301" y="1780"/>
                    <a:pt x="627" y="1780"/>
                  </a:cubicBezTo>
                  <a:lnTo>
                    <a:pt x="727" y="1780"/>
                  </a:lnTo>
                  <a:cubicBezTo>
                    <a:pt x="1053" y="1679"/>
                    <a:pt x="1354" y="1479"/>
                    <a:pt x="1554" y="1253"/>
                  </a:cubicBezTo>
                  <a:cubicBezTo>
                    <a:pt x="1780" y="953"/>
                    <a:pt x="1980" y="627"/>
                    <a:pt x="1980" y="326"/>
                  </a:cubicBezTo>
                  <a:cubicBezTo>
                    <a:pt x="2080" y="125"/>
                    <a:pt x="1880" y="0"/>
                    <a:pt x="167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79" name="Google Shape;13423;p72">
              <a:extLst>
                <a:ext uri="{FF2B5EF4-FFF2-40B4-BE49-F238E27FC236}">
                  <a16:creationId xmlns:a16="http://schemas.microsoft.com/office/drawing/2014/main" id="{7870C7DC-0792-4A0B-9CA2-C01F8A56BB5C}"/>
                </a:ext>
              </a:extLst>
            </p:cNvPr>
            <p:cNvSpPr/>
            <p:nvPr/>
          </p:nvSpPr>
          <p:spPr>
            <a:xfrm>
              <a:off x="3221950" y="849025"/>
              <a:ext cx="28850" cy="60175"/>
            </a:xfrm>
            <a:custGeom>
              <a:avLst/>
              <a:gdLst/>
              <a:ahLst/>
              <a:cxnLst/>
              <a:rect l="l" t="t" r="r" b="b"/>
              <a:pathLst>
                <a:path w="1154" h="2407" extrusionOk="0">
                  <a:moveTo>
                    <a:pt x="627" y="0"/>
                  </a:moveTo>
                  <a:cubicBezTo>
                    <a:pt x="402" y="0"/>
                    <a:pt x="301" y="100"/>
                    <a:pt x="301" y="326"/>
                  </a:cubicBezTo>
                  <a:cubicBezTo>
                    <a:pt x="201" y="527"/>
                    <a:pt x="201" y="827"/>
                    <a:pt x="201" y="1053"/>
                  </a:cubicBezTo>
                  <a:cubicBezTo>
                    <a:pt x="101" y="1354"/>
                    <a:pt x="1" y="1679"/>
                    <a:pt x="101" y="1980"/>
                  </a:cubicBezTo>
                  <a:cubicBezTo>
                    <a:pt x="101" y="2206"/>
                    <a:pt x="301" y="2406"/>
                    <a:pt x="627" y="2406"/>
                  </a:cubicBezTo>
                  <a:cubicBezTo>
                    <a:pt x="727" y="2406"/>
                    <a:pt x="828" y="2406"/>
                    <a:pt x="928" y="2206"/>
                  </a:cubicBezTo>
                  <a:cubicBezTo>
                    <a:pt x="1153" y="1679"/>
                    <a:pt x="1028" y="953"/>
                    <a:pt x="928" y="326"/>
                  </a:cubicBezTo>
                  <a:cubicBezTo>
                    <a:pt x="928" y="100"/>
                    <a:pt x="828" y="0"/>
                    <a:pt x="6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0" name="Google Shape;13424;p72">
              <a:extLst>
                <a:ext uri="{FF2B5EF4-FFF2-40B4-BE49-F238E27FC236}">
                  <a16:creationId xmlns:a16="http://schemas.microsoft.com/office/drawing/2014/main" id="{0E2518FE-47E9-453F-A051-01CD91A139D4}"/>
                </a:ext>
              </a:extLst>
            </p:cNvPr>
            <p:cNvSpPr/>
            <p:nvPr/>
          </p:nvSpPr>
          <p:spPr>
            <a:xfrm>
              <a:off x="3263300" y="835850"/>
              <a:ext cx="28850" cy="52675"/>
            </a:xfrm>
            <a:custGeom>
              <a:avLst/>
              <a:gdLst/>
              <a:ahLst/>
              <a:cxnLst/>
              <a:rect l="l" t="t" r="r" b="b"/>
              <a:pathLst>
                <a:path w="1154" h="2107" extrusionOk="0">
                  <a:moveTo>
                    <a:pt x="327" y="1"/>
                  </a:moveTo>
                  <a:cubicBezTo>
                    <a:pt x="226" y="1"/>
                    <a:pt x="126" y="101"/>
                    <a:pt x="1" y="327"/>
                  </a:cubicBezTo>
                  <a:cubicBezTo>
                    <a:pt x="1" y="853"/>
                    <a:pt x="126" y="1354"/>
                    <a:pt x="226" y="1780"/>
                  </a:cubicBezTo>
                  <a:cubicBezTo>
                    <a:pt x="226" y="1981"/>
                    <a:pt x="427" y="2106"/>
                    <a:pt x="627" y="2106"/>
                  </a:cubicBezTo>
                  <a:cubicBezTo>
                    <a:pt x="853" y="2106"/>
                    <a:pt x="1154" y="1881"/>
                    <a:pt x="1053" y="1580"/>
                  </a:cubicBezTo>
                  <a:cubicBezTo>
                    <a:pt x="953" y="1154"/>
                    <a:pt x="627" y="728"/>
                    <a:pt x="627" y="226"/>
                  </a:cubicBezTo>
                  <a:cubicBezTo>
                    <a:pt x="527" y="101"/>
                    <a:pt x="427" y="1"/>
                    <a:pt x="32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1" name="Google Shape;13425;p72">
              <a:extLst>
                <a:ext uri="{FF2B5EF4-FFF2-40B4-BE49-F238E27FC236}">
                  <a16:creationId xmlns:a16="http://schemas.microsoft.com/office/drawing/2014/main" id="{3D526A80-7D2C-40AF-ABE0-E5D62A4CF59E}"/>
                </a:ext>
              </a:extLst>
            </p:cNvPr>
            <p:cNvSpPr/>
            <p:nvPr/>
          </p:nvSpPr>
          <p:spPr>
            <a:xfrm>
              <a:off x="2874825" y="1243125"/>
              <a:ext cx="43900" cy="42000"/>
            </a:xfrm>
            <a:custGeom>
              <a:avLst/>
              <a:gdLst/>
              <a:ahLst/>
              <a:cxnLst/>
              <a:rect l="l" t="t" r="r" b="b"/>
              <a:pathLst>
                <a:path w="1756" h="1680" extrusionOk="0">
                  <a:moveTo>
                    <a:pt x="1555" y="1"/>
                  </a:moveTo>
                  <a:cubicBezTo>
                    <a:pt x="1354" y="327"/>
                    <a:pt x="1129" y="527"/>
                    <a:pt x="928" y="627"/>
                  </a:cubicBezTo>
                  <a:cubicBezTo>
                    <a:pt x="728" y="853"/>
                    <a:pt x="302" y="728"/>
                    <a:pt x="101" y="953"/>
                  </a:cubicBezTo>
                  <a:cubicBezTo>
                    <a:pt x="1" y="1154"/>
                    <a:pt x="1" y="1479"/>
                    <a:pt x="201" y="1580"/>
                  </a:cubicBezTo>
                  <a:cubicBezTo>
                    <a:pt x="302" y="1680"/>
                    <a:pt x="402" y="1680"/>
                    <a:pt x="502" y="1680"/>
                  </a:cubicBezTo>
                  <a:cubicBezTo>
                    <a:pt x="828" y="1680"/>
                    <a:pt x="1129" y="1354"/>
                    <a:pt x="1354" y="1154"/>
                  </a:cubicBezTo>
                  <a:cubicBezTo>
                    <a:pt x="1555" y="853"/>
                    <a:pt x="1755" y="527"/>
                    <a:pt x="1755" y="101"/>
                  </a:cubicBezTo>
                  <a:cubicBezTo>
                    <a:pt x="1755" y="1"/>
                    <a:pt x="1755" y="1"/>
                    <a:pt x="165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2" name="Google Shape;13426;p72">
              <a:extLst>
                <a:ext uri="{FF2B5EF4-FFF2-40B4-BE49-F238E27FC236}">
                  <a16:creationId xmlns:a16="http://schemas.microsoft.com/office/drawing/2014/main" id="{C988D208-58ED-49C8-BBF0-779C09C05C9D}"/>
                </a:ext>
              </a:extLst>
            </p:cNvPr>
            <p:cNvSpPr/>
            <p:nvPr/>
          </p:nvSpPr>
          <p:spPr>
            <a:xfrm>
              <a:off x="2898025" y="1253775"/>
              <a:ext cx="49525" cy="47025"/>
            </a:xfrm>
            <a:custGeom>
              <a:avLst/>
              <a:gdLst/>
              <a:ahLst/>
              <a:cxnLst/>
              <a:rect l="l" t="t" r="r" b="b"/>
              <a:pathLst>
                <a:path w="1981" h="1881" extrusionOk="0">
                  <a:moveTo>
                    <a:pt x="1679" y="1"/>
                  </a:moveTo>
                  <a:cubicBezTo>
                    <a:pt x="1579" y="1"/>
                    <a:pt x="1454" y="101"/>
                    <a:pt x="1354" y="201"/>
                  </a:cubicBezTo>
                  <a:cubicBezTo>
                    <a:pt x="1253" y="728"/>
                    <a:pt x="827" y="928"/>
                    <a:pt x="426" y="1053"/>
                  </a:cubicBezTo>
                  <a:cubicBezTo>
                    <a:pt x="201" y="1053"/>
                    <a:pt x="0" y="1354"/>
                    <a:pt x="100" y="1555"/>
                  </a:cubicBezTo>
                  <a:cubicBezTo>
                    <a:pt x="100" y="1780"/>
                    <a:pt x="326" y="1880"/>
                    <a:pt x="526" y="1880"/>
                  </a:cubicBezTo>
                  <a:lnTo>
                    <a:pt x="627" y="1880"/>
                  </a:lnTo>
                  <a:cubicBezTo>
                    <a:pt x="1454" y="1780"/>
                    <a:pt x="1880" y="1053"/>
                    <a:pt x="1980" y="302"/>
                  </a:cubicBezTo>
                  <a:cubicBezTo>
                    <a:pt x="1980" y="101"/>
                    <a:pt x="1780" y="1"/>
                    <a:pt x="167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3" name="Google Shape;13427;p72">
              <a:extLst>
                <a:ext uri="{FF2B5EF4-FFF2-40B4-BE49-F238E27FC236}">
                  <a16:creationId xmlns:a16="http://schemas.microsoft.com/office/drawing/2014/main" id="{95B0F5C4-83F3-43F5-A049-1A77EA82A2CA}"/>
                </a:ext>
              </a:extLst>
            </p:cNvPr>
            <p:cNvSpPr/>
            <p:nvPr/>
          </p:nvSpPr>
          <p:spPr>
            <a:xfrm>
              <a:off x="3334100" y="1295750"/>
              <a:ext cx="44525" cy="57050"/>
            </a:xfrm>
            <a:custGeom>
              <a:avLst/>
              <a:gdLst/>
              <a:ahLst/>
              <a:cxnLst/>
              <a:rect l="l" t="t" r="r" b="b"/>
              <a:pathLst>
                <a:path w="1781" h="2282" extrusionOk="0">
                  <a:moveTo>
                    <a:pt x="201" y="1"/>
                  </a:moveTo>
                  <a:cubicBezTo>
                    <a:pt x="101" y="1"/>
                    <a:pt x="101" y="101"/>
                    <a:pt x="1" y="201"/>
                  </a:cubicBezTo>
                  <a:cubicBezTo>
                    <a:pt x="1" y="502"/>
                    <a:pt x="1" y="728"/>
                    <a:pt x="101" y="1029"/>
                  </a:cubicBezTo>
                  <a:cubicBezTo>
                    <a:pt x="201" y="1455"/>
                    <a:pt x="427" y="1881"/>
                    <a:pt x="627" y="2081"/>
                  </a:cubicBezTo>
                  <a:cubicBezTo>
                    <a:pt x="828" y="2181"/>
                    <a:pt x="928" y="2282"/>
                    <a:pt x="1053" y="2282"/>
                  </a:cubicBezTo>
                  <a:cubicBezTo>
                    <a:pt x="1454" y="2282"/>
                    <a:pt x="1780" y="1755"/>
                    <a:pt x="1454" y="1455"/>
                  </a:cubicBezTo>
                  <a:cubicBezTo>
                    <a:pt x="1254" y="1254"/>
                    <a:pt x="1053" y="1029"/>
                    <a:pt x="828" y="828"/>
                  </a:cubicBezTo>
                  <a:cubicBezTo>
                    <a:pt x="728" y="628"/>
                    <a:pt x="627" y="502"/>
                    <a:pt x="627" y="402"/>
                  </a:cubicBezTo>
                  <a:cubicBezTo>
                    <a:pt x="527" y="302"/>
                    <a:pt x="427" y="201"/>
                    <a:pt x="302" y="101"/>
                  </a:cubicBezTo>
                  <a:lnTo>
                    <a:pt x="201"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4" name="Google Shape;13428;p72">
              <a:extLst>
                <a:ext uri="{FF2B5EF4-FFF2-40B4-BE49-F238E27FC236}">
                  <a16:creationId xmlns:a16="http://schemas.microsoft.com/office/drawing/2014/main" id="{85BDB280-A2E2-4A61-B698-D5A693E6A0CB}"/>
                </a:ext>
              </a:extLst>
            </p:cNvPr>
            <p:cNvSpPr/>
            <p:nvPr/>
          </p:nvSpPr>
          <p:spPr>
            <a:xfrm>
              <a:off x="3367950" y="1295750"/>
              <a:ext cx="36350" cy="47025"/>
            </a:xfrm>
            <a:custGeom>
              <a:avLst/>
              <a:gdLst/>
              <a:ahLst/>
              <a:cxnLst/>
              <a:rect l="l" t="t" r="r" b="b"/>
              <a:pathLst>
                <a:path w="1454" h="1881" extrusionOk="0">
                  <a:moveTo>
                    <a:pt x="100" y="1"/>
                  </a:moveTo>
                  <a:cubicBezTo>
                    <a:pt x="0" y="1"/>
                    <a:pt x="0" y="101"/>
                    <a:pt x="0" y="101"/>
                  </a:cubicBezTo>
                  <a:cubicBezTo>
                    <a:pt x="201" y="728"/>
                    <a:pt x="326" y="1455"/>
                    <a:pt x="827" y="1881"/>
                  </a:cubicBezTo>
                  <a:lnTo>
                    <a:pt x="1053" y="1881"/>
                  </a:lnTo>
                  <a:cubicBezTo>
                    <a:pt x="1253" y="1881"/>
                    <a:pt x="1454" y="1655"/>
                    <a:pt x="1354" y="1354"/>
                  </a:cubicBezTo>
                  <a:cubicBezTo>
                    <a:pt x="1053" y="928"/>
                    <a:pt x="527" y="628"/>
                    <a:pt x="2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5" name="Google Shape;13429;p72">
              <a:extLst>
                <a:ext uri="{FF2B5EF4-FFF2-40B4-BE49-F238E27FC236}">
                  <a16:creationId xmlns:a16="http://schemas.microsoft.com/office/drawing/2014/main" id="{D25C9E90-E676-44E3-894D-9CCE1BD82DEC}"/>
                </a:ext>
              </a:extLst>
            </p:cNvPr>
            <p:cNvSpPr/>
            <p:nvPr/>
          </p:nvSpPr>
          <p:spPr>
            <a:xfrm>
              <a:off x="3344750" y="1253775"/>
              <a:ext cx="25725" cy="31350"/>
            </a:xfrm>
            <a:custGeom>
              <a:avLst/>
              <a:gdLst/>
              <a:ahLst/>
              <a:cxnLst/>
              <a:rect l="l" t="t" r="r" b="b"/>
              <a:pathLst>
                <a:path w="1029" h="1254" extrusionOk="0">
                  <a:moveTo>
                    <a:pt x="302" y="1"/>
                  </a:moveTo>
                  <a:cubicBezTo>
                    <a:pt x="201" y="1"/>
                    <a:pt x="101" y="1"/>
                    <a:pt x="101" y="101"/>
                  </a:cubicBezTo>
                  <a:cubicBezTo>
                    <a:pt x="1" y="527"/>
                    <a:pt x="1" y="828"/>
                    <a:pt x="201" y="1154"/>
                  </a:cubicBezTo>
                  <a:cubicBezTo>
                    <a:pt x="302" y="1254"/>
                    <a:pt x="402" y="1254"/>
                    <a:pt x="502" y="1254"/>
                  </a:cubicBezTo>
                  <a:cubicBezTo>
                    <a:pt x="828" y="1254"/>
                    <a:pt x="1028" y="828"/>
                    <a:pt x="828" y="527"/>
                  </a:cubicBezTo>
                  <a:cubicBezTo>
                    <a:pt x="728" y="527"/>
                    <a:pt x="627" y="302"/>
                    <a:pt x="502" y="101"/>
                  </a:cubicBezTo>
                  <a:cubicBezTo>
                    <a:pt x="502" y="1"/>
                    <a:pt x="402" y="1"/>
                    <a:pt x="30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6" name="Google Shape;13430;p72">
              <a:extLst>
                <a:ext uri="{FF2B5EF4-FFF2-40B4-BE49-F238E27FC236}">
                  <a16:creationId xmlns:a16="http://schemas.microsoft.com/office/drawing/2014/main" id="{E11007E1-8398-4DD5-97DE-4E4F38DD38AE}"/>
                </a:ext>
              </a:extLst>
            </p:cNvPr>
            <p:cNvSpPr/>
            <p:nvPr/>
          </p:nvSpPr>
          <p:spPr>
            <a:xfrm>
              <a:off x="3616075" y="1245625"/>
              <a:ext cx="52025" cy="44525"/>
            </a:xfrm>
            <a:custGeom>
              <a:avLst/>
              <a:gdLst/>
              <a:ahLst/>
              <a:cxnLst/>
              <a:rect l="l" t="t" r="r" b="b"/>
              <a:pathLst>
                <a:path w="2081" h="1781" extrusionOk="0">
                  <a:moveTo>
                    <a:pt x="301" y="1"/>
                  </a:moveTo>
                  <a:cubicBezTo>
                    <a:pt x="201" y="1"/>
                    <a:pt x="0" y="227"/>
                    <a:pt x="100" y="427"/>
                  </a:cubicBezTo>
                  <a:cubicBezTo>
                    <a:pt x="201" y="853"/>
                    <a:pt x="526" y="1154"/>
                    <a:pt x="827" y="1379"/>
                  </a:cubicBezTo>
                  <a:cubicBezTo>
                    <a:pt x="1053" y="1580"/>
                    <a:pt x="1353" y="1780"/>
                    <a:pt x="1554" y="1780"/>
                  </a:cubicBezTo>
                  <a:cubicBezTo>
                    <a:pt x="1679" y="1780"/>
                    <a:pt x="1880" y="1780"/>
                    <a:pt x="1980" y="1680"/>
                  </a:cubicBezTo>
                  <a:cubicBezTo>
                    <a:pt x="1980" y="1580"/>
                    <a:pt x="2080" y="1480"/>
                    <a:pt x="1980" y="1379"/>
                  </a:cubicBezTo>
                  <a:cubicBezTo>
                    <a:pt x="1980" y="1054"/>
                    <a:pt x="1554" y="953"/>
                    <a:pt x="1253" y="853"/>
                  </a:cubicBezTo>
                  <a:cubicBezTo>
                    <a:pt x="927" y="628"/>
                    <a:pt x="727" y="427"/>
                    <a:pt x="526" y="126"/>
                  </a:cubicBezTo>
                  <a:cubicBezTo>
                    <a:pt x="426" y="126"/>
                    <a:pt x="426" y="1"/>
                    <a:pt x="30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7" name="Google Shape;13431;p72">
              <a:extLst>
                <a:ext uri="{FF2B5EF4-FFF2-40B4-BE49-F238E27FC236}">
                  <a16:creationId xmlns:a16="http://schemas.microsoft.com/office/drawing/2014/main" id="{96039BC8-42E5-4145-8C58-4083EB38EC25}"/>
                </a:ext>
              </a:extLst>
            </p:cNvPr>
            <p:cNvSpPr/>
            <p:nvPr/>
          </p:nvSpPr>
          <p:spPr>
            <a:xfrm>
              <a:off x="3681225" y="1258800"/>
              <a:ext cx="31350" cy="18200"/>
            </a:xfrm>
            <a:custGeom>
              <a:avLst/>
              <a:gdLst/>
              <a:ahLst/>
              <a:cxnLst/>
              <a:rect l="l" t="t" r="r" b="b"/>
              <a:pathLst>
                <a:path w="1254" h="728" extrusionOk="0">
                  <a:moveTo>
                    <a:pt x="101" y="0"/>
                  </a:moveTo>
                  <a:cubicBezTo>
                    <a:pt x="1" y="0"/>
                    <a:pt x="1" y="101"/>
                    <a:pt x="1" y="226"/>
                  </a:cubicBezTo>
                  <a:cubicBezTo>
                    <a:pt x="201" y="326"/>
                    <a:pt x="326" y="426"/>
                    <a:pt x="527" y="527"/>
                  </a:cubicBezTo>
                  <a:cubicBezTo>
                    <a:pt x="627" y="627"/>
                    <a:pt x="828" y="727"/>
                    <a:pt x="953" y="727"/>
                  </a:cubicBezTo>
                  <a:lnTo>
                    <a:pt x="1153" y="727"/>
                  </a:lnTo>
                  <a:cubicBezTo>
                    <a:pt x="1153" y="727"/>
                    <a:pt x="1254" y="627"/>
                    <a:pt x="1254" y="527"/>
                  </a:cubicBezTo>
                  <a:cubicBezTo>
                    <a:pt x="1254" y="226"/>
                    <a:pt x="1053" y="101"/>
                    <a:pt x="727" y="101"/>
                  </a:cubicBezTo>
                  <a:cubicBezTo>
                    <a:pt x="627" y="0"/>
                    <a:pt x="427" y="0"/>
                    <a:pt x="20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8" name="Google Shape;13432;p72">
              <a:extLst>
                <a:ext uri="{FF2B5EF4-FFF2-40B4-BE49-F238E27FC236}">
                  <a16:creationId xmlns:a16="http://schemas.microsoft.com/office/drawing/2014/main" id="{196FA38A-0FF8-401D-957E-5675583EAF8B}"/>
                </a:ext>
              </a:extLst>
            </p:cNvPr>
            <p:cNvSpPr/>
            <p:nvPr/>
          </p:nvSpPr>
          <p:spPr>
            <a:xfrm>
              <a:off x="3618575" y="1209300"/>
              <a:ext cx="47025" cy="47025"/>
            </a:xfrm>
            <a:custGeom>
              <a:avLst/>
              <a:gdLst/>
              <a:ahLst/>
              <a:cxnLst/>
              <a:rect l="l" t="t" r="r" b="b"/>
              <a:pathLst>
                <a:path w="1881" h="1881" extrusionOk="0">
                  <a:moveTo>
                    <a:pt x="527" y="0"/>
                  </a:moveTo>
                  <a:cubicBezTo>
                    <a:pt x="326" y="0"/>
                    <a:pt x="0" y="201"/>
                    <a:pt x="101" y="527"/>
                  </a:cubicBezTo>
                  <a:cubicBezTo>
                    <a:pt x="201" y="827"/>
                    <a:pt x="426" y="1153"/>
                    <a:pt x="627" y="1454"/>
                  </a:cubicBezTo>
                  <a:cubicBezTo>
                    <a:pt x="827" y="1680"/>
                    <a:pt x="1153" y="1880"/>
                    <a:pt x="1454" y="1880"/>
                  </a:cubicBezTo>
                  <a:cubicBezTo>
                    <a:pt x="1579" y="1880"/>
                    <a:pt x="1680" y="1780"/>
                    <a:pt x="1780" y="1780"/>
                  </a:cubicBezTo>
                  <a:cubicBezTo>
                    <a:pt x="1880" y="1680"/>
                    <a:pt x="1880" y="1579"/>
                    <a:pt x="1880" y="1354"/>
                  </a:cubicBezTo>
                  <a:cubicBezTo>
                    <a:pt x="1780" y="1053"/>
                    <a:pt x="1454" y="953"/>
                    <a:pt x="1253" y="727"/>
                  </a:cubicBezTo>
                  <a:lnTo>
                    <a:pt x="1053" y="527"/>
                  </a:lnTo>
                  <a:cubicBezTo>
                    <a:pt x="1053" y="426"/>
                    <a:pt x="953" y="326"/>
                    <a:pt x="953" y="201"/>
                  </a:cubicBezTo>
                  <a:cubicBezTo>
                    <a:pt x="827" y="101"/>
                    <a:pt x="727" y="0"/>
                    <a:pt x="52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89" name="Google Shape;13433;p72">
              <a:extLst>
                <a:ext uri="{FF2B5EF4-FFF2-40B4-BE49-F238E27FC236}">
                  <a16:creationId xmlns:a16="http://schemas.microsoft.com/office/drawing/2014/main" id="{BD59A4BF-C634-4A03-9B3E-EE45B607604B}"/>
                </a:ext>
              </a:extLst>
            </p:cNvPr>
            <p:cNvSpPr/>
            <p:nvPr/>
          </p:nvSpPr>
          <p:spPr>
            <a:xfrm>
              <a:off x="3550900" y="1305775"/>
              <a:ext cx="52025" cy="26350"/>
            </a:xfrm>
            <a:custGeom>
              <a:avLst/>
              <a:gdLst/>
              <a:ahLst/>
              <a:cxnLst/>
              <a:rect l="l" t="t" r="r" b="b"/>
              <a:pathLst>
                <a:path w="2081" h="1054" extrusionOk="0">
                  <a:moveTo>
                    <a:pt x="527" y="1"/>
                  </a:moveTo>
                  <a:cubicBezTo>
                    <a:pt x="201" y="1"/>
                    <a:pt x="1" y="427"/>
                    <a:pt x="301" y="628"/>
                  </a:cubicBezTo>
                  <a:cubicBezTo>
                    <a:pt x="727" y="728"/>
                    <a:pt x="1028" y="1054"/>
                    <a:pt x="1454" y="1054"/>
                  </a:cubicBezTo>
                  <a:lnTo>
                    <a:pt x="1554" y="1054"/>
                  </a:lnTo>
                  <a:cubicBezTo>
                    <a:pt x="1780" y="1054"/>
                    <a:pt x="2081" y="853"/>
                    <a:pt x="1880" y="527"/>
                  </a:cubicBezTo>
                  <a:cubicBezTo>
                    <a:pt x="1655" y="327"/>
                    <a:pt x="1554" y="227"/>
                    <a:pt x="1254" y="101"/>
                  </a:cubicBezTo>
                  <a:cubicBezTo>
                    <a:pt x="1028" y="101"/>
                    <a:pt x="828" y="1"/>
                    <a:pt x="62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290" name="Google Shape;13434;p72">
              <a:extLst>
                <a:ext uri="{FF2B5EF4-FFF2-40B4-BE49-F238E27FC236}">
                  <a16:creationId xmlns:a16="http://schemas.microsoft.com/office/drawing/2014/main" id="{8EFD38B0-D7BD-4839-A21A-4DF96C90BE5F}"/>
                </a:ext>
              </a:extLst>
            </p:cNvPr>
            <p:cNvSpPr/>
            <p:nvPr/>
          </p:nvSpPr>
          <p:spPr>
            <a:xfrm>
              <a:off x="3276475" y="486225"/>
              <a:ext cx="36975" cy="49525"/>
            </a:xfrm>
            <a:custGeom>
              <a:avLst/>
              <a:gdLst/>
              <a:ahLst/>
              <a:cxnLst/>
              <a:rect l="l" t="t" r="r" b="b"/>
              <a:pathLst>
                <a:path w="1479" h="1981" extrusionOk="0">
                  <a:moveTo>
                    <a:pt x="426" y="1"/>
                  </a:moveTo>
                  <a:cubicBezTo>
                    <a:pt x="326" y="1"/>
                    <a:pt x="100" y="101"/>
                    <a:pt x="100" y="201"/>
                  </a:cubicBezTo>
                  <a:cubicBezTo>
                    <a:pt x="0" y="527"/>
                    <a:pt x="100" y="828"/>
                    <a:pt x="226" y="1154"/>
                  </a:cubicBezTo>
                  <a:cubicBezTo>
                    <a:pt x="326" y="1455"/>
                    <a:pt x="326" y="1881"/>
                    <a:pt x="727" y="1981"/>
                  </a:cubicBezTo>
                  <a:lnTo>
                    <a:pt x="852" y="1981"/>
                  </a:lnTo>
                  <a:cubicBezTo>
                    <a:pt x="1053" y="1981"/>
                    <a:pt x="1253" y="1881"/>
                    <a:pt x="1253" y="1680"/>
                  </a:cubicBezTo>
                  <a:cubicBezTo>
                    <a:pt x="1479" y="1354"/>
                    <a:pt x="1153" y="1054"/>
                    <a:pt x="1053" y="828"/>
                  </a:cubicBezTo>
                  <a:cubicBezTo>
                    <a:pt x="852" y="527"/>
                    <a:pt x="852" y="201"/>
                    <a:pt x="526" y="101"/>
                  </a:cubicBezTo>
                  <a:cubicBezTo>
                    <a:pt x="526" y="1"/>
                    <a:pt x="426" y="1"/>
                    <a:pt x="4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291" name="Google Shape;13435;p72">
              <a:extLst>
                <a:ext uri="{FF2B5EF4-FFF2-40B4-BE49-F238E27FC236}">
                  <a16:creationId xmlns:a16="http://schemas.microsoft.com/office/drawing/2014/main" id="{202D7C4B-48FA-46B6-81BA-1338197E84B0}"/>
                </a:ext>
              </a:extLst>
            </p:cNvPr>
            <p:cNvSpPr/>
            <p:nvPr/>
          </p:nvSpPr>
          <p:spPr>
            <a:xfrm>
              <a:off x="2978850" y="1117825"/>
              <a:ext cx="18200" cy="15675"/>
            </a:xfrm>
            <a:custGeom>
              <a:avLst/>
              <a:gdLst/>
              <a:ahLst/>
              <a:cxnLst/>
              <a:rect l="l" t="t" r="r" b="b"/>
              <a:pathLst>
                <a:path w="728" h="627" extrusionOk="0">
                  <a:moveTo>
                    <a:pt x="326" y="0"/>
                  </a:moveTo>
                  <a:cubicBezTo>
                    <a:pt x="226" y="0"/>
                    <a:pt x="100" y="0"/>
                    <a:pt x="100" y="226"/>
                  </a:cubicBezTo>
                  <a:lnTo>
                    <a:pt x="0" y="226"/>
                  </a:lnTo>
                  <a:cubicBezTo>
                    <a:pt x="0" y="426"/>
                    <a:pt x="226" y="627"/>
                    <a:pt x="326" y="627"/>
                  </a:cubicBezTo>
                  <a:cubicBezTo>
                    <a:pt x="426" y="627"/>
                    <a:pt x="426" y="526"/>
                    <a:pt x="527" y="526"/>
                  </a:cubicBezTo>
                  <a:cubicBezTo>
                    <a:pt x="727" y="226"/>
                    <a:pt x="527" y="0"/>
                    <a:pt x="326"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292" name="Google Shape;13436;p72">
              <a:extLst>
                <a:ext uri="{FF2B5EF4-FFF2-40B4-BE49-F238E27FC236}">
                  <a16:creationId xmlns:a16="http://schemas.microsoft.com/office/drawing/2014/main" id="{1047C8D8-8E85-4E72-8D01-3CD4330B92CC}"/>
                </a:ext>
              </a:extLst>
            </p:cNvPr>
            <p:cNvSpPr/>
            <p:nvPr/>
          </p:nvSpPr>
          <p:spPr>
            <a:xfrm>
              <a:off x="3041500" y="1128475"/>
              <a:ext cx="15700" cy="10675"/>
            </a:xfrm>
            <a:custGeom>
              <a:avLst/>
              <a:gdLst/>
              <a:ahLst/>
              <a:cxnLst/>
              <a:rect l="l" t="t" r="r" b="b"/>
              <a:pathLst>
                <a:path w="628" h="427" extrusionOk="0">
                  <a:moveTo>
                    <a:pt x="326" y="0"/>
                  </a:moveTo>
                  <a:cubicBezTo>
                    <a:pt x="101" y="0"/>
                    <a:pt x="0" y="201"/>
                    <a:pt x="101" y="426"/>
                  </a:cubicBezTo>
                  <a:cubicBezTo>
                    <a:pt x="226" y="201"/>
                    <a:pt x="427" y="0"/>
                    <a:pt x="627" y="0"/>
                  </a:cubicBezTo>
                  <a:close/>
                </a:path>
              </a:pathLst>
            </a:custGeom>
            <a:solidFill>
              <a:srgbClr val="A7C785"/>
            </a:solidFill>
            <a:ln>
              <a:noFill/>
            </a:ln>
          </p:spPr>
          <p:txBody>
            <a:bodyPr spcFirstLastPara="1" wrap="square" lIns="182850" tIns="182850" rIns="182850" bIns="182850" anchor="ctr" anchorCtr="0">
              <a:noAutofit/>
            </a:bodyPr>
            <a:lstStyle/>
            <a:p>
              <a:endParaRPr sz="3600"/>
            </a:p>
          </p:txBody>
        </p:sp>
        <p:sp>
          <p:nvSpPr>
            <p:cNvPr id="293" name="Google Shape;13437;p72">
              <a:extLst>
                <a:ext uri="{FF2B5EF4-FFF2-40B4-BE49-F238E27FC236}">
                  <a16:creationId xmlns:a16="http://schemas.microsoft.com/office/drawing/2014/main" id="{F5701D72-62CB-4853-8D39-EDE5A630AB7C}"/>
                </a:ext>
              </a:extLst>
            </p:cNvPr>
            <p:cNvSpPr/>
            <p:nvPr/>
          </p:nvSpPr>
          <p:spPr>
            <a:xfrm>
              <a:off x="3044000" y="1128475"/>
              <a:ext cx="18825" cy="15675"/>
            </a:xfrm>
            <a:custGeom>
              <a:avLst/>
              <a:gdLst/>
              <a:ahLst/>
              <a:cxnLst/>
              <a:rect l="l" t="t" r="r" b="b"/>
              <a:pathLst>
                <a:path w="753" h="627" extrusionOk="0">
                  <a:moveTo>
                    <a:pt x="527" y="0"/>
                  </a:moveTo>
                  <a:cubicBezTo>
                    <a:pt x="327" y="0"/>
                    <a:pt x="126" y="201"/>
                    <a:pt x="1" y="426"/>
                  </a:cubicBezTo>
                  <a:cubicBezTo>
                    <a:pt x="1" y="527"/>
                    <a:pt x="226" y="627"/>
                    <a:pt x="327" y="627"/>
                  </a:cubicBezTo>
                  <a:lnTo>
                    <a:pt x="427" y="627"/>
                  </a:lnTo>
                  <a:cubicBezTo>
                    <a:pt x="627" y="627"/>
                    <a:pt x="753" y="426"/>
                    <a:pt x="753" y="301"/>
                  </a:cubicBezTo>
                  <a:cubicBezTo>
                    <a:pt x="753" y="201"/>
                    <a:pt x="753" y="0"/>
                    <a:pt x="627"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294" name="Google Shape;13438;p72">
              <a:extLst>
                <a:ext uri="{FF2B5EF4-FFF2-40B4-BE49-F238E27FC236}">
                  <a16:creationId xmlns:a16="http://schemas.microsoft.com/office/drawing/2014/main" id="{5D50BEAB-325D-4F25-8AD3-A6DC428F63D1}"/>
                </a:ext>
              </a:extLst>
            </p:cNvPr>
            <p:cNvSpPr/>
            <p:nvPr/>
          </p:nvSpPr>
          <p:spPr>
            <a:xfrm>
              <a:off x="3104150" y="1149150"/>
              <a:ext cx="15700" cy="18200"/>
            </a:xfrm>
            <a:custGeom>
              <a:avLst/>
              <a:gdLst/>
              <a:ahLst/>
              <a:cxnLst/>
              <a:rect l="l" t="t" r="r" b="b"/>
              <a:pathLst>
                <a:path w="628" h="728" extrusionOk="0">
                  <a:moveTo>
                    <a:pt x="427" y="0"/>
                  </a:moveTo>
                  <a:cubicBezTo>
                    <a:pt x="327" y="0"/>
                    <a:pt x="327" y="0"/>
                    <a:pt x="226" y="101"/>
                  </a:cubicBezTo>
                  <a:cubicBezTo>
                    <a:pt x="101" y="226"/>
                    <a:pt x="1" y="326"/>
                    <a:pt x="1" y="426"/>
                  </a:cubicBezTo>
                  <a:lnTo>
                    <a:pt x="101" y="527"/>
                  </a:lnTo>
                  <a:cubicBezTo>
                    <a:pt x="101" y="627"/>
                    <a:pt x="226" y="727"/>
                    <a:pt x="327" y="727"/>
                  </a:cubicBezTo>
                  <a:cubicBezTo>
                    <a:pt x="527" y="727"/>
                    <a:pt x="627" y="527"/>
                    <a:pt x="627" y="426"/>
                  </a:cubicBezTo>
                  <a:lnTo>
                    <a:pt x="627" y="326"/>
                  </a:lnTo>
                  <a:cubicBezTo>
                    <a:pt x="627" y="226"/>
                    <a:pt x="527" y="0"/>
                    <a:pt x="4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295" name="Google Shape;13439;p72">
              <a:extLst>
                <a:ext uri="{FF2B5EF4-FFF2-40B4-BE49-F238E27FC236}">
                  <a16:creationId xmlns:a16="http://schemas.microsoft.com/office/drawing/2014/main" id="{12D62AD4-F4F9-42D9-B832-27AA6E543DE1}"/>
                </a:ext>
              </a:extLst>
            </p:cNvPr>
            <p:cNvSpPr/>
            <p:nvPr/>
          </p:nvSpPr>
          <p:spPr>
            <a:xfrm>
              <a:off x="3182475" y="1149150"/>
              <a:ext cx="13175" cy="10675"/>
            </a:xfrm>
            <a:custGeom>
              <a:avLst/>
              <a:gdLst/>
              <a:ahLst/>
              <a:cxnLst/>
              <a:rect l="l" t="t" r="r" b="b"/>
              <a:pathLst>
                <a:path w="527" h="427" extrusionOk="0">
                  <a:moveTo>
                    <a:pt x="101" y="0"/>
                  </a:moveTo>
                  <a:cubicBezTo>
                    <a:pt x="1" y="101"/>
                    <a:pt x="1" y="226"/>
                    <a:pt x="1" y="326"/>
                  </a:cubicBezTo>
                  <a:lnTo>
                    <a:pt x="101" y="426"/>
                  </a:lnTo>
                  <a:lnTo>
                    <a:pt x="226" y="426"/>
                  </a:lnTo>
                  <a:cubicBezTo>
                    <a:pt x="326" y="426"/>
                    <a:pt x="326" y="426"/>
                    <a:pt x="427" y="326"/>
                  </a:cubicBezTo>
                  <a:cubicBezTo>
                    <a:pt x="527" y="101"/>
                    <a:pt x="427" y="0"/>
                    <a:pt x="226"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296" name="Google Shape;13440;p72">
              <a:extLst>
                <a:ext uri="{FF2B5EF4-FFF2-40B4-BE49-F238E27FC236}">
                  <a16:creationId xmlns:a16="http://schemas.microsoft.com/office/drawing/2014/main" id="{C9AA67B4-2B69-4D16-80FD-A6D9D4DC9870}"/>
                </a:ext>
              </a:extLst>
            </p:cNvPr>
            <p:cNvSpPr/>
            <p:nvPr/>
          </p:nvSpPr>
          <p:spPr>
            <a:xfrm>
              <a:off x="3240125" y="1149150"/>
              <a:ext cx="15675" cy="13175"/>
            </a:xfrm>
            <a:custGeom>
              <a:avLst/>
              <a:gdLst/>
              <a:ahLst/>
              <a:cxnLst/>
              <a:rect l="l" t="t" r="r" b="b"/>
              <a:pathLst>
                <a:path w="627" h="527" extrusionOk="0">
                  <a:moveTo>
                    <a:pt x="301" y="0"/>
                  </a:moveTo>
                  <a:cubicBezTo>
                    <a:pt x="201" y="0"/>
                    <a:pt x="201" y="0"/>
                    <a:pt x="101" y="101"/>
                  </a:cubicBezTo>
                  <a:lnTo>
                    <a:pt x="0" y="101"/>
                  </a:lnTo>
                  <a:lnTo>
                    <a:pt x="0" y="426"/>
                  </a:lnTo>
                  <a:lnTo>
                    <a:pt x="101" y="426"/>
                  </a:lnTo>
                  <a:cubicBezTo>
                    <a:pt x="201" y="527"/>
                    <a:pt x="201" y="527"/>
                    <a:pt x="301" y="527"/>
                  </a:cubicBezTo>
                  <a:cubicBezTo>
                    <a:pt x="426" y="527"/>
                    <a:pt x="627" y="426"/>
                    <a:pt x="627" y="226"/>
                  </a:cubicBezTo>
                  <a:cubicBezTo>
                    <a:pt x="627" y="101"/>
                    <a:pt x="426" y="0"/>
                    <a:pt x="3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297" name="Google Shape;13441;p72">
              <a:extLst>
                <a:ext uri="{FF2B5EF4-FFF2-40B4-BE49-F238E27FC236}">
                  <a16:creationId xmlns:a16="http://schemas.microsoft.com/office/drawing/2014/main" id="{8B91A417-8254-41D9-A1D2-37313BF65A0B}"/>
                </a:ext>
              </a:extLst>
            </p:cNvPr>
            <p:cNvSpPr/>
            <p:nvPr/>
          </p:nvSpPr>
          <p:spPr>
            <a:xfrm>
              <a:off x="3294625" y="1157300"/>
              <a:ext cx="18825" cy="13175"/>
            </a:xfrm>
            <a:custGeom>
              <a:avLst/>
              <a:gdLst/>
              <a:ahLst/>
              <a:cxnLst/>
              <a:rect l="l" t="t" r="r" b="b"/>
              <a:pathLst>
                <a:path w="753" h="527" extrusionOk="0">
                  <a:moveTo>
                    <a:pt x="327" y="0"/>
                  </a:moveTo>
                  <a:cubicBezTo>
                    <a:pt x="1" y="0"/>
                    <a:pt x="1" y="526"/>
                    <a:pt x="327" y="526"/>
                  </a:cubicBezTo>
                  <a:cubicBezTo>
                    <a:pt x="753" y="526"/>
                    <a:pt x="753" y="0"/>
                    <a:pt x="3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298" name="Google Shape;13442;p72">
              <a:extLst>
                <a:ext uri="{FF2B5EF4-FFF2-40B4-BE49-F238E27FC236}">
                  <a16:creationId xmlns:a16="http://schemas.microsoft.com/office/drawing/2014/main" id="{84C9C941-7A0F-4C77-A804-7C9AB4549A08}"/>
                </a:ext>
              </a:extLst>
            </p:cNvPr>
            <p:cNvSpPr/>
            <p:nvPr/>
          </p:nvSpPr>
          <p:spPr>
            <a:xfrm>
              <a:off x="3349775" y="1151650"/>
              <a:ext cx="10675" cy="8175"/>
            </a:xfrm>
            <a:custGeom>
              <a:avLst/>
              <a:gdLst/>
              <a:ahLst/>
              <a:cxnLst/>
              <a:rect l="l" t="t" r="r" b="b"/>
              <a:pathLst>
                <a:path w="427" h="327" extrusionOk="0">
                  <a:moveTo>
                    <a:pt x="201" y="1"/>
                  </a:moveTo>
                  <a:cubicBezTo>
                    <a:pt x="0" y="1"/>
                    <a:pt x="0" y="326"/>
                    <a:pt x="201" y="326"/>
                  </a:cubicBezTo>
                  <a:cubicBezTo>
                    <a:pt x="426" y="326"/>
                    <a:pt x="426" y="1"/>
                    <a:pt x="2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299" name="Google Shape;13443;p72">
              <a:extLst>
                <a:ext uri="{FF2B5EF4-FFF2-40B4-BE49-F238E27FC236}">
                  <a16:creationId xmlns:a16="http://schemas.microsoft.com/office/drawing/2014/main" id="{D6779143-0FFF-4B97-94E7-40209AA4E182}"/>
                </a:ext>
              </a:extLst>
            </p:cNvPr>
            <p:cNvSpPr/>
            <p:nvPr/>
          </p:nvSpPr>
          <p:spPr>
            <a:xfrm>
              <a:off x="3404275" y="1146650"/>
              <a:ext cx="13200" cy="13175"/>
            </a:xfrm>
            <a:custGeom>
              <a:avLst/>
              <a:gdLst/>
              <a:ahLst/>
              <a:cxnLst/>
              <a:rect l="l" t="t" r="r" b="b"/>
              <a:pathLst>
                <a:path w="528" h="527" extrusionOk="0">
                  <a:moveTo>
                    <a:pt x="327" y="0"/>
                  </a:moveTo>
                  <a:cubicBezTo>
                    <a:pt x="226" y="0"/>
                    <a:pt x="226" y="0"/>
                    <a:pt x="126" y="100"/>
                  </a:cubicBezTo>
                  <a:cubicBezTo>
                    <a:pt x="1" y="100"/>
                    <a:pt x="126" y="201"/>
                    <a:pt x="1" y="326"/>
                  </a:cubicBezTo>
                  <a:cubicBezTo>
                    <a:pt x="1" y="426"/>
                    <a:pt x="1" y="426"/>
                    <a:pt x="126" y="426"/>
                  </a:cubicBezTo>
                  <a:lnTo>
                    <a:pt x="126" y="526"/>
                  </a:lnTo>
                  <a:lnTo>
                    <a:pt x="327" y="526"/>
                  </a:lnTo>
                  <a:cubicBezTo>
                    <a:pt x="427" y="526"/>
                    <a:pt x="527" y="426"/>
                    <a:pt x="527" y="201"/>
                  </a:cubicBezTo>
                  <a:cubicBezTo>
                    <a:pt x="527" y="100"/>
                    <a:pt x="427" y="0"/>
                    <a:pt x="3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00" name="Google Shape;13444;p72">
              <a:extLst>
                <a:ext uri="{FF2B5EF4-FFF2-40B4-BE49-F238E27FC236}">
                  <a16:creationId xmlns:a16="http://schemas.microsoft.com/office/drawing/2014/main" id="{265B3B06-BDB2-4F59-8BC7-4E55C8C839A2}"/>
                </a:ext>
              </a:extLst>
            </p:cNvPr>
            <p:cNvSpPr/>
            <p:nvPr/>
          </p:nvSpPr>
          <p:spPr>
            <a:xfrm>
              <a:off x="3446275" y="1151650"/>
              <a:ext cx="18175" cy="15700"/>
            </a:xfrm>
            <a:custGeom>
              <a:avLst/>
              <a:gdLst/>
              <a:ahLst/>
              <a:cxnLst/>
              <a:rect l="l" t="t" r="r" b="b"/>
              <a:pathLst>
                <a:path w="727" h="628" extrusionOk="0">
                  <a:moveTo>
                    <a:pt x="426" y="1"/>
                  </a:moveTo>
                  <a:cubicBezTo>
                    <a:pt x="0" y="126"/>
                    <a:pt x="0" y="627"/>
                    <a:pt x="426" y="627"/>
                  </a:cubicBezTo>
                  <a:lnTo>
                    <a:pt x="526" y="627"/>
                  </a:lnTo>
                  <a:cubicBezTo>
                    <a:pt x="727" y="627"/>
                    <a:pt x="727" y="527"/>
                    <a:pt x="727" y="326"/>
                  </a:cubicBezTo>
                  <a:cubicBezTo>
                    <a:pt x="727" y="226"/>
                    <a:pt x="727" y="1"/>
                    <a:pt x="5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01" name="Google Shape;13445;p72">
              <a:extLst>
                <a:ext uri="{FF2B5EF4-FFF2-40B4-BE49-F238E27FC236}">
                  <a16:creationId xmlns:a16="http://schemas.microsoft.com/office/drawing/2014/main" id="{840357CA-76BC-4393-A9CD-686E785073C2}"/>
                </a:ext>
              </a:extLst>
            </p:cNvPr>
            <p:cNvSpPr/>
            <p:nvPr/>
          </p:nvSpPr>
          <p:spPr>
            <a:xfrm>
              <a:off x="3490750" y="1135975"/>
              <a:ext cx="10675" cy="10700"/>
            </a:xfrm>
            <a:custGeom>
              <a:avLst/>
              <a:gdLst/>
              <a:ahLst/>
              <a:cxnLst/>
              <a:rect l="l" t="t" r="r" b="b"/>
              <a:pathLst>
                <a:path w="427" h="428" extrusionOk="0">
                  <a:moveTo>
                    <a:pt x="201" y="1"/>
                  </a:moveTo>
                  <a:cubicBezTo>
                    <a:pt x="101" y="1"/>
                    <a:pt x="1" y="126"/>
                    <a:pt x="1" y="227"/>
                  </a:cubicBezTo>
                  <a:cubicBezTo>
                    <a:pt x="1" y="327"/>
                    <a:pt x="101" y="327"/>
                    <a:pt x="101" y="427"/>
                  </a:cubicBezTo>
                  <a:lnTo>
                    <a:pt x="201" y="427"/>
                  </a:lnTo>
                  <a:cubicBezTo>
                    <a:pt x="301" y="427"/>
                    <a:pt x="427" y="227"/>
                    <a:pt x="301" y="126"/>
                  </a:cubicBezTo>
                  <a:lnTo>
                    <a:pt x="201" y="1"/>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02" name="Google Shape;13446;p72">
              <a:extLst>
                <a:ext uri="{FF2B5EF4-FFF2-40B4-BE49-F238E27FC236}">
                  <a16:creationId xmlns:a16="http://schemas.microsoft.com/office/drawing/2014/main" id="{873DC283-7DA5-4A36-883D-3E9B78E6B48C}"/>
                </a:ext>
              </a:extLst>
            </p:cNvPr>
            <p:cNvSpPr/>
            <p:nvPr/>
          </p:nvSpPr>
          <p:spPr>
            <a:xfrm>
              <a:off x="3540250" y="1144125"/>
              <a:ext cx="13175" cy="10675"/>
            </a:xfrm>
            <a:custGeom>
              <a:avLst/>
              <a:gdLst/>
              <a:ahLst/>
              <a:cxnLst/>
              <a:rect l="l" t="t" r="r" b="b"/>
              <a:pathLst>
                <a:path w="527" h="427" extrusionOk="0">
                  <a:moveTo>
                    <a:pt x="326" y="1"/>
                  </a:moveTo>
                  <a:cubicBezTo>
                    <a:pt x="201" y="1"/>
                    <a:pt x="101" y="1"/>
                    <a:pt x="0" y="101"/>
                  </a:cubicBezTo>
                  <a:cubicBezTo>
                    <a:pt x="0" y="302"/>
                    <a:pt x="101" y="427"/>
                    <a:pt x="326" y="427"/>
                  </a:cubicBezTo>
                  <a:cubicBezTo>
                    <a:pt x="326" y="427"/>
                    <a:pt x="427" y="427"/>
                    <a:pt x="427" y="302"/>
                  </a:cubicBezTo>
                  <a:cubicBezTo>
                    <a:pt x="527" y="201"/>
                    <a:pt x="527" y="101"/>
                    <a:pt x="527" y="101"/>
                  </a:cubicBezTo>
                  <a:lnTo>
                    <a:pt x="427" y="101"/>
                  </a:lnTo>
                  <a:cubicBezTo>
                    <a:pt x="427" y="1"/>
                    <a:pt x="326" y="1"/>
                    <a:pt x="3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03" name="Google Shape;13447;p72">
              <a:extLst>
                <a:ext uri="{FF2B5EF4-FFF2-40B4-BE49-F238E27FC236}">
                  <a16:creationId xmlns:a16="http://schemas.microsoft.com/office/drawing/2014/main" id="{F8737D7F-0CB2-463D-9FD9-EF3FAE032F92}"/>
                </a:ext>
              </a:extLst>
            </p:cNvPr>
            <p:cNvSpPr/>
            <p:nvPr/>
          </p:nvSpPr>
          <p:spPr>
            <a:xfrm>
              <a:off x="3589750" y="1117825"/>
              <a:ext cx="15675" cy="13175"/>
            </a:xfrm>
            <a:custGeom>
              <a:avLst/>
              <a:gdLst/>
              <a:ahLst/>
              <a:cxnLst/>
              <a:rect l="l" t="t" r="r" b="b"/>
              <a:pathLst>
                <a:path w="627" h="527" extrusionOk="0">
                  <a:moveTo>
                    <a:pt x="326" y="0"/>
                  </a:moveTo>
                  <a:cubicBezTo>
                    <a:pt x="0" y="0"/>
                    <a:pt x="0" y="526"/>
                    <a:pt x="326" y="526"/>
                  </a:cubicBezTo>
                  <a:cubicBezTo>
                    <a:pt x="627" y="526"/>
                    <a:pt x="627" y="0"/>
                    <a:pt x="326"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04" name="Google Shape;13448;p72">
              <a:extLst>
                <a:ext uri="{FF2B5EF4-FFF2-40B4-BE49-F238E27FC236}">
                  <a16:creationId xmlns:a16="http://schemas.microsoft.com/office/drawing/2014/main" id="{8A18E21F-7F1E-4386-92D3-FBAF70345C71}"/>
                </a:ext>
              </a:extLst>
            </p:cNvPr>
            <p:cNvSpPr/>
            <p:nvPr/>
          </p:nvSpPr>
          <p:spPr>
            <a:xfrm>
              <a:off x="3597900" y="1123450"/>
              <a:ext cx="25" cy="2525"/>
            </a:xfrm>
            <a:custGeom>
              <a:avLst/>
              <a:gdLst/>
              <a:ahLst/>
              <a:cxnLst/>
              <a:rect l="l" t="t" r="r" b="b"/>
              <a:pathLst>
                <a:path w="1" h="101" extrusionOk="0">
                  <a:moveTo>
                    <a:pt x="0" y="1"/>
                  </a:moveTo>
                  <a:lnTo>
                    <a:pt x="0" y="101"/>
                  </a:lnTo>
                  <a:close/>
                </a:path>
              </a:pathLst>
            </a:custGeom>
            <a:solidFill>
              <a:srgbClr val="B8D0E9"/>
            </a:solidFill>
            <a:ln>
              <a:noFill/>
            </a:ln>
          </p:spPr>
          <p:txBody>
            <a:bodyPr spcFirstLastPara="1" wrap="square" lIns="182850" tIns="182850" rIns="182850" bIns="182850" anchor="ctr" anchorCtr="0">
              <a:noAutofit/>
            </a:bodyPr>
            <a:lstStyle/>
            <a:p>
              <a:endParaRPr sz="3600"/>
            </a:p>
          </p:txBody>
        </p:sp>
        <p:sp>
          <p:nvSpPr>
            <p:cNvPr id="305" name="Google Shape;13449;p72">
              <a:extLst>
                <a:ext uri="{FF2B5EF4-FFF2-40B4-BE49-F238E27FC236}">
                  <a16:creationId xmlns:a16="http://schemas.microsoft.com/office/drawing/2014/main" id="{96B2030D-4A2D-48FA-8017-A9302A44E651}"/>
                </a:ext>
              </a:extLst>
            </p:cNvPr>
            <p:cNvSpPr/>
            <p:nvPr/>
          </p:nvSpPr>
          <p:spPr>
            <a:xfrm>
              <a:off x="2788375" y="1525075"/>
              <a:ext cx="15675" cy="13200"/>
            </a:xfrm>
            <a:custGeom>
              <a:avLst/>
              <a:gdLst/>
              <a:ahLst/>
              <a:cxnLst/>
              <a:rect l="l" t="t" r="r" b="b"/>
              <a:pathLst>
                <a:path w="627" h="528" extrusionOk="0">
                  <a:moveTo>
                    <a:pt x="326" y="1"/>
                  </a:moveTo>
                  <a:cubicBezTo>
                    <a:pt x="0" y="1"/>
                    <a:pt x="0" y="527"/>
                    <a:pt x="326" y="527"/>
                  </a:cubicBezTo>
                  <a:cubicBezTo>
                    <a:pt x="627" y="527"/>
                    <a:pt x="627" y="1"/>
                    <a:pt x="3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06" name="Google Shape;13450;p72">
              <a:extLst>
                <a:ext uri="{FF2B5EF4-FFF2-40B4-BE49-F238E27FC236}">
                  <a16:creationId xmlns:a16="http://schemas.microsoft.com/office/drawing/2014/main" id="{363CC08B-BDCF-4BF4-BF04-08083A99788E}"/>
                </a:ext>
              </a:extLst>
            </p:cNvPr>
            <p:cNvSpPr/>
            <p:nvPr/>
          </p:nvSpPr>
          <p:spPr>
            <a:xfrm>
              <a:off x="2827850" y="1564550"/>
              <a:ext cx="20700" cy="15700"/>
            </a:xfrm>
            <a:custGeom>
              <a:avLst/>
              <a:gdLst/>
              <a:ahLst/>
              <a:cxnLst/>
              <a:rect l="l" t="t" r="r" b="b"/>
              <a:pathLst>
                <a:path w="828" h="628" extrusionOk="0">
                  <a:moveTo>
                    <a:pt x="401" y="1"/>
                  </a:moveTo>
                  <a:cubicBezTo>
                    <a:pt x="201" y="1"/>
                    <a:pt x="201" y="101"/>
                    <a:pt x="100" y="201"/>
                  </a:cubicBezTo>
                  <a:cubicBezTo>
                    <a:pt x="0" y="302"/>
                    <a:pt x="0" y="402"/>
                    <a:pt x="100" y="527"/>
                  </a:cubicBezTo>
                  <a:cubicBezTo>
                    <a:pt x="201" y="527"/>
                    <a:pt x="301" y="628"/>
                    <a:pt x="401" y="628"/>
                  </a:cubicBezTo>
                  <a:cubicBezTo>
                    <a:pt x="401" y="628"/>
                    <a:pt x="501" y="527"/>
                    <a:pt x="627" y="527"/>
                  </a:cubicBezTo>
                  <a:cubicBezTo>
                    <a:pt x="827" y="402"/>
                    <a:pt x="727" y="1"/>
                    <a:pt x="401"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07" name="Google Shape;13451;p72">
              <a:extLst>
                <a:ext uri="{FF2B5EF4-FFF2-40B4-BE49-F238E27FC236}">
                  <a16:creationId xmlns:a16="http://schemas.microsoft.com/office/drawing/2014/main" id="{F7E14328-19C8-47CB-BA67-C6805D72990B}"/>
                </a:ext>
              </a:extLst>
            </p:cNvPr>
            <p:cNvSpPr/>
            <p:nvPr/>
          </p:nvSpPr>
          <p:spPr>
            <a:xfrm>
              <a:off x="2887375" y="1574575"/>
              <a:ext cx="8150" cy="5675"/>
            </a:xfrm>
            <a:custGeom>
              <a:avLst/>
              <a:gdLst/>
              <a:ahLst/>
              <a:cxnLst/>
              <a:rect l="l" t="t" r="r" b="b"/>
              <a:pathLst>
                <a:path w="326" h="227" extrusionOk="0">
                  <a:moveTo>
                    <a:pt x="226" y="1"/>
                  </a:moveTo>
                  <a:cubicBezTo>
                    <a:pt x="125" y="1"/>
                    <a:pt x="125" y="126"/>
                    <a:pt x="0" y="126"/>
                  </a:cubicBezTo>
                  <a:lnTo>
                    <a:pt x="0" y="227"/>
                  </a:lnTo>
                  <a:cubicBezTo>
                    <a:pt x="125" y="126"/>
                    <a:pt x="226" y="1"/>
                    <a:pt x="326"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308" name="Google Shape;13452;p72">
              <a:extLst>
                <a:ext uri="{FF2B5EF4-FFF2-40B4-BE49-F238E27FC236}">
                  <a16:creationId xmlns:a16="http://schemas.microsoft.com/office/drawing/2014/main" id="{E5EAEE09-A5C8-49CD-A564-DC1BEBB16C4A}"/>
                </a:ext>
              </a:extLst>
            </p:cNvPr>
            <p:cNvSpPr/>
            <p:nvPr/>
          </p:nvSpPr>
          <p:spPr>
            <a:xfrm>
              <a:off x="2887375" y="1574575"/>
              <a:ext cx="13175" cy="10675"/>
            </a:xfrm>
            <a:custGeom>
              <a:avLst/>
              <a:gdLst/>
              <a:ahLst/>
              <a:cxnLst/>
              <a:rect l="l" t="t" r="r" b="b"/>
              <a:pathLst>
                <a:path w="527" h="427" extrusionOk="0">
                  <a:moveTo>
                    <a:pt x="326" y="1"/>
                  </a:moveTo>
                  <a:cubicBezTo>
                    <a:pt x="226" y="1"/>
                    <a:pt x="125" y="126"/>
                    <a:pt x="0" y="227"/>
                  </a:cubicBezTo>
                  <a:cubicBezTo>
                    <a:pt x="0" y="327"/>
                    <a:pt x="0" y="327"/>
                    <a:pt x="125" y="327"/>
                  </a:cubicBezTo>
                  <a:cubicBezTo>
                    <a:pt x="125" y="427"/>
                    <a:pt x="226" y="427"/>
                    <a:pt x="326" y="427"/>
                  </a:cubicBezTo>
                  <a:cubicBezTo>
                    <a:pt x="426" y="427"/>
                    <a:pt x="526" y="327"/>
                    <a:pt x="526" y="227"/>
                  </a:cubicBezTo>
                  <a:cubicBezTo>
                    <a:pt x="526" y="126"/>
                    <a:pt x="426" y="1"/>
                    <a:pt x="3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09" name="Google Shape;13453;p72">
              <a:extLst>
                <a:ext uri="{FF2B5EF4-FFF2-40B4-BE49-F238E27FC236}">
                  <a16:creationId xmlns:a16="http://schemas.microsoft.com/office/drawing/2014/main" id="{970A0099-DEE1-4EDC-91B9-EAE5E094C03F}"/>
                </a:ext>
              </a:extLst>
            </p:cNvPr>
            <p:cNvSpPr/>
            <p:nvPr/>
          </p:nvSpPr>
          <p:spPr>
            <a:xfrm>
              <a:off x="2931850" y="1616575"/>
              <a:ext cx="5675" cy="25"/>
            </a:xfrm>
            <a:custGeom>
              <a:avLst/>
              <a:gdLst/>
              <a:ahLst/>
              <a:cxnLst/>
              <a:rect l="l" t="t" r="r" b="b"/>
              <a:pathLst>
                <a:path w="227" h="1" extrusionOk="0">
                  <a:moveTo>
                    <a:pt x="101" y="0"/>
                  </a:moveTo>
                  <a:cubicBezTo>
                    <a:pt x="1" y="0"/>
                    <a:pt x="1" y="0"/>
                    <a:pt x="101" y="0"/>
                  </a:cubicBezTo>
                  <a:cubicBezTo>
                    <a:pt x="226" y="0"/>
                    <a:pt x="226" y="0"/>
                    <a:pt x="1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10" name="Google Shape;13454;p72">
              <a:extLst>
                <a:ext uri="{FF2B5EF4-FFF2-40B4-BE49-F238E27FC236}">
                  <a16:creationId xmlns:a16="http://schemas.microsoft.com/office/drawing/2014/main" id="{7F467742-56E5-4DE1-8B90-EA553BDC733D}"/>
                </a:ext>
              </a:extLst>
            </p:cNvPr>
            <p:cNvSpPr/>
            <p:nvPr/>
          </p:nvSpPr>
          <p:spPr>
            <a:xfrm>
              <a:off x="2971325" y="1650400"/>
              <a:ext cx="18200" cy="13175"/>
            </a:xfrm>
            <a:custGeom>
              <a:avLst/>
              <a:gdLst/>
              <a:ahLst/>
              <a:cxnLst/>
              <a:rect l="l" t="t" r="r" b="b"/>
              <a:pathLst>
                <a:path w="728" h="527" extrusionOk="0">
                  <a:moveTo>
                    <a:pt x="301" y="1"/>
                  </a:moveTo>
                  <a:cubicBezTo>
                    <a:pt x="201" y="1"/>
                    <a:pt x="101" y="1"/>
                    <a:pt x="101" y="101"/>
                  </a:cubicBezTo>
                  <a:lnTo>
                    <a:pt x="0" y="226"/>
                  </a:lnTo>
                  <a:lnTo>
                    <a:pt x="0" y="326"/>
                  </a:lnTo>
                  <a:cubicBezTo>
                    <a:pt x="0" y="527"/>
                    <a:pt x="101" y="527"/>
                    <a:pt x="201" y="527"/>
                  </a:cubicBezTo>
                  <a:cubicBezTo>
                    <a:pt x="301" y="527"/>
                    <a:pt x="401" y="527"/>
                    <a:pt x="527" y="427"/>
                  </a:cubicBezTo>
                  <a:cubicBezTo>
                    <a:pt x="727" y="226"/>
                    <a:pt x="527" y="1"/>
                    <a:pt x="301"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11" name="Google Shape;13455;p72">
              <a:extLst>
                <a:ext uri="{FF2B5EF4-FFF2-40B4-BE49-F238E27FC236}">
                  <a16:creationId xmlns:a16="http://schemas.microsoft.com/office/drawing/2014/main" id="{BE9F22BC-CCEE-4FD6-8385-959EC8B7B9ED}"/>
                </a:ext>
              </a:extLst>
            </p:cNvPr>
            <p:cNvSpPr/>
            <p:nvPr/>
          </p:nvSpPr>
          <p:spPr>
            <a:xfrm>
              <a:off x="3031475" y="1661050"/>
              <a:ext cx="7550" cy="5050"/>
            </a:xfrm>
            <a:custGeom>
              <a:avLst/>
              <a:gdLst/>
              <a:ahLst/>
              <a:cxnLst/>
              <a:rect l="l" t="t" r="r" b="b"/>
              <a:pathLst>
                <a:path w="302" h="202" extrusionOk="0">
                  <a:moveTo>
                    <a:pt x="301" y="1"/>
                  </a:moveTo>
                  <a:cubicBezTo>
                    <a:pt x="201" y="1"/>
                    <a:pt x="101" y="101"/>
                    <a:pt x="0" y="201"/>
                  </a:cubicBezTo>
                  <a:cubicBezTo>
                    <a:pt x="101" y="101"/>
                    <a:pt x="201" y="101"/>
                    <a:pt x="301"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312" name="Google Shape;13456;p72">
              <a:extLst>
                <a:ext uri="{FF2B5EF4-FFF2-40B4-BE49-F238E27FC236}">
                  <a16:creationId xmlns:a16="http://schemas.microsoft.com/office/drawing/2014/main" id="{69EB3AF3-B876-4F8B-BE6F-A43FE4F09280}"/>
                </a:ext>
              </a:extLst>
            </p:cNvPr>
            <p:cNvSpPr/>
            <p:nvPr/>
          </p:nvSpPr>
          <p:spPr>
            <a:xfrm>
              <a:off x="3025825" y="1661050"/>
              <a:ext cx="21350" cy="15700"/>
            </a:xfrm>
            <a:custGeom>
              <a:avLst/>
              <a:gdLst/>
              <a:ahLst/>
              <a:cxnLst/>
              <a:rect l="l" t="t" r="r" b="b"/>
              <a:pathLst>
                <a:path w="854" h="628" extrusionOk="0">
                  <a:moveTo>
                    <a:pt x="527" y="1"/>
                  </a:moveTo>
                  <a:cubicBezTo>
                    <a:pt x="427" y="101"/>
                    <a:pt x="327" y="101"/>
                    <a:pt x="226" y="201"/>
                  </a:cubicBezTo>
                  <a:cubicBezTo>
                    <a:pt x="1" y="427"/>
                    <a:pt x="226" y="627"/>
                    <a:pt x="527" y="627"/>
                  </a:cubicBezTo>
                  <a:cubicBezTo>
                    <a:pt x="627" y="627"/>
                    <a:pt x="627" y="627"/>
                    <a:pt x="728" y="527"/>
                  </a:cubicBezTo>
                  <a:lnTo>
                    <a:pt x="853" y="427"/>
                  </a:lnTo>
                  <a:cubicBezTo>
                    <a:pt x="853" y="301"/>
                    <a:pt x="853" y="201"/>
                    <a:pt x="728" y="101"/>
                  </a:cubicBezTo>
                  <a:cubicBezTo>
                    <a:pt x="728" y="1"/>
                    <a:pt x="627" y="1"/>
                    <a:pt x="5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13" name="Google Shape;13457;p72">
              <a:extLst>
                <a:ext uri="{FF2B5EF4-FFF2-40B4-BE49-F238E27FC236}">
                  <a16:creationId xmlns:a16="http://schemas.microsoft.com/office/drawing/2014/main" id="{349F4451-A680-4247-A818-11434D84CE78}"/>
                </a:ext>
              </a:extLst>
            </p:cNvPr>
            <p:cNvSpPr/>
            <p:nvPr/>
          </p:nvSpPr>
          <p:spPr>
            <a:xfrm>
              <a:off x="3096650" y="1676725"/>
              <a:ext cx="2525" cy="2525"/>
            </a:xfrm>
            <a:custGeom>
              <a:avLst/>
              <a:gdLst/>
              <a:ahLst/>
              <a:cxnLst/>
              <a:rect l="l" t="t" r="r" b="b"/>
              <a:pathLst>
                <a:path w="101" h="101" extrusionOk="0">
                  <a:moveTo>
                    <a:pt x="0" y="0"/>
                  </a:moveTo>
                  <a:cubicBezTo>
                    <a:pt x="0" y="35"/>
                    <a:pt x="12" y="58"/>
                    <a:pt x="28" y="73"/>
                  </a:cubicBezTo>
                  <a:lnTo>
                    <a:pt x="28" y="73"/>
                  </a:lnTo>
                  <a:cubicBezTo>
                    <a:pt x="0" y="43"/>
                    <a:pt x="0" y="1"/>
                    <a:pt x="0" y="0"/>
                  </a:cubicBezTo>
                  <a:close/>
                  <a:moveTo>
                    <a:pt x="28" y="73"/>
                  </a:moveTo>
                  <a:cubicBezTo>
                    <a:pt x="43" y="88"/>
                    <a:pt x="65" y="100"/>
                    <a:pt x="100" y="100"/>
                  </a:cubicBezTo>
                  <a:cubicBezTo>
                    <a:pt x="100" y="100"/>
                    <a:pt x="58" y="100"/>
                    <a:pt x="28" y="73"/>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314" name="Google Shape;13458;p72">
              <a:extLst>
                <a:ext uri="{FF2B5EF4-FFF2-40B4-BE49-F238E27FC236}">
                  <a16:creationId xmlns:a16="http://schemas.microsoft.com/office/drawing/2014/main" id="{38EAB720-C83C-475E-AC74-917B448FC9AC}"/>
                </a:ext>
              </a:extLst>
            </p:cNvPr>
            <p:cNvSpPr/>
            <p:nvPr/>
          </p:nvSpPr>
          <p:spPr>
            <a:xfrm>
              <a:off x="3096650" y="1668575"/>
              <a:ext cx="15675" cy="13175"/>
            </a:xfrm>
            <a:custGeom>
              <a:avLst/>
              <a:gdLst/>
              <a:ahLst/>
              <a:cxnLst/>
              <a:rect l="l" t="t" r="r" b="b"/>
              <a:pathLst>
                <a:path w="627" h="527" extrusionOk="0">
                  <a:moveTo>
                    <a:pt x="201" y="0"/>
                  </a:moveTo>
                  <a:cubicBezTo>
                    <a:pt x="201" y="0"/>
                    <a:pt x="100" y="0"/>
                    <a:pt x="100" y="126"/>
                  </a:cubicBezTo>
                  <a:cubicBezTo>
                    <a:pt x="100" y="126"/>
                    <a:pt x="0" y="226"/>
                    <a:pt x="0" y="326"/>
                  </a:cubicBezTo>
                  <a:cubicBezTo>
                    <a:pt x="0" y="426"/>
                    <a:pt x="100" y="426"/>
                    <a:pt x="100" y="426"/>
                  </a:cubicBezTo>
                  <a:cubicBezTo>
                    <a:pt x="100" y="527"/>
                    <a:pt x="201" y="527"/>
                    <a:pt x="201" y="527"/>
                  </a:cubicBezTo>
                  <a:lnTo>
                    <a:pt x="301" y="527"/>
                  </a:lnTo>
                  <a:cubicBezTo>
                    <a:pt x="627" y="426"/>
                    <a:pt x="627" y="126"/>
                    <a:pt x="301"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15" name="Google Shape;13459;p72">
              <a:extLst>
                <a:ext uri="{FF2B5EF4-FFF2-40B4-BE49-F238E27FC236}">
                  <a16:creationId xmlns:a16="http://schemas.microsoft.com/office/drawing/2014/main" id="{B08AD9C3-749A-4A89-9756-89EB30980376}"/>
                </a:ext>
              </a:extLst>
            </p:cNvPr>
            <p:cNvSpPr/>
            <p:nvPr/>
          </p:nvSpPr>
          <p:spPr>
            <a:xfrm>
              <a:off x="3161800" y="1656050"/>
              <a:ext cx="18200" cy="15675"/>
            </a:xfrm>
            <a:custGeom>
              <a:avLst/>
              <a:gdLst/>
              <a:ahLst/>
              <a:cxnLst/>
              <a:rect l="l" t="t" r="r" b="b"/>
              <a:pathLst>
                <a:path w="728" h="627" extrusionOk="0">
                  <a:moveTo>
                    <a:pt x="301" y="0"/>
                  </a:moveTo>
                  <a:cubicBezTo>
                    <a:pt x="201" y="0"/>
                    <a:pt x="1" y="100"/>
                    <a:pt x="1" y="301"/>
                  </a:cubicBezTo>
                  <a:cubicBezTo>
                    <a:pt x="1" y="501"/>
                    <a:pt x="201" y="627"/>
                    <a:pt x="301" y="627"/>
                  </a:cubicBezTo>
                  <a:cubicBezTo>
                    <a:pt x="427" y="627"/>
                    <a:pt x="527" y="501"/>
                    <a:pt x="527" y="501"/>
                  </a:cubicBezTo>
                  <a:cubicBezTo>
                    <a:pt x="727" y="401"/>
                    <a:pt x="627" y="201"/>
                    <a:pt x="627" y="100"/>
                  </a:cubicBezTo>
                  <a:lnTo>
                    <a:pt x="527" y="100"/>
                  </a:lnTo>
                  <a:cubicBezTo>
                    <a:pt x="527" y="100"/>
                    <a:pt x="427" y="0"/>
                    <a:pt x="3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16" name="Google Shape;13460;p72">
              <a:extLst>
                <a:ext uri="{FF2B5EF4-FFF2-40B4-BE49-F238E27FC236}">
                  <a16:creationId xmlns:a16="http://schemas.microsoft.com/office/drawing/2014/main" id="{23533C51-6673-4A09-8FD8-38E30C09334E}"/>
                </a:ext>
              </a:extLst>
            </p:cNvPr>
            <p:cNvSpPr/>
            <p:nvPr/>
          </p:nvSpPr>
          <p:spPr>
            <a:xfrm>
              <a:off x="3206300" y="1637250"/>
              <a:ext cx="13175" cy="8175"/>
            </a:xfrm>
            <a:custGeom>
              <a:avLst/>
              <a:gdLst/>
              <a:ahLst/>
              <a:cxnLst/>
              <a:rect l="l" t="t" r="r" b="b"/>
              <a:pathLst>
                <a:path w="527" h="327" extrusionOk="0">
                  <a:moveTo>
                    <a:pt x="201" y="0"/>
                  </a:moveTo>
                  <a:cubicBezTo>
                    <a:pt x="100" y="0"/>
                    <a:pt x="0" y="126"/>
                    <a:pt x="0" y="226"/>
                  </a:cubicBezTo>
                  <a:lnTo>
                    <a:pt x="100" y="326"/>
                  </a:lnTo>
                  <a:lnTo>
                    <a:pt x="201" y="326"/>
                  </a:lnTo>
                  <a:cubicBezTo>
                    <a:pt x="401" y="326"/>
                    <a:pt x="526" y="126"/>
                    <a:pt x="3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17" name="Google Shape;13461;p72">
              <a:extLst>
                <a:ext uri="{FF2B5EF4-FFF2-40B4-BE49-F238E27FC236}">
                  <a16:creationId xmlns:a16="http://schemas.microsoft.com/office/drawing/2014/main" id="{13941ED7-6BE2-4F49-A628-0E5FD2E07230}"/>
                </a:ext>
              </a:extLst>
            </p:cNvPr>
            <p:cNvSpPr/>
            <p:nvPr/>
          </p:nvSpPr>
          <p:spPr>
            <a:xfrm>
              <a:off x="3242625" y="1671700"/>
              <a:ext cx="15700" cy="12550"/>
            </a:xfrm>
            <a:custGeom>
              <a:avLst/>
              <a:gdLst/>
              <a:ahLst/>
              <a:cxnLst/>
              <a:rect l="l" t="t" r="r" b="b"/>
              <a:pathLst>
                <a:path w="628" h="502" extrusionOk="0">
                  <a:moveTo>
                    <a:pt x="326" y="1"/>
                  </a:moveTo>
                  <a:cubicBezTo>
                    <a:pt x="201" y="1"/>
                    <a:pt x="1" y="101"/>
                    <a:pt x="1" y="201"/>
                  </a:cubicBezTo>
                  <a:cubicBezTo>
                    <a:pt x="1" y="402"/>
                    <a:pt x="201" y="502"/>
                    <a:pt x="326" y="502"/>
                  </a:cubicBezTo>
                  <a:lnTo>
                    <a:pt x="527" y="502"/>
                  </a:lnTo>
                  <a:cubicBezTo>
                    <a:pt x="627" y="402"/>
                    <a:pt x="627" y="101"/>
                    <a:pt x="5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18" name="Google Shape;13462;p72">
              <a:extLst>
                <a:ext uri="{FF2B5EF4-FFF2-40B4-BE49-F238E27FC236}">
                  <a16:creationId xmlns:a16="http://schemas.microsoft.com/office/drawing/2014/main" id="{F9A0B3E7-58C8-4F2C-926B-6B4A0DDB6BCA}"/>
                </a:ext>
              </a:extLst>
            </p:cNvPr>
            <p:cNvSpPr/>
            <p:nvPr/>
          </p:nvSpPr>
          <p:spPr>
            <a:xfrm>
              <a:off x="3294625" y="1689875"/>
              <a:ext cx="23850" cy="18200"/>
            </a:xfrm>
            <a:custGeom>
              <a:avLst/>
              <a:gdLst/>
              <a:ahLst/>
              <a:cxnLst/>
              <a:rect l="l" t="t" r="r" b="b"/>
              <a:pathLst>
                <a:path w="954" h="728" extrusionOk="0">
                  <a:moveTo>
                    <a:pt x="427" y="0"/>
                  </a:moveTo>
                  <a:cubicBezTo>
                    <a:pt x="1" y="101"/>
                    <a:pt x="1" y="527"/>
                    <a:pt x="327" y="627"/>
                  </a:cubicBezTo>
                  <a:cubicBezTo>
                    <a:pt x="427" y="727"/>
                    <a:pt x="527" y="727"/>
                    <a:pt x="527" y="727"/>
                  </a:cubicBezTo>
                  <a:cubicBezTo>
                    <a:pt x="753" y="727"/>
                    <a:pt x="853" y="627"/>
                    <a:pt x="853" y="401"/>
                  </a:cubicBezTo>
                  <a:cubicBezTo>
                    <a:pt x="953" y="401"/>
                    <a:pt x="953" y="301"/>
                    <a:pt x="853" y="201"/>
                  </a:cubicBezTo>
                  <a:cubicBezTo>
                    <a:pt x="853" y="101"/>
                    <a:pt x="753" y="0"/>
                    <a:pt x="5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19" name="Google Shape;13463;p72">
              <a:extLst>
                <a:ext uri="{FF2B5EF4-FFF2-40B4-BE49-F238E27FC236}">
                  <a16:creationId xmlns:a16="http://schemas.microsoft.com/office/drawing/2014/main" id="{8BAFE28C-0BF1-4CB2-B6F7-09406A8FCC31}"/>
                </a:ext>
              </a:extLst>
            </p:cNvPr>
            <p:cNvSpPr/>
            <p:nvPr/>
          </p:nvSpPr>
          <p:spPr>
            <a:xfrm>
              <a:off x="3354775" y="1681725"/>
              <a:ext cx="18200" cy="15700"/>
            </a:xfrm>
            <a:custGeom>
              <a:avLst/>
              <a:gdLst/>
              <a:ahLst/>
              <a:cxnLst/>
              <a:rect l="l" t="t" r="r" b="b"/>
              <a:pathLst>
                <a:path w="728" h="628" extrusionOk="0">
                  <a:moveTo>
                    <a:pt x="427" y="1"/>
                  </a:moveTo>
                  <a:lnTo>
                    <a:pt x="327" y="101"/>
                  </a:lnTo>
                  <a:cubicBezTo>
                    <a:pt x="1" y="101"/>
                    <a:pt x="101" y="627"/>
                    <a:pt x="427" y="627"/>
                  </a:cubicBezTo>
                  <a:cubicBezTo>
                    <a:pt x="427" y="627"/>
                    <a:pt x="427" y="527"/>
                    <a:pt x="527" y="527"/>
                  </a:cubicBezTo>
                  <a:cubicBezTo>
                    <a:pt x="728" y="427"/>
                    <a:pt x="627" y="226"/>
                    <a:pt x="527" y="101"/>
                  </a:cubicBezTo>
                  <a:lnTo>
                    <a:pt x="427" y="1"/>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20" name="Google Shape;13464;p72">
              <a:extLst>
                <a:ext uri="{FF2B5EF4-FFF2-40B4-BE49-F238E27FC236}">
                  <a16:creationId xmlns:a16="http://schemas.microsoft.com/office/drawing/2014/main" id="{4FB7E372-8DD2-4DE6-85AA-BCAB2F6D8BAB}"/>
                </a:ext>
              </a:extLst>
            </p:cNvPr>
            <p:cNvSpPr/>
            <p:nvPr/>
          </p:nvSpPr>
          <p:spPr>
            <a:xfrm>
              <a:off x="3404275" y="1661050"/>
              <a:ext cx="5675" cy="10675"/>
            </a:xfrm>
            <a:custGeom>
              <a:avLst/>
              <a:gdLst/>
              <a:ahLst/>
              <a:cxnLst/>
              <a:rect l="l" t="t" r="r" b="b"/>
              <a:pathLst>
                <a:path w="227" h="427" extrusionOk="0">
                  <a:moveTo>
                    <a:pt x="226" y="1"/>
                  </a:moveTo>
                  <a:cubicBezTo>
                    <a:pt x="126" y="1"/>
                    <a:pt x="1" y="201"/>
                    <a:pt x="1" y="301"/>
                  </a:cubicBezTo>
                  <a:lnTo>
                    <a:pt x="1" y="427"/>
                  </a:lnTo>
                  <a:cubicBezTo>
                    <a:pt x="1" y="201"/>
                    <a:pt x="126" y="101"/>
                    <a:pt x="226" y="1"/>
                  </a:cubicBezTo>
                  <a:close/>
                </a:path>
              </a:pathLst>
            </a:custGeom>
            <a:solidFill>
              <a:srgbClr val="99B774"/>
            </a:solidFill>
            <a:ln>
              <a:noFill/>
            </a:ln>
          </p:spPr>
          <p:txBody>
            <a:bodyPr spcFirstLastPara="1" wrap="square" lIns="182850" tIns="182850" rIns="182850" bIns="182850" anchor="ctr" anchorCtr="0">
              <a:noAutofit/>
            </a:bodyPr>
            <a:lstStyle/>
            <a:p>
              <a:endParaRPr sz="3600"/>
            </a:p>
          </p:txBody>
        </p:sp>
        <p:sp>
          <p:nvSpPr>
            <p:cNvPr id="321" name="Google Shape;13465;p72">
              <a:extLst>
                <a:ext uri="{FF2B5EF4-FFF2-40B4-BE49-F238E27FC236}">
                  <a16:creationId xmlns:a16="http://schemas.microsoft.com/office/drawing/2014/main" id="{EFF0041B-A02C-4D6B-BC4F-CF8306B71C0E}"/>
                </a:ext>
              </a:extLst>
            </p:cNvPr>
            <p:cNvSpPr/>
            <p:nvPr/>
          </p:nvSpPr>
          <p:spPr>
            <a:xfrm>
              <a:off x="3404275" y="1661050"/>
              <a:ext cx="15700" cy="15700"/>
            </a:xfrm>
            <a:custGeom>
              <a:avLst/>
              <a:gdLst/>
              <a:ahLst/>
              <a:cxnLst/>
              <a:rect l="l" t="t" r="r" b="b"/>
              <a:pathLst>
                <a:path w="628" h="628" extrusionOk="0">
                  <a:moveTo>
                    <a:pt x="226" y="1"/>
                  </a:moveTo>
                  <a:cubicBezTo>
                    <a:pt x="126" y="101"/>
                    <a:pt x="1" y="201"/>
                    <a:pt x="1" y="427"/>
                  </a:cubicBezTo>
                  <a:cubicBezTo>
                    <a:pt x="1" y="527"/>
                    <a:pt x="126" y="627"/>
                    <a:pt x="226" y="627"/>
                  </a:cubicBezTo>
                  <a:lnTo>
                    <a:pt x="327" y="627"/>
                  </a:lnTo>
                  <a:cubicBezTo>
                    <a:pt x="427" y="627"/>
                    <a:pt x="527" y="527"/>
                    <a:pt x="527" y="427"/>
                  </a:cubicBezTo>
                  <a:cubicBezTo>
                    <a:pt x="627" y="427"/>
                    <a:pt x="627" y="201"/>
                    <a:pt x="527" y="201"/>
                  </a:cubicBezTo>
                  <a:cubicBezTo>
                    <a:pt x="527" y="101"/>
                    <a:pt x="427" y="101"/>
                    <a:pt x="327"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22" name="Google Shape;13466;p72">
              <a:extLst>
                <a:ext uri="{FF2B5EF4-FFF2-40B4-BE49-F238E27FC236}">
                  <a16:creationId xmlns:a16="http://schemas.microsoft.com/office/drawing/2014/main" id="{6B427102-A42E-49A4-AA52-7D756A615DF4}"/>
                </a:ext>
              </a:extLst>
            </p:cNvPr>
            <p:cNvSpPr/>
            <p:nvPr/>
          </p:nvSpPr>
          <p:spPr>
            <a:xfrm>
              <a:off x="3451275" y="1624700"/>
              <a:ext cx="8175" cy="5050"/>
            </a:xfrm>
            <a:custGeom>
              <a:avLst/>
              <a:gdLst/>
              <a:ahLst/>
              <a:cxnLst/>
              <a:rect l="l" t="t" r="r" b="b"/>
              <a:pathLst>
                <a:path w="327" h="202" extrusionOk="0">
                  <a:moveTo>
                    <a:pt x="126" y="1"/>
                  </a:moveTo>
                  <a:cubicBezTo>
                    <a:pt x="1" y="1"/>
                    <a:pt x="1" y="201"/>
                    <a:pt x="126" y="201"/>
                  </a:cubicBezTo>
                  <a:cubicBezTo>
                    <a:pt x="326" y="201"/>
                    <a:pt x="326" y="1"/>
                    <a:pt x="1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23" name="Google Shape;13467;p72">
              <a:extLst>
                <a:ext uri="{FF2B5EF4-FFF2-40B4-BE49-F238E27FC236}">
                  <a16:creationId xmlns:a16="http://schemas.microsoft.com/office/drawing/2014/main" id="{F9E22EDB-35C3-4331-9549-4345467946C0}"/>
                </a:ext>
              </a:extLst>
            </p:cNvPr>
            <p:cNvSpPr/>
            <p:nvPr/>
          </p:nvSpPr>
          <p:spPr>
            <a:xfrm>
              <a:off x="3501400" y="1652900"/>
              <a:ext cx="5050" cy="5675"/>
            </a:xfrm>
            <a:custGeom>
              <a:avLst/>
              <a:gdLst/>
              <a:ahLst/>
              <a:cxnLst/>
              <a:rect l="l" t="t" r="r" b="b"/>
              <a:pathLst>
                <a:path w="202" h="227" extrusionOk="0">
                  <a:moveTo>
                    <a:pt x="101" y="1"/>
                  </a:moveTo>
                  <a:cubicBezTo>
                    <a:pt x="1" y="1"/>
                    <a:pt x="1" y="226"/>
                    <a:pt x="101" y="226"/>
                  </a:cubicBezTo>
                  <a:cubicBezTo>
                    <a:pt x="201" y="226"/>
                    <a:pt x="201" y="1"/>
                    <a:pt x="1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24" name="Google Shape;13468;p72">
              <a:extLst>
                <a:ext uri="{FF2B5EF4-FFF2-40B4-BE49-F238E27FC236}">
                  <a16:creationId xmlns:a16="http://schemas.microsoft.com/office/drawing/2014/main" id="{ABE13AD3-A537-4E78-A502-B13BDFCB54E1}"/>
                </a:ext>
              </a:extLst>
            </p:cNvPr>
            <p:cNvSpPr/>
            <p:nvPr/>
          </p:nvSpPr>
          <p:spPr>
            <a:xfrm>
              <a:off x="3569075" y="1634725"/>
              <a:ext cx="23200" cy="18200"/>
            </a:xfrm>
            <a:custGeom>
              <a:avLst/>
              <a:gdLst/>
              <a:ahLst/>
              <a:cxnLst/>
              <a:rect l="l" t="t" r="r" b="b"/>
              <a:pathLst>
                <a:path w="928" h="728" extrusionOk="0">
                  <a:moveTo>
                    <a:pt x="426" y="1"/>
                  </a:moveTo>
                  <a:cubicBezTo>
                    <a:pt x="301" y="1"/>
                    <a:pt x="201" y="1"/>
                    <a:pt x="201" y="101"/>
                  </a:cubicBezTo>
                  <a:lnTo>
                    <a:pt x="101" y="227"/>
                  </a:lnTo>
                  <a:lnTo>
                    <a:pt x="0" y="327"/>
                  </a:lnTo>
                  <a:cubicBezTo>
                    <a:pt x="0" y="527"/>
                    <a:pt x="101" y="728"/>
                    <a:pt x="301" y="728"/>
                  </a:cubicBezTo>
                  <a:cubicBezTo>
                    <a:pt x="527" y="728"/>
                    <a:pt x="627" y="628"/>
                    <a:pt x="727" y="527"/>
                  </a:cubicBezTo>
                  <a:cubicBezTo>
                    <a:pt x="928" y="327"/>
                    <a:pt x="627" y="1"/>
                    <a:pt x="426" y="1"/>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25" name="Google Shape;13469;p72">
              <a:extLst>
                <a:ext uri="{FF2B5EF4-FFF2-40B4-BE49-F238E27FC236}">
                  <a16:creationId xmlns:a16="http://schemas.microsoft.com/office/drawing/2014/main" id="{64E5B18B-E625-4C0E-85AD-3CEBE9FCD5B3}"/>
                </a:ext>
              </a:extLst>
            </p:cNvPr>
            <p:cNvSpPr/>
            <p:nvPr/>
          </p:nvSpPr>
          <p:spPr>
            <a:xfrm>
              <a:off x="3569075" y="1642875"/>
              <a:ext cx="25" cy="2550"/>
            </a:xfrm>
            <a:custGeom>
              <a:avLst/>
              <a:gdLst/>
              <a:ahLst/>
              <a:cxnLst/>
              <a:rect l="l" t="t" r="r" b="b"/>
              <a:pathLst>
                <a:path w="1" h="102" extrusionOk="0">
                  <a:moveTo>
                    <a:pt x="0" y="1"/>
                  </a:moveTo>
                  <a:lnTo>
                    <a:pt x="0" y="101"/>
                  </a:lnTo>
                  <a:lnTo>
                    <a:pt x="0" y="1"/>
                  </a:ln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26" name="Google Shape;13470;p72">
              <a:extLst>
                <a:ext uri="{FF2B5EF4-FFF2-40B4-BE49-F238E27FC236}">
                  <a16:creationId xmlns:a16="http://schemas.microsoft.com/office/drawing/2014/main" id="{1DC2764A-D8A6-4EF8-8CB3-C7D66DB44DE8}"/>
                </a:ext>
              </a:extLst>
            </p:cNvPr>
            <p:cNvSpPr/>
            <p:nvPr/>
          </p:nvSpPr>
          <p:spPr>
            <a:xfrm>
              <a:off x="3618575" y="1616575"/>
              <a:ext cx="5025" cy="5025"/>
            </a:xfrm>
            <a:custGeom>
              <a:avLst/>
              <a:gdLst/>
              <a:ahLst/>
              <a:cxnLst/>
              <a:rect l="l" t="t" r="r" b="b"/>
              <a:pathLst>
                <a:path w="201" h="201" extrusionOk="0">
                  <a:moveTo>
                    <a:pt x="101" y="0"/>
                  </a:moveTo>
                  <a:cubicBezTo>
                    <a:pt x="0" y="0"/>
                    <a:pt x="0" y="201"/>
                    <a:pt x="101" y="201"/>
                  </a:cubicBezTo>
                  <a:cubicBezTo>
                    <a:pt x="201" y="201"/>
                    <a:pt x="201" y="0"/>
                    <a:pt x="1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27" name="Google Shape;13471;p72">
              <a:extLst>
                <a:ext uri="{FF2B5EF4-FFF2-40B4-BE49-F238E27FC236}">
                  <a16:creationId xmlns:a16="http://schemas.microsoft.com/office/drawing/2014/main" id="{092C09B5-604C-4ADF-B008-4BD364715E8F}"/>
                </a:ext>
              </a:extLst>
            </p:cNvPr>
            <p:cNvSpPr/>
            <p:nvPr/>
          </p:nvSpPr>
          <p:spPr>
            <a:xfrm>
              <a:off x="3649900" y="1558925"/>
              <a:ext cx="5025" cy="3150"/>
            </a:xfrm>
            <a:custGeom>
              <a:avLst/>
              <a:gdLst/>
              <a:ahLst/>
              <a:cxnLst/>
              <a:rect l="l" t="t" r="r" b="b"/>
              <a:pathLst>
                <a:path w="201" h="126" extrusionOk="0">
                  <a:moveTo>
                    <a:pt x="101" y="0"/>
                  </a:moveTo>
                  <a:cubicBezTo>
                    <a:pt x="0" y="0"/>
                    <a:pt x="0" y="126"/>
                    <a:pt x="101" y="126"/>
                  </a:cubicBezTo>
                  <a:cubicBezTo>
                    <a:pt x="201" y="126"/>
                    <a:pt x="201" y="0"/>
                    <a:pt x="101"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28" name="Google Shape;13472;p72">
              <a:extLst>
                <a:ext uri="{FF2B5EF4-FFF2-40B4-BE49-F238E27FC236}">
                  <a16:creationId xmlns:a16="http://schemas.microsoft.com/office/drawing/2014/main" id="{BF685EDD-2A40-43FA-A015-A2911EC89F5A}"/>
                </a:ext>
              </a:extLst>
            </p:cNvPr>
            <p:cNvSpPr/>
            <p:nvPr/>
          </p:nvSpPr>
          <p:spPr>
            <a:xfrm>
              <a:off x="3696900" y="1558925"/>
              <a:ext cx="5025" cy="3150"/>
            </a:xfrm>
            <a:custGeom>
              <a:avLst/>
              <a:gdLst/>
              <a:ahLst/>
              <a:cxnLst/>
              <a:rect l="l" t="t" r="r" b="b"/>
              <a:pathLst>
                <a:path w="201" h="126" extrusionOk="0">
                  <a:moveTo>
                    <a:pt x="100" y="0"/>
                  </a:moveTo>
                  <a:cubicBezTo>
                    <a:pt x="0" y="0"/>
                    <a:pt x="0" y="126"/>
                    <a:pt x="100" y="126"/>
                  </a:cubicBezTo>
                  <a:cubicBezTo>
                    <a:pt x="201" y="126"/>
                    <a:pt x="201" y="0"/>
                    <a:pt x="100"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29" name="Google Shape;13473;p72">
              <a:extLst>
                <a:ext uri="{FF2B5EF4-FFF2-40B4-BE49-F238E27FC236}">
                  <a16:creationId xmlns:a16="http://schemas.microsoft.com/office/drawing/2014/main" id="{CF1858F8-825A-4725-AAFB-F95D1E816173}"/>
                </a:ext>
              </a:extLst>
            </p:cNvPr>
            <p:cNvSpPr/>
            <p:nvPr/>
          </p:nvSpPr>
          <p:spPr>
            <a:xfrm>
              <a:off x="3754525" y="1538250"/>
              <a:ext cx="15700" cy="10675"/>
            </a:xfrm>
            <a:custGeom>
              <a:avLst/>
              <a:gdLst/>
              <a:ahLst/>
              <a:cxnLst/>
              <a:rect l="l" t="t" r="r" b="b"/>
              <a:pathLst>
                <a:path w="628" h="427" extrusionOk="0">
                  <a:moveTo>
                    <a:pt x="302" y="0"/>
                  </a:moveTo>
                  <a:cubicBezTo>
                    <a:pt x="1" y="0"/>
                    <a:pt x="1" y="426"/>
                    <a:pt x="302" y="426"/>
                  </a:cubicBezTo>
                  <a:cubicBezTo>
                    <a:pt x="628" y="426"/>
                    <a:pt x="628" y="0"/>
                    <a:pt x="302" y="0"/>
                  </a:cubicBezTo>
                  <a:close/>
                </a:path>
              </a:pathLst>
            </a:custGeom>
            <a:solidFill>
              <a:srgbClr val="85A9D4"/>
            </a:solidFill>
            <a:ln>
              <a:noFill/>
            </a:ln>
          </p:spPr>
          <p:txBody>
            <a:bodyPr spcFirstLastPara="1" wrap="square" lIns="182850" tIns="182850" rIns="182850" bIns="182850" anchor="ctr" anchorCtr="0">
              <a:noAutofit/>
            </a:bodyPr>
            <a:lstStyle/>
            <a:p>
              <a:endParaRPr sz="3600"/>
            </a:p>
          </p:txBody>
        </p:sp>
        <p:sp>
          <p:nvSpPr>
            <p:cNvPr id="330" name="Google Shape;13474;p72">
              <a:extLst>
                <a:ext uri="{FF2B5EF4-FFF2-40B4-BE49-F238E27FC236}">
                  <a16:creationId xmlns:a16="http://schemas.microsoft.com/office/drawing/2014/main" id="{EF9F96AD-60B7-4780-A808-06496BCD2045}"/>
                </a:ext>
              </a:extLst>
            </p:cNvPr>
            <p:cNvSpPr/>
            <p:nvPr/>
          </p:nvSpPr>
          <p:spPr>
            <a:xfrm>
              <a:off x="2584725" y="1924850"/>
              <a:ext cx="31350" cy="23200"/>
            </a:xfrm>
            <a:custGeom>
              <a:avLst/>
              <a:gdLst/>
              <a:ahLst/>
              <a:cxnLst/>
              <a:rect l="l" t="t" r="r" b="b"/>
              <a:pathLst>
                <a:path w="1254" h="928" extrusionOk="0">
                  <a:moveTo>
                    <a:pt x="627" y="0"/>
                  </a:moveTo>
                  <a:cubicBezTo>
                    <a:pt x="327" y="0"/>
                    <a:pt x="1" y="401"/>
                    <a:pt x="327" y="727"/>
                  </a:cubicBezTo>
                  <a:cubicBezTo>
                    <a:pt x="427" y="827"/>
                    <a:pt x="527" y="927"/>
                    <a:pt x="627" y="927"/>
                  </a:cubicBezTo>
                  <a:cubicBezTo>
                    <a:pt x="953" y="927"/>
                    <a:pt x="1254" y="401"/>
                    <a:pt x="953" y="201"/>
                  </a:cubicBezTo>
                  <a:lnTo>
                    <a:pt x="828" y="201"/>
                  </a:lnTo>
                  <a:cubicBezTo>
                    <a:pt x="828" y="100"/>
                    <a:pt x="728" y="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31" name="Google Shape;13475;p72">
              <a:extLst>
                <a:ext uri="{FF2B5EF4-FFF2-40B4-BE49-F238E27FC236}">
                  <a16:creationId xmlns:a16="http://schemas.microsoft.com/office/drawing/2014/main" id="{D63901B3-24E7-41EE-BCA0-1F8A01044AF3}"/>
                </a:ext>
              </a:extLst>
            </p:cNvPr>
            <p:cNvSpPr/>
            <p:nvPr/>
          </p:nvSpPr>
          <p:spPr>
            <a:xfrm>
              <a:off x="2660550" y="1940500"/>
              <a:ext cx="5025" cy="2525"/>
            </a:xfrm>
            <a:custGeom>
              <a:avLst/>
              <a:gdLst/>
              <a:ahLst/>
              <a:cxnLst/>
              <a:rect l="l" t="t" r="r" b="b"/>
              <a:pathLst>
                <a:path w="201" h="101" extrusionOk="0">
                  <a:moveTo>
                    <a:pt x="101" y="1"/>
                  </a:moveTo>
                  <a:cubicBezTo>
                    <a:pt x="0" y="1"/>
                    <a:pt x="0" y="101"/>
                    <a:pt x="101" y="101"/>
                  </a:cubicBezTo>
                  <a:cubicBezTo>
                    <a:pt x="201" y="101"/>
                    <a:pt x="201" y="1"/>
                    <a:pt x="1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32" name="Google Shape;13476;p72">
              <a:extLst>
                <a:ext uri="{FF2B5EF4-FFF2-40B4-BE49-F238E27FC236}">
                  <a16:creationId xmlns:a16="http://schemas.microsoft.com/office/drawing/2014/main" id="{173BFB46-C4C2-4054-9D3D-978BBE73529E}"/>
                </a:ext>
              </a:extLst>
            </p:cNvPr>
            <p:cNvSpPr/>
            <p:nvPr/>
          </p:nvSpPr>
          <p:spPr>
            <a:xfrm>
              <a:off x="2705025" y="1934875"/>
              <a:ext cx="13200" cy="10675"/>
            </a:xfrm>
            <a:custGeom>
              <a:avLst/>
              <a:gdLst/>
              <a:ahLst/>
              <a:cxnLst/>
              <a:rect l="l" t="t" r="r" b="b"/>
              <a:pathLst>
                <a:path w="528" h="427" extrusionOk="0">
                  <a:moveTo>
                    <a:pt x="302" y="0"/>
                  </a:moveTo>
                  <a:cubicBezTo>
                    <a:pt x="1" y="0"/>
                    <a:pt x="1" y="426"/>
                    <a:pt x="302" y="426"/>
                  </a:cubicBezTo>
                  <a:cubicBezTo>
                    <a:pt x="527" y="426"/>
                    <a:pt x="527" y="0"/>
                    <a:pt x="302"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33" name="Google Shape;13477;p72">
              <a:extLst>
                <a:ext uri="{FF2B5EF4-FFF2-40B4-BE49-F238E27FC236}">
                  <a16:creationId xmlns:a16="http://schemas.microsoft.com/office/drawing/2014/main" id="{D3731C47-E025-4A2D-93EA-1D5903DC233B}"/>
                </a:ext>
              </a:extLst>
            </p:cNvPr>
            <p:cNvSpPr/>
            <p:nvPr/>
          </p:nvSpPr>
          <p:spPr>
            <a:xfrm>
              <a:off x="2752025" y="1929850"/>
              <a:ext cx="15700" cy="10675"/>
            </a:xfrm>
            <a:custGeom>
              <a:avLst/>
              <a:gdLst/>
              <a:ahLst/>
              <a:cxnLst/>
              <a:rect l="l" t="t" r="r" b="b"/>
              <a:pathLst>
                <a:path w="628" h="427" extrusionOk="0">
                  <a:moveTo>
                    <a:pt x="301" y="1"/>
                  </a:moveTo>
                  <a:cubicBezTo>
                    <a:pt x="101" y="1"/>
                    <a:pt x="0" y="427"/>
                    <a:pt x="301" y="427"/>
                  </a:cubicBezTo>
                  <a:cubicBezTo>
                    <a:pt x="627" y="427"/>
                    <a:pt x="627" y="1"/>
                    <a:pt x="3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34" name="Google Shape;13478;p72">
              <a:extLst>
                <a:ext uri="{FF2B5EF4-FFF2-40B4-BE49-F238E27FC236}">
                  <a16:creationId xmlns:a16="http://schemas.microsoft.com/office/drawing/2014/main" id="{61FD12BB-BC30-414C-AF16-18A402DB39FB}"/>
                </a:ext>
              </a:extLst>
            </p:cNvPr>
            <p:cNvSpPr/>
            <p:nvPr/>
          </p:nvSpPr>
          <p:spPr>
            <a:xfrm>
              <a:off x="2757025" y="1966200"/>
              <a:ext cx="15700" cy="5650"/>
            </a:xfrm>
            <a:custGeom>
              <a:avLst/>
              <a:gdLst/>
              <a:ahLst/>
              <a:cxnLst/>
              <a:rect l="l" t="t" r="r" b="b"/>
              <a:pathLst>
                <a:path w="628" h="226" extrusionOk="0">
                  <a:moveTo>
                    <a:pt x="327" y="0"/>
                  </a:moveTo>
                  <a:cubicBezTo>
                    <a:pt x="201" y="0"/>
                    <a:pt x="101" y="125"/>
                    <a:pt x="1" y="226"/>
                  </a:cubicBezTo>
                  <a:cubicBezTo>
                    <a:pt x="101" y="125"/>
                    <a:pt x="201" y="125"/>
                    <a:pt x="327" y="125"/>
                  </a:cubicBezTo>
                  <a:lnTo>
                    <a:pt x="628" y="125"/>
                  </a:lnTo>
                  <a:cubicBezTo>
                    <a:pt x="628" y="0"/>
                    <a:pt x="427" y="0"/>
                    <a:pt x="327"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35" name="Google Shape;13479;p72">
              <a:extLst>
                <a:ext uri="{FF2B5EF4-FFF2-40B4-BE49-F238E27FC236}">
                  <a16:creationId xmlns:a16="http://schemas.microsoft.com/office/drawing/2014/main" id="{4598286A-EC62-48BF-B9BA-D2E2302B4927}"/>
                </a:ext>
              </a:extLst>
            </p:cNvPr>
            <p:cNvSpPr/>
            <p:nvPr/>
          </p:nvSpPr>
          <p:spPr>
            <a:xfrm>
              <a:off x="2754525" y="1969325"/>
              <a:ext cx="20700" cy="18200"/>
            </a:xfrm>
            <a:custGeom>
              <a:avLst/>
              <a:gdLst/>
              <a:ahLst/>
              <a:cxnLst/>
              <a:rect l="l" t="t" r="r" b="b"/>
              <a:pathLst>
                <a:path w="828" h="728" extrusionOk="0">
                  <a:moveTo>
                    <a:pt x="427" y="0"/>
                  </a:moveTo>
                  <a:cubicBezTo>
                    <a:pt x="301" y="0"/>
                    <a:pt x="201" y="0"/>
                    <a:pt x="101" y="101"/>
                  </a:cubicBezTo>
                  <a:lnTo>
                    <a:pt x="101" y="201"/>
                  </a:lnTo>
                  <a:cubicBezTo>
                    <a:pt x="1" y="402"/>
                    <a:pt x="201" y="727"/>
                    <a:pt x="427" y="727"/>
                  </a:cubicBezTo>
                  <a:cubicBezTo>
                    <a:pt x="728" y="727"/>
                    <a:pt x="828" y="402"/>
                    <a:pt x="828" y="201"/>
                  </a:cubicBezTo>
                  <a:lnTo>
                    <a:pt x="828" y="101"/>
                  </a:lnTo>
                  <a:cubicBezTo>
                    <a:pt x="828" y="101"/>
                    <a:pt x="728" y="101"/>
                    <a:pt x="728"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36" name="Google Shape;13480;p72">
              <a:extLst>
                <a:ext uri="{FF2B5EF4-FFF2-40B4-BE49-F238E27FC236}">
                  <a16:creationId xmlns:a16="http://schemas.microsoft.com/office/drawing/2014/main" id="{573536BF-846F-483A-8F06-FAADBF1A6E4D}"/>
                </a:ext>
              </a:extLst>
            </p:cNvPr>
            <p:cNvSpPr/>
            <p:nvPr/>
          </p:nvSpPr>
          <p:spPr>
            <a:xfrm>
              <a:off x="2806525" y="2000650"/>
              <a:ext cx="8175" cy="2525"/>
            </a:xfrm>
            <a:custGeom>
              <a:avLst/>
              <a:gdLst/>
              <a:ahLst/>
              <a:cxnLst/>
              <a:rect l="l" t="t" r="r" b="b"/>
              <a:pathLst>
                <a:path w="327" h="101" extrusionOk="0">
                  <a:moveTo>
                    <a:pt x="227" y="1"/>
                  </a:moveTo>
                  <a:cubicBezTo>
                    <a:pt x="101" y="1"/>
                    <a:pt x="101" y="101"/>
                    <a:pt x="1" y="101"/>
                  </a:cubicBezTo>
                  <a:lnTo>
                    <a:pt x="327" y="101"/>
                  </a:lnTo>
                  <a:lnTo>
                    <a:pt x="227" y="1"/>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37" name="Google Shape;13481;p72">
              <a:extLst>
                <a:ext uri="{FF2B5EF4-FFF2-40B4-BE49-F238E27FC236}">
                  <a16:creationId xmlns:a16="http://schemas.microsoft.com/office/drawing/2014/main" id="{F92FBEA7-5C62-47CD-B530-1C808B42B1E6}"/>
                </a:ext>
              </a:extLst>
            </p:cNvPr>
            <p:cNvSpPr/>
            <p:nvPr/>
          </p:nvSpPr>
          <p:spPr>
            <a:xfrm>
              <a:off x="2804025" y="2003150"/>
              <a:ext cx="13200" cy="7550"/>
            </a:xfrm>
            <a:custGeom>
              <a:avLst/>
              <a:gdLst/>
              <a:ahLst/>
              <a:cxnLst/>
              <a:rect l="l" t="t" r="r" b="b"/>
              <a:pathLst>
                <a:path w="528" h="302" extrusionOk="0">
                  <a:moveTo>
                    <a:pt x="101" y="1"/>
                  </a:moveTo>
                  <a:cubicBezTo>
                    <a:pt x="1" y="101"/>
                    <a:pt x="101" y="302"/>
                    <a:pt x="327" y="302"/>
                  </a:cubicBezTo>
                  <a:cubicBezTo>
                    <a:pt x="527" y="302"/>
                    <a:pt x="527" y="101"/>
                    <a:pt x="427"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38" name="Google Shape;13482;p72">
              <a:extLst>
                <a:ext uri="{FF2B5EF4-FFF2-40B4-BE49-F238E27FC236}">
                  <a16:creationId xmlns:a16="http://schemas.microsoft.com/office/drawing/2014/main" id="{450E491E-40E3-4C1A-85C6-BC197186B42F}"/>
                </a:ext>
              </a:extLst>
            </p:cNvPr>
            <p:cNvSpPr/>
            <p:nvPr/>
          </p:nvSpPr>
          <p:spPr>
            <a:xfrm>
              <a:off x="2846000" y="2028850"/>
              <a:ext cx="23225" cy="21325"/>
            </a:xfrm>
            <a:custGeom>
              <a:avLst/>
              <a:gdLst/>
              <a:ahLst/>
              <a:cxnLst/>
              <a:rect l="l" t="t" r="r" b="b"/>
              <a:pathLst>
                <a:path w="929" h="853" extrusionOk="0">
                  <a:moveTo>
                    <a:pt x="527" y="0"/>
                  </a:moveTo>
                  <a:cubicBezTo>
                    <a:pt x="402" y="0"/>
                    <a:pt x="302" y="0"/>
                    <a:pt x="201" y="126"/>
                  </a:cubicBezTo>
                  <a:cubicBezTo>
                    <a:pt x="1" y="326"/>
                    <a:pt x="1" y="527"/>
                    <a:pt x="101" y="627"/>
                  </a:cubicBezTo>
                  <a:lnTo>
                    <a:pt x="201" y="752"/>
                  </a:lnTo>
                  <a:cubicBezTo>
                    <a:pt x="302" y="853"/>
                    <a:pt x="402" y="853"/>
                    <a:pt x="527" y="853"/>
                  </a:cubicBezTo>
                  <a:cubicBezTo>
                    <a:pt x="728" y="853"/>
                    <a:pt x="928" y="627"/>
                    <a:pt x="928" y="427"/>
                  </a:cubicBezTo>
                  <a:cubicBezTo>
                    <a:pt x="928" y="226"/>
                    <a:pt x="728" y="0"/>
                    <a:pt x="527"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39" name="Google Shape;13483;p72">
              <a:extLst>
                <a:ext uri="{FF2B5EF4-FFF2-40B4-BE49-F238E27FC236}">
                  <a16:creationId xmlns:a16="http://schemas.microsoft.com/office/drawing/2014/main" id="{83CDBF11-1546-4423-8920-73815B0A245F}"/>
                </a:ext>
              </a:extLst>
            </p:cNvPr>
            <p:cNvSpPr/>
            <p:nvPr/>
          </p:nvSpPr>
          <p:spPr>
            <a:xfrm>
              <a:off x="2934350" y="2026350"/>
              <a:ext cx="3175" cy="25"/>
            </a:xfrm>
            <a:custGeom>
              <a:avLst/>
              <a:gdLst/>
              <a:ahLst/>
              <a:cxnLst/>
              <a:rect l="l" t="t" r="r" b="b"/>
              <a:pathLst>
                <a:path w="127" h="1" extrusionOk="0">
                  <a:moveTo>
                    <a:pt x="1" y="0"/>
                  </a:moveTo>
                  <a:lnTo>
                    <a:pt x="1" y="0"/>
                  </a:lnTo>
                  <a:lnTo>
                    <a:pt x="126" y="0"/>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40" name="Google Shape;13484;p72">
              <a:extLst>
                <a:ext uri="{FF2B5EF4-FFF2-40B4-BE49-F238E27FC236}">
                  <a16:creationId xmlns:a16="http://schemas.microsoft.com/office/drawing/2014/main" id="{6FD03365-F41F-4A7F-9634-6D82BDFE09F7}"/>
                </a:ext>
              </a:extLst>
            </p:cNvPr>
            <p:cNvSpPr/>
            <p:nvPr/>
          </p:nvSpPr>
          <p:spPr>
            <a:xfrm>
              <a:off x="2921825" y="2026350"/>
              <a:ext cx="25725" cy="21325"/>
            </a:xfrm>
            <a:custGeom>
              <a:avLst/>
              <a:gdLst/>
              <a:ahLst/>
              <a:cxnLst/>
              <a:rect l="l" t="t" r="r" b="b"/>
              <a:pathLst>
                <a:path w="1029" h="853" extrusionOk="0">
                  <a:moveTo>
                    <a:pt x="502" y="0"/>
                  </a:moveTo>
                  <a:cubicBezTo>
                    <a:pt x="0" y="0"/>
                    <a:pt x="0" y="852"/>
                    <a:pt x="502" y="852"/>
                  </a:cubicBezTo>
                  <a:cubicBezTo>
                    <a:pt x="1028" y="852"/>
                    <a:pt x="1028" y="10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41" name="Google Shape;13485;p72">
              <a:extLst>
                <a:ext uri="{FF2B5EF4-FFF2-40B4-BE49-F238E27FC236}">
                  <a16:creationId xmlns:a16="http://schemas.microsoft.com/office/drawing/2014/main" id="{7AEC9D74-90BE-4B91-B1F5-956B5C593C12}"/>
                </a:ext>
              </a:extLst>
            </p:cNvPr>
            <p:cNvSpPr/>
            <p:nvPr/>
          </p:nvSpPr>
          <p:spPr>
            <a:xfrm>
              <a:off x="2989500" y="2060175"/>
              <a:ext cx="10675" cy="8175"/>
            </a:xfrm>
            <a:custGeom>
              <a:avLst/>
              <a:gdLst/>
              <a:ahLst/>
              <a:cxnLst/>
              <a:rect l="l" t="t" r="r" b="b"/>
              <a:pathLst>
                <a:path w="427" h="327" extrusionOk="0">
                  <a:moveTo>
                    <a:pt x="201" y="1"/>
                  </a:moveTo>
                  <a:cubicBezTo>
                    <a:pt x="0" y="1"/>
                    <a:pt x="0" y="326"/>
                    <a:pt x="201" y="326"/>
                  </a:cubicBezTo>
                  <a:cubicBezTo>
                    <a:pt x="426" y="326"/>
                    <a:pt x="426" y="1"/>
                    <a:pt x="2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42" name="Google Shape;13486;p72">
              <a:extLst>
                <a:ext uri="{FF2B5EF4-FFF2-40B4-BE49-F238E27FC236}">
                  <a16:creationId xmlns:a16="http://schemas.microsoft.com/office/drawing/2014/main" id="{00EFB4B4-2387-4A57-92ED-0CEFCAE35851}"/>
                </a:ext>
              </a:extLst>
            </p:cNvPr>
            <p:cNvSpPr/>
            <p:nvPr/>
          </p:nvSpPr>
          <p:spPr>
            <a:xfrm>
              <a:off x="3025825" y="2073325"/>
              <a:ext cx="26350" cy="21350"/>
            </a:xfrm>
            <a:custGeom>
              <a:avLst/>
              <a:gdLst/>
              <a:ahLst/>
              <a:cxnLst/>
              <a:rect l="l" t="t" r="r" b="b"/>
              <a:pathLst>
                <a:path w="1054" h="854" extrusionOk="0">
                  <a:moveTo>
                    <a:pt x="527" y="1"/>
                  </a:moveTo>
                  <a:cubicBezTo>
                    <a:pt x="1" y="1"/>
                    <a:pt x="1" y="853"/>
                    <a:pt x="527" y="853"/>
                  </a:cubicBezTo>
                  <a:cubicBezTo>
                    <a:pt x="1054" y="853"/>
                    <a:pt x="1054" y="1"/>
                    <a:pt x="527"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43" name="Google Shape;13487;p72">
              <a:extLst>
                <a:ext uri="{FF2B5EF4-FFF2-40B4-BE49-F238E27FC236}">
                  <a16:creationId xmlns:a16="http://schemas.microsoft.com/office/drawing/2014/main" id="{10C293E5-DB0C-4B56-B39D-537C2A9A16A8}"/>
                </a:ext>
              </a:extLst>
            </p:cNvPr>
            <p:cNvSpPr/>
            <p:nvPr/>
          </p:nvSpPr>
          <p:spPr>
            <a:xfrm>
              <a:off x="3099150" y="2075850"/>
              <a:ext cx="2525" cy="3150"/>
            </a:xfrm>
            <a:custGeom>
              <a:avLst/>
              <a:gdLst/>
              <a:ahLst/>
              <a:cxnLst/>
              <a:rect l="l" t="t" r="r" b="b"/>
              <a:pathLst>
                <a:path w="101" h="126" extrusionOk="0">
                  <a:moveTo>
                    <a:pt x="0" y="0"/>
                  </a:moveTo>
                  <a:lnTo>
                    <a:pt x="0" y="125"/>
                  </a:lnTo>
                  <a:cubicBezTo>
                    <a:pt x="101" y="125"/>
                    <a:pt x="101" y="0"/>
                    <a:pt x="0"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44" name="Google Shape;13488;p72">
              <a:extLst>
                <a:ext uri="{FF2B5EF4-FFF2-40B4-BE49-F238E27FC236}">
                  <a16:creationId xmlns:a16="http://schemas.microsoft.com/office/drawing/2014/main" id="{07DD4E5A-D4B3-4DBD-968E-63A0FE39E9CB}"/>
                </a:ext>
              </a:extLst>
            </p:cNvPr>
            <p:cNvSpPr/>
            <p:nvPr/>
          </p:nvSpPr>
          <p:spPr>
            <a:xfrm>
              <a:off x="3130475" y="2068325"/>
              <a:ext cx="15675" cy="13175"/>
            </a:xfrm>
            <a:custGeom>
              <a:avLst/>
              <a:gdLst/>
              <a:ahLst/>
              <a:cxnLst/>
              <a:rect l="l" t="t" r="r" b="b"/>
              <a:pathLst>
                <a:path w="627" h="527" extrusionOk="0">
                  <a:moveTo>
                    <a:pt x="301" y="0"/>
                  </a:moveTo>
                  <a:cubicBezTo>
                    <a:pt x="101" y="0"/>
                    <a:pt x="0" y="201"/>
                    <a:pt x="101" y="301"/>
                  </a:cubicBezTo>
                  <a:cubicBezTo>
                    <a:pt x="101" y="426"/>
                    <a:pt x="101" y="527"/>
                    <a:pt x="201" y="527"/>
                  </a:cubicBezTo>
                  <a:cubicBezTo>
                    <a:pt x="426" y="527"/>
                    <a:pt x="627" y="301"/>
                    <a:pt x="426" y="101"/>
                  </a:cubicBezTo>
                  <a:lnTo>
                    <a:pt x="301"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45" name="Google Shape;13489;p72">
              <a:extLst>
                <a:ext uri="{FF2B5EF4-FFF2-40B4-BE49-F238E27FC236}">
                  <a16:creationId xmlns:a16="http://schemas.microsoft.com/office/drawing/2014/main" id="{24B31ECF-8114-4CAD-8853-D1C6C3B98A7A}"/>
                </a:ext>
              </a:extLst>
            </p:cNvPr>
            <p:cNvSpPr/>
            <p:nvPr/>
          </p:nvSpPr>
          <p:spPr>
            <a:xfrm>
              <a:off x="3188125" y="2044525"/>
              <a:ext cx="5025" cy="3150"/>
            </a:xfrm>
            <a:custGeom>
              <a:avLst/>
              <a:gdLst/>
              <a:ahLst/>
              <a:cxnLst/>
              <a:rect l="l" t="t" r="r" b="b"/>
              <a:pathLst>
                <a:path w="201" h="126" extrusionOk="0">
                  <a:moveTo>
                    <a:pt x="201" y="0"/>
                  </a:moveTo>
                  <a:cubicBezTo>
                    <a:pt x="100" y="0"/>
                    <a:pt x="100" y="125"/>
                    <a:pt x="0" y="125"/>
                  </a:cubicBezTo>
                  <a:cubicBezTo>
                    <a:pt x="100" y="125"/>
                    <a:pt x="100" y="0"/>
                    <a:pt x="201"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46" name="Google Shape;13490;p72">
              <a:extLst>
                <a:ext uri="{FF2B5EF4-FFF2-40B4-BE49-F238E27FC236}">
                  <a16:creationId xmlns:a16="http://schemas.microsoft.com/office/drawing/2014/main" id="{B3296607-4042-42CE-99BC-A7C3468AA6F6}"/>
                </a:ext>
              </a:extLst>
            </p:cNvPr>
            <p:cNvSpPr/>
            <p:nvPr/>
          </p:nvSpPr>
          <p:spPr>
            <a:xfrm>
              <a:off x="3188125" y="2042000"/>
              <a:ext cx="20700" cy="21325"/>
            </a:xfrm>
            <a:custGeom>
              <a:avLst/>
              <a:gdLst/>
              <a:ahLst/>
              <a:cxnLst/>
              <a:rect l="l" t="t" r="r" b="b"/>
              <a:pathLst>
                <a:path w="828" h="853" extrusionOk="0">
                  <a:moveTo>
                    <a:pt x="401" y="1"/>
                  </a:moveTo>
                  <a:cubicBezTo>
                    <a:pt x="301" y="1"/>
                    <a:pt x="201" y="101"/>
                    <a:pt x="201" y="101"/>
                  </a:cubicBezTo>
                  <a:cubicBezTo>
                    <a:pt x="100" y="101"/>
                    <a:pt x="100" y="226"/>
                    <a:pt x="0" y="226"/>
                  </a:cubicBezTo>
                  <a:cubicBezTo>
                    <a:pt x="0" y="427"/>
                    <a:pt x="0" y="627"/>
                    <a:pt x="201" y="728"/>
                  </a:cubicBezTo>
                  <a:cubicBezTo>
                    <a:pt x="201" y="853"/>
                    <a:pt x="301" y="853"/>
                    <a:pt x="401" y="853"/>
                  </a:cubicBezTo>
                  <a:cubicBezTo>
                    <a:pt x="401" y="853"/>
                    <a:pt x="501" y="853"/>
                    <a:pt x="501" y="728"/>
                  </a:cubicBezTo>
                  <a:lnTo>
                    <a:pt x="627" y="728"/>
                  </a:lnTo>
                  <a:cubicBezTo>
                    <a:pt x="827" y="527"/>
                    <a:pt x="827" y="1"/>
                    <a:pt x="401"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47" name="Google Shape;13491;p72">
              <a:extLst>
                <a:ext uri="{FF2B5EF4-FFF2-40B4-BE49-F238E27FC236}">
                  <a16:creationId xmlns:a16="http://schemas.microsoft.com/office/drawing/2014/main" id="{FD669E2C-77E2-4CCF-8DC1-D885A11DEF74}"/>
                </a:ext>
              </a:extLst>
            </p:cNvPr>
            <p:cNvSpPr/>
            <p:nvPr/>
          </p:nvSpPr>
          <p:spPr>
            <a:xfrm>
              <a:off x="3253275" y="2073325"/>
              <a:ext cx="7550" cy="5675"/>
            </a:xfrm>
            <a:custGeom>
              <a:avLst/>
              <a:gdLst/>
              <a:ahLst/>
              <a:cxnLst/>
              <a:rect l="l" t="t" r="r" b="b"/>
              <a:pathLst>
                <a:path w="302" h="227" extrusionOk="0">
                  <a:moveTo>
                    <a:pt x="301" y="1"/>
                  </a:moveTo>
                  <a:cubicBezTo>
                    <a:pt x="101" y="1"/>
                    <a:pt x="1" y="101"/>
                    <a:pt x="1" y="226"/>
                  </a:cubicBezTo>
                  <a:cubicBezTo>
                    <a:pt x="101" y="101"/>
                    <a:pt x="201" y="1"/>
                    <a:pt x="301"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48" name="Google Shape;13492;p72">
              <a:extLst>
                <a:ext uri="{FF2B5EF4-FFF2-40B4-BE49-F238E27FC236}">
                  <a16:creationId xmlns:a16="http://schemas.microsoft.com/office/drawing/2014/main" id="{050C1DAA-1FE1-4686-B732-B253F70EF86B}"/>
                </a:ext>
              </a:extLst>
            </p:cNvPr>
            <p:cNvSpPr/>
            <p:nvPr/>
          </p:nvSpPr>
          <p:spPr>
            <a:xfrm>
              <a:off x="3253275" y="2073325"/>
              <a:ext cx="15700" cy="15700"/>
            </a:xfrm>
            <a:custGeom>
              <a:avLst/>
              <a:gdLst/>
              <a:ahLst/>
              <a:cxnLst/>
              <a:rect l="l" t="t" r="r" b="b"/>
              <a:pathLst>
                <a:path w="628" h="628" extrusionOk="0">
                  <a:moveTo>
                    <a:pt x="301" y="1"/>
                  </a:moveTo>
                  <a:cubicBezTo>
                    <a:pt x="201" y="1"/>
                    <a:pt x="101" y="101"/>
                    <a:pt x="1" y="226"/>
                  </a:cubicBezTo>
                  <a:cubicBezTo>
                    <a:pt x="1" y="427"/>
                    <a:pt x="1" y="627"/>
                    <a:pt x="301" y="627"/>
                  </a:cubicBezTo>
                  <a:cubicBezTo>
                    <a:pt x="627" y="627"/>
                    <a:pt x="627" y="226"/>
                    <a:pt x="402"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49" name="Google Shape;13493;p72">
              <a:extLst>
                <a:ext uri="{FF2B5EF4-FFF2-40B4-BE49-F238E27FC236}">
                  <a16:creationId xmlns:a16="http://schemas.microsoft.com/office/drawing/2014/main" id="{0422CE28-19FA-4582-A687-792DFD2B5168}"/>
                </a:ext>
              </a:extLst>
            </p:cNvPr>
            <p:cNvSpPr/>
            <p:nvPr/>
          </p:nvSpPr>
          <p:spPr>
            <a:xfrm>
              <a:off x="3292125" y="2083975"/>
              <a:ext cx="15700" cy="13200"/>
            </a:xfrm>
            <a:custGeom>
              <a:avLst/>
              <a:gdLst/>
              <a:ahLst/>
              <a:cxnLst/>
              <a:rect l="l" t="t" r="r" b="b"/>
              <a:pathLst>
                <a:path w="628" h="528" extrusionOk="0">
                  <a:moveTo>
                    <a:pt x="326" y="1"/>
                  </a:moveTo>
                  <a:cubicBezTo>
                    <a:pt x="1" y="1"/>
                    <a:pt x="1" y="527"/>
                    <a:pt x="326" y="527"/>
                  </a:cubicBezTo>
                  <a:cubicBezTo>
                    <a:pt x="627" y="527"/>
                    <a:pt x="627" y="1"/>
                    <a:pt x="326"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50" name="Google Shape;13494;p72">
              <a:extLst>
                <a:ext uri="{FF2B5EF4-FFF2-40B4-BE49-F238E27FC236}">
                  <a16:creationId xmlns:a16="http://schemas.microsoft.com/office/drawing/2014/main" id="{0DDABB17-4FA0-49B5-977E-47E269C3F2C4}"/>
                </a:ext>
              </a:extLst>
            </p:cNvPr>
            <p:cNvSpPr/>
            <p:nvPr/>
          </p:nvSpPr>
          <p:spPr>
            <a:xfrm>
              <a:off x="3341625" y="2099650"/>
              <a:ext cx="23825" cy="18200"/>
            </a:xfrm>
            <a:custGeom>
              <a:avLst/>
              <a:gdLst/>
              <a:ahLst/>
              <a:cxnLst/>
              <a:rect l="l" t="t" r="r" b="b"/>
              <a:pathLst>
                <a:path w="953" h="728" extrusionOk="0">
                  <a:moveTo>
                    <a:pt x="427" y="1"/>
                  </a:moveTo>
                  <a:cubicBezTo>
                    <a:pt x="1" y="1"/>
                    <a:pt x="1" y="727"/>
                    <a:pt x="427" y="727"/>
                  </a:cubicBezTo>
                  <a:cubicBezTo>
                    <a:pt x="953" y="727"/>
                    <a:pt x="953" y="1"/>
                    <a:pt x="427"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51" name="Google Shape;13495;p72">
              <a:extLst>
                <a:ext uri="{FF2B5EF4-FFF2-40B4-BE49-F238E27FC236}">
                  <a16:creationId xmlns:a16="http://schemas.microsoft.com/office/drawing/2014/main" id="{CC268B78-7D46-4657-8857-521600C59B8F}"/>
                </a:ext>
              </a:extLst>
            </p:cNvPr>
            <p:cNvSpPr/>
            <p:nvPr/>
          </p:nvSpPr>
          <p:spPr>
            <a:xfrm>
              <a:off x="3430600" y="20971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52" name="Google Shape;13496;p72">
              <a:extLst>
                <a:ext uri="{FF2B5EF4-FFF2-40B4-BE49-F238E27FC236}">
                  <a16:creationId xmlns:a16="http://schemas.microsoft.com/office/drawing/2014/main" id="{CA39A25F-9F2C-459C-A3BA-F5FDD3E94D57}"/>
                </a:ext>
              </a:extLst>
            </p:cNvPr>
            <p:cNvSpPr/>
            <p:nvPr/>
          </p:nvSpPr>
          <p:spPr>
            <a:xfrm>
              <a:off x="3430600" y="2097150"/>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53" name="Google Shape;13497;p72">
              <a:extLst>
                <a:ext uri="{FF2B5EF4-FFF2-40B4-BE49-F238E27FC236}">
                  <a16:creationId xmlns:a16="http://schemas.microsoft.com/office/drawing/2014/main" id="{DF8D1519-F368-4FDE-B2CB-14EC6169743F}"/>
                </a:ext>
              </a:extLst>
            </p:cNvPr>
            <p:cNvSpPr/>
            <p:nvPr/>
          </p:nvSpPr>
          <p:spPr>
            <a:xfrm>
              <a:off x="3419950" y="2099650"/>
              <a:ext cx="13175" cy="7550"/>
            </a:xfrm>
            <a:custGeom>
              <a:avLst/>
              <a:gdLst/>
              <a:ahLst/>
              <a:cxnLst/>
              <a:rect l="l" t="t" r="r" b="b"/>
              <a:pathLst>
                <a:path w="527" h="302" extrusionOk="0">
                  <a:moveTo>
                    <a:pt x="326" y="1"/>
                  </a:moveTo>
                  <a:cubicBezTo>
                    <a:pt x="0" y="1"/>
                    <a:pt x="0" y="301"/>
                    <a:pt x="326" y="301"/>
                  </a:cubicBezTo>
                  <a:cubicBezTo>
                    <a:pt x="527" y="301"/>
                    <a:pt x="527" y="1"/>
                    <a:pt x="326"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54" name="Google Shape;13498;p72">
              <a:extLst>
                <a:ext uri="{FF2B5EF4-FFF2-40B4-BE49-F238E27FC236}">
                  <a16:creationId xmlns:a16="http://schemas.microsoft.com/office/drawing/2014/main" id="{4B5B7349-AB8A-4CF2-857B-7780EB4703CB}"/>
                </a:ext>
              </a:extLst>
            </p:cNvPr>
            <p:cNvSpPr/>
            <p:nvPr/>
          </p:nvSpPr>
          <p:spPr>
            <a:xfrm>
              <a:off x="3464425" y="2089000"/>
              <a:ext cx="31375" cy="26350"/>
            </a:xfrm>
            <a:custGeom>
              <a:avLst/>
              <a:gdLst/>
              <a:ahLst/>
              <a:cxnLst/>
              <a:rect l="l" t="t" r="r" b="b"/>
              <a:pathLst>
                <a:path w="1255" h="1054" extrusionOk="0">
                  <a:moveTo>
                    <a:pt x="627" y="0"/>
                  </a:moveTo>
                  <a:cubicBezTo>
                    <a:pt x="1" y="0"/>
                    <a:pt x="1" y="1053"/>
                    <a:pt x="627" y="1053"/>
                  </a:cubicBezTo>
                  <a:cubicBezTo>
                    <a:pt x="1254" y="1053"/>
                    <a:pt x="1254" y="0"/>
                    <a:pt x="627"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55" name="Google Shape;13499;p72">
              <a:extLst>
                <a:ext uri="{FF2B5EF4-FFF2-40B4-BE49-F238E27FC236}">
                  <a16:creationId xmlns:a16="http://schemas.microsoft.com/office/drawing/2014/main" id="{CCB670D9-0934-4FEE-A942-C43D9EF78312}"/>
                </a:ext>
              </a:extLst>
            </p:cNvPr>
            <p:cNvSpPr/>
            <p:nvPr/>
          </p:nvSpPr>
          <p:spPr>
            <a:xfrm>
              <a:off x="3545250" y="2068325"/>
              <a:ext cx="8175" cy="2525"/>
            </a:xfrm>
            <a:custGeom>
              <a:avLst/>
              <a:gdLst/>
              <a:ahLst/>
              <a:cxnLst/>
              <a:rect l="l" t="t" r="r" b="b"/>
              <a:pathLst>
                <a:path w="327" h="101" extrusionOk="0">
                  <a:moveTo>
                    <a:pt x="1" y="0"/>
                  </a:moveTo>
                  <a:cubicBezTo>
                    <a:pt x="126" y="0"/>
                    <a:pt x="227" y="0"/>
                    <a:pt x="327" y="101"/>
                  </a:cubicBezTo>
                  <a:cubicBezTo>
                    <a:pt x="227" y="0"/>
                    <a:pt x="227" y="0"/>
                    <a:pt x="126"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56" name="Google Shape;13500;p72">
              <a:extLst>
                <a:ext uri="{FF2B5EF4-FFF2-40B4-BE49-F238E27FC236}">
                  <a16:creationId xmlns:a16="http://schemas.microsoft.com/office/drawing/2014/main" id="{E46FF0B5-C7D1-4CAA-BD20-C06E7A51CE1C}"/>
                </a:ext>
              </a:extLst>
            </p:cNvPr>
            <p:cNvSpPr/>
            <p:nvPr/>
          </p:nvSpPr>
          <p:spPr>
            <a:xfrm>
              <a:off x="3537750" y="2068325"/>
              <a:ext cx="20700" cy="15675"/>
            </a:xfrm>
            <a:custGeom>
              <a:avLst/>
              <a:gdLst/>
              <a:ahLst/>
              <a:cxnLst/>
              <a:rect l="l" t="t" r="r" b="b"/>
              <a:pathLst>
                <a:path w="828" h="627" extrusionOk="0">
                  <a:moveTo>
                    <a:pt x="201" y="0"/>
                  </a:moveTo>
                  <a:cubicBezTo>
                    <a:pt x="0" y="101"/>
                    <a:pt x="0" y="627"/>
                    <a:pt x="426" y="627"/>
                  </a:cubicBezTo>
                  <a:cubicBezTo>
                    <a:pt x="727" y="627"/>
                    <a:pt x="827" y="201"/>
                    <a:pt x="627" y="101"/>
                  </a:cubicBezTo>
                  <a:cubicBezTo>
                    <a:pt x="527" y="0"/>
                    <a:pt x="426" y="0"/>
                    <a:pt x="301" y="0"/>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57" name="Google Shape;13501;p72">
              <a:extLst>
                <a:ext uri="{FF2B5EF4-FFF2-40B4-BE49-F238E27FC236}">
                  <a16:creationId xmlns:a16="http://schemas.microsoft.com/office/drawing/2014/main" id="{85FF8550-DA64-4D59-B3CA-692494F59A71}"/>
                </a:ext>
              </a:extLst>
            </p:cNvPr>
            <p:cNvSpPr/>
            <p:nvPr/>
          </p:nvSpPr>
          <p:spPr>
            <a:xfrm>
              <a:off x="3582225" y="2037000"/>
              <a:ext cx="7550" cy="7550"/>
            </a:xfrm>
            <a:custGeom>
              <a:avLst/>
              <a:gdLst/>
              <a:ahLst/>
              <a:cxnLst/>
              <a:rect l="l" t="t" r="r" b="b"/>
              <a:pathLst>
                <a:path w="302" h="302" extrusionOk="0">
                  <a:moveTo>
                    <a:pt x="1" y="0"/>
                  </a:moveTo>
                  <a:lnTo>
                    <a:pt x="101" y="101"/>
                  </a:lnTo>
                  <a:cubicBezTo>
                    <a:pt x="201" y="101"/>
                    <a:pt x="201" y="201"/>
                    <a:pt x="301" y="301"/>
                  </a:cubicBezTo>
                  <a:cubicBezTo>
                    <a:pt x="301" y="101"/>
                    <a:pt x="201" y="0"/>
                    <a:pt x="1" y="0"/>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58" name="Google Shape;13502;p72">
              <a:extLst>
                <a:ext uri="{FF2B5EF4-FFF2-40B4-BE49-F238E27FC236}">
                  <a16:creationId xmlns:a16="http://schemas.microsoft.com/office/drawing/2014/main" id="{8012B869-D2F1-4707-B225-A2A10EFDE687}"/>
                </a:ext>
              </a:extLst>
            </p:cNvPr>
            <p:cNvSpPr/>
            <p:nvPr/>
          </p:nvSpPr>
          <p:spPr>
            <a:xfrm>
              <a:off x="3571575" y="2037000"/>
              <a:ext cx="18200" cy="15675"/>
            </a:xfrm>
            <a:custGeom>
              <a:avLst/>
              <a:gdLst/>
              <a:ahLst/>
              <a:cxnLst/>
              <a:rect l="l" t="t" r="r" b="b"/>
              <a:pathLst>
                <a:path w="728" h="627" extrusionOk="0">
                  <a:moveTo>
                    <a:pt x="427" y="0"/>
                  </a:moveTo>
                  <a:cubicBezTo>
                    <a:pt x="1" y="0"/>
                    <a:pt x="1" y="627"/>
                    <a:pt x="427" y="627"/>
                  </a:cubicBezTo>
                  <a:cubicBezTo>
                    <a:pt x="627" y="627"/>
                    <a:pt x="727" y="426"/>
                    <a:pt x="727" y="301"/>
                  </a:cubicBezTo>
                  <a:cubicBezTo>
                    <a:pt x="627" y="201"/>
                    <a:pt x="627" y="101"/>
                    <a:pt x="527" y="101"/>
                  </a:cubicBezTo>
                  <a:lnTo>
                    <a:pt x="427" y="0"/>
                  </a:ln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59" name="Google Shape;13503;p72">
              <a:extLst>
                <a:ext uri="{FF2B5EF4-FFF2-40B4-BE49-F238E27FC236}">
                  <a16:creationId xmlns:a16="http://schemas.microsoft.com/office/drawing/2014/main" id="{BB9D0EBB-82BF-4ADA-8733-5BF101C2BBA5}"/>
                </a:ext>
              </a:extLst>
            </p:cNvPr>
            <p:cNvSpPr/>
            <p:nvPr/>
          </p:nvSpPr>
          <p:spPr>
            <a:xfrm>
              <a:off x="3616075" y="2052650"/>
              <a:ext cx="5025" cy="7550"/>
            </a:xfrm>
            <a:custGeom>
              <a:avLst/>
              <a:gdLst/>
              <a:ahLst/>
              <a:cxnLst/>
              <a:rect l="l" t="t" r="r" b="b"/>
              <a:pathLst>
                <a:path w="201" h="302" extrusionOk="0">
                  <a:moveTo>
                    <a:pt x="201" y="1"/>
                  </a:moveTo>
                  <a:cubicBezTo>
                    <a:pt x="100" y="101"/>
                    <a:pt x="0" y="201"/>
                    <a:pt x="0" y="302"/>
                  </a:cubicBezTo>
                  <a:cubicBezTo>
                    <a:pt x="0" y="201"/>
                    <a:pt x="100" y="101"/>
                    <a:pt x="201"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60" name="Google Shape;13504;p72">
              <a:extLst>
                <a:ext uri="{FF2B5EF4-FFF2-40B4-BE49-F238E27FC236}">
                  <a16:creationId xmlns:a16="http://schemas.microsoft.com/office/drawing/2014/main" id="{FCCA2E14-320E-4F3D-93D7-7F73672860D0}"/>
                </a:ext>
              </a:extLst>
            </p:cNvPr>
            <p:cNvSpPr/>
            <p:nvPr/>
          </p:nvSpPr>
          <p:spPr>
            <a:xfrm>
              <a:off x="3613550" y="2052650"/>
              <a:ext cx="25725" cy="23225"/>
            </a:xfrm>
            <a:custGeom>
              <a:avLst/>
              <a:gdLst/>
              <a:ahLst/>
              <a:cxnLst/>
              <a:rect l="l" t="t" r="r" b="b"/>
              <a:pathLst>
                <a:path w="1029" h="929" extrusionOk="0">
                  <a:moveTo>
                    <a:pt x="302" y="1"/>
                  </a:moveTo>
                  <a:cubicBezTo>
                    <a:pt x="201" y="101"/>
                    <a:pt x="101" y="201"/>
                    <a:pt x="101" y="302"/>
                  </a:cubicBezTo>
                  <a:cubicBezTo>
                    <a:pt x="1" y="627"/>
                    <a:pt x="101" y="928"/>
                    <a:pt x="527" y="928"/>
                  </a:cubicBezTo>
                  <a:cubicBezTo>
                    <a:pt x="1028" y="928"/>
                    <a:pt x="1028" y="1"/>
                    <a:pt x="527"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61" name="Google Shape;13505;p72">
              <a:extLst>
                <a:ext uri="{FF2B5EF4-FFF2-40B4-BE49-F238E27FC236}">
                  <a16:creationId xmlns:a16="http://schemas.microsoft.com/office/drawing/2014/main" id="{C4EAEFBA-3474-4135-AE11-BB0CB1FB0698}"/>
                </a:ext>
              </a:extLst>
            </p:cNvPr>
            <p:cNvSpPr/>
            <p:nvPr/>
          </p:nvSpPr>
          <p:spPr>
            <a:xfrm>
              <a:off x="3686250" y="2044525"/>
              <a:ext cx="15675" cy="10675"/>
            </a:xfrm>
            <a:custGeom>
              <a:avLst/>
              <a:gdLst/>
              <a:ahLst/>
              <a:cxnLst/>
              <a:rect l="l" t="t" r="r" b="b"/>
              <a:pathLst>
                <a:path w="627" h="427" extrusionOk="0">
                  <a:moveTo>
                    <a:pt x="326" y="0"/>
                  </a:moveTo>
                  <a:cubicBezTo>
                    <a:pt x="0" y="0"/>
                    <a:pt x="0" y="426"/>
                    <a:pt x="326" y="426"/>
                  </a:cubicBezTo>
                  <a:cubicBezTo>
                    <a:pt x="627" y="426"/>
                    <a:pt x="627" y="0"/>
                    <a:pt x="326"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62" name="Google Shape;13506;p72">
              <a:extLst>
                <a:ext uri="{FF2B5EF4-FFF2-40B4-BE49-F238E27FC236}">
                  <a16:creationId xmlns:a16="http://schemas.microsoft.com/office/drawing/2014/main" id="{654C6F4B-A503-4A6A-B10B-200B11442206}"/>
                </a:ext>
              </a:extLst>
            </p:cNvPr>
            <p:cNvSpPr/>
            <p:nvPr/>
          </p:nvSpPr>
          <p:spPr>
            <a:xfrm>
              <a:off x="3728225" y="2026350"/>
              <a:ext cx="2525" cy="2525"/>
            </a:xfrm>
            <a:custGeom>
              <a:avLst/>
              <a:gdLst/>
              <a:ahLst/>
              <a:cxnLst/>
              <a:rect l="l" t="t" r="r" b="b"/>
              <a:pathLst>
                <a:path w="101" h="101" extrusionOk="0">
                  <a:moveTo>
                    <a:pt x="101" y="0"/>
                  </a:moveTo>
                  <a:cubicBezTo>
                    <a:pt x="0" y="0"/>
                    <a:pt x="0" y="100"/>
                    <a:pt x="101" y="100"/>
                  </a:cubicBezTo>
                  <a:lnTo>
                    <a:pt x="101" y="0"/>
                  </a:ln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63" name="Google Shape;13507;p72">
              <a:extLst>
                <a:ext uri="{FF2B5EF4-FFF2-40B4-BE49-F238E27FC236}">
                  <a16:creationId xmlns:a16="http://schemas.microsoft.com/office/drawing/2014/main" id="{9386635E-0E17-4342-948F-F648C6D8F054}"/>
                </a:ext>
              </a:extLst>
            </p:cNvPr>
            <p:cNvSpPr/>
            <p:nvPr/>
          </p:nvSpPr>
          <p:spPr>
            <a:xfrm>
              <a:off x="3785875" y="1981850"/>
              <a:ext cx="10050" cy="25"/>
            </a:xfrm>
            <a:custGeom>
              <a:avLst/>
              <a:gdLst/>
              <a:ahLst/>
              <a:cxnLst/>
              <a:rect l="l" t="t" r="r" b="b"/>
              <a:pathLst>
                <a:path w="402" h="1" extrusionOk="0">
                  <a:moveTo>
                    <a:pt x="100" y="1"/>
                  </a:moveTo>
                  <a:lnTo>
                    <a:pt x="0" y="1"/>
                  </a:lnTo>
                  <a:lnTo>
                    <a:pt x="401" y="1"/>
                  </a:ln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64" name="Google Shape;13508;p72">
              <a:extLst>
                <a:ext uri="{FF2B5EF4-FFF2-40B4-BE49-F238E27FC236}">
                  <a16:creationId xmlns:a16="http://schemas.microsoft.com/office/drawing/2014/main" id="{A515529E-8CF9-4DDC-A0F4-FCC00869F4EB}"/>
                </a:ext>
              </a:extLst>
            </p:cNvPr>
            <p:cNvSpPr/>
            <p:nvPr/>
          </p:nvSpPr>
          <p:spPr>
            <a:xfrm>
              <a:off x="3775225" y="1981850"/>
              <a:ext cx="28825" cy="21325"/>
            </a:xfrm>
            <a:custGeom>
              <a:avLst/>
              <a:gdLst/>
              <a:ahLst/>
              <a:cxnLst/>
              <a:rect l="l" t="t" r="r" b="b"/>
              <a:pathLst>
                <a:path w="1153" h="853" extrusionOk="0">
                  <a:moveTo>
                    <a:pt x="426" y="1"/>
                  </a:moveTo>
                  <a:cubicBezTo>
                    <a:pt x="0" y="126"/>
                    <a:pt x="0" y="853"/>
                    <a:pt x="526" y="853"/>
                  </a:cubicBezTo>
                  <a:cubicBezTo>
                    <a:pt x="1053" y="853"/>
                    <a:pt x="1153" y="226"/>
                    <a:pt x="827" y="1"/>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sp>
          <p:nvSpPr>
            <p:cNvPr id="365" name="Google Shape;13509;p72">
              <a:extLst>
                <a:ext uri="{FF2B5EF4-FFF2-40B4-BE49-F238E27FC236}">
                  <a16:creationId xmlns:a16="http://schemas.microsoft.com/office/drawing/2014/main" id="{A16D42FF-1888-4490-B5D8-8AA916C4C2A5}"/>
                </a:ext>
              </a:extLst>
            </p:cNvPr>
            <p:cNvSpPr/>
            <p:nvPr/>
          </p:nvSpPr>
          <p:spPr>
            <a:xfrm>
              <a:off x="3842875" y="1992500"/>
              <a:ext cx="13200" cy="13200"/>
            </a:xfrm>
            <a:custGeom>
              <a:avLst/>
              <a:gdLst/>
              <a:ahLst/>
              <a:cxnLst/>
              <a:rect l="l" t="t" r="r" b="b"/>
              <a:pathLst>
                <a:path w="528" h="528" extrusionOk="0">
                  <a:moveTo>
                    <a:pt x="226" y="1"/>
                  </a:moveTo>
                  <a:lnTo>
                    <a:pt x="126" y="101"/>
                  </a:lnTo>
                  <a:cubicBezTo>
                    <a:pt x="1" y="201"/>
                    <a:pt x="1" y="427"/>
                    <a:pt x="126" y="427"/>
                  </a:cubicBezTo>
                  <a:lnTo>
                    <a:pt x="226" y="527"/>
                  </a:lnTo>
                  <a:cubicBezTo>
                    <a:pt x="427" y="527"/>
                    <a:pt x="527" y="427"/>
                    <a:pt x="527" y="327"/>
                  </a:cubicBezTo>
                  <a:cubicBezTo>
                    <a:pt x="527" y="101"/>
                    <a:pt x="427" y="1"/>
                    <a:pt x="226" y="1"/>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66" name="Google Shape;13510;p72">
              <a:extLst>
                <a:ext uri="{FF2B5EF4-FFF2-40B4-BE49-F238E27FC236}">
                  <a16:creationId xmlns:a16="http://schemas.microsoft.com/office/drawing/2014/main" id="{97E8BB5C-48F0-40F8-9CF8-ABF8DA598CCC}"/>
                </a:ext>
              </a:extLst>
            </p:cNvPr>
            <p:cNvSpPr/>
            <p:nvPr/>
          </p:nvSpPr>
          <p:spPr>
            <a:xfrm>
              <a:off x="3874200" y="1974325"/>
              <a:ext cx="10675" cy="18200"/>
            </a:xfrm>
            <a:custGeom>
              <a:avLst/>
              <a:gdLst/>
              <a:ahLst/>
              <a:cxnLst/>
              <a:rect l="l" t="t" r="r" b="b"/>
              <a:pathLst>
                <a:path w="427" h="728" extrusionOk="0">
                  <a:moveTo>
                    <a:pt x="427" y="1"/>
                  </a:moveTo>
                  <a:cubicBezTo>
                    <a:pt x="1" y="101"/>
                    <a:pt x="1" y="527"/>
                    <a:pt x="227" y="728"/>
                  </a:cubicBezTo>
                  <a:lnTo>
                    <a:pt x="227" y="628"/>
                  </a:lnTo>
                  <a:cubicBezTo>
                    <a:pt x="126" y="427"/>
                    <a:pt x="227" y="202"/>
                    <a:pt x="427" y="1"/>
                  </a:cubicBezTo>
                  <a:close/>
                </a:path>
              </a:pathLst>
            </a:custGeom>
            <a:solidFill>
              <a:srgbClr val="89A563"/>
            </a:solidFill>
            <a:ln>
              <a:noFill/>
            </a:ln>
          </p:spPr>
          <p:txBody>
            <a:bodyPr spcFirstLastPara="1" wrap="square" lIns="182850" tIns="182850" rIns="182850" bIns="182850" anchor="ctr" anchorCtr="0">
              <a:noAutofit/>
            </a:bodyPr>
            <a:lstStyle/>
            <a:p>
              <a:endParaRPr sz="3600"/>
            </a:p>
          </p:txBody>
        </p:sp>
        <p:sp>
          <p:nvSpPr>
            <p:cNvPr id="367" name="Google Shape;13511;p72">
              <a:extLst>
                <a:ext uri="{FF2B5EF4-FFF2-40B4-BE49-F238E27FC236}">
                  <a16:creationId xmlns:a16="http://schemas.microsoft.com/office/drawing/2014/main" id="{6538535D-9E56-4FF0-8DA6-A26446068B61}"/>
                </a:ext>
              </a:extLst>
            </p:cNvPr>
            <p:cNvSpPr/>
            <p:nvPr/>
          </p:nvSpPr>
          <p:spPr>
            <a:xfrm>
              <a:off x="3877350" y="1974325"/>
              <a:ext cx="20700" cy="20725"/>
            </a:xfrm>
            <a:custGeom>
              <a:avLst/>
              <a:gdLst/>
              <a:ahLst/>
              <a:cxnLst/>
              <a:rect l="l" t="t" r="r" b="b"/>
              <a:pathLst>
                <a:path w="828" h="829" extrusionOk="0">
                  <a:moveTo>
                    <a:pt x="301" y="1"/>
                  </a:moveTo>
                  <a:cubicBezTo>
                    <a:pt x="101" y="202"/>
                    <a:pt x="0" y="427"/>
                    <a:pt x="101" y="628"/>
                  </a:cubicBezTo>
                  <a:lnTo>
                    <a:pt x="101" y="728"/>
                  </a:lnTo>
                  <a:cubicBezTo>
                    <a:pt x="201" y="828"/>
                    <a:pt x="201" y="828"/>
                    <a:pt x="301" y="828"/>
                  </a:cubicBezTo>
                  <a:cubicBezTo>
                    <a:pt x="827" y="828"/>
                    <a:pt x="827" y="1"/>
                    <a:pt x="301" y="1"/>
                  </a:cubicBezTo>
                  <a:close/>
                </a:path>
              </a:pathLst>
            </a:custGeom>
            <a:solidFill>
              <a:srgbClr val="FCF19A"/>
            </a:solidFill>
            <a:ln>
              <a:noFill/>
            </a:ln>
          </p:spPr>
          <p:txBody>
            <a:bodyPr spcFirstLastPara="1" wrap="square" lIns="182850" tIns="182850" rIns="182850" bIns="182850" anchor="ctr" anchorCtr="0">
              <a:noAutofit/>
            </a:bodyPr>
            <a:lstStyle/>
            <a:p>
              <a:endParaRPr sz="3600"/>
            </a:p>
          </p:txBody>
        </p:sp>
        <p:sp>
          <p:nvSpPr>
            <p:cNvPr id="368" name="Google Shape;13512;p72">
              <a:extLst>
                <a:ext uri="{FF2B5EF4-FFF2-40B4-BE49-F238E27FC236}">
                  <a16:creationId xmlns:a16="http://schemas.microsoft.com/office/drawing/2014/main" id="{676EAB1E-9569-46A6-B806-22A6C8357ABE}"/>
                </a:ext>
              </a:extLst>
            </p:cNvPr>
            <p:cNvSpPr/>
            <p:nvPr/>
          </p:nvSpPr>
          <p:spPr>
            <a:xfrm>
              <a:off x="3924325" y="1948025"/>
              <a:ext cx="23225" cy="18200"/>
            </a:xfrm>
            <a:custGeom>
              <a:avLst/>
              <a:gdLst/>
              <a:ahLst/>
              <a:cxnLst/>
              <a:rect l="l" t="t" r="r" b="b"/>
              <a:pathLst>
                <a:path w="929" h="728" extrusionOk="0">
                  <a:moveTo>
                    <a:pt x="402" y="0"/>
                  </a:moveTo>
                  <a:cubicBezTo>
                    <a:pt x="1" y="0"/>
                    <a:pt x="1" y="727"/>
                    <a:pt x="402" y="727"/>
                  </a:cubicBezTo>
                  <a:cubicBezTo>
                    <a:pt x="928" y="727"/>
                    <a:pt x="928" y="0"/>
                    <a:pt x="402" y="0"/>
                  </a:cubicBezTo>
                  <a:close/>
                </a:path>
              </a:pathLst>
            </a:custGeom>
            <a:solidFill>
              <a:srgbClr val="0088B8"/>
            </a:solidFill>
            <a:ln>
              <a:noFill/>
            </a:ln>
          </p:spPr>
          <p:txBody>
            <a:bodyPr spcFirstLastPara="1" wrap="square" lIns="182850" tIns="182850" rIns="182850" bIns="182850" anchor="ctr" anchorCtr="0">
              <a:noAutofit/>
            </a:bodyPr>
            <a:lstStyle/>
            <a:p>
              <a:endParaRPr sz="3600"/>
            </a:p>
          </p:txBody>
        </p:sp>
        <p:sp>
          <p:nvSpPr>
            <p:cNvPr id="369" name="Google Shape;13513;p72">
              <a:extLst>
                <a:ext uri="{FF2B5EF4-FFF2-40B4-BE49-F238E27FC236}">
                  <a16:creationId xmlns:a16="http://schemas.microsoft.com/office/drawing/2014/main" id="{627AA637-BFD4-4FA4-8670-709B7E2E2581}"/>
                </a:ext>
              </a:extLst>
            </p:cNvPr>
            <p:cNvSpPr/>
            <p:nvPr/>
          </p:nvSpPr>
          <p:spPr>
            <a:xfrm>
              <a:off x="3955675" y="1906675"/>
              <a:ext cx="15675" cy="15675"/>
            </a:xfrm>
            <a:custGeom>
              <a:avLst/>
              <a:gdLst/>
              <a:ahLst/>
              <a:cxnLst/>
              <a:rect l="l" t="t" r="r" b="b"/>
              <a:pathLst>
                <a:path w="627" h="627" extrusionOk="0">
                  <a:moveTo>
                    <a:pt x="301" y="0"/>
                  </a:moveTo>
                  <a:cubicBezTo>
                    <a:pt x="0" y="0"/>
                    <a:pt x="0" y="627"/>
                    <a:pt x="301" y="627"/>
                  </a:cubicBezTo>
                  <a:cubicBezTo>
                    <a:pt x="627" y="627"/>
                    <a:pt x="627" y="0"/>
                    <a:pt x="301" y="0"/>
                  </a:cubicBezTo>
                  <a:close/>
                </a:path>
              </a:pathLst>
            </a:custGeom>
            <a:solidFill>
              <a:srgbClr val="C35854"/>
            </a:solidFill>
            <a:ln>
              <a:noFill/>
            </a:ln>
          </p:spPr>
          <p:txBody>
            <a:bodyPr spcFirstLastPara="1" wrap="square" lIns="182850" tIns="182850" rIns="182850" bIns="182850" anchor="ctr" anchorCtr="0">
              <a:noAutofit/>
            </a:bodyPr>
            <a:lstStyle/>
            <a:p>
              <a:endParaRPr sz="3600"/>
            </a:p>
          </p:txBody>
        </p:sp>
      </p:grpSp>
      <p:pic>
        <p:nvPicPr>
          <p:cNvPr id="376" name="Picture 3">
            <a:hlinkClick r:id="" action="ppaction://macro?name=DragAndDrop"/>
            <a:extLst>
              <a:ext uri="{FF2B5EF4-FFF2-40B4-BE49-F238E27FC236}">
                <a16:creationId xmlns:a16="http://schemas.microsoft.com/office/drawing/2014/main" id="{C73758D4-81C3-47A3-8697-1A906E40D8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61562" y="6042173"/>
            <a:ext cx="1591980" cy="1546210"/>
          </a:xfrm>
          <a:prstGeom prst="rect">
            <a:avLst/>
          </a:prstGeom>
        </p:spPr>
      </p:pic>
      <p:pic>
        <p:nvPicPr>
          <p:cNvPr id="377" name="Picture 4">
            <a:hlinkClick r:id="" action="ppaction://macro?name=DragAndDrop"/>
            <a:extLst>
              <a:ext uri="{FF2B5EF4-FFF2-40B4-BE49-F238E27FC236}">
                <a16:creationId xmlns:a16="http://schemas.microsoft.com/office/drawing/2014/main" id="{701B0722-39DF-40F6-B810-BA9A41F0D8F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08257" y="5676183"/>
            <a:ext cx="1383282" cy="1676706"/>
          </a:xfrm>
          <a:prstGeom prst="rect">
            <a:avLst/>
          </a:prstGeom>
        </p:spPr>
      </p:pic>
      <p:pic>
        <p:nvPicPr>
          <p:cNvPr id="807" name="Picture 8">
            <a:hlinkClick r:id="" action="ppaction://macro?name=DragAndDrop"/>
            <a:extLst>
              <a:ext uri="{FF2B5EF4-FFF2-40B4-BE49-F238E27FC236}">
                <a16:creationId xmlns:a16="http://schemas.microsoft.com/office/drawing/2014/main" id="{7DD24295-3D47-49B0-9AA2-22C839458D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15637" y="6926339"/>
            <a:ext cx="2615646" cy="1435466"/>
          </a:xfrm>
          <a:prstGeom prst="rect">
            <a:avLst/>
          </a:prstGeom>
        </p:spPr>
      </p:pic>
      <p:pic>
        <p:nvPicPr>
          <p:cNvPr id="372" name="Picture 371">
            <a:extLst>
              <a:ext uri="{FF2B5EF4-FFF2-40B4-BE49-F238E27FC236}">
                <a16:creationId xmlns:a16="http://schemas.microsoft.com/office/drawing/2014/main" id="{1AD9C23C-3297-4079-B920-18BE638B7DF7}"/>
              </a:ext>
            </a:extLst>
          </p:cNvPr>
          <p:cNvPicPr>
            <a:picLocks noChangeAspect="1"/>
          </p:cNvPicPr>
          <p:nvPr/>
        </p:nvPicPr>
        <p:blipFill rotWithShape="1">
          <a:blip r:embed="rId11"/>
          <a:srcRect l="-86" t="-4251"/>
          <a:stretch/>
        </p:blipFill>
        <p:spPr>
          <a:xfrm>
            <a:off x="8484320" y="-237005"/>
            <a:ext cx="946488" cy="5041878"/>
          </a:xfrm>
          <a:prstGeom prst="rect">
            <a:avLst/>
          </a:prstGeom>
        </p:spPr>
      </p:pic>
      <p:pic>
        <p:nvPicPr>
          <p:cNvPr id="474" name="Picture 473">
            <a:hlinkClick r:id="" action="ppaction://macro?name=DragAndDrop"/>
            <a:extLst>
              <a:ext uri="{FF2B5EF4-FFF2-40B4-BE49-F238E27FC236}">
                <a16:creationId xmlns:a16="http://schemas.microsoft.com/office/drawing/2014/main" id="{352DB750-0804-4144-9F96-DCE52B2A4E8E}"/>
              </a:ext>
            </a:extLst>
          </p:cNvPr>
          <p:cNvPicPr>
            <a:picLocks noChangeAspect="1"/>
          </p:cNvPicPr>
          <p:nvPr/>
        </p:nvPicPr>
        <p:blipFill>
          <a:blip r:embed="rId12"/>
          <a:stretch>
            <a:fillRect/>
          </a:stretch>
        </p:blipFill>
        <p:spPr>
          <a:xfrm>
            <a:off x="11770027" y="8418517"/>
            <a:ext cx="1133954" cy="1682642"/>
          </a:xfrm>
          <a:prstGeom prst="rect">
            <a:avLst/>
          </a:prstGeom>
        </p:spPr>
      </p:pic>
      <p:sp>
        <p:nvSpPr>
          <p:cNvPr id="477" name="Timer">
            <a:extLst>
              <a:ext uri="{FF2B5EF4-FFF2-40B4-BE49-F238E27FC236}">
                <a16:creationId xmlns:a16="http://schemas.microsoft.com/office/drawing/2014/main" id="{BE512A69-BC40-4116-B6F2-5AC7809B0A9C}"/>
              </a:ext>
            </a:extLst>
          </p:cNvPr>
          <p:cNvSpPr txBox="1"/>
          <p:nvPr/>
        </p:nvSpPr>
        <p:spPr>
          <a:xfrm>
            <a:off x="13033884" y="2200123"/>
            <a:ext cx="1125484" cy="646331"/>
          </a:xfrm>
          <a:prstGeom prst="rect">
            <a:avLst/>
          </a:prstGeom>
          <a:noFill/>
        </p:spPr>
        <p:txBody>
          <a:bodyPr wrap="square" rtlCol="0">
            <a:spAutoFit/>
          </a:bodyPr>
          <a:lstStyle/>
          <a:p>
            <a:endParaRPr lang="en-US" sz="3600" dirty="0"/>
          </a:p>
        </p:txBody>
      </p:sp>
      <p:sp>
        <p:nvSpPr>
          <p:cNvPr id="490" name="Arrow: Pentagon 489">
            <a:hlinkClick r:id="rId13" action="ppaction://hlinksldjump"/>
            <a:extLst>
              <a:ext uri="{FF2B5EF4-FFF2-40B4-BE49-F238E27FC236}">
                <a16:creationId xmlns:a16="http://schemas.microsoft.com/office/drawing/2014/main" id="{51D2CF56-E740-4491-AAEC-1FFBF9759BD1}"/>
              </a:ext>
            </a:extLst>
          </p:cNvPr>
          <p:cNvSpPr/>
          <p:nvPr/>
        </p:nvSpPr>
        <p:spPr>
          <a:xfrm>
            <a:off x="-350081" y="1920141"/>
            <a:ext cx="1095302" cy="449682"/>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rPr>
              <a:t>1</a:t>
            </a:r>
          </a:p>
        </p:txBody>
      </p:sp>
      <p:sp>
        <p:nvSpPr>
          <p:cNvPr id="491" name="Arrow: Pentagon 490">
            <a:hlinkClick r:id="rId14" action="ppaction://hlinksldjump"/>
            <a:extLst>
              <a:ext uri="{FF2B5EF4-FFF2-40B4-BE49-F238E27FC236}">
                <a16:creationId xmlns:a16="http://schemas.microsoft.com/office/drawing/2014/main" id="{EE295698-991B-4CC8-92C6-4BEE85CC73C9}"/>
              </a:ext>
            </a:extLst>
          </p:cNvPr>
          <p:cNvSpPr/>
          <p:nvPr/>
        </p:nvSpPr>
        <p:spPr>
          <a:xfrm>
            <a:off x="-350081" y="2492217"/>
            <a:ext cx="1095302" cy="449682"/>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rPr>
              <a:t>2</a:t>
            </a:r>
          </a:p>
        </p:txBody>
      </p:sp>
      <p:sp>
        <p:nvSpPr>
          <p:cNvPr id="492" name="Arrow: Pentagon 491">
            <a:hlinkClick r:id="rId15" action="ppaction://hlinksldjump"/>
            <a:extLst>
              <a:ext uri="{FF2B5EF4-FFF2-40B4-BE49-F238E27FC236}">
                <a16:creationId xmlns:a16="http://schemas.microsoft.com/office/drawing/2014/main" id="{28A073A1-BE06-4184-BB8A-8A69BB7459AB}"/>
              </a:ext>
            </a:extLst>
          </p:cNvPr>
          <p:cNvSpPr/>
          <p:nvPr/>
        </p:nvSpPr>
        <p:spPr>
          <a:xfrm>
            <a:off x="-378620" y="3082187"/>
            <a:ext cx="1123841" cy="389134"/>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rPr>
              <a:t>3</a:t>
            </a:r>
          </a:p>
        </p:txBody>
      </p:sp>
      <p:sp>
        <p:nvSpPr>
          <p:cNvPr id="493" name="Arrow: Pentagon 492">
            <a:hlinkClick r:id="rId16" action="ppaction://hlinksldjump"/>
            <a:extLst>
              <a:ext uri="{FF2B5EF4-FFF2-40B4-BE49-F238E27FC236}">
                <a16:creationId xmlns:a16="http://schemas.microsoft.com/office/drawing/2014/main" id="{CEF3525F-B4D9-43E1-8A4B-AC7E85642F8C}"/>
              </a:ext>
            </a:extLst>
          </p:cNvPr>
          <p:cNvSpPr/>
          <p:nvPr/>
        </p:nvSpPr>
        <p:spPr>
          <a:xfrm>
            <a:off x="-350081" y="3555523"/>
            <a:ext cx="1095302" cy="449682"/>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rPr>
              <a:t>4</a:t>
            </a:r>
          </a:p>
        </p:txBody>
      </p:sp>
      <p:sp>
        <p:nvSpPr>
          <p:cNvPr id="494" name="Arrow: Pentagon 493">
            <a:hlinkClick r:id="rId17" action="ppaction://hlinksldjump"/>
            <a:extLst>
              <a:ext uri="{FF2B5EF4-FFF2-40B4-BE49-F238E27FC236}">
                <a16:creationId xmlns:a16="http://schemas.microsoft.com/office/drawing/2014/main" id="{8409A88B-215D-4690-A467-BD5669E002B4}"/>
              </a:ext>
            </a:extLst>
          </p:cNvPr>
          <p:cNvSpPr/>
          <p:nvPr/>
        </p:nvSpPr>
        <p:spPr>
          <a:xfrm>
            <a:off x="-350081" y="4062791"/>
            <a:ext cx="1095302" cy="449682"/>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rPr>
              <a:t>5</a:t>
            </a:r>
          </a:p>
        </p:txBody>
      </p:sp>
      <p:sp>
        <p:nvSpPr>
          <p:cNvPr id="495" name="Arrow: Pentagon 494">
            <a:extLst>
              <a:ext uri="{FF2B5EF4-FFF2-40B4-BE49-F238E27FC236}">
                <a16:creationId xmlns:a16="http://schemas.microsoft.com/office/drawing/2014/main" id="{3EC4A023-6D53-4E01-A3AA-2C66754DF2CF}"/>
              </a:ext>
            </a:extLst>
          </p:cNvPr>
          <p:cNvSpPr/>
          <p:nvPr/>
        </p:nvSpPr>
        <p:spPr>
          <a:xfrm>
            <a:off x="-350081" y="4620579"/>
            <a:ext cx="1095302" cy="449682"/>
          </a:xfrm>
          <a:prstGeom prst="homePlate">
            <a:avLst/>
          </a:prstGeom>
          <a:ln>
            <a:noFill/>
          </a:ln>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rtlCol="0" anchor="ctr"/>
          <a:lstStyle/>
          <a:p>
            <a:pPr algn="r"/>
            <a:r>
              <a:rPr lang="en-US" sz="3600" b="1" dirty="0">
                <a:solidFill>
                  <a:srgbClr val="0070C0"/>
                </a:solidFill>
                <a:latin typeface="Algerian" panose="04020705040A02060702" pitchFamily="82" charset="0"/>
                <a:hlinkClick r:id="rId18" action="ppaction://hlinksldjump"/>
              </a:rPr>
              <a:t>6</a:t>
            </a:r>
            <a:endParaRPr lang="en-US" sz="3600" b="1" dirty="0">
              <a:solidFill>
                <a:srgbClr val="0070C0"/>
              </a:solidFill>
              <a:latin typeface="Algerian" panose="04020705040A02060702" pitchFamily="82" charset="0"/>
            </a:endParaRPr>
          </a:p>
        </p:txBody>
      </p:sp>
      <p:pic>
        <p:nvPicPr>
          <p:cNvPr id="450" name="Picture 449" descr="giphy | Forest Security">
            <a:extLst>
              <a:ext uri="{FF2B5EF4-FFF2-40B4-BE49-F238E27FC236}">
                <a16:creationId xmlns:a16="http://schemas.microsoft.com/office/drawing/2014/main" id="{B24D2E08-7044-438E-887D-A778B0CA7941}"/>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t="21066" r="665" b="42829"/>
          <a:stretch>
            <a:fillRect/>
          </a:stretch>
        </p:blipFill>
        <p:spPr bwMode="auto">
          <a:xfrm>
            <a:off x="-50117" y="-317938"/>
            <a:ext cx="8868318" cy="1499784"/>
          </a:xfrm>
          <a:custGeom>
            <a:avLst/>
            <a:gdLst>
              <a:gd name="connsiteX0" fmla="*/ 0 w 3667824"/>
              <a:gd name="connsiteY0" fmla="*/ 0 h 749892"/>
              <a:gd name="connsiteX1" fmla="*/ 3667824 w 3667824"/>
              <a:gd name="connsiteY1" fmla="*/ 0 h 749892"/>
              <a:gd name="connsiteX2" fmla="*/ 3667824 w 3667824"/>
              <a:gd name="connsiteY2" fmla="*/ 749892 h 749892"/>
              <a:gd name="connsiteX3" fmla="*/ 0 w 3667824"/>
              <a:gd name="connsiteY3" fmla="*/ 749892 h 749892"/>
            </a:gdLst>
            <a:ahLst/>
            <a:cxnLst>
              <a:cxn ang="0">
                <a:pos x="connsiteX0" y="connsiteY0"/>
              </a:cxn>
              <a:cxn ang="0">
                <a:pos x="connsiteX1" y="connsiteY1"/>
              </a:cxn>
              <a:cxn ang="0">
                <a:pos x="connsiteX2" y="connsiteY2"/>
              </a:cxn>
              <a:cxn ang="0">
                <a:pos x="connsiteX3" y="connsiteY3"/>
              </a:cxn>
            </a:cxnLst>
            <a:rect l="l" t="t" r="r" b="b"/>
            <a:pathLst>
              <a:path w="3667824" h="749892">
                <a:moveTo>
                  <a:pt x="0" y="0"/>
                </a:moveTo>
                <a:lnTo>
                  <a:pt x="3667824" y="0"/>
                </a:lnTo>
                <a:lnTo>
                  <a:pt x="3667824" y="749892"/>
                </a:lnTo>
                <a:lnTo>
                  <a:pt x="0" y="749892"/>
                </a:lnTo>
                <a:close/>
              </a:path>
            </a:pathLst>
          </a:custGeom>
          <a:noFill/>
          <a:extLst>
            <a:ext uri="{909E8E84-426E-40DD-AFC4-6F175D3DCCD1}">
              <a14:hiddenFill xmlns:a14="http://schemas.microsoft.com/office/drawing/2010/main">
                <a:solidFill>
                  <a:srgbClr val="FFFFFF"/>
                </a:solidFill>
              </a14:hiddenFill>
            </a:ext>
          </a:extLst>
        </p:spPr>
      </p:pic>
      <p:pic>
        <p:nvPicPr>
          <p:cNvPr id="448" name="Picture 447" descr="giphy | Forest Security">
            <a:extLst>
              <a:ext uri="{FF2B5EF4-FFF2-40B4-BE49-F238E27FC236}">
                <a16:creationId xmlns:a16="http://schemas.microsoft.com/office/drawing/2014/main" id="{9900D79F-A940-4614-B399-6DB96A4F3936}"/>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t="21066" r="665" b="42829"/>
          <a:stretch>
            <a:fillRect/>
          </a:stretch>
        </p:blipFill>
        <p:spPr bwMode="auto">
          <a:xfrm>
            <a:off x="9056376" y="-322818"/>
            <a:ext cx="9231624" cy="1499784"/>
          </a:xfrm>
          <a:custGeom>
            <a:avLst/>
            <a:gdLst>
              <a:gd name="connsiteX0" fmla="*/ 0 w 3667824"/>
              <a:gd name="connsiteY0" fmla="*/ 0 h 749892"/>
              <a:gd name="connsiteX1" fmla="*/ 3667824 w 3667824"/>
              <a:gd name="connsiteY1" fmla="*/ 0 h 749892"/>
              <a:gd name="connsiteX2" fmla="*/ 3667824 w 3667824"/>
              <a:gd name="connsiteY2" fmla="*/ 749892 h 749892"/>
              <a:gd name="connsiteX3" fmla="*/ 0 w 3667824"/>
              <a:gd name="connsiteY3" fmla="*/ 749892 h 749892"/>
            </a:gdLst>
            <a:ahLst/>
            <a:cxnLst>
              <a:cxn ang="0">
                <a:pos x="connsiteX0" y="connsiteY0"/>
              </a:cxn>
              <a:cxn ang="0">
                <a:pos x="connsiteX1" y="connsiteY1"/>
              </a:cxn>
              <a:cxn ang="0">
                <a:pos x="connsiteX2" y="connsiteY2"/>
              </a:cxn>
              <a:cxn ang="0">
                <a:pos x="connsiteX3" y="connsiteY3"/>
              </a:cxn>
            </a:cxnLst>
            <a:rect l="l" t="t" r="r" b="b"/>
            <a:pathLst>
              <a:path w="3667824" h="749892">
                <a:moveTo>
                  <a:pt x="0" y="0"/>
                </a:moveTo>
                <a:lnTo>
                  <a:pt x="3667824" y="0"/>
                </a:lnTo>
                <a:lnTo>
                  <a:pt x="3667824" y="749892"/>
                </a:lnTo>
                <a:lnTo>
                  <a:pt x="0" y="749892"/>
                </a:lnTo>
                <a:close/>
              </a:path>
            </a:pathLst>
          </a:custGeom>
          <a:noFill/>
          <a:extLst>
            <a:ext uri="{909E8E84-426E-40DD-AFC4-6F175D3DCCD1}">
              <a14:hiddenFill xmlns:a14="http://schemas.microsoft.com/office/drawing/2010/main">
                <a:solidFill>
                  <a:srgbClr val="FFFFFF"/>
                </a:solidFill>
              </a14:hiddenFill>
            </a:ext>
          </a:extLst>
        </p:spPr>
      </p:pic>
      <p:pic>
        <p:nvPicPr>
          <p:cNvPr id="3" name="4 We Wish You a Merry Christmas Music Box">
            <a:hlinkClick r:id="" action="ppaction://media"/>
            <a:extLst>
              <a:ext uri="{FF2B5EF4-FFF2-40B4-BE49-F238E27FC236}">
                <a16:creationId xmlns:a16="http://schemas.microsoft.com/office/drawing/2014/main" id="{D713FDB5-C51D-44ED-8F2A-898318FA6E6A}"/>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7702002" y="-1860638"/>
            <a:ext cx="1219200" cy="1219200"/>
          </a:xfrm>
          <a:prstGeom prst="rect">
            <a:avLst/>
          </a:prstGeom>
        </p:spPr>
      </p:pic>
      <p:pic>
        <p:nvPicPr>
          <p:cNvPr id="481" name="Picture 3">
            <a:hlinkClick r:id="" action="ppaction://macro?name=DragAndDrop"/>
            <a:extLst>
              <a:ext uri="{FF2B5EF4-FFF2-40B4-BE49-F238E27FC236}">
                <a16:creationId xmlns:a16="http://schemas.microsoft.com/office/drawing/2014/main" id="{9FB5EE80-0D77-4AA4-BA80-08283B750645}"/>
              </a:ext>
            </a:extLst>
          </p:cNvPr>
          <p:cNvPicPr>
            <a:picLocks noChangeAspect="1"/>
          </p:cNvPicPr>
          <p:nvPr/>
        </p:nvPicPr>
        <p:blipFill rotWithShape="1">
          <a:blip r:embed="rId21"/>
          <a:srcRect t="30148"/>
          <a:stretch/>
        </p:blipFill>
        <p:spPr>
          <a:xfrm>
            <a:off x="12953614" y="8168760"/>
            <a:ext cx="1228032" cy="2004600"/>
          </a:xfrm>
          <a:prstGeom prst="rect">
            <a:avLst/>
          </a:prstGeom>
        </p:spPr>
      </p:pic>
      <p:pic>
        <p:nvPicPr>
          <p:cNvPr id="487" name="Picture 13">
            <a:hlinkClick r:id="" action="ppaction://macro?name=DragAndDrop"/>
            <a:extLst>
              <a:ext uri="{FF2B5EF4-FFF2-40B4-BE49-F238E27FC236}">
                <a16:creationId xmlns:a16="http://schemas.microsoft.com/office/drawing/2014/main" id="{22DED0F2-A5F1-472B-9395-1E8F09E06A8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069153" y="8146096"/>
            <a:ext cx="1465470" cy="2066688"/>
          </a:xfrm>
          <a:prstGeom prst="rect">
            <a:avLst/>
          </a:prstGeom>
        </p:spPr>
      </p:pic>
      <p:pic>
        <p:nvPicPr>
          <p:cNvPr id="379" name="Picture 13">
            <a:hlinkClick r:id="" action="ppaction://macro?name=DragAndDrop"/>
            <a:extLst>
              <a:ext uri="{FF2B5EF4-FFF2-40B4-BE49-F238E27FC236}">
                <a16:creationId xmlns:a16="http://schemas.microsoft.com/office/drawing/2014/main" id="{08ED3269-0A4C-4E9E-94D7-F1EF9AB8AB7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078786" y="8539976"/>
            <a:ext cx="756000" cy="1690200"/>
          </a:xfrm>
          <a:prstGeom prst="rect">
            <a:avLst/>
          </a:prstGeom>
        </p:spPr>
      </p:pic>
      <p:pic>
        <p:nvPicPr>
          <p:cNvPr id="381" name="Picture 16">
            <a:hlinkClick r:id="" action="ppaction://macro?name=DragAndDrop"/>
            <a:extLst>
              <a:ext uri="{FF2B5EF4-FFF2-40B4-BE49-F238E27FC236}">
                <a16:creationId xmlns:a16="http://schemas.microsoft.com/office/drawing/2014/main" id="{C4E8DF7E-0A41-4C49-A318-5E3D87A93B34}"/>
              </a:ext>
            </a:extLst>
          </p:cNvPr>
          <p:cNvPicPr>
            <a:picLocks noChangeAspect="1"/>
          </p:cNvPicPr>
          <p:nvPr/>
        </p:nvPicPr>
        <p:blipFill>
          <a:blip r:embed="rId26">
            <a:alphaModFix amt="88000"/>
          </a:blip>
          <a:srcRect/>
          <a:stretch>
            <a:fillRect/>
          </a:stretch>
        </p:blipFill>
        <p:spPr>
          <a:xfrm>
            <a:off x="17156163" y="8718834"/>
            <a:ext cx="1095998" cy="1430340"/>
          </a:xfrm>
          <a:prstGeom prst="rect">
            <a:avLst/>
          </a:prstGeom>
        </p:spPr>
      </p:pic>
      <p:pic>
        <p:nvPicPr>
          <p:cNvPr id="382" name="Picture 17">
            <a:hlinkClick r:id="" action="ppaction://macro?name=DragAndDrop"/>
            <a:extLst>
              <a:ext uri="{FF2B5EF4-FFF2-40B4-BE49-F238E27FC236}">
                <a16:creationId xmlns:a16="http://schemas.microsoft.com/office/drawing/2014/main" id="{DD2EE849-6EB4-49CE-AB2A-8C5CF6C258D4}"/>
              </a:ext>
            </a:extLst>
          </p:cNvPr>
          <p:cNvPicPr>
            <a:picLocks noChangeAspect="1"/>
          </p:cNvPicPr>
          <p:nvPr/>
        </p:nvPicPr>
        <p:blipFill>
          <a:blip r:embed="rId27"/>
          <a:srcRect/>
          <a:stretch>
            <a:fillRect/>
          </a:stretch>
        </p:blipFill>
        <p:spPr>
          <a:xfrm rot="389854">
            <a:off x="3138048" y="8914058"/>
            <a:ext cx="1030904" cy="1376832"/>
          </a:xfrm>
          <a:prstGeom prst="rect">
            <a:avLst/>
          </a:prstGeom>
        </p:spPr>
      </p:pic>
      <p:pic>
        <p:nvPicPr>
          <p:cNvPr id="383" name="Picture 18">
            <a:hlinkClick r:id="" action="ppaction://macro?name=DragAndDrop"/>
            <a:extLst>
              <a:ext uri="{FF2B5EF4-FFF2-40B4-BE49-F238E27FC236}">
                <a16:creationId xmlns:a16="http://schemas.microsoft.com/office/drawing/2014/main" id="{B69CDD36-0D61-4752-A31C-4BA4D476ECEA}"/>
              </a:ext>
            </a:extLst>
          </p:cNvPr>
          <p:cNvPicPr>
            <a:picLocks noChangeAspect="1"/>
          </p:cNvPicPr>
          <p:nvPr/>
        </p:nvPicPr>
        <p:blipFill>
          <a:blip r:embed="rId28"/>
          <a:srcRect/>
          <a:stretch>
            <a:fillRect/>
          </a:stretch>
        </p:blipFill>
        <p:spPr>
          <a:xfrm rot="20862003">
            <a:off x="-41304" y="8821939"/>
            <a:ext cx="1040108" cy="1391450"/>
          </a:xfrm>
          <a:prstGeom prst="rect">
            <a:avLst/>
          </a:prstGeom>
        </p:spPr>
      </p:pic>
      <p:pic>
        <p:nvPicPr>
          <p:cNvPr id="384" name="Picture 19">
            <a:hlinkClick r:id="" action="ppaction://macro?name=DragAndDrop"/>
            <a:extLst>
              <a:ext uri="{FF2B5EF4-FFF2-40B4-BE49-F238E27FC236}">
                <a16:creationId xmlns:a16="http://schemas.microsoft.com/office/drawing/2014/main" id="{9D8DDF1B-503B-4D0A-9E4B-8018418EB97F}"/>
              </a:ext>
            </a:extLst>
          </p:cNvPr>
          <p:cNvPicPr>
            <a:picLocks noChangeAspect="1"/>
          </p:cNvPicPr>
          <p:nvPr/>
        </p:nvPicPr>
        <p:blipFill>
          <a:blip r:embed="rId29"/>
          <a:srcRect/>
          <a:stretch>
            <a:fillRect/>
          </a:stretch>
        </p:blipFill>
        <p:spPr>
          <a:xfrm rot="1132104">
            <a:off x="8735585" y="8886690"/>
            <a:ext cx="994014" cy="1371052"/>
          </a:xfrm>
          <a:prstGeom prst="rect">
            <a:avLst/>
          </a:prstGeom>
        </p:spPr>
      </p:pic>
      <p:pic>
        <p:nvPicPr>
          <p:cNvPr id="449" name="Picture 448">
            <a:hlinkClick r:id="" action="ppaction://macro?name=DragAndDrop"/>
            <a:extLst>
              <a:ext uri="{FF2B5EF4-FFF2-40B4-BE49-F238E27FC236}">
                <a16:creationId xmlns:a16="http://schemas.microsoft.com/office/drawing/2014/main" id="{D773781F-38FE-40DD-A6E1-B5CC36B4801C}"/>
              </a:ext>
            </a:extLst>
          </p:cNvPr>
          <p:cNvPicPr>
            <a:picLocks noChangeAspect="1"/>
          </p:cNvPicPr>
          <p:nvPr/>
        </p:nvPicPr>
        <p:blipFill>
          <a:blip r:embed="rId30"/>
          <a:stretch>
            <a:fillRect/>
          </a:stretch>
        </p:blipFill>
        <p:spPr>
          <a:xfrm>
            <a:off x="16066404" y="8613606"/>
            <a:ext cx="1097376" cy="1487552"/>
          </a:xfrm>
          <a:prstGeom prst="rect">
            <a:avLst/>
          </a:prstGeom>
        </p:spPr>
      </p:pic>
      <p:pic>
        <p:nvPicPr>
          <p:cNvPr id="476" name="Picture 475">
            <a:hlinkClick r:id="" action="ppaction://macro?name=DragAndDrop"/>
            <a:extLst>
              <a:ext uri="{FF2B5EF4-FFF2-40B4-BE49-F238E27FC236}">
                <a16:creationId xmlns:a16="http://schemas.microsoft.com/office/drawing/2014/main" id="{5E7FD7A9-0D2C-4874-B9FD-3E19350F9E4C}"/>
              </a:ext>
            </a:extLst>
          </p:cNvPr>
          <p:cNvPicPr>
            <a:picLocks noChangeAspect="1"/>
          </p:cNvPicPr>
          <p:nvPr/>
        </p:nvPicPr>
        <p:blipFill>
          <a:blip r:embed="rId31"/>
          <a:stretch>
            <a:fillRect/>
          </a:stretch>
        </p:blipFill>
        <p:spPr>
          <a:xfrm>
            <a:off x="4263784" y="8876484"/>
            <a:ext cx="1024216" cy="1341236"/>
          </a:xfrm>
          <a:prstGeom prst="rect">
            <a:avLst/>
          </a:prstGeom>
        </p:spPr>
      </p:pic>
      <p:pic>
        <p:nvPicPr>
          <p:cNvPr id="486" name="Picture 11">
            <a:hlinkClick r:id="" action="ppaction://macro?name=DragAndDrop"/>
            <a:extLst>
              <a:ext uri="{FF2B5EF4-FFF2-40B4-BE49-F238E27FC236}">
                <a16:creationId xmlns:a16="http://schemas.microsoft.com/office/drawing/2014/main" id="{6F352E86-0273-4406-8AFF-85DAEBDC9A33}"/>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14086550" y="8895497"/>
            <a:ext cx="1174016" cy="1206934"/>
          </a:xfrm>
          <a:prstGeom prst="rect">
            <a:avLst/>
          </a:prstGeom>
        </p:spPr>
      </p:pic>
      <p:pic>
        <p:nvPicPr>
          <p:cNvPr id="370" name="Picture 369">
            <a:hlinkClick r:id="" action="ppaction://macro?name=DragAndDrop"/>
            <a:extLst>
              <a:ext uri="{FF2B5EF4-FFF2-40B4-BE49-F238E27FC236}">
                <a16:creationId xmlns:a16="http://schemas.microsoft.com/office/drawing/2014/main" id="{74EE460E-E0D3-47F6-8C5D-ADC8CA0F8FD2}"/>
              </a:ext>
            </a:extLst>
          </p:cNvPr>
          <p:cNvPicPr>
            <a:picLocks noChangeAspect="1"/>
          </p:cNvPicPr>
          <p:nvPr/>
        </p:nvPicPr>
        <p:blipFill rotWithShape="1">
          <a:blip r:embed="rId34"/>
          <a:srcRect t="43480"/>
          <a:stretch/>
        </p:blipFill>
        <p:spPr>
          <a:xfrm>
            <a:off x="7549998" y="8562160"/>
            <a:ext cx="999108" cy="1801004"/>
          </a:xfrm>
          <a:prstGeom prst="rect">
            <a:avLst/>
          </a:prstGeom>
        </p:spPr>
      </p:pic>
      <p:pic>
        <p:nvPicPr>
          <p:cNvPr id="482" name="Picture 4">
            <a:hlinkClick r:id="" action="ppaction://macro?name=DragAndDrop"/>
            <a:extLst>
              <a:ext uri="{FF2B5EF4-FFF2-40B4-BE49-F238E27FC236}">
                <a16:creationId xmlns:a16="http://schemas.microsoft.com/office/drawing/2014/main" id="{C109A238-56A5-476B-B00F-0F9B113D31FD}"/>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15054997" y="8913047"/>
            <a:ext cx="1080970" cy="1242494"/>
          </a:xfrm>
          <a:prstGeom prst="rect">
            <a:avLst/>
          </a:prstGeom>
        </p:spPr>
      </p:pic>
      <p:pic>
        <p:nvPicPr>
          <p:cNvPr id="483" name="Picture 5">
            <a:hlinkClick r:id="" action="ppaction://macro?name=DragAndDrop"/>
            <a:extLst>
              <a:ext uri="{FF2B5EF4-FFF2-40B4-BE49-F238E27FC236}">
                <a16:creationId xmlns:a16="http://schemas.microsoft.com/office/drawing/2014/main" id="{4035BCE4-F1E5-434E-9461-FE7C848D7951}"/>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a:fillRect/>
          </a:stretch>
        </p:blipFill>
        <p:spPr>
          <a:xfrm>
            <a:off x="10808464" y="8832934"/>
            <a:ext cx="936988" cy="1308188"/>
          </a:xfrm>
          <a:prstGeom prst="rect">
            <a:avLst/>
          </a:prstGeom>
        </p:spPr>
      </p:pic>
      <p:pic>
        <p:nvPicPr>
          <p:cNvPr id="484" name="Picture 8">
            <a:hlinkClick r:id="" action="ppaction://macro?name=DragAndDrop"/>
            <a:extLst>
              <a:ext uri="{FF2B5EF4-FFF2-40B4-BE49-F238E27FC236}">
                <a16:creationId xmlns:a16="http://schemas.microsoft.com/office/drawing/2014/main" id="{9FBB3715-902C-4ABD-9699-16009B00A0B4}"/>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a:fillRect/>
          </a:stretch>
        </p:blipFill>
        <p:spPr>
          <a:xfrm>
            <a:off x="2035949" y="8576011"/>
            <a:ext cx="1096862" cy="1536758"/>
          </a:xfrm>
          <a:prstGeom prst="rect">
            <a:avLst/>
          </a:prstGeom>
        </p:spPr>
      </p:pic>
      <p:pic>
        <p:nvPicPr>
          <p:cNvPr id="485" name="Picture 9">
            <a:hlinkClick r:id="" action="ppaction://macro?name=DragAndDrop"/>
            <a:extLst>
              <a:ext uri="{FF2B5EF4-FFF2-40B4-BE49-F238E27FC236}">
                <a16:creationId xmlns:a16="http://schemas.microsoft.com/office/drawing/2014/main" id="{172A4FA5-0629-4DDB-A8F7-8E2B788D9641}"/>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rcRect/>
          <a:stretch>
            <a:fillRect/>
          </a:stretch>
        </p:blipFill>
        <p:spPr>
          <a:xfrm>
            <a:off x="9611635" y="8615495"/>
            <a:ext cx="1186790" cy="1614682"/>
          </a:xfrm>
          <a:prstGeom prst="rect">
            <a:avLst/>
          </a:prstGeom>
        </p:spPr>
      </p:pic>
      <p:pic>
        <p:nvPicPr>
          <p:cNvPr id="488" name="Picture 15">
            <a:hlinkClick r:id="" action="ppaction://macro?name=DragAndDrop"/>
            <a:extLst>
              <a:ext uri="{FF2B5EF4-FFF2-40B4-BE49-F238E27FC236}">
                <a16:creationId xmlns:a16="http://schemas.microsoft.com/office/drawing/2014/main" id="{2682BA6E-AF41-411A-856E-53F4C54ED096}"/>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492101" y="8562160"/>
            <a:ext cx="994478" cy="1571732"/>
          </a:xfrm>
          <a:prstGeom prst="rect">
            <a:avLst/>
          </a:prstGeom>
        </p:spPr>
      </p:pic>
      <p:pic>
        <p:nvPicPr>
          <p:cNvPr id="10" name="Picture 15">
            <a:hlinkClick r:id="" action="ppaction://macro?name=DragAndDrop"/>
            <a:extLst>
              <a:ext uri="{FF2B5EF4-FFF2-40B4-BE49-F238E27FC236}">
                <a16:creationId xmlns:a16="http://schemas.microsoft.com/office/drawing/2014/main" id="{AC183649-CE43-BA9A-A9EE-2C2E436182F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495553" y="8562160"/>
            <a:ext cx="994478" cy="1571732"/>
          </a:xfrm>
          <a:prstGeom prst="rect">
            <a:avLst/>
          </a:prstGeom>
        </p:spPr>
      </p:pic>
      <p:sp>
        <p:nvSpPr>
          <p:cNvPr id="451" name="5-Point Star 450">
            <a:hlinkClick r:id="rId45" action="ppaction://hlinksldjump"/>
            <a:extLst>
              <a:ext uri="{FF2B5EF4-FFF2-40B4-BE49-F238E27FC236}">
                <a16:creationId xmlns:a16="http://schemas.microsoft.com/office/drawing/2014/main" id="{770A7374-62B3-259A-D2AC-4A9F331EAE48}"/>
              </a:ext>
            </a:extLst>
          </p:cNvPr>
          <p:cNvSpPr/>
          <p:nvPr/>
        </p:nvSpPr>
        <p:spPr>
          <a:xfrm>
            <a:off x="17074354" y="2941899"/>
            <a:ext cx="967916" cy="1030412"/>
          </a:xfrm>
          <a:prstGeom prst="star5">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1296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372"/>
                                        </p:tgtEl>
                                        <p:attrNameLst>
                                          <p:attrName>r</p:attrName>
                                        </p:attrNameLst>
                                      </p:cBhvr>
                                    </p:animRot>
                                    <p:animRot by="-240000">
                                      <p:cBhvr>
                                        <p:cTn id="7" dur="800" fill="hold">
                                          <p:stCondLst>
                                            <p:cond delay="800"/>
                                          </p:stCondLst>
                                        </p:cTn>
                                        <p:tgtEl>
                                          <p:spTgt spid="372"/>
                                        </p:tgtEl>
                                        <p:attrNameLst>
                                          <p:attrName>r</p:attrName>
                                        </p:attrNameLst>
                                      </p:cBhvr>
                                    </p:animRot>
                                    <p:animRot by="240000">
                                      <p:cBhvr>
                                        <p:cTn id="8" dur="800" fill="hold">
                                          <p:stCondLst>
                                            <p:cond delay="1600"/>
                                          </p:stCondLst>
                                        </p:cTn>
                                        <p:tgtEl>
                                          <p:spTgt spid="372"/>
                                        </p:tgtEl>
                                        <p:attrNameLst>
                                          <p:attrName>r</p:attrName>
                                        </p:attrNameLst>
                                      </p:cBhvr>
                                    </p:animRot>
                                    <p:animRot by="-240000">
                                      <p:cBhvr>
                                        <p:cTn id="9" dur="800" fill="hold">
                                          <p:stCondLst>
                                            <p:cond delay="2400"/>
                                          </p:stCondLst>
                                        </p:cTn>
                                        <p:tgtEl>
                                          <p:spTgt spid="372"/>
                                        </p:tgtEl>
                                        <p:attrNameLst>
                                          <p:attrName>r</p:attrName>
                                        </p:attrNameLst>
                                      </p:cBhvr>
                                    </p:animRot>
                                    <p:animRot by="120000">
                                      <p:cBhvr>
                                        <p:cTn id="10" dur="800" fill="hold">
                                          <p:stCondLst>
                                            <p:cond delay="3200"/>
                                          </p:stCondLst>
                                        </p:cTn>
                                        <p:tgtEl>
                                          <p:spTgt spid="37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76"/>
                                        </p:tgtEl>
                                        <p:attrNameLst>
                                          <p:attrName>r</p:attrName>
                                        </p:attrNameLst>
                                      </p:cBhvr>
                                    </p:animRot>
                                    <p:animRot by="-240000">
                                      <p:cBhvr>
                                        <p:cTn id="13" dur="1000" fill="hold">
                                          <p:stCondLst>
                                            <p:cond delay="1000"/>
                                          </p:stCondLst>
                                        </p:cTn>
                                        <p:tgtEl>
                                          <p:spTgt spid="376"/>
                                        </p:tgtEl>
                                        <p:attrNameLst>
                                          <p:attrName>r</p:attrName>
                                        </p:attrNameLst>
                                      </p:cBhvr>
                                    </p:animRot>
                                    <p:animRot by="240000">
                                      <p:cBhvr>
                                        <p:cTn id="14" dur="1000" fill="hold">
                                          <p:stCondLst>
                                            <p:cond delay="2000"/>
                                          </p:stCondLst>
                                        </p:cTn>
                                        <p:tgtEl>
                                          <p:spTgt spid="376"/>
                                        </p:tgtEl>
                                        <p:attrNameLst>
                                          <p:attrName>r</p:attrName>
                                        </p:attrNameLst>
                                      </p:cBhvr>
                                    </p:animRot>
                                    <p:animRot by="-240000">
                                      <p:cBhvr>
                                        <p:cTn id="15" dur="1000" fill="hold">
                                          <p:stCondLst>
                                            <p:cond delay="3000"/>
                                          </p:stCondLst>
                                        </p:cTn>
                                        <p:tgtEl>
                                          <p:spTgt spid="376"/>
                                        </p:tgtEl>
                                        <p:attrNameLst>
                                          <p:attrName>r</p:attrName>
                                        </p:attrNameLst>
                                      </p:cBhvr>
                                    </p:animRot>
                                    <p:animRot by="120000">
                                      <p:cBhvr>
                                        <p:cTn id="16" dur="1000" fill="hold">
                                          <p:stCondLst>
                                            <p:cond delay="4000"/>
                                          </p:stCondLst>
                                        </p:cTn>
                                        <p:tgtEl>
                                          <p:spTgt spid="37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449"/>
                                        </p:tgtEl>
                                        <p:attrNameLst>
                                          <p:attrName>r</p:attrName>
                                        </p:attrNameLst>
                                      </p:cBhvr>
                                    </p:animRot>
                                    <p:animRot by="-240000">
                                      <p:cBhvr>
                                        <p:cTn id="19" dur="1000" fill="hold">
                                          <p:stCondLst>
                                            <p:cond delay="1000"/>
                                          </p:stCondLst>
                                        </p:cTn>
                                        <p:tgtEl>
                                          <p:spTgt spid="449"/>
                                        </p:tgtEl>
                                        <p:attrNameLst>
                                          <p:attrName>r</p:attrName>
                                        </p:attrNameLst>
                                      </p:cBhvr>
                                    </p:animRot>
                                    <p:animRot by="240000">
                                      <p:cBhvr>
                                        <p:cTn id="20" dur="1000" fill="hold">
                                          <p:stCondLst>
                                            <p:cond delay="2000"/>
                                          </p:stCondLst>
                                        </p:cTn>
                                        <p:tgtEl>
                                          <p:spTgt spid="449"/>
                                        </p:tgtEl>
                                        <p:attrNameLst>
                                          <p:attrName>r</p:attrName>
                                        </p:attrNameLst>
                                      </p:cBhvr>
                                    </p:animRot>
                                    <p:animRot by="-240000">
                                      <p:cBhvr>
                                        <p:cTn id="21" dur="1000" fill="hold">
                                          <p:stCondLst>
                                            <p:cond delay="3000"/>
                                          </p:stCondLst>
                                        </p:cTn>
                                        <p:tgtEl>
                                          <p:spTgt spid="449"/>
                                        </p:tgtEl>
                                        <p:attrNameLst>
                                          <p:attrName>r</p:attrName>
                                        </p:attrNameLst>
                                      </p:cBhvr>
                                    </p:animRot>
                                    <p:animRot by="120000">
                                      <p:cBhvr>
                                        <p:cTn id="22" dur="1000" fill="hold">
                                          <p:stCondLst>
                                            <p:cond delay="4000"/>
                                          </p:stCondLst>
                                        </p:cTn>
                                        <p:tgtEl>
                                          <p:spTgt spid="4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00" fill="hold">
                                          <p:stCondLst>
                                            <p:cond delay="0"/>
                                          </p:stCondLst>
                                        </p:cTn>
                                        <p:tgtEl>
                                          <p:spTgt spid="384"/>
                                        </p:tgtEl>
                                        <p:attrNameLst>
                                          <p:attrName>r</p:attrName>
                                        </p:attrNameLst>
                                      </p:cBhvr>
                                    </p:animRot>
                                    <p:animRot by="-240000">
                                      <p:cBhvr>
                                        <p:cTn id="25" dur="1000" fill="hold">
                                          <p:stCondLst>
                                            <p:cond delay="1000"/>
                                          </p:stCondLst>
                                        </p:cTn>
                                        <p:tgtEl>
                                          <p:spTgt spid="384"/>
                                        </p:tgtEl>
                                        <p:attrNameLst>
                                          <p:attrName>r</p:attrName>
                                        </p:attrNameLst>
                                      </p:cBhvr>
                                    </p:animRot>
                                    <p:animRot by="240000">
                                      <p:cBhvr>
                                        <p:cTn id="26" dur="1000" fill="hold">
                                          <p:stCondLst>
                                            <p:cond delay="2000"/>
                                          </p:stCondLst>
                                        </p:cTn>
                                        <p:tgtEl>
                                          <p:spTgt spid="384"/>
                                        </p:tgtEl>
                                        <p:attrNameLst>
                                          <p:attrName>r</p:attrName>
                                        </p:attrNameLst>
                                      </p:cBhvr>
                                    </p:animRot>
                                    <p:animRot by="-240000">
                                      <p:cBhvr>
                                        <p:cTn id="27" dur="1000" fill="hold">
                                          <p:stCondLst>
                                            <p:cond delay="3000"/>
                                          </p:stCondLst>
                                        </p:cTn>
                                        <p:tgtEl>
                                          <p:spTgt spid="384"/>
                                        </p:tgtEl>
                                        <p:attrNameLst>
                                          <p:attrName>r</p:attrName>
                                        </p:attrNameLst>
                                      </p:cBhvr>
                                    </p:animRot>
                                    <p:animRot by="120000">
                                      <p:cBhvr>
                                        <p:cTn id="28" dur="1000" fill="hold">
                                          <p:stCondLst>
                                            <p:cond delay="4000"/>
                                          </p:stCondLst>
                                        </p:cTn>
                                        <p:tgtEl>
                                          <p:spTgt spid="38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500" fill="hold">
                                          <p:stCondLst>
                                            <p:cond delay="0"/>
                                          </p:stCondLst>
                                        </p:cTn>
                                        <p:tgtEl>
                                          <p:spTgt spid="807"/>
                                        </p:tgtEl>
                                        <p:attrNameLst>
                                          <p:attrName>r</p:attrName>
                                        </p:attrNameLst>
                                      </p:cBhvr>
                                    </p:animRot>
                                    <p:animRot by="-240000">
                                      <p:cBhvr>
                                        <p:cTn id="31" dur="1000" fill="hold">
                                          <p:stCondLst>
                                            <p:cond delay="1000"/>
                                          </p:stCondLst>
                                        </p:cTn>
                                        <p:tgtEl>
                                          <p:spTgt spid="807"/>
                                        </p:tgtEl>
                                        <p:attrNameLst>
                                          <p:attrName>r</p:attrName>
                                        </p:attrNameLst>
                                      </p:cBhvr>
                                    </p:animRot>
                                    <p:animRot by="240000">
                                      <p:cBhvr>
                                        <p:cTn id="32" dur="1000" fill="hold">
                                          <p:stCondLst>
                                            <p:cond delay="2000"/>
                                          </p:stCondLst>
                                        </p:cTn>
                                        <p:tgtEl>
                                          <p:spTgt spid="807"/>
                                        </p:tgtEl>
                                        <p:attrNameLst>
                                          <p:attrName>r</p:attrName>
                                        </p:attrNameLst>
                                      </p:cBhvr>
                                    </p:animRot>
                                    <p:animRot by="-240000">
                                      <p:cBhvr>
                                        <p:cTn id="33" dur="1000" fill="hold">
                                          <p:stCondLst>
                                            <p:cond delay="3000"/>
                                          </p:stCondLst>
                                        </p:cTn>
                                        <p:tgtEl>
                                          <p:spTgt spid="807"/>
                                        </p:tgtEl>
                                        <p:attrNameLst>
                                          <p:attrName>r</p:attrName>
                                        </p:attrNameLst>
                                      </p:cBhvr>
                                    </p:animRot>
                                    <p:animRot by="120000">
                                      <p:cBhvr>
                                        <p:cTn id="34" dur="1000" fill="hold">
                                          <p:stCondLst>
                                            <p:cond delay="4000"/>
                                          </p:stCondLst>
                                        </p:cTn>
                                        <p:tgtEl>
                                          <p:spTgt spid="80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500" fill="hold">
                                          <p:stCondLst>
                                            <p:cond delay="0"/>
                                          </p:stCondLst>
                                        </p:cTn>
                                        <p:tgtEl>
                                          <p:spTgt spid="383"/>
                                        </p:tgtEl>
                                        <p:attrNameLst>
                                          <p:attrName>r</p:attrName>
                                        </p:attrNameLst>
                                      </p:cBhvr>
                                    </p:animRot>
                                    <p:animRot by="-240000">
                                      <p:cBhvr>
                                        <p:cTn id="37" dur="1000" fill="hold">
                                          <p:stCondLst>
                                            <p:cond delay="1000"/>
                                          </p:stCondLst>
                                        </p:cTn>
                                        <p:tgtEl>
                                          <p:spTgt spid="383"/>
                                        </p:tgtEl>
                                        <p:attrNameLst>
                                          <p:attrName>r</p:attrName>
                                        </p:attrNameLst>
                                      </p:cBhvr>
                                    </p:animRot>
                                    <p:animRot by="240000">
                                      <p:cBhvr>
                                        <p:cTn id="38" dur="1000" fill="hold">
                                          <p:stCondLst>
                                            <p:cond delay="2000"/>
                                          </p:stCondLst>
                                        </p:cTn>
                                        <p:tgtEl>
                                          <p:spTgt spid="383"/>
                                        </p:tgtEl>
                                        <p:attrNameLst>
                                          <p:attrName>r</p:attrName>
                                        </p:attrNameLst>
                                      </p:cBhvr>
                                    </p:animRot>
                                    <p:animRot by="-240000">
                                      <p:cBhvr>
                                        <p:cTn id="39" dur="1000" fill="hold">
                                          <p:stCondLst>
                                            <p:cond delay="3000"/>
                                          </p:stCondLst>
                                        </p:cTn>
                                        <p:tgtEl>
                                          <p:spTgt spid="383"/>
                                        </p:tgtEl>
                                        <p:attrNameLst>
                                          <p:attrName>r</p:attrName>
                                        </p:attrNameLst>
                                      </p:cBhvr>
                                    </p:animRot>
                                    <p:animRot by="120000">
                                      <p:cBhvr>
                                        <p:cTn id="40" dur="1000" fill="hold">
                                          <p:stCondLst>
                                            <p:cond delay="4000"/>
                                          </p:stCondLst>
                                        </p:cTn>
                                        <p:tgtEl>
                                          <p:spTgt spid="383"/>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500" fill="hold">
                                          <p:stCondLst>
                                            <p:cond delay="0"/>
                                          </p:stCondLst>
                                        </p:cTn>
                                        <p:tgtEl>
                                          <p:spTgt spid="474"/>
                                        </p:tgtEl>
                                        <p:attrNameLst>
                                          <p:attrName>r</p:attrName>
                                        </p:attrNameLst>
                                      </p:cBhvr>
                                    </p:animRot>
                                    <p:animRot by="-240000">
                                      <p:cBhvr>
                                        <p:cTn id="43" dur="1000" fill="hold">
                                          <p:stCondLst>
                                            <p:cond delay="1000"/>
                                          </p:stCondLst>
                                        </p:cTn>
                                        <p:tgtEl>
                                          <p:spTgt spid="474"/>
                                        </p:tgtEl>
                                        <p:attrNameLst>
                                          <p:attrName>r</p:attrName>
                                        </p:attrNameLst>
                                      </p:cBhvr>
                                    </p:animRot>
                                    <p:animRot by="240000">
                                      <p:cBhvr>
                                        <p:cTn id="44" dur="1000" fill="hold">
                                          <p:stCondLst>
                                            <p:cond delay="2000"/>
                                          </p:stCondLst>
                                        </p:cTn>
                                        <p:tgtEl>
                                          <p:spTgt spid="474"/>
                                        </p:tgtEl>
                                        <p:attrNameLst>
                                          <p:attrName>r</p:attrName>
                                        </p:attrNameLst>
                                      </p:cBhvr>
                                    </p:animRot>
                                    <p:animRot by="-240000">
                                      <p:cBhvr>
                                        <p:cTn id="45" dur="1000" fill="hold">
                                          <p:stCondLst>
                                            <p:cond delay="3000"/>
                                          </p:stCondLst>
                                        </p:cTn>
                                        <p:tgtEl>
                                          <p:spTgt spid="474"/>
                                        </p:tgtEl>
                                        <p:attrNameLst>
                                          <p:attrName>r</p:attrName>
                                        </p:attrNameLst>
                                      </p:cBhvr>
                                    </p:animRot>
                                    <p:animRot by="120000">
                                      <p:cBhvr>
                                        <p:cTn id="46" dur="1000" fill="hold">
                                          <p:stCondLst>
                                            <p:cond delay="4000"/>
                                          </p:stCondLst>
                                        </p:cTn>
                                        <p:tgtEl>
                                          <p:spTgt spid="47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377"/>
                                        </p:tgtEl>
                                        <p:attrNameLst>
                                          <p:attrName>r</p:attrName>
                                        </p:attrNameLst>
                                      </p:cBhvr>
                                    </p:animRot>
                                    <p:animRot by="-240000">
                                      <p:cBhvr>
                                        <p:cTn id="49" dur="1000" fill="hold">
                                          <p:stCondLst>
                                            <p:cond delay="1000"/>
                                          </p:stCondLst>
                                        </p:cTn>
                                        <p:tgtEl>
                                          <p:spTgt spid="377"/>
                                        </p:tgtEl>
                                        <p:attrNameLst>
                                          <p:attrName>r</p:attrName>
                                        </p:attrNameLst>
                                      </p:cBhvr>
                                    </p:animRot>
                                    <p:animRot by="240000">
                                      <p:cBhvr>
                                        <p:cTn id="50" dur="1000" fill="hold">
                                          <p:stCondLst>
                                            <p:cond delay="2000"/>
                                          </p:stCondLst>
                                        </p:cTn>
                                        <p:tgtEl>
                                          <p:spTgt spid="377"/>
                                        </p:tgtEl>
                                        <p:attrNameLst>
                                          <p:attrName>r</p:attrName>
                                        </p:attrNameLst>
                                      </p:cBhvr>
                                    </p:animRot>
                                    <p:animRot by="-240000">
                                      <p:cBhvr>
                                        <p:cTn id="51" dur="1000" fill="hold">
                                          <p:stCondLst>
                                            <p:cond delay="3000"/>
                                          </p:stCondLst>
                                        </p:cTn>
                                        <p:tgtEl>
                                          <p:spTgt spid="377"/>
                                        </p:tgtEl>
                                        <p:attrNameLst>
                                          <p:attrName>r</p:attrName>
                                        </p:attrNameLst>
                                      </p:cBhvr>
                                    </p:animRot>
                                    <p:animRot by="120000">
                                      <p:cBhvr>
                                        <p:cTn id="52" dur="1000" fill="hold">
                                          <p:stCondLst>
                                            <p:cond delay="4000"/>
                                          </p:stCondLst>
                                        </p:cTn>
                                        <p:tgtEl>
                                          <p:spTgt spid="37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500" fill="hold">
                                          <p:stCondLst>
                                            <p:cond delay="0"/>
                                          </p:stCondLst>
                                        </p:cTn>
                                        <p:tgtEl>
                                          <p:spTgt spid="382"/>
                                        </p:tgtEl>
                                        <p:attrNameLst>
                                          <p:attrName>r</p:attrName>
                                        </p:attrNameLst>
                                      </p:cBhvr>
                                    </p:animRot>
                                    <p:animRot by="-240000">
                                      <p:cBhvr>
                                        <p:cTn id="55" dur="1000" fill="hold">
                                          <p:stCondLst>
                                            <p:cond delay="1000"/>
                                          </p:stCondLst>
                                        </p:cTn>
                                        <p:tgtEl>
                                          <p:spTgt spid="382"/>
                                        </p:tgtEl>
                                        <p:attrNameLst>
                                          <p:attrName>r</p:attrName>
                                        </p:attrNameLst>
                                      </p:cBhvr>
                                    </p:animRot>
                                    <p:animRot by="240000">
                                      <p:cBhvr>
                                        <p:cTn id="56" dur="1000" fill="hold">
                                          <p:stCondLst>
                                            <p:cond delay="2000"/>
                                          </p:stCondLst>
                                        </p:cTn>
                                        <p:tgtEl>
                                          <p:spTgt spid="382"/>
                                        </p:tgtEl>
                                        <p:attrNameLst>
                                          <p:attrName>r</p:attrName>
                                        </p:attrNameLst>
                                      </p:cBhvr>
                                    </p:animRot>
                                    <p:animRot by="-240000">
                                      <p:cBhvr>
                                        <p:cTn id="57" dur="1000" fill="hold">
                                          <p:stCondLst>
                                            <p:cond delay="3000"/>
                                          </p:stCondLst>
                                        </p:cTn>
                                        <p:tgtEl>
                                          <p:spTgt spid="382"/>
                                        </p:tgtEl>
                                        <p:attrNameLst>
                                          <p:attrName>r</p:attrName>
                                        </p:attrNameLst>
                                      </p:cBhvr>
                                    </p:animRot>
                                    <p:animRot by="120000">
                                      <p:cBhvr>
                                        <p:cTn id="58" dur="1000" fill="hold">
                                          <p:stCondLst>
                                            <p:cond delay="4000"/>
                                          </p:stCondLst>
                                        </p:cTn>
                                        <p:tgtEl>
                                          <p:spTgt spid="382"/>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500" fill="hold">
                                          <p:stCondLst>
                                            <p:cond delay="0"/>
                                          </p:stCondLst>
                                        </p:cTn>
                                        <p:tgtEl>
                                          <p:spTgt spid="379"/>
                                        </p:tgtEl>
                                        <p:attrNameLst>
                                          <p:attrName>r</p:attrName>
                                        </p:attrNameLst>
                                      </p:cBhvr>
                                    </p:animRot>
                                    <p:animRot by="-240000">
                                      <p:cBhvr>
                                        <p:cTn id="61" dur="1000" fill="hold">
                                          <p:stCondLst>
                                            <p:cond delay="1000"/>
                                          </p:stCondLst>
                                        </p:cTn>
                                        <p:tgtEl>
                                          <p:spTgt spid="379"/>
                                        </p:tgtEl>
                                        <p:attrNameLst>
                                          <p:attrName>r</p:attrName>
                                        </p:attrNameLst>
                                      </p:cBhvr>
                                    </p:animRot>
                                    <p:animRot by="240000">
                                      <p:cBhvr>
                                        <p:cTn id="62" dur="1000" fill="hold">
                                          <p:stCondLst>
                                            <p:cond delay="2000"/>
                                          </p:stCondLst>
                                        </p:cTn>
                                        <p:tgtEl>
                                          <p:spTgt spid="379"/>
                                        </p:tgtEl>
                                        <p:attrNameLst>
                                          <p:attrName>r</p:attrName>
                                        </p:attrNameLst>
                                      </p:cBhvr>
                                    </p:animRot>
                                    <p:animRot by="-240000">
                                      <p:cBhvr>
                                        <p:cTn id="63" dur="1000" fill="hold">
                                          <p:stCondLst>
                                            <p:cond delay="3000"/>
                                          </p:stCondLst>
                                        </p:cTn>
                                        <p:tgtEl>
                                          <p:spTgt spid="379"/>
                                        </p:tgtEl>
                                        <p:attrNameLst>
                                          <p:attrName>r</p:attrName>
                                        </p:attrNameLst>
                                      </p:cBhvr>
                                    </p:animRot>
                                    <p:animRot by="120000">
                                      <p:cBhvr>
                                        <p:cTn id="64" dur="1000" fill="hold">
                                          <p:stCondLst>
                                            <p:cond delay="4000"/>
                                          </p:stCondLst>
                                        </p:cTn>
                                        <p:tgtEl>
                                          <p:spTgt spid="379"/>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500" fill="hold">
                                          <p:stCondLst>
                                            <p:cond delay="0"/>
                                          </p:stCondLst>
                                        </p:cTn>
                                        <p:tgtEl>
                                          <p:spTgt spid="381"/>
                                        </p:tgtEl>
                                        <p:attrNameLst>
                                          <p:attrName>r</p:attrName>
                                        </p:attrNameLst>
                                      </p:cBhvr>
                                    </p:animRot>
                                    <p:animRot by="-240000">
                                      <p:cBhvr>
                                        <p:cTn id="67" dur="1000" fill="hold">
                                          <p:stCondLst>
                                            <p:cond delay="1000"/>
                                          </p:stCondLst>
                                        </p:cTn>
                                        <p:tgtEl>
                                          <p:spTgt spid="381"/>
                                        </p:tgtEl>
                                        <p:attrNameLst>
                                          <p:attrName>r</p:attrName>
                                        </p:attrNameLst>
                                      </p:cBhvr>
                                    </p:animRot>
                                    <p:animRot by="240000">
                                      <p:cBhvr>
                                        <p:cTn id="68" dur="1000" fill="hold">
                                          <p:stCondLst>
                                            <p:cond delay="2000"/>
                                          </p:stCondLst>
                                        </p:cTn>
                                        <p:tgtEl>
                                          <p:spTgt spid="381"/>
                                        </p:tgtEl>
                                        <p:attrNameLst>
                                          <p:attrName>r</p:attrName>
                                        </p:attrNameLst>
                                      </p:cBhvr>
                                    </p:animRot>
                                    <p:animRot by="-240000">
                                      <p:cBhvr>
                                        <p:cTn id="69" dur="1000" fill="hold">
                                          <p:stCondLst>
                                            <p:cond delay="3000"/>
                                          </p:stCondLst>
                                        </p:cTn>
                                        <p:tgtEl>
                                          <p:spTgt spid="381"/>
                                        </p:tgtEl>
                                        <p:attrNameLst>
                                          <p:attrName>r</p:attrName>
                                        </p:attrNameLst>
                                      </p:cBhvr>
                                    </p:animRot>
                                    <p:animRot by="120000">
                                      <p:cBhvr>
                                        <p:cTn id="70" dur="1000" fill="hold">
                                          <p:stCondLst>
                                            <p:cond delay="4000"/>
                                          </p:stCondLst>
                                        </p:cTn>
                                        <p:tgtEl>
                                          <p:spTgt spid="381"/>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500" fill="hold">
                                          <p:stCondLst>
                                            <p:cond delay="0"/>
                                          </p:stCondLst>
                                        </p:cTn>
                                        <p:tgtEl>
                                          <p:spTgt spid="476"/>
                                        </p:tgtEl>
                                        <p:attrNameLst>
                                          <p:attrName>r</p:attrName>
                                        </p:attrNameLst>
                                      </p:cBhvr>
                                    </p:animRot>
                                    <p:animRot by="-240000">
                                      <p:cBhvr>
                                        <p:cTn id="73" dur="1000" fill="hold">
                                          <p:stCondLst>
                                            <p:cond delay="1000"/>
                                          </p:stCondLst>
                                        </p:cTn>
                                        <p:tgtEl>
                                          <p:spTgt spid="476"/>
                                        </p:tgtEl>
                                        <p:attrNameLst>
                                          <p:attrName>r</p:attrName>
                                        </p:attrNameLst>
                                      </p:cBhvr>
                                    </p:animRot>
                                    <p:animRot by="240000">
                                      <p:cBhvr>
                                        <p:cTn id="74" dur="1000" fill="hold">
                                          <p:stCondLst>
                                            <p:cond delay="2000"/>
                                          </p:stCondLst>
                                        </p:cTn>
                                        <p:tgtEl>
                                          <p:spTgt spid="476"/>
                                        </p:tgtEl>
                                        <p:attrNameLst>
                                          <p:attrName>r</p:attrName>
                                        </p:attrNameLst>
                                      </p:cBhvr>
                                    </p:animRot>
                                    <p:animRot by="-240000">
                                      <p:cBhvr>
                                        <p:cTn id="75" dur="1000" fill="hold">
                                          <p:stCondLst>
                                            <p:cond delay="3000"/>
                                          </p:stCondLst>
                                        </p:cTn>
                                        <p:tgtEl>
                                          <p:spTgt spid="476"/>
                                        </p:tgtEl>
                                        <p:attrNameLst>
                                          <p:attrName>r</p:attrName>
                                        </p:attrNameLst>
                                      </p:cBhvr>
                                    </p:animRot>
                                    <p:animRot by="120000">
                                      <p:cBhvr>
                                        <p:cTn id="76" dur="1000" fill="hold">
                                          <p:stCondLst>
                                            <p:cond delay="4000"/>
                                          </p:stCondLst>
                                        </p:cTn>
                                        <p:tgtEl>
                                          <p:spTgt spid="476"/>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500" fill="hold">
                                          <p:stCondLst>
                                            <p:cond delay="0"/>
                                          </p:stCondLst>
                                        </p:cTn>
                                        <p:tgtEl>
                                          <p:spTgt spid="486"/>
                                        </p:tgtEl>
                                        <p:attrNameLst>
                                          <p:attrName>r</p:attrName>
                                        </p:attrNameLst>
                                      </p:cBhvr>
                                    </p:animRot>
                                    <p:animRot by="-240000">
                                      <p:cBhvr>
                                        <p:cTn id="79" dur="1000" fill="hold">
                                          <p:stCondLst>
                                            <p:cond delay="1000"/>
                                          </p:stCondLst>
                                        </p:cTn>
                                        <p:tgtEl>
                                          <p:spTgt spid="486"/>
                                        </p:tgtEl>
                                        <p:attrNameLst>
                                          <p:attrName>r</p:attrName>
                                        </p:attrNameLst>
                                      </p:cBhvr>
                                    </p:animRot>
                                    <p:animRot by="240000">
                                      <p:cBhvr>
                                        <p:cTn id="80" dur="1000" fill="hold">
                                          <p:stCondLst>
                                            <p:cond delay="2000"/>
                                          </p:stCondLst>
                                        </p:cTn>
                                        <p:tgtEl>
                                          <p:spTgt spid="486"/>
                                        </p:tgtEl>
                                        <p:attrNameLst>
                                          <p:attrName>r</p:attrName>
                                        </p:attrNameLst>
                                      </p:cBhvr>
                                    </p:animRot>
                                    <p:animRot by="-240000">
                                      <p:cBhvr>
                                        <p:cTn id="81" dur="1000" fill="hold">
                                          <p:stCondLst>
                                            <p:cond delay="3000"/>
                                          </p:stCondLst>
                                        </p:cTn>
                                        <p:tgtEl>
                                          <p:spTgt spid="486"/>
                                        </p:tgtEl>
                                        <p:attrNameLst>
                                          <p:attrName>r</p:attrName>
                                        </p:attrNameLst>
                                      </p:cBhvr>
                                    </p:animRot>
                                    <p:animRot by="120000">
                                      <p:cBhvr>
                                        <p:cTn id="82" dur="1000" fill="hold">
                                          <p:stCondLst>
                                            <p:cond delay="4000"/>
                                          </p:stCondLst>
                                        </p:cTn>
                                        <p:tgtEl>
                                          <p:spTgt spid="48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400" fill="hold">
                                          <p:stCondLst>
                                            <p:cond delay="0"/>
                                          </p:stCondLst>
                                        </p:cTn>
                                        <p:tgtEl>
                                          <p:spTgt spid="370"/>
                                        </p:tgtEl>
                                        <p:attrNameLst>
                                          <p:attrName>r</p:attrName>
                                        </p:attrNameLst>
                                      </p:cBhvr>
                                    </p:animRot>
                                    <p:animRot by="-240000">
                                      <p:cBhvr>
                                        <p:cTn id="85" dur="800" fill="hold">
                                          <p:stCondLst>
                                            <p:cond delay="800"/>
                                          </p:stCondLst>
                                        </p:cTn>
                                        <p:tgtEl>
                                          <p:spTgt spid="370"/>
                                        </p:tgtEl>
                                        <p:attrNameLst>
                                          <p:attrName>r</p:attrName>
                                        </p:attrNameLst>
                                      </p:cBhvr>
                                    </p:animRot>
                                    <p:animRot by="240000">
                                      <p:cBhvr>
                                        <p:cTn id="86" dur="800" fill="hold">
                                          <p:stCondLst>
                                            <p:cond delay="1600"/>
                                          </p:stCondLst>
                                        </p:cTn>
                                        <p:tgtEl>
                                          <p:spTgt spid="370"/>
                                        </p:tgtEl>
                                        <p:attrNameLst>
                                          <p:attrName>r</p:attrName>
                                        </p:attrNameLst>
                                      </p:cBhvr>
                                    </p:animRot>
                                    <p:animRot by="-240000">
                                      <p:cBhvr>
                                        <p:cTn id="87" dur="800" fill="hold">
                                          <p:stCondLst>
                                            <p:cond delay="2400"/>
                                          </p:stCondLst>
                                        </p:cTn>
                                        <p:tgtEl>
                                          <p:spTgt spid="370"/>
                                        </p:tgtEl>
                                        <p:attrNameLst>
                                          <p:attrName>r</p:attrName>
                                        </p:attrNameLst>
                                      </p:cBhvr>
                                    </p:animRot>
                                    <p:animRot by="120000">
                                      <p:cBhvr>
                                        <p:cTn id="88" dur="800" fill="hold">
                                          <p:stCondLst>
                                            <p:cond delay="3200"/>
                                          </p:stCondLst>
                                        </p:cTn>
                                        <p:tgtEl>
                                          <p:spTgt spid="370"/>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400" fill="hold">
                                          <p:stCondLst>
                                            <p:cond delay="0"/>
                                          </p:stCondLst>
                                        </p:cTn>
                                        <p:tgtEl>
                                          <p:spTgt spid="481"/>
                                        </p:tgtEl>
                                        <p:attrNameLst>
                                          <p:attrName>r</p:attrName>
                                        </p:attrNameLst>
                                      </p:cBhvr>
                                    </p:animRot>
                                    <p:animRot by="-240000">
                                      <p:cBhvr>
                                        <p:cTn id="91" dur="800" fill="hold">
                                          <p:stCondLst>
                                            <p:cond delay="800"/>
                                          </p:stCondLst>
                                        </p:cTn>
                                        <p:tgtEl>
                                          <p:spTgt spid="481"/>
                                        </p:tgtEl>
                                        <p:attrNameLst>
                                          <p:attrName>r</p:attrName>
                                        </p:attrNameLst>
                                      </p:cBhvr>
                                    </p:animRot>
                                    <p:animRot by="240000">
                                      <p:cBhvr>
                                        <p:cTn id="92" dur="800" fill="hold">
                                          <p:stCondLst>
                                            <p:cond delay="1600"/>
                                          </p:stCondLst>
                                        </p:cTn>
                                        <p:tgtEl>
                                          <p:spTgt spid="481"/>
                                        </p:tgtEl>
                                        <p:attrNameLst>
                                          <p:attrName>r</p:attrName>
                                        </p:attrNameLst>
                                      </p:cBhvr>
                                    </p:animRot>
                                    <p:animRot by="-240000">
                                      <p:cBhvr>
                                        <p:cTn id="93" dur="800" fill="hold">
                                          <p:stCondLst>
                                            <p:cond delay="2400"/>
                                          </p:stCondLst>
                                        </p:cTn>
                                        <p:tgtEl>
                                          <p:spTgt spid="481"/>
                                        </p:tgtEl>
                                        <p:attrNameLst>
                                          <p:attrName>r</p:attrName>
                                        </p:attrNameLst>
                                      </p:cBhvr>
                                    </p:animRot>
                                    <p:animRot by="120000">
                                      <p:cBhvr>
                                        <p:cTn id="94" dur="800" fill="hold">
                                          <p:stCondLst>
                                            <p:cond delay="3200"/>
                                          </p:stCondLst>
                                        </p:cTn>
                                        <p:tgtEl>
                                          <p:spTgt spid="481"/>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400" fill="hold">
                                          <p:stCondLst>
                                            <p:cond delay="0"/>
                                          </p:stCondLst>
                                        </p:cTn>
                                        <p:tgtEl>
                                          <p:spTgt spid="482"/>
                                        </p:tgtEl>
                                        <p:attrNameLst>
                                          <p:attrName>r</p:attrName>
                                        </p:attrNameLst>
                                      </p:cBhvr>
                                    </p:animRot>
                                    <p:animRot by="-240000">
                                      <p:cBhvr>
                                        <p:cTn id="97" dur="800" fill="hold">
                                          <p:stCondLst>
                                            <p:cond delay="800"/>
                                          </p:stCondLst>
                                        </p:cTn>
                                        <p:tgtEl>
                                          <p:spTgt spid="482"/>
                                        </p:tgtEl>
                                        <p:attrNameLst>
                                          <p:attrName>r</p:attrName>
                                        </p:attrNameLst>
                                      </p:cBhvr>
                                    </p:animRot>
                                    <p:animRot by="240000">
                                      <p:cBhvr>
                                        <p:cTn id="98" dur="800" fill="hold">
                                          <p:stCondLst>
                                            <p:cond delay="1600"/>
                                          </p:stCondLst>
                                        </p:cTn>
                                        <p:tgtEl>
                                          <p:spTgt spid="482"/>
                                        </p:tgtEl>
                                        <p:attrNameLst>
                                          <p:attrName>r</p:attrName>
                                        </p:attrNameLst>
                                      </p:cBhvr>
                                    </p:animRot>
                                    <p:animRot by="-240000">
                                      <p:cBhvr>
                                        <p:cTn id="99" dur="800" fill="hold">
                                          <p:stCondLst>
                                            <p:cond delay="2400"/>
                                          </p:stCondLst>
                                        </p:cTn>
                                        <p:tgtEl>
                                          <p:spTgt spid="482"/>
                                        </p:tgtEl>
                                        <p:attrNameLst>
                                          <p:attrName>r</p:attrName>
                                        </p:attrNameLst>
                                      </p:cBhvr>
                                    </p:animRot>
                                    <p:animRot by="120000">
                                      <p:cBhvr>
                                        <p:cTn id="100" dur="800" fill="hold">
                                          <p:stCondLst>
                                            <p:cond delay="3200"/>
                                          </p:stCondLst>
                                        </p:cTn>
                                        <p:tgtEl>
                                          <p:spTgt spid="482"/>
                                        </p:tgtEl>
                                        <p:attrNameLst>
                                          <p:attrName>r</p:attrName>
                                        </p:attrNameLst>
                                      </p:cBhvr>
                                    </p:animRot>
                                  </p:childTnLst>
                                </p:cTn>
                              </p:par>
                              <p:par>
                                <p:cTn id="101" presetID="32" presetClass="emph" presetSubtype="0" repeatCount="indefinite" fill="hold" nodeType="withEffect">
                                  <p:stCondLst>
                                    <p:cond delay="0"/>
                                  </p:stCondLst>
                                  <p:childTnLst>
                                    <p:animRot by="120000">
                                      <p:cBhvr>
                                        <p:cTn id="102" dur="400" fill="hold">
                                          <p:stCondLst>
                                            <p:cond delay="0"/>
                                          </p:stCondLst>
                                        </p:cTn>
                                        <p:tgtEl>
                                          <p:spTgt spid="483"/>
                                        </p:tgtEl>
                                        <p:attrNameLst>
                                          <p:attrName>r</p:attrName>
                                        </p:attrNameLst>
                                      </p:cBhvr>
                                    </p:animRot>
                                    <p:animRot by="-240000">
                                      <p:cBhvr>
                                        <p:cTn id="103" dur="800" fill="hold">
                                          <p:stCondLst>
                                            <p:cond delay="800"/>
                                          </p:stCondLst>
                                        </p:cTn>
                                        <p:tgtEl>
                                          <p:spTgt spid="483"/>
                                        </p:tgtEl>
                                        <p:attrNameLst>
                                          <p:attrName>r</p:attrName>
                                        </p:attrNameLst>
                                      </p:cBhvr>
                                    </p:animRot>
                                    <p:animRot by="240000">
                                      <p:cBhvr>
                                        <p:cTn id="104" dur="800" fill="hold">
                                          <p:stCondLst>
                                            <p:cond delay="1600"/>
                                          </p:stCondLst>
                                        </p:cTn>
                                        <p:tgtEl>
                                          <p:spTgt spid="483"/>
                                        </p:tgtEl>
                                        <p:attrNameLst>
                                          <p:attrName>r</p:attrName>
                                        </p:attrNameLst>
                                      </p:cBhvr>
                                    </p:animRot>
                                    <p:animRot by="-240000">
                                      <p:cBhvr>
                                        <p:cTn id="105" dur="800" fill="hold">
                                          <p:stCondLst>
                                            <p:cond delay="2400"/>
                                          </p:stCondLst>
                                        </p:cTn>
                                        <p:tgtEl>
                                          <p:spTgt spid="483"/>
                                        </p:tgtEl>
                                        <p:attrNameLst>
                                          <p:attrName>r</p:attrName>
                                        </p:attrNameLst>
                                      </p:cBhvr>
                                    </p:animRot>
                                    <p:animRot by="120000">
                                      <p:cBhvr>
                                        <p:cTn id="106" dur="800" fill="hold">
                                          <p:stCondLst>
                                            <p:cond delay="3200"/>
                                          </p:stCondLst>
                                        </p:cTn>
                                        <p:tgtEl>
                                          <p:spTgt spid="483"/>
                                        </p:tgtEl>
                                        <p:attrNameLst>
                                          <p:attrName>r</p:attrName>
                                        </p:attrNameLst>
                                      </p:cBhvr>
                                    </p:animRot>
                                  </p:childTnLst>
                                </p:cTn>
                              </p:par>
                              <p:par>
                                <p:cTn id="107" presetID="32" presetClass="emph" presetSubtype="0" repeatCount="indefinite" fill="hold" nodeType="withEffect">
                                  <p:stCondLst>
                                    <p:cond delay="0"/>
                                  </p:stCondLst>
                                  <p:childTnLst>
                                    <p:animRot by="120000">
                                      <p:cBhvr>
                                        <p:cTn id="108" dur="400" fill="hold">
                                          <p:stCondLst>
                                            <p:cond delay="0"/>
                                          </p:stCondLst>
                                        </p:cTn>
                                        <p:tgtEl>
                                          <p:spTgt spid="484"/>
                                        </p:tgtEl>
                                        <p:attrNameLst>
                                          <p:attrName>r</p:attrName>
                                        </p:attrNameLst>
                                      </p:cBhvr>
                                    </p:animRot>
                                    <p:animRot by="-240000">
                                      <p:cBhvr>
                                        <p:cTn id="109" dur="800" fill="hold">
                                          <p:stCondLst>
                                            <p:cond delay="800"/>
                                          </p:stCondLst>
                                        </p:cTn>
                                        <p:tgtEl>
                                          <p:spTgt spid="484"/>
                                        </p:tgtEl>
                                        <p:attrNameLst>
                                          <p:attrName>r</p:attrName>
                                        </p:attrNameLst>
                                      </p:cBhvr>
                                    </p:animRot>
                                    <p:animRot by="240000">
                                      <p:cBhvr>
                                        <p:cTn id="110" dur="800" fill="hold">
                                          <p:stCondLst>
                                            <p:cond delay="1600"/>
                                          </p:stCondLst>
                                        </p:cTn>
                                        <p:tgtEl>
                                          <p:spTgt spid="484"/>
                                        </p:tgtEl>
                                        <p:attrNameLst>
                                          <p:attrName>r</p:attrName>
                                        </p:attrNameLst>
                                      </p:cBhvr>
                                    </p:animRot>
                                    <p:animRot by="-240000">
                                      <p:cBhvr>
                                        <p:cTn id="111" dur="800" fill="hold">
                                          <p:stCondLst>
                                            <p:cond delay="2400"/>
                                          </p:stCondLst>
                                        </p:cTn>
                                        <p:tgtEl>
                                          <p:spTgt spid="484"/>
                                        </p:tgtEl>
                                        <p:attrNameLst>
                                          <p:attrName>r</p:attrName>
                                        </p:attrNameLst>
                                      </p:cBhvr>
                                    </p:animRot>
                                    <p:animRot by="120000">
                                      <p:cBhvr>
                                        <p:cTn id="112" dur="800" fill="hold">
                                          <p:stCondLst>
                                            <p:cond delay="3200"/>
                                          </p:stCondLst>
                                        </p:cTn>
                                        <p:tgtEl>
                                          <p:spTgt spid="484"/>
                                        </p:tgtEl>
                                        <p:attrNameLst>
                                          <p:attrName>r</p:attrName>
                                        </p:attrNameLst>
                                      </p:cBhvr>
                                    </p:animRot>
                                  </p:childTnLst>
                                </p:cTn>
                              </p:par>
                              <p:par>
                                <p:cTn id="113" presetID="32" presetClass="emph" presetSubtype="0" repeatCount="indefinite" fill="hold" nodeType="withEffect">
                                  <p:stCondLst>
                                    <p:cond delay="0"/>
                                  </p:stCondLst>
                                  <p:childTnLst>
                                    <p:animRot by="120000">
                                      <p:cBhvr>
                                        <p:cTn id="114" dur="400" fill="hold">
                                          <p:stCondLst>
                                            <p:cond delay="0"/>
                                          </p:stCondLst>
                                        </p:cTn>
                                        <p:tgtEl>
                                          <p:spTgt spid="485"/>
                                        </p:tgtEl>
                                        <p:attrNameLst>
                                          <p:attrName>r</p:attrName>
                                        </p:attrNameLst>
                                      </p:cBhvr>
                                    </p:animRot>
                                    <p:animRot by="-240000">
                                      <p:cBhvr>
                                        <p:cTn id="115" dur="800" fill="hold">
                                          <p:stCondLst>
                                            <p:cond delay="800"/>
                                          </p:stCondLst>
                                        </p:cTn>
                                        <p:tgtEl>
                                          <p:spTgt spid="485"/>
                                        </p:tgtEl>
                                        <p:attrNameLst>
                                          <p:attrName>r</p:attrName>
                                        </p:attrNameLst>
                                      </p:cBhvr>
                                    </p:animRot>
                                    <p:animRot by="240000">
                                      <p:cBhvr>
                                        <p:cTn id="116" dur="800" fill="hold">
                                          <p:stCondLst>
                                            <p:cond delay="1600"/>
                                          </p:stCondLst>
                                        </p:cTn>
                                        <p:tgtEl>
                                          <p:spTgt spid="485"/>
                                        </p:tgtEl>
                                        <p:attrNameLst>
                                          <p:attrName>r</p:attrName>
                                        </p:attrNameLst>
                                      </p:cBhvr>
                                    </p:animRot>
                                    <p:animRot by="-240000">
                                      <p:cBhvr>
                                        <p:cTn id="117" dur="800" fill="hold">
                                          <p:stCondLst>
                                            <p:cond delay="2400"/>
                                          </p:stCondLst>
                                        </p:cTn>
                                        <p:tgtEl>
                                          <p:spTgt spid="485"/>
                                        </p:tgtEl>
                                        <p:attrNameLst>
                                          <p:attrName>r</p:attrName>
                                        </p:attrNameLst>
                                      </p:cBhvr>
                                    </p:animRot>
                                    <p:animRot by="120000">
                                      <p:cBhvr>
                                        <p:cTn id="118" dur="800" fill="hold">
                                          <p:stCondLst>
                                            <p:cond delay="3200"/>
                                          </p:stCondLst>
                                        </p:cTn>
                                        <p:tgtEl>
                                          <p:spTgt spid="485"/>
                                        </p:tgtEl>
                                        <p:attrNameLst>
                                          <p:attrName>r</p:attrName>
                                        </p:attrNameLst>
                                      </p:cBhvr>
                                    </p:animRot>
                                  </p:childTnLst>
                                </p:cTn>
                              </p:par>
                              <p:par>
                                <p:cTn id="119" presetID="32" presetClass="emph" presetSubtype="0" repeatCount="indefinite" fill="hold" nodeType="withEffect">
                                  <p:stCondLst>
                                    <p:cond delay="0"/>
                                  </p:stCondLst>
                                  <p:childTnLst>
                                    <p:animRot by="120000">
                                      <p:cBhvr>
                                        <p:cTn id="120" dur="400" fill="hold">
                                          <p:stCondLst>
                                            <p:cond delay="0"/>
                                          </p:stCondLst>
                                        </p:cTn>
                                        <p:tgtEl>
                                          <p:spTgt spid="487"/>
                                        </p:tgtEl>
                                        <p:attrNameLst>
                                          <p:attrName>r</p:attrName>
                                        </p:attrNameLst>
                                      </p:cBhvr>
                                    </p:animRot>
                                    <p:animRot by="-240000">
                                      <p:cBhvr>
                                        <p:cTn id="121" dur="800" fill="hold">
                                          <p:stCondLst>
                                            <p:cond delay="800"/>
                                          </p:stCondLst>
                                        </p:cTn>
                                        <p:tgtEl>
                                          <p:spTgt spid="487"/>
                                        </p:tgtEl>
                                        <p:attrNameLst>
                                          <p:attrName>r</p:attrName>
                                        </p:attrNameLst>
                                      </p:cBhvr>
                                    </p:animRot>
                                    <p:animRot by="240000">
                                      <p:cBhvr>
                                        <p:cTn id="122" dur="800" fill="hold">
                                          <p:stCondLst>
                                            <p:cond delay="1600"/>
                                          </p:stCondLst>
                                        </p:cTn>
                                        <p:tgtEl>
                                          <p:spTgt spid="487"/>
                                        </p:tgtEl>
                                        <p:attrNameLst>
                                          <p:attrName>r</p:attrName>
                                        </p:attrNameLst>
                                      </p:cBhvr>
                                    </p:animRot>
                                    <p:animRot by="-240000">
                                      <p:cBhvr>
                                        <p:cTn id="123" dur="800" fill="hold">
                                          <p:stCondLst>
                                            <p:cond delay="2400"/>
                                          </p:stCondLst>
                                        </p:cTn>
                                        <p:tgtEl>
                                          <p:spTgt spid="487"/>
                                        </p:tgtEl>
                                        <p:attrNameLst>
                                          <p:attrName>r</p:attrName>
                                        </p:attrNameLst>
                                      </p:cBhvr>
                                    </p:animRot>
                                    <p:animRot by="120000">
                                      <p:cBhvr>
                                        <p:cTn id="124" dur="800" fill="hold">
                                          <p:stCondLst>
                                            <p:cond delay="3200"/>
                                          </p:stCondLst>
                                        </p:cTn>
                                        <p:tgtEl>
                                          <p:spTgt spid="487"/>
                                        </p:tgtEl>
                                        <p:attrNameLst>
                                          <p:attrName>r</p:attrName>
                                        </p:attrNameLst>
                                      </p:cBhvr>
                                    </p:animRot>
                                  </p:childTnLst>
                                </p:cTn>
                              </p:par>
                              <p:par>
                                <p:cTn id="125" presetID="32" presetClass="emph" presetSubtype="0" repeatCount="indefinite" fill="hold" nodeType="withEffect">
                                  <p:stCondLst>
                                    <p:cond delay="0"/>
                                  </p:stCondLst>
                                  <p:childTnLst>
                                    <p:animRot by="120000">
                                      <p:cBhvr>
                                        <p:cTn id="126" dur="400" fill="hold">
                                          <p:stCondLst>
                                            <p:cond delay="0"/>
                                          </p:stCondLst>
                                        </p:cTn>
                                        <p:tgtEl>
                                          <p:spTgt spid="488"/>
                                        </p:tgtEl>
                                        <p:attrNameLst>
                                          <p:attrName>r</p:attrName>
                                        </p:attrNameLst>
                                      </p:cBhvr>
                                    </p:animRot>
                                    <p:animRot by="-240000">
                                      <p:cBhvr>
                                        <p:cTn id="127" dur="800" fill="hold">
                                          <p:stCondLst>
                                            <p:cond delay="800"/>
                                          </p:stCondLst>
                                        </p:cTn>
                                        <p:tgtEl>
                                          <p:spTgt spid="488"/>
                                        </p:tgtEl>
                                        <p:attrNameLst>
                                          <p:attrName>r</p:attrName>
                                        </p:attrNameLst>
                                      </p:cBhvr>
                                    </p:animRot>
                                    <p:animRot by="240000">
                                      <p:cBhvr>
                                        <p:cTn id="128" dur="800" fill="hold">
                                          <p:stCondLst>
                                            <p:cond delay="1600"/>
                                          </p:stCondLst>
                                        </p:cTn>
                                        <p:tgtEl>
                                          <p:spTgt spid="488"/>
                                        </p:tgtEl>
                                        <p:attrNameLst>
                                          <p:attrName>r</p:attrName>
                                        </p:attrNameLst>
                                      </p:cBhvr>
                                    </p:animRot>
                                    <p:animRot by="-240000">
                                      <p:cBhvr>
                                        <p:cTn id="129" dur="800" fill="hold">
                                          <p:stCondLst>
                                            <p:cond delay="2400"/>
                                          </p:stCondLst>
                                        </p:cTn>
                                        <p:tgtEl>
                                          <p:spTgt spid="488"/>
                                        </p:tgtEl>
                                        <p:attrNameLst>
                                          <p:attrName>r</p:attrName>
                                        </p:attrNameLst>
                                      </p:cBhvr>
                                    </p:animRot>
                                    <p:animRot by="120000">
                                      <p:cBhvr>
                                        <p:cTn id="130" dur="800" fill="hold">
                                          <p:stCondLst>
                                            <p:cond delay="3200"/>
                                          </p:stCondLst>
                                        </p:cTn>
                                        <p:tgtEl>
                                          <p:spTgt spid="488"/>
                                        </p:tgtEl>
                                        <p:attrNameLst>
                                          <p:attrName>r</p:attrName>
                                        </p:attrNameLst>
                                      </p:cBhvr>
                                    </p:animRot>
                                  </p:childTnLst>
                                </p:cTn>
                              </p:par>
                              <p:par>
                                <p:cTn id="131" presetID="32" presetClass="emph" presetSubtype="0" repeatCount="indefinite" fill="hold" nodeType="withEffect">
                                  <p:stCondLst>
                                    <p:cond delay="0"/>
                                  </p:stCondLst>
                                  <p:childTnLst>
                                    <p:animRot by="120000">
                                      <p:cBhvr>
                                        <p:cTn id="132" dur="400" fill="hold">
                                          <p:stCondLst>
                                            <p:cond delay="0"/>
                                          </p:stCondLst>
                                        </p:cTn>
                                        <p:tgtEl>
                                          <p:spTgt spid="10"/>
                                        </p:tgtEl>
                                        <p:attrNameLst>
                                          <p:attrName>r</p:attrName>
                                        </p:attrNameLst>
                                      </p:cBhvr>
                                    </p:animRot>
                                    <p:animRot by="-240000">
                                      <p:cBhvr>
                                        <p:cTn id="133" dur="800" fill="hold">
                                          <p:stCondLst>
                                            <p:cond delay="800"/>
                                          </p:stCondLst>
                                        </p:cTn>
                                        <p:tgtEl>
                                          <p:spTgt spid="10"/>
                                        </p:tgtEl>
                                        <p:attrNameLst>
                                          <p:attrName>r</p:attrName>
                                        </p:attrNameLst>
                                      </p:cBhvr>
                                    </p:animRot>
                                    <p:animRot by="240000">
                                      <p:cBhvr>
                                        <p:cTn id="134" dur="800" fill="hold">
                                          <p:stCondLst>
                                            <p:cond delay="1600"/>
                                          </p:stCondLst>
                                        </p:cTn>
                                        <p:tgtEl>
                                          <p:spTgt spid="10"/>
                                        </p:tgtEl>
                                        <p:attrNameLst>
                                          <p:attrName>r</p:attrName>
                                        </p:attrNameLst>
                                      </p:cBhvr>
                                    </p:animRot>
                                    <p:animRot by="-240000">
                                      <p:cBhvr>
                                        <p:cTn id="135" dur="800" fill="hold">
                                          <p:stCondLst>
                                            <p:cond delay="2400"/>
                                          </p:stCondLst>
                                        </p:cTn>
                                        <p:tgtEl>
                                          <p:spTgt spid="10"/>
                                        </p:tgtEl>
                                        <p:attrNameLst>
                                          <p:attrName>r</p:attrName>
                                        </p:attrNameLst>
                                      </p:cBhvr>
                                    </p:animRot>
                                    <p:animRot by="120000">
                                      <p:cBhvr>
                                        <p:cTn id="136" dur="800" fill="hold">
                                          <p:stCondLst>
                                            <p:cond delay="32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7" restart="whenNotActive" fill="hold" evtFilter="cancelBubble" nodeType="interactiveSeq">
                <p:stCondLst>
                  <p:cond evt="onClick" delay="0">
                    <p:tgtEl>
                      <p:spTgt spid="490"/>
                    </p:tgtEl>
                  </p:cond>
                </p:stCondLst>
                <p:endSync evt="end" delay="0">
                  <p:rtn val="all"/>
                </p:endSync>
                <p:childTnLst>
                  <p:par>
                    <p:cTn id="138" fill="hold">
                      <p:stCondLst>
                        <p:cond delay="0"/>
                      </p:stCondLst>
                      <p:childTnLst>
                        <p:par>
                          <p:cTn id="139" fill="hold">
                            <p:stCondLst>
                              <p:cond delay="0"/>
                            </p:stCondLst>
                            <p:childTnLst>
                              <p:par>
                                <p:cTn id="140" presetID="12" presetClass="exit" presetSubtype="8" fill="hold" grpId="0" nodeType="clickEffect">
                                  <p:stCondLst>
                                    <p:cond delay="0"/>
                                  </p:stCondLst>
                                  <p:childTnLst>
                                    <p:anim calcmode="lin" valueType="num">
                                      <p:cBhvr additive="base">
                                        <p:cTn id="141" dur="500"/>
                                        <p:tgtEl>
                                          <p:spTgt spid="490"/>
                                        </p:tgtEl>
                                        <p:attrNameLst>
                                          <p:attrName>ppt_x</p:attrName>
                                        </p:attrNameLst>
                                      </p:cBhvr>
                                      <p:tavLst>
                                        <p:tav tm="0">
                                          <p:val>
                                            <p:strVal val="#ppt_x"/>
                                          </p:val>
                                        </p:tav>
                                        <p:tav tm="100000">
                                          <p:val>
                                            <p:strVal val="#ppt_x-#ppt_w*1.125000"/>
                                          </p:val>
                                        </p:tav>
                                      </p:tavLst>
                                    </p:anim>
                                    <p:animEffect transition="out" filter="wipe(left)">
                                      <p:cBhvr>
                                        <p:cTn id="142" dur="500"/>
                                        <p:tgtEl>
                                          <p:spTgt spid="490"/>
                                        </p:tgtEl>
                                      </p:cBhvr>
                                    </p:animEffect>
                                    <p:set>
                                      <p:cBhvr>
                                        <p:cTn id="143" dur="1" fill="hold">
                                          <p:stCondLst>
                                            <p:cond delay="499"/>
                                          </p:stCondLst>
                                        </p:cTn>
                                        <p:tgtEl>
                                          <p:spTgt spid="490"/>
                                        </p:tgtEl>
                                        <p:attrNameLst>
                                          <p:attrName>style.visibility</p:attrName>
                                        </p:attrNameLst>
                                      </p:cBhvr>
                                      <p:to>
                                        <p:strVal val="hidden"/>
                                      </p:to>
                                    </p:set>
                                  </p:childTnLst>
                                </p:cTn>
                              </p:par>
                            </p:childTnLst>
                          </p:cTn>
                        </p:par>
                      </p:childTnLst>
                    </p:cTn>
                  </p:par>
                </p:childTnLst>
              </p:cTn>
              <p:nextCondLst>
                <p:cond evt="onClick" delay="0">
                  <p:tgtEl>
                    <p:spTgt spid="490"/>
                  </p:tgtEl>
                </p:cond>
              </p:nextCondLst>
            </p:seq>
            <p:seq concurrent="1" nextAc="seek">
              <p:cTn id="144" restart="whenNotActive" fill="hold" evtFilter="cancelBubble" nodeType="interactiveSeq">
                <p:stCondLst>
                  <p:cond evt="onClick" delay="0">
                    <p:tgtEl>
                      <p:spTgt spid="491"/>
                    </p:tgtEl>
                  </p:cond>
                </p:stCondLst>
                <p:endSync evt="end" delay="0">
                  <p:rtn val="all"/>
                </p:endSync>
                <p:childTnLst>
                  <p:par>
                    <p:cTn id="145" fill="hold">
                      <p:stCondLst>
                        <p:cond delay="0"/>
                      </p:stCondLst>
                      <p:childTnLst>
                        <p:par>
                          <p:cTn id="146" fill="hold">
                            <p:stCondLst>
                              <p:cond delay="0"/>
                            </p:stCondLst>
                            <p:childTnLst>
                              <p:par>
                                <p:cTn id="147" presetID="12" presetClass="exit" presetSubtype="8" fill="hold" grpId="0" nodeType="clickEffect">
                                  <p:stCondLst>
                                    <p:cond delay="0"/>
                                  </p:stCondLst>
                                  <p:childTnLst>
                                    <p:anim calcmode="lin" valueType="num">
                                      <p:cBhvr additive="base">
                                        <p:cTn id="148" dur="500"/>
                                        <p:tgtEl>
                                          <p:spTgt spid="491"/>
                                        </p:tgtEl>
                                        <p:attrNameLst>
                                          <p:attrName>ppt_x</p:attrName>
                                        </p:attrNameLst>
                                      </p:cBhvr>
                                      <p:tavLst>
                                        <p:tav tm="0">
                                          <p:val>
                                            <p:strVal val="#ppt_x"/>
                                          </p:val>
                                        </p:tav>
                                        <p:tav tm="100000">
                                          <p:val>
                                            <p:strVal val="#ppt_x-#ppt_w*1.125000"/>
                                          </p:val>
                                        </p:tav>
                                      </p:tavLst>
                                    </p:anim>
                                    <p:animEffect transition="out" filter="wipe(left)">
                                      <p:cBhvr>
                                        <p:cTn id="149" dur="500"/>
                                        <p:tgtEl>
                                          <p:spTgt spid="491"/>
                                        </p:tgtEl>
                                      </p:cBhvr>
                                    </p:animEffect>
                                    <p:set>
                                      <p:cBhvr>
                                        <p:cTn id="150" dur="1" fill="hold">
                                          <p:stCondLst>
                                            <p:cond delay="499"/>
                                          </p:stCondLst>
                                        </p:cTn>
                                        <p:tgtEl>
                                          <p:spTgt spid="491"/>
                                        </p:tgtEl>
                                        <p:attrNameLst>
                                          <p:attrName>style.visibility</p:attrName>
                                        </p:attrNameLst>
                                      </p:cBhvr>
                                      <p:to>
                                        <p:strVal val="hidden"/>
                                      </p:to>
                                    </p:set>
                                  </p:childTnLst>
                                </p:cTn>
                              </p:par>
                            </p:childTnLst>
                          </p:cTn>
                        </p:par>
                      </p:childTnLst>
                    </p:cTn>
                  </p:par>
                </p:childTnLst>
              </p:cTn>
              <p:nextCondLst>
                <p:cond evt="onClick" delay="0">
                  <p:tgtEl>
                    <p:spTgt spid="491"/>
                  </p:tgtEl>
                </p:cond>
              </p:nextCondLst>
            </p:seq>
            <p:seq concurrent="1" nextAc="seek">
              <p:cTn id="151" restart="whenNotActive" fill="hold" evtFilter="cancelBubble" nodeType="interactiveSeq">
                <p:stCondLst>
                  <p:cond evt="onClick" delay="0">
                    <p:tgtEl>
                      <p:spTgt spid="492"/>
                    </p:tgtEl>
                  </p:cond>
                </p:stCondLst>
                <p:endSync evt="end" delay="0">
                  <p:rtn val="all"/>
                </p:endSync>
                <p:childTnLst>
                  <p:par>
                    <p:cTn id="152" fill="hold">
                      <p:stCondLst>
                        <p:cond delay="0"/>
                      </p:stCondLst>
                      <p:childTnLst>
                        <p:par>
                          <p:cTn id="153" fill="hold">
                            <p:stCondLst>
                              <p:cond delay="0"/>
                            </p:stCondLst>
                            <p:childTnLst>
                              <p:par>
                                <p:cTn id="154" presetID="12" presetClass="exit" presetSubtype="8" fill="hold" grpId="0" nodeType="clickEffect">
                                  <p:stCondLst>
                                    <p:cond delay="0"/>
                                  </p:stCondLst>
                                  <p:childTnLst>
                                    <p:anim calcmode="lin" valueType="num">
                                      <p:cBhvr additive="base">
                                        <p:cTn id="155" dur="500"/>
                                        <p:tgtEl>
                                          <p:spTgt spid="492"/>
                                        </p:tgtEl>
                                        <p:attrNameLst>
                                          <p:attrName>ppt_x</p:attrName>
                                        </p:attrNameLst>
                                      </p:cBhvr>
                                      <p:tavLst>
                                        <p:tav tm="0">
                                          <p:val>
                                            <p:strVal val="#ppt_x"/>
                                          </p:val>
                                        </p:tav>
                                        <p:tav tm="100000">
                                          <p:val>
                                            <p:strVal val="#ppt_x-#ppt_w*1.125000"/>
                                          </p:val>
                                        </p:tav>
                                      </p:tavLst>
                                    </p:anim>
                                    <p:animEffect transition="out" filter="wipe(left)">
                                      <p:cBhvr>
                                        <p:cTn id="156" dur="500"/>
                                        <p:tgtEl>
                                          <p:spTgt spid="492"/>
                                        </p:tgtEl>
                                      </p:cBhvr>
                                    </p:animEffect>
                                    <p:set>
                                      <p:cBhvr>
                                        <p:cTn id="157" dur="1" fill="hold">
                                          <p:stCondLst>
                                            <p:cond delay="499"/>
                                          </p:stCondLst>
                                        </p:cTn>
                                        <p:tgtEl>
                                          <p:spTgt spid="492"/>
                                        </p:tgtEl>
                                        <p:attrNameLst>
                                          <p:attrName>style.visibility</p:attrName>
                                        </p:attrNameLst>
                                      </p:cBhvr>
                                      <p:to>
                                        <p:strVal val="hidden"/>
                                      </p:to>
                                    </p:set>
                                  </p:childTnLst>
                                </p:cTn>
                              </p:par>
                            </p:childTnLst>
                          </p:cTn>
                        </p:par>
                      </p:childTnLst>
                    </p:cTn>
                  </p:par>
                </p:childTnLst>
              </p:cTn>
              <p:nextCondLst>
                <p:cond evt="onClick" delay="0">
                  <p:tgtEl>
                    <p:spTgt spid="492"/>
                  </p:tgtEl>
                </p:cond>
              </p:nextCondLst>
            </p:seq>
            <p:seq concurrent="1" nextAc="seek">
              <p:cTn id="158" restart="whenNotActive" fill="hold" evtFilter="cancelBubble" nodeType="interactiveSeq">
                <p:stCondLst>
                  <p:cond evt="onClick" delay="0">
                    <p:tgtEl>
                      <p:spTgt spid="493"/>
                    </p:tgtEl>
                  </p:cond>
                </p:stCondLst>
                <p:endSync evt="end" delay="0">
                  <p:rtn val="all"/>
                </p:endSync>
                <p:childTnLst>
                  <p:par>
                    <p:cTn id="159" fill="hold">
                      <p:stCondLst>
                        <p:cond delay="0"/>
                      </p:stCondLst>
                      <p:childTnLst>
                        <p:par>
                          <p:cTn id="160" fill="hold">
                            <p:stCondLst>
                              <p:cond delay="0"/>
                            </p:stCondLst>
                            <p:childTnLst>
                              <p:par>
                                <p:cTn id="161" presetID="12" presetClass="exit" presetSubtype="8" fill="hold" grpId="0" nodeType="clickEffect">
                                  <p:stCondLst>
                                    <p:cond delay="0"/>
                                  </p:stCondLst>
                                  <p:childTnLst>
                                    <p:anim calcmode="lin" valueType="num">
                                      <p:cBhvr additive="base">
                                        <p:cTn id="162" dur="500"/>
                                        <p:tgtEl>
                                          <p:spTgt spid="493"/>
                                        </p:tgtEl>
                                        <p:attrNameLst>
                                          <p:attrName>ppt_x</p:attrName>
                                        </p:attrNameLst>
                                      </p:cBhvr>
                                      <p:tavLst>
                                        <p:tav tm="0">
                                          <p:val>
                                            <p:strVal val="#ppt_x"/>
                                          </p:val>
                                        </p:tav>
                                        <p:tav tm="100000">
                                          <p:val>
                                            <p:strVal val="#ppt_x-#ppt_w*1.125000"/>
                                          </p:val>
                                        </p:tav>
                                      </p:tavLst>
                                    </p:anim>
                                    <p:animEffect transition="out" filter="wipe(left)">
                                      <p:cBhvr>
                                        <p:cTn id="163" dur="500"/>
                                        <p:tgtEl>
                                          <p:spTgt spid="493"/>
                                        </p:tgtEl>
                                      </p:cBhvr>
                                    </p:animEffect>
                                    <p:set>
                                      <p:cBhvr>
                                        <p:cTn id="164" dur="1" fill="hold">
                                          <p:stCondLst>
                                            <p:cond delay="499"/>
                                          </p:stCondLst>
                                        </p:cTn>
                                        <p:tgtEl>
                                          <p:spTgt spid="493"/>
                                        </p:tgtEl>
                                        <p:attrNameLst>
                                          <p:attrName>style.visibility</p:attrName>
                                        </p:attrNameLst>
                                      </p:cBhvr>
                                      <p:to>
                                        <p:strVal val="hidden"/>
                                      </p:to>
                                    </p:set>
                                  </p:childTnLst>
                                </p:cTn>
                              </p:par>
                            </p:childTnLst>
                          </p:cTn>
                        </p:par>
                      </p:childTnLst>
                    </p:cTn>
                  </p:par>
                </p:childTnLst>
              </p:cTn>
              <p:nextCondLst>
                <p:cond evt="onClick" delay="0">
                  <p:tgtEl>
                    <p:spTgt spid="493"/>
                  </p:tgtEl>
                </p:cond>
              </p:nextCondLst>
            </p:seq>
            <p:seq concurrent="1" nextAc="seek">
              <p:cTn id="165" restart="whenNotActive" fill="hold" evtFilter="cancelBubble" nodeType="interactiveSeq">
                <p:stCondLst>
                  <p:cond evt="onClick" delay="0">
                    <p:tgtEl>
                      <p:spTgt spid="494"/>
                    </p:tgtEl>
                  </p:cond>
                </p:stCondLst>
                <p:endSync evt="end" delay="0">
                  <p:rtn val="all"/>
                </p:endSync>
                <p:childTnLst>
                  <p:par>
                    <p:cTn id="166" fill="hold">
                      <p:stCondLst>
                        <p:cond delay="0"/>
                      </p:stCondLst>
                      <p:childTnLst>
                        <p:par>
                          <p:cTn id="167" fill="hold">
                            <p:stCondLst>
                              <p:cond delay="0"/>
                            </p:stCondLst>
                            <p:childTnLst>
                              <p:par>
                                <p:cTn id="168" presetID="12" presetClass="exit" presetSubtype="8" fill="hold" grpId="0" nodeType="clickEffect">
                                  <p:stCondLst>
                                    <p:cond delay="0"/>
                                  </p:stCondLst>
                                  <p:childTnLst>
                                    <p:anim calcmode="lin" valueType="num">
                                      <p:cBhvr additive="base">
                                        <p:cTn id="169" dur="500"/>
                                        <p:tgtEl>
                                          <p:spTgt spid="494"/>
                                        </p:tgtEl>
                                        <p:attrNameLst>
                                          <p:attrName>ppt_x</p:attrName>
                                        </p:attrNameLst>
                                      </p:cBhvr>
                                      <p:tavLst>
                                        <p:tav tm="0">
                                          <p:val>
                                            <p:strVal val="#ppt_x"/>
                                          </p:val>
                                        </p:tav>
                                        <p:tav tm="100000">
                                          <p:val>
                                            <p:strVal val="#ppt_x-#ppt_w*1.125000"/>
                                          </p:val>
                                        </p:tav>
                                      </p:tavLst>
                                    </p:anim>
                                    <p:animEffect transition="out" filter="wipe(left)">
                                      <p:cBhvr>
                                        <p:cTn id="170" dur="500"/>
                                        <p:tgtEl>
                                          <p:spTgt spid="494"/>
                                        </p:tgtEl>
                                      </p:cBhvr>
                                    </p:animEffect>
                                    <p:set>
                                      <p:cBhvr>
                                        <p:cTn id="171" dur="1" fill="hold">
                                          <p:stCondLst>
                                            <p:cond delay="499"/>
                                          </p:stCondLst>
                                        </p:cTn>
                                        <p:tgtEl>
                                          <p:spTgt spid="494"/>
                                        </p:tgtEl>
                                        <p:attrNameLst>
                                          <p:attrName>style.visibility</p:attrName>
                                        </p:attrNameLst>
                                      </p:cBhvr>
                                      <p:to>
                                        <p:strVal val="hidden"/>
                                      </p:to>
                                    </p:set>
                                  </p:childTnLst>
                                </p:cTn>
                              </p:par>
                            </p:childTnLst>
                          </p:cTn>
                        </p:par>
                      </p:childTnLst>
                    </p:cTn>
                  </p:par>
                </p:childTnLst>
              </p:cTn>
              <p:nextCondLst>
                <p:cond evt="onClick" delay="0">
                  <p:tgtEl>
                    <p:spTgt spid="494"/>
                  </p:tgtEl>
                </p:cond>
              </p:nextCondLst>
            </p:seq>
            <p:seq concurrent="1" nextAc="seek">
              <p:cTn id="172" restart="whenNotActive" fill="hold" evtFilter="cancelBubble" nodeType="interactiveSeq">
                <p:stCondLst>
                  <p:cond evt="onClick" delay="0">
                    <p:tgtEl>
                      <p:spTgt spid="495"/>
                    </p:tgtEl>
                  </p:cond>
                </p:stCondLst>
                <p:endSync evt="end" delay="0">
                  <p:rtn val="all"/>
                </p:endSync>
                <p:childTnLst>
                  <p:par>
                    <p:cTn id="173" fill="hold">
                      <p:stCondLst>
                        <p:cond delay="0"/>
                      </p:stCondLst>
                      <p:childTnLst>
                        <p:par>
                          <p:cTn id="174" fill="hold">
                            <p:stCondLst>
                              <p:cond delay="0"/>
                            </p:stCondLst>
                            <p:childTnLst>
                              <p:par>
                                <p:cTn id="175" presetID="12" presetClass="exit" presetSubtype="8" fill="hold" grpId="0" nodeType="clickEffect">
                                  <p:stCondLst>
                                    <p:cond delay="0"/>
                                  </p:stCondLst>
                                  <p:childTnLst>
                                    <p:anim calcmode="lin" valueType="num">
                                      <p:cBhvr additive="base">
                                        <p:cTn id="176" dur="500"/>
                                        <p:tgtEl>
                                          <p:spTgt spid="495"/>
                                        </p:tgtEl>
                                        <p:attrNameLst>
                                          <p:attrName>ppt_x</p:attrName>
                                        </p:attrNameLst>
                                      </p:cBhvr>
                                      <p:tavLst>
                                        <p:tav tm="0">
                                          <p:val>
                                            <p:strVal val="#ppt_x"/>
                                          </p:val>
                                        </p:tav>
                                        <p:tav tm="100000">
                                          <p:val>
                                            <p:strVal val="#ppt_x-#ppt_w*1.125000"/>
                                          </p:val>
                                        </p:tav>
                                      </p:tavLst>
                                    </p:anim>
                                    <p:animEffect transition="out" filter="wipe(left)">
                                      <p:cBhvr>
                                        <p:cTn id="177" dur="500"/>
                                        <p:tgtEl>
                                          <p:spTgt spid="495"/>
                                        </p:tgtEl>
                                      </p:cBhvr>
                                    </p:animEffect>
                                    <p:set>
                                      <p:cBhvr>
                                        <p:cTn id="178" dur="1" fill="hold">
                                          <p:stCondLst>
                                            <p:cond delay="499"/>
                                          </p:stCondLst>
                                        </p:cTn>
                                        <p:tgtEl>
                                          <p:spTgt spid="495"/>
                                        </p:tgtEl>
                                        <p:attrNameLst>
                                          <p:attrName>style.visibility</p:attrName>
                                        </p:attrNameLst>
                                      </p:cBhvr>
                                      <p:to>
                                        <p:strVal val="hidden"/>
                                      </p:to>
                                    </p:set>
                                  </p:childTnLst>
                                </p:cTn>
                              </p:par>
                            </p:childTnLst>
                          </p:cTn>
                        </p:par>
                      </p:childTnLst>
                    </p:cTn>
                  </p:par>
                </p:childTnLst>
              </p:cTn>
              <p:nextCondLst>
                <p:cond evt="onClick" delay="0">
                  <p:tgtEl>
                    <p:spTgt spid="495"/>
                  </p:tgtEl>
                </p:cond>
              </p:nextCondLst>
            </p:seq>
            <p:audio>
              <p:cMediaNode vol="22727">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1026"/>
                    </p:tgtEl>
                  </p:cond>
                </p:stCondLst>
                <p:endSync evt="end" delay="0">
                  <p:rtn val="all"/>
                </p:endSync>
                <p:childTnLst>
                  <p:par>
                    <p:cTn id="181" fill="hold">
                      <p:stCondLst>
                        <p:cond delay="0"/>
                      </p:stCondLst>
                      <p:childTnLst>
                        <p:par>
                          <p:cTn id="182" fill="hold">
                            <p:stCondLst>
                              <p:cond delay="0"/>
                            </p:stCondLst>
                            <p:childTnLst>
                              <p:par>
                                <p:cTn id="183" presetID="1" presetClass="mediacall" presetSubtype="0" fill="hold" nodeType="clickEffect">
                                  <p:stCondLst>
                                    <p:cond delay="0"/>
                                  </p:stCondLst>
                                  <p:childTnLst>
                                    <p:cmd type="call" cmd="playFrom(0.0)">
                                      <p:cBhvr>
                                        <p:cTn id="184" dur="64112" fill="hold"/>
                                        <p:tgtEl>
                                          <p:spTgt spid="3"/>
                                        </p:tgtEl>
                                      </p:cBhvr>
                                    </p:cmd>
                                  </p:childTnLst>
                                </p:cTn>
                              </p:par>
                            </p:childTnLst>
                          </p:cTn>
                        </p:par>
                      </p:childTnLst>
                    </p:cTn>
                  </p:par>
                  <p:par>
                    <p:cTn id="185" fill="hold">
                      <p:stCondLst>
                        <p:cond delay="indefinite"/>
                      </p:stCondLst>
                      <p:childTnLst>
                        <p:par>
                          <p:cTn id="186" fill="hold">
                            <p:stCondLst>
                              <p:cond delay="0"/>
                            </p:stCondLst>
                            <p:childTnLst>
                              <p:par>
                                <p:cTn id="187" presetID="3" presetClass="mediacall" presetSubtype="0" fill="hold" nodeType="clickEffect">
                                  <p:stCondLst>
                                    <p:cond delay="0"/>
                                  </p:stCondLst>
                                  <p:childTnLst>
                                    <p:cmd type="call" cmd="stop">
                                      <p:cBhvr>
                                        <p:cTn id="188" dur="1" fill="hold"/>
                                        <p:tgtEl>
                                          <p:spTgt spid="3"/>
                                        </p:tgtEl>
                                      </p:cBhvr>
                                    </p:cmd>
                                  </p:childTnLst>
                                </p:cTn>
                              </p:par>
                            </p:childTnLst>
                          </p:cTn>
                        </p:par>
                      </p:childTnLst>
                    </p:cTn>
                  </p:par>
                </p:childTnLst>
              </p:cTn>
              <p:nextCondLst>
                <p:cond evt="onClick" delay="0">
                  <p:tgtEl>
                    <p:spTgt spid="1026"/>
                  </p:tgtEl>
                </p:cond>
              </p:nextCondLst>
            </p:seq>
          </p:childTnLst>
        </p:cTn>
      </p:par>
    </p:tnLst>
    <p:bldLst>
      <p:bldP spid="490" grpId="0" animBg="1"/>
      <p:bldP spid="491" grpId="0" animBg="1"/>
      <p:bldP spid="492" grpId="0" animBg="1"/>
      <p:bldP spid="493" grpId="0" animBg="1"/>
      <p:bldP spid="494" grpId="0" animBg="1"/>
      <p:bldP spid="49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7"/>
          <a:stretch>
            <a:fillRect l="-50862" t="-9318" r="-532" b="-1704"/>
          </a:stretch>
        </a:blipFill>
        <a:effectLst/>
      </p:bgPr>
    </p:bg>
    <p:spTree>
      <p:nvGrpSpPr>
        <p:cNvPr id="1" name="Shape 3458"/>
        <p:cNvGrpSpPr/>
        <p:nvPr/>
      </p:nvGrpSpPr>
      <p:grpSpPr>
        <a:xfrm>
          <a:off x="0" y="0"/>
          <a:ext cx="0" cy="0"/>
          <a:chOff x="0" y="0"/>
          <a:chExt cx="0" cy="0"/>
        </a:xfrm>
      </p:grpSpPr>
      <p:grpSp>
        <p:nvGrpSpPr>
          <p:cNvPr id="3461" name="Google Shape;3461;p42"/>
          <p:cNvGrpSpPr/>
          <p:nvPr/>
        </p:nvGrpSpPr>
        <p:grpSpPr>
          <a:xfrm>
            <a:off x="10421289" y="4438630"/>
            <a:ext cx="7232290" cy="5575008"/>
            <a:chOff x="5439244" y="2486015"/>
            <a:chExt cx="3616145" cy="2787504"/>
          </a:xfrm>
        </p:grpSpPr>
        <p:sp>
          <p:nvSpPr>
            <p:cNvPr id="3462" name="Google Shape;3462;p42"/>
            <p:cNvSpPr/>
            <p:nvPr/>
          </p:nvSpPr>
          <p:spPr>
            <a:xfrm flipH="1">
              <a:off x="5522036" y="3842698"/>
              <a:ext cx="2590641" cy="1304718"/>
            </a:xfrm>
            <a:custGeom>
              <a:avLst/>
              <a:gdLst/>
              <a:ahLst/>
              <a:cxnLst/>
              <a:rect l="l" t="t" r="r" b="b"/>
              <a:pathLst>
                <a:path w="34595" h="17423" extrusionOk="0">
                  <a:moveTo>
                    <a:pt x="31596" y="0"/>
                  </a:moveTo>
                  <a:cubicBezTo>
                    <a:pt x="31596" y="0"/>
                    <a:pt x="29440" y="843"/>
                    <a:pt x="27061" y="3718"/>
                  </a:cubicBezTo>
                  <a:cubicBezTo>
                    <a:pt x="24682" y="6617"/>
                    <a:pt x="13531" y="11375"/>
                    <a:pt x="13531" y="11375"/>
                  </a:cubicBezTo>
                  <a:cubicBezTo>
                    <a:pt x="13531" y="11375"/>
                    <a:pt x="13330" y="11365"/>
                    <a:pt x="12976" y="11365"/>
                  </a:cubicBezTo>
                  <a:cubicBezTo>
                    <a:pt x="10801" y="11365"/>
                    <a:pt x="2835" y="11750"/>
                    <a:pt x="0" y="17248"/>
                  </a:cubicBezTo>
                  <a:cubicBezTo>
                    <a:pt x="1694" y="17383"/>
                    <a:pt x="7145" y="17422"/>
                    <a:pt x="12903" y="17422"/>
                  </a:cubicBezTo>
                  <a:cubicBezTo>
                    <a:pt x="20876" y="17422"/>
                    <a:pt x="29440" y="17347"/>
                    <a:pt x="29440" y="17347"/>
                  </a:cubicBezTo>
                  <a:cubicBezTo>
                    <a:pt x="29440" y="17347"/>
                    <a:pt x="28077" y="15092"/>
                    <a:pt x="26739" y="13754"/>
                  </a:cubicBezTo>
                  <a:cubicBezTo>
                    <a:pt x="25302" y="12292"/>
                    <a:pt x="29019" y="10656"/>
                    <a:pt x="30357" y="9417"/>
                  </a:cubicBezTo>
                  <a:cubicBezTo>
                    <a:pt x="33033" y="6617"/>
                    <a:pt x="34595" y="3321"/>
                    <a:pt x="34595" y="3321"/>
                  </a:cubicBezTo>
                  <a:lnTo>
                    <a:pt x="31596"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63" name="Google Shape;3463;p42"/>
            <p:cNvSpPr/>
            <p:nvPr/>
          </p:nvSpPr>
          <p:spPr>
            <a:xfrm flipH="1">
              <a:off x="6442446" y="4584953"/>
              <a:ext cx="1631291" cy="688566"/>
            </a:xfrm>
            <a:custGeom>
              <a:avLst/>
              <a:gdLst/>
              <a:ahLst/>
              <a:cxnLst/>
              <a:rect l="l" t="t" r="r" b="b"/>
              <a:pathLst>
                <a:path w="21784" h="9195" extrusionOk="0">
                  <a:moveTo>
                    <a:pt x="18165" y="1"/>
                  </a:moveTo>
                  <a:cubicBezTo>
                    <a:pt x="18165" y="1"/>
                    <a:pt x="15512" y="4146"/>
                    <a:pt x="6617" y="4146"/>
                  </a:cubicBezTo>
                  <a:cubicBezTo>
                    <a:pt x="6414" y="4146"/>
                    <a:pt x="6207" y="4144"/>
                    <a:pt x="5998" y="4139"/>
                  </a:cubicBezTo>
                  <a:lnTo>
                    <a:pt x="6295" y="2603"/>
                  </a:lnTo>
                  <a:lnTo>
                    <a:pt x="3098" y="2900"/>
                  </a:lnTo>
                  <a:cubicBezTo>
                    <a:pt x="3098" y="2900"/>
                    <a:pt x="1" y="5800"/>
                    <a:pt x="1141" y="6940"/>
                  </a:cubicBezTo>
                  <a:cubicBezTo>
                    <a:pt x="1541" y="7300"/>
                    <a:pt x="1963" y="7448"/>
                    <a:pt x="2382" y="7448"/>
                  </a:cubicBezTo>
                  <a:cubicBezTo>
                    <a:pt x="3258" y="7448"/>
                    <a:pt x="4122" y="6801"/>
                    <a:pt x="4759" y="6097"/>
                  </a:cubicBezTo>
                  <a:lnTo>
                    <a:pt x="4759" y="6097"/>
                  </a:lnTo>
                  <a:cubicBezTo>
                    <a:pt x="4635" y="7039"/>
                    <a:pt x="4858" y="8179"/>
                    <a:pt x="5998" y="8377"/>
                  </a:cubicBezTo>
                  <a:cubicBezTo>
                    <a:pt x="6242" y="8427"/>
                    <a:pt x="6466" y="8449"/>
                    <a:pt x="6672" y="8449"/>
                  </a:cubicBezTo>
                  <a:cubicBezTo>
                    <a:pt x="8193" y="8449"/>
                    <a:pt x="8674" y="7237"/>
                    <a:pt x="8674" y="7237"/>
                  </a:cubicBezTo>
                  <a:cubicBezTo>
                    <a:pt x="8674" y="7237"/>
                    <a:pt x="9095" y="9195"/>
                    <a:pt x="10632" y="9195"/>
                  </a:cubicBezTo>
                  <a:cubicBezTo>
                    <a:pt x="12193" y="9096"/>
                    <a:pt x="12292" y="6196"/>
                    <a:pt x="12292" y="6196"/>
                  </a:cubicBezTo>
                  <a:cubicBezTo>
                    <a:pt x="12292" y="6196"/>
                    <a:pt x="13403" y="7812"/>
                    <a:pt x="14778" y="7812"/>
                  </a:cubicBezTo>
                  <a:cubicBezTo>
                    <a:pt x="15072" y="7812"/>
                    <a:pt x="15377" y="7738"/>
                    <a:pt x="15687" y="7559"/>
                  </a:cubicBezTo>
                  <a:cubicBezTo>
                    <a:pt x="17149" y="6717"/>
                    <a:pt x="16208" y="3941"/>
                    <a:pt x="16207" y="3941"/>
                  </a:cubicBezTo>
                  <a:lnTo>
                    <a:pt x="16207" y="3941"/>
                  </a:lnTo>
                  <a:cubicBezTo>
                    <a:pt x="16208" y="3941"/>
                    <a:pt x="17308" y="4731"/>
                    <a:pt x="18428" y="4731"/>
                  </a:cubicBezTo>
                  <a:cubicBezTo>
                    <a:pt x="18921" y="4731"/>
                    <a:pt x="19417" y="4578"/>
                    <a:pt x="19826" y="4139"/>
                  </a:cubicBezTo>
                  <a:cubicBezTo>
                    <a:pt x="21783" y="2182"/>
                    <a:pt x="18165" y="1"/>
                    <a:pt x="18165" y="1"/>
                  </a:cubicBezTo>
                  <a:close/>
                </a:path>
              </a:pathLst>
            </a:custGeom>
            <a:solidFill>
              <a:srgbClr val="FEFEFE"/>
            </a:solidFill>
            <a:ln>
              <a:noFill/>
            </a:ln>
          </p:spPr>
          <p:txBody>
            <a:bodyPr spcFirstLastPara="1" wrap="square" lIns="182850" tIns="182850" rIns="182850" bIns="182850" anchor="ctr" anchorCtr="0">
              <a:noAutofit/>
            </a:bodyPr>
            <a:lstStyle/>
            <a:p>
              <a:endParaRPr sz="3600"/>
            </a:p>
          </p:txBody>
        </p:sp>
        <p:sp>
          <p:nvSpPr>
            <p:cNvPr id="3464" name="Google Shape;3464;p42"/>
            <p:cNvSpPr/>
            <p:nvPr/>
          </p:nvSpPr>
          <p:spPr>
            <a:xfrm flipH="1">
              <a:off x="6403500" y="3075206"/>
              <a:ext cx="2111902" cy="1850105"/>
            </a:xfrm>
            <a:custGeom>
              <a:avLst/>
              <a:gdLst/>
              <a:ahLst/>
              <a:cxnLst/>
              <a:rect l="l" t="t" r="r" b="b"/>
              <a:pathLst>
                <a:path w="28202" h="24706" extrusionOk="0">
                  <a:moveTo>
                    <a:pt x="13076" y="0"/>
                  </a:moveTo>
                  <a:cubicBezTo>
                    <a:pt x="11846" y="0"/>
                    <a:pt x="10581" y="113"/>
                    <a:pt x="9294" y="337"/>
                  </a:cubicBezTo>
                  <a:cubicBezTo>
                    <a:pt x="9294" y="337"/>
                    <a:pt x="7039" y="1179"/>
                    <a:pt x="4759" y="2815"/>
                  </a:cubicBezTo>
                  <a:cubicBezTo>
                    <a:pt x="2380" y="4475"/>
                    <a:pt x="1" y="7152"/>
                    <a:pt x="1" y="10770"/>
                  </a:cubicBezTo>
                  <a:cubicBezTo>
                    <a:pt x="1" y="12851"/>
                    <a:pt x="422" y="14908"/>
                    <a:pt x="1141" y="16668"/>
                  </a:cubicBezTo>
                  <a:cubicBezTo>
                    <a:pt x="2900" y="21004"/>
                    <a:pt x="6815" y="24102"/>
                    <a:pt x="12515" y="24622"/>
                  </a:cubicBezTo>
                  <a:cubicBezTo>
                    <a:pt x="13071" y="24677"/>
                    <a:pt x="13633" y="24705"/>
                    <a:pt x="14197" y="24705"/>
                  </a:cubicBezTo>
                  <a:cubicBezTo>
                    <a:pt x="17703" y="24705"/>
                    <a:pt x="21268" y="23629"/>
                    <a:pt x="23766" y="21302"/>
                  </a:cubicBezTo>
                  <a:cubicBezTo>
                    <a:pt x="26764" y="18725"/>
                    <a:pt x="28202" y="13471"/>
                    <a:pt x="26963" y="9432"/>
                  </a:cubicBezTo>
                  <a:cubicBezTo>
                    <a:pt x="25823" y="5293"/>
                    <a:pt x="23667" y="3335"/>
                    <a:pt x="20569" y="1700"/>
                  </a:cubicBezTo>
                  <a:cubicBezTo>
                    <a:pt x="18349" y="556"/>
                    <a:pt x="15800" y="0"/>
                    <a:pt x="13076"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3465" name="Google Shape;3465;p42"/>
            <p:cNvSpPr/>
            <p:nvPr/>
          </p:nvSpPr>
          <p:spPr>
            <a:xfrm flipH="1">
              <a:off x="6557563" y="4677735"/>
              <a:ext cx="46429" cy="75"/>
            </a:xfrm>
            <a:custGeom>
              <a:avLst/>
              <a:gdLst/>
              <a:ahLst/>
              <a:cxnLst/>
              <a:rect l="l" t="t" r="r" b="b"/>
              <a:pathLst>
                <a:path w="620" h="1" extrusionOk="0">
                  <a:moveTo>
                    <a:pt x="0" y="1"/>
                  </a:moveTo>
                  <a:lnTo>
                    <a:pt x="0" y="1"/>
                  </a:lnTo>
                  <a:lnTo>
                    <a:pt x="620" y="1"/>
                  </a:lnTo>
                  <a:lnTo>
                    <a:pt x="620" y="1"/>
                  </a:lnTo>
                  <a:lnTo>
                    <a:pt x="620" y="1"/>
                  </a:lnTo>
                  <a:lnTo>
                    <a:pt x="620" y="1"/>
                  </a:lnTo>
                  <a:close/>
                </a:path>
              </a:pathLst>
            </a:custGeom>
            <a:solidFill>
              <a:srgbClr val="1D897F"/>
            </a:solidFill>
            <a:ln>
              <a:noFill/>
            </a:ln>
          </p:spPr>
          <p:txBody>
            <a:bodyPr spcFirstLastPara="1" wrap="square" lIns="182850" tIns="182850" rIns="182850" bIns="182850" anchor="ctr" anchorCtr="0">
              <a:noAutofit/>
            </a:bodyPr>
            <a:lstStyle/>
            <a:p>
              <a:endParaRPr sz="3600"/>
            </a:p>
          </p:txBody>
        </p:sp>
        <p:sp>
          <p:nvSpPr>
            <p:cNvPr id="3466" name="Google Shape;3466;p42"/>
            <p:cNvSpPr/>
            <p:nvPr/>
          </p:nvSpPr>
          <p:spPr>
            <a:xfrm flipH="1">
              <a:off x="6603916" y="4648080"/>
              <a:ext cx="70616" cy="29729"/>
            </a:xfrm>
            <a:custGeom>
              <a:avLst/>
              <a:gdLst/>
              <a:ahLst/>
              <a:cxnLst/>
              <a:rect l="l" t="t" r="r" b="b"/>
              <a:pathLst>
                <a:path w="943" h="397" extrusionOk="0">
                  <a:moveTo>
                    <a:pt x="1" y="0"/>
                  </a:moveTo>
                  <a:cubicBezTo>
                    <a:pt x="323" y="199"/>
                    <a:pt x="620" y="298"/>
                    <a:pt x="942" y="397"/>
                  </a:cubicBezTo>
                  <a:lnTo>
                    <a:pt x="942" y="397"/>
                  </a:lnTo>
                  <a:cubicBezTo>
                    <a:pt x="620" y="298"/>
                    <a:pt x="323" y="199"/>
                    <a:pt x="1" y="0"/>
                  </a:cubicBezTo>
                  <a:close/>
                </a:path>
              </a:pathLst>
            </a:custGeom>
            <a:solidFill>
              <a:srgbClr val="EDEDED"/>
            </a:solidFill>
            <a:ln>
              <a:noFill/>
            </a:ln>
          </p:spPr>
          <p:txBody>
            <a:bodyPr spcFirstLastPara="1" wrap="square" lIns="182850" tIns="182850" rIns="182850" bIns="182850" anchor="ctr" anchorCtr="0">
              <a:noAutofit/>
            </a:bodyPr>
            <a:lstStyle/>
            <a:p>
              <a:endParaRPr sz="3600"/>
            </a:p>
          </p:txBody>
        </p:sp>
        <p:sp>
          <p:nvSpPr>
            <p:cNvPr id="3467" name="Google Shape;3467;p42"/>
            <p:cNvSpPr/>
            <p:nvPr/>
          </p:nvSpPr>
          <p:spPr>
            <a:xfrm flipH="1">
              <a:off x="6542660" y="4299193"/>
              <a:ext cx="146699" cy="332264"/>
            </a:xfrm>
            <a:custGeom>
              <a:avLst/>
              <a:gdLst/>
              <a:ahLst/>
              <a:cxnLst/>
              <a:rect l="l" t="t" r="r" b="b"/>
              <a:pathLst>
                <a:path w="1959" h="4437" extrusionOk="0">
                  <a:moveTo>
                    <a:pt x="1958" y="1"/>
                  </a:moveTo>
                  <a:cubicBezTo>
                    <a:pt x="1859" y="1463"/>
                    <a:pt x="1339" y="2900"/>
                    <a:pt x="0" y="4436"/>
                  </a:cubicBezTo>
                  <a:cubicBezTo>
                    <a:pt x="1339" y="2900"/>
                    <a:pt x="1859" y="1463"/>
                    <a:pt x="1958" y="100"/>
                  </a:cubicBezTo>
                  <a:lnTo>
                    <a:pt x="1958" y="1"/>
                  </a:lnTo>
                  <a:close/>
                </a:path>
              </a:pathLst>
            </a:custGeom>
            <a:solidFill>
              <a:srgbClr val="EDB592"/>
            </a:solidFill>
            <a:ln>
              <a:noFill/>
            </a:ln>
          </p:spPr>
          <p:txBody>
            <a:bodyPr spcFirstLastPara="1" wrap="square" lIns="182850" tIns="182850" rIns="182850" bIns="182850" anchor="ctr" anchorCtr="0">
              <a:noAutofit/>
            </a:bodyPr>
            <a:lstStyle/>
            <a:p>
              <a:endParaRPr sz="3600"/>
            </a:p>
          </p:txBody>
        </p:sp>
        <p:sp>
          <p:nvSpPr>
            <p:cNvPr id="3468" name="Google Shape;3468;p42"/>
            <p:cNvSpPr/>
            <p:nvPr/>
          </p:nvSpPr>
          <p:spPr>
            <a:xfrm flipH="1">
              <a:off x="5963695" y="3023686"/>
              <a:ext cx="3037928" cy="2088388"/>
            </a:xfrm>
            <a:custGeom>
              <a:avLst/>
              <a:gdLst/>
              <a:ahLst/>
              <a:cxnLst/>
              <a:rect l="l" t="t" r="r" b="b"/>
              <a:pathLst>
                <a:path w="40568" h="27888" extrusionOk="0">
                  <a:moveTo>
                    <a:pt x="19178" y="0"/>
                  </a:moveTo>
                  <a:cubicBezTo>
                    <a:pt x="13364" y="0"/>
                    <a:pt x="7395" y="3737"/>
                    <a:pt x="3916" y="9203"/>
                  </a:cubicBezTo>
                  <a:cubicBezTo>
                    <a:pt x="1" y="15175"/>
                    <a:pt x="2677" y="18273"/>
                    <a:pt x="2677" y="18273"/>
                  </a:cubicBezTo>
                  <a:cubicBezTo>
                    <a:pt x="2677" y="18273"/>
                    <a:pt x="1042" y="20131"/>
                    <a:pt x="1438" y="21370"/>
                  </a:cubicBezTo>
                  <a:cubicBezTo>
                    <a:pt x="1599" y="21891"/>
                    <a:pt x="1965" y="22046"/>
                    <a:pt x="2340" y="22046"/>
                  </a:cubicBezTo>
                  <a:cubicBezTo>
                    <a:pt x="2626" y="22046"/>
                    <a:pt x="2918" y="21955"/>
                    <a:pt x="3128" y="21868"/>
                  </a:cubicBezTo>
                  <a:lnTo>
                    <a:pt x="3128" y="21868"/>
                  </a:lnTo>
                  <a:cubicBezTo>
                    <a:pt x="2573" y="22156"/>
                    <a:pt x="1710" y="22923"/>
                    <a:pt x="2157" y="23749"/>
                  </a:cubicBezTo>
                  <a:cubicBezTo>
                    <a:pt x="2286" y="23969"/>
                    <a:pt x="2500" y="24045"/>
                    <a:pt x="2735" y="24045"/>
                  </a:cubicBezTo>
                  <a:cubicBezTo>
                    <a:pt x="3270" y="24045"/>
                    <a:pt x="3916" y="23650"/>
                    <a:pt x="3916" y="23650"/>
                  </a:cubicBezTo>
                  <a:lnTo>
                    <a:pt x="3916" y="23650"/>
                  </a:lnTo>
                  <a:cubicBezTo>
                    <a:pt x="3916" y="23650"/>
                    <a:pt x="2900" y="25806"/>
                    <a:pt x="4139" y="26426"/>
                  </a:cubicBezTo>
                  <a:cubicBezTo>
                    <a:pt x="4362" y="26550"/>
                    <a:pt x="4546" y="26599"/>
                    <a:pt x="4697" y="26599"/>
                  </a:cubicBezTo>
                  <a:cubicBezTo>
                    <a:pt x="5299" y="26599"/>
                    <a:pt x="5379" y="25806"/>
                    <a:pt x="5379" y="25806"/>
                  </a:cubicBezTo>
                  <a:cubicBezTo>
                    <a:pt x="5379" y="25806"/>
                    <a:pt x="5775" y="27888"/>
                    <a:pt x="6915" y="27888"/>
                  </a:cubicBezTo>
                  <a:cubicBezTo>
                    <a:pt x="8154" y="27789"/>
                    <a:pt x="7956" y="26228"/>
                    <a:pt x="7956" y="26227"/>
                  </a:cubicBezTo>
                  <a:lnTo>
                    <a:pt x="7956" y="26227"/>
                  </a:lnTo>
                  <a:cubicBezTo>
                    <a:pt x="7956" y="26228"/>
                    <a:pt x="8253" y="27665"/>
                    <a:pt x="9492" y="27789"/>
                  </a:cubicBezTo>
                  <a:cubicBezTo>
                    <a:pt x="10632" y="27789"/>
                    <a:pt x="10954" y="27466"/>
                    <a:pt x="11153" y="26649"/>
                  </a:cubicBezTo>
                  <a:lnTo>
                    <a:pt x="11351" y="26649"/>
                  </a:lnTo>
                  <a:cubicBezTo>
                    <a:pt x="12193" y="26649"/>
                    <a:pt x="13011" y="25930"/>
                    <a:pt x="13209" y="25087"/>
                  </a:cubicBezTo>
                  <a:cubicBezTo>
                    <a:pt x="13332" y="25125"/>
                    <a:pt x="13452" y="25143"/>
                    <a:pt x="13570" y="25143"/>
                  </a:cubicBezTo>
                  <a:cubicBezTo>
                    <a:pt x="14452" y="25143"/>
                    <a:pt x="15155" y="24147"/>
                    <a:pt x="15068" y="23229"/>
                  </a:cubicBezTo>
                  <a:cubicBezTo>
                    <a:pt x="14870" y="22213"/>
                    <a:pt x="13928" y="21469"/>
                    <a:pt x="13011" y="21073"/>
                  </a:cubicBezTo>
                  <a:cubicBezTo>
                    <a:pt x="13532" y="20751"/>
                    <a:pt x="13432" y="19834"/>
                    <a:pt x="13011" y="19413"/>
                  </a:cubicBezTo>
                  <a:cubicBezTo>
                    <a:pt x="12590" y="18892"/>
                    <a:pt x="11970" y="18595"/>
                    <a:pt x="11574" y="18174"/>
                  </a:cubicBezTo>
                  <a:cubicBezTo>
                    <a:pt x="12392" y="16934"/>
                    <a:pt x="11450" y="15497"/>
                    <a:pt x="10112" y="14878"/>
                  </a:cubicBezTo>
                  <a:lnTo>
                    <a:pt x="10112" y="14878"/>
                  </a:lnTo>
                  <a:cubicBezTo>
                    <a:pt x="10231" y="14903"/>
                    <a:pt x="10348" y="14915"/>
                    <a:pt x="10462" y="14915"/>
                  </a:cubicBezTo>
                  <a:cubicBezTo>
                    <a:pt x="11250" y="14915"/>
                    <a:pt x="11896" y="14341"/>
                    <a:pt x="12069" y="13539"/>
                  </a:cubicBezTo>
                  <a:cubicBezTo>
                    <a:pt x="12292" y="12598"/>
                    <a:pt x="12292" y="11978"/>
                    <a:pt x="11970" y="11061"/>
                  </a:cubicBezTo>
                  <a:lnTo>
                    <a:pt x="11970" y="11061"/>
                  </a:lnTo>
                  <a:cubicBezTo>
                    <a:pt x="12288" y="11173"/>
                    <a:pt x="12792" y="11257"/>
                    <a:pt x="13358" y="11257"/>
                  </a:cubicBezTo>
                  <a:cubicBezTo>
                    <a:pt x="14294" y="11257"/>
                    <a:pt x="15399" y="11028"/>
                    <a:pt x="16109" y="10318"/>
                  </a:cubicBezTo>
                  <a:cubicBezTo>
                    <a:pt x="16728" y="9599"/>
                    <a:pt x="16827" y="8459"/>
                    <a:pt x="16208" y="7840"/>
                  </a:cubicBezTo>
                  <a:lnTo>
                    <a:pt x="16208" y="7840"/>
                  </a:lnTo>
                  <a:cubicBezTo>
                    <a:pt x="16887" y="8354"/>
                    <a:pt x="17788" y="8732"/>
                    <a:pt x="18670" y="8732"/>
                  </a:cubicBezTo>
                  <a:cubicBezTo>
                    <a:pt x="18850" y="8732"/>
                    <a:pt x="19030" y="8716"/>
                    <a:pt x="19206" y="8682"/>
                  </a:cubicBezTo>
                  <a:cubicBezTo>
                    <a:pt x="20123" y="8360"/>
                    <a:pt x="20867" y="7220"/>
                    <a:pt x="20545" y="6402"/>
                  </a:cubicBezTo>
                  <a:lnTo>
                    <a:pt x="20545" y="6402"/>
                  </a:lnTo>
                  <a:cubicBezTo>
                    <a:pt x="21022" y="7204"/>
                    <a:pt x="21926" y="7815"/>
                    <a:pt x="22792" y="7815"/>
                  </a:cubicBezTo>
                  <a:cubicBezTo>
                    <a:pt x="23050" y="7815"/>
                    <a:pt x="23304" y="7761"/>
                    <a:pt x="23543" y="7641"/>
                  </a:cubicBezTo>
                  <a:cubicBezTo>
                    <a:pt x="24460" y="7121"/>
                    <a:pt x="25203" y="6402"/>
                    <a:pt x="24881" y="5585"/>
                  </a:cubicBezTo>
                  <a:lnTo>
                    <a:pt x="24881" y="5585"/>
                  </a:lnTo>
                  <a:cubicBezTo>
                    <a:pt x="24881" y="5585"/>
                    <a:pt x="25720" y="6955"/>
                    <a:pt x="26990" y="6955"/>
                  </a:cubicBezTo>
                  <a:cubicBezTo>
                    <a:pt x="27559" y="6955"/>
                    <a:pt x="28215" y="6680"/>
                    <a:pt x="28921" y="5882"/>
                  </a:cubicBezTo>
                  <a:cubicBezTo>
                    <a:pt x="31176" y="8162"/>
                    <a:pt x="32117" y="10442"/>
                    <a:pt x="32737" y="14456"/>
                  </a:cubicBezTo>
                  <a:cubicBezTo>
                    <a:pt x="33133" y="16513"/>
                    <a:pt x="33133" y="18892"/>
                    <a:pt x="30878" y="21469"/>
                  </a:cubicBezTo>
                  <a:cubicBezTo>
                    <a:pt x="31275" y="21990"/>
                    <a:pt x="31894" y="22089"/>
                    <a:pt x="32638" y="22089"/>
                  </a:cubicBezTo>
                  <a:cubicBezTo>
                    <a:pt x="32638" y="22510"/>
                    <a:pt x="32737" y="22832"/>
                    <a:pt x="32836" y="23031"/>
                  </a:cubicBezTo>
                  <a:cubicBezTo>
                    <a:pt x="33278" y="23685"/>
                    <a:pt x="33721" y="24251"/>
                    <a:pt x="34316" y="24251"/>
                  </a:cubicBezTo>
                  <a:cubicBezTo>
                    <a:pt x="34555" y="24251"/>
                    <a:pt x="34818" y="24160"/>
                    <a:pt x="35116" y="23948"/>
                  </a:cubicBezTo>
                  <a:cubicBezTo>
                    <a:pt x="36231" y="23229"/>
                    <a:pt x="36033" y="21891"/>
                    <a:pt x="36033" y="21891"/>
                  </a:cubicBezTo>
                  <a:lnTo>
                    <a:pt x="36033" y="21891"/>
                  </a:lnTo>
                  <a:cubicBezTo>
                    <a:pt x="36033" y="21891"/>
                    <a:pt x="36360" y="23103"/>
                    <a:pt x="37217" y="23103"/>
                  </a:cubicBezTo>
                  <a:cubicBezTo>
                    <a:pt x="37333" y="23103"/>
                    <a:pt x="37459" y="23081"/>
                    <a:pt x="37594" y="23031"/>
                  </a:cubicBezTo>
                  <a:cubicBezTo>
                    <a:pt x="38709" y="22609"/>
                    <a:pt x="38313" y="20553"/>
                    <a:pt x="38313" y="20552"/>
                  </a:cubicBezTo>
                  <a:lnTo>
                    <a:pt x="38313" y="20552"/>
                  </a:lnTo>
                  <a:cubicBezTo>
                    <a:pt x="38313" y="20553"/>
                    <a:pt x="38573" y="21123"/>
                    <a:pt x="39016" y="21123"/>
                  </a:cubicBezTo>
                  <a:cubicBezTo>
                    <a:pt x="39198" y="21123"/>
                    <a:pt x="39412" y="21026"/>
                    <a:pt x="39651" y="20751"/>
                  </a:cubicBezTo>
                  <a:cubicBezTo>
                    <a:pt x="40568" y="19735"/>
                    <a:pt x="38833" y="17975"/>
                    <a:pt x="38833" y="17975"/>
                  </a:cubicBezTo>
                  <a:lnTo>
                    <a:pt x="38833" y="17975"/>
                  </a:lnTo>
                  <a:cubicBezTo>
                    <a:pt x="38833" y="17975"/>
                    <a:pt x="39088" y="18028"/>
                    <a:pt x="39390" y="18028"/>
                  </a:cubicBezTo>
                  <a:cubicBezTo>
                    <a:pt x="39806" y="18028"/>
                    <a:pt x="40312" y="17928"/>
                    <a:pt x="40370" y="17455"/>
                  </a:cubicBezTo>
                  <a:cubicBezTo>
                    <a:pt x="40568" y="16414"/>
                    <a:pt x="38932" y="15695"/>
                    <a:pt x="38313" y="15596"/>
                  </a:cubicBezTo>
                  <a:cubicBezTo>
                    <a:pt x="38833" y="15596"/>
                    <a:pt x="40072" y="15398"/>
                    <a:pt x="39948" y="14357"/>
                  </a:cubicBezTo>
                  <a:cubicBezTo>
                    <a:pt x="39849" y="13019"/>
                    <a:pt x="37891" y="12598"/>
                    <a:pt x="37891" y="12598"/>
                  </a:cubicBezTo>
                  <a:cubicBezTo>
                    <a:pt x="37891" y="12598"/>
                    <a:pt x="39453" y="12598"/>
                    <a:pt x="39329" y="10937"/>
                  </a:cubicBezTo>
                  <a:cubicBezTo>
                    <a:pt x="39230" y="10219"/>
                    <a:pt x="38090" y="9599"/>
                    <a:pt x="37074" y="9599"/>
                  </a:cubicBezTo>
                  <a:lnTo>
                    <a:pt x="36851" y="9500"/>
                  </a:lnTo>
                  <a:cubicBezTo>
                    <a:pt x="36974" y="8980"/>
                    <a:pt x="37272" y="8261"/>
                    <a:pt x="36652" y="7542"/>
                  </a:cubicBezTo>
                  <a:cubicBezTo>
                    <a:pt x="36283" y="7173"/>
                    <a:pt x="35700" y="7071"/>
                    <a:pt x="35173" y="7071"/>
                  </a:cubicBezTo>
                  <a:cubicBezTo>
                    <a:pt x="34534" y="7071"/>
                    <a:pt x="33976" y="7220"/>
                    <a:pt x="33976" y="7220"/>
                  </a:cubicBezTo>
                  <a:cubicBezTo>
                    <a:pt x="33976" y="7220"/>
                    <a:pt x="33753" y="7121"/>
                    <a:pt x="33456" y="6923"/>
                  </a:cubicBezTo>
                  <a:lnTo>
                    <a:pt x="30878" y="3726"/>
                  </a:lnTo>
                  <a:cubicBezTo>
                    <a:pt x="29738" y="3007"/>
                    <a:pt x="27161" y="926"/>
                    <a:pt x="20867" y="108"/>
                  </a:cubicBezTo>
                  <a:cubicBezTo>
                    <a:pt x="20307" y="36"/>
                    <a:pt x="19743" y="0"/>
                    <a:pt x="1917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469" name="Google Shape;3469;p42"/>
            <p:cNvSpPr/>
            <p:nvPr/>
          </p:nvSpPr>
          <p:spPr>
            <a:xfrm flipH="1">
              <a:off x="7548495" y="4130329"/>
              <a:ext cx="463986" cy="454701"/>
            </a:xfrm>
            <a:custGeom>
              <a:avLst/>
              <a:gdLst/>
              <a:ahLst/>
              <a:cxnLst/>
              <a:rect l="l" t="t" r="r" b="b"/>
              <a:pathLst>
                <a:path w="6196" h="6072" extrusionOk="0">
                  <a:moveTo>
                    <a:pt x="3098" y="0"/>
                  </a:moveTo>
                  <a:cubicBezTo>
                    <a:pt x="1462" y="0"/>
                    <a:pt x="99" y="1240"/>
                    <a:pt x="99" y="2875"/>
                  </a:cubicBezTo>
                  <a:cubicBezTo>
                    <a:pt x="0" y="4535"/>
                    <a:pt x="1239" y="5973"/>
                    <a:pt x="2900" y="6072"/>
                  </a:cubicBezTo>
                  <a:lnTo>
                    <a:pt x="3098" y="6072"/>
                  </a:lnTo>
                  <a:cubicBezTo>
                    <a:pt x="4659" y="6072"/>
                    <a:pt x="5997" y="4833"/>
                    <a:pt x="6097" y="3197"/>
                  </a:cubicBezTo>
                  <a:cubicBezTo>
                    <a:pt x="6196" y="1537"/>
                    <a:pt x="4857" y="100"/>
                    <a:pt x="3197"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3470" name="Google Shape;3470;p42"/>
            <p:cNvSpPr/>
            <p:nvPr/>
          </p:nvSpPr>
          <p:spPr>
            <a:xfrm flipH="1">
              <a:off x="6535244" y="3874224"/>
              <a:ext cx="332264" cy="449159"/>
            </a:xfrm>
            <a:custGeom>
              <a:avLst/>
              <a:gdLst/>
              <a:ahLst/>
              <a:cxnLst/>
              <a:rect l="l" t="t" r="r" b="b"/>
              <a:pathLst>
                <a:path w="4437" h="5998" extrusionOk="0">
                  <a:moveTo>
                    <a:pt x="3098" y="1"/>
                  </a:moveTo>
                  <a:cubicBezTo>
                    <a:pt x="1438" y="1"/>
                    <a:pt x="99" y="1240"/>
                    <a:pt x="99" y="2801"/>
                  </a:cubicBezTo>
                  <a:cubicBezTo>
                    <a:pt x="0" y="4536"/>
                    <a:pt x="1239" y="5899"/>
                    <a:pt x="2900" y="5998"/>
                  </a:cubicBezTo>
                  <a:lnTo>
                    <a:pt x="3098" y="5998"/>
                  </a:lnTo>
                  <a:cubicBezTo>
                    <a:pt x="3519" y="5998"/>
                    <a:pt x="3916" y="5899"/>
                    <a:pt x="4337" y="5775"/>
                  </a:cubicBezTo>
                  <a:cubicBezTo>
                    <a:pt x="4436" y="4759"/>
                    <a:pt x="4337" y="3916"/>
                    <a:pt x="4238" y="3098"/>
                  </a:cubicBezTo>
                  <a:cubicBezTo>
                    <a:pt x="4015" y="1958"/>
                    <a:pt x="3817" y="942"/>
                    <a:pt x="3618"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3471" name="Google Shape;3471;p42"/>
            <p:cNvSpPr/>
            <p:nvPr/>
          </p:nvSpPr>
          <p:spPr>
            <a:xfrm flipH="1">
              <a:off x="6535323" y="4106216"/>
              <a:ext cx="14902" cy="200467"/>
            </a:xfrm>
            <a:custGeom>
              <a:avLst/>
              <a:gdLst/>
              <a:ahLst/>
              <a:cxnLst/>
              <a:rect l="l" t="t" r="r" b="b"/>
              <a:pathLst>
                <a:path w="199" h="2677" extrusionOk="0">
                  <a:moveTo>
                    <a:pt x="1" y="0"/>
                  </a:moveTo>
                  <a:cubicBezTo>
                    <a:pt x="93" y="757"/>
                    <a:pt x="184" y="1535"/>
                    <a:pt x="119" y="2451"/>
                  </a:cubicBezTo>
                  <a:lnTo>
                    <a:pt x="119" y="2451"/>
                  </a:lnTo>
                  <a:cubicBezTo>
                    <a:pt x="199" y="1886"/>
                    <a:pt x="192" y="1395"/>
                    <a:pt x="100" y="818"/>
                  </a:cubicBezTo>
                  <a:lnTo>
                    <a:pt x="100" y="719"/>
                  </a:lnTo>
                  <a:cubicBezTo>
                    <a:pt x="100" y="521"/>
                    <a:pt x="100" y="199"/>
                    <a:pt x="1" y="0"/>
                  </a:cubicBezTo>
                  <a:close/>
                  <a:moveTo>
                    <a:pt x="119" y="2451"/>
                  </a:moveTo>
                  <a:cubicBezTo>
                    <a:pt x="113" y="2493"/>
                    <a:pt x="107" y="2535"/>
                    <a:pt x="100" y="2578"/>
                  </a:cubicBezTo>
                  <a:lnTo>
                    <a:pt x="100" y="2677"/>
                  </a:lnTo>
                  <a:cubicBezTo>
                    <a:pt x="107" y="2601"/>
                    <a:pt x="114" y="2525"/>
                    <a:pt x="119" y="2451"/>
                  </a:cubicBezTo>
                  <a:close/>
                </a:path>
              </a:pathLst>
            </a:custGeom>
            <a:solidFill>
              <a:srgbClr val="F2A2A3"/>
            </a:solidFill>
            <a:ln>
              <a:noFill/>
            </a:ln>
          </p:spPr>
          <p:txBody>
            <a:bodyPr spcFirstLastPara="1" wrap="square" lIns="182850" tIns="182850" rIns="182850" bIns="182850" anchor="ctr" anchorCtr="0">
              <a:noAutofit/>
            </a:bodyPr>
            <a:lstStyle/>
            <a:p>
              <a:endParaRPr sz="3600"/>
            </a:p>
          </p:txBody>
        </p:sp>
        <p:sp>
          <p:nvSpPr>
            <p:cNvPr id="3472" name="Google Shape;3472;p42"/>
            <p:cNvSpPr/>
            <p:nvPr/>
          </p:nvSpPr>
          <p:spPr>
            <a:xfrm flipH="1">
              <a:off x="6536895" y="3874224"/>
              <a:ext cx="59683" cy="425046"/>
            </a:xfrm>
            <a:custGeom>
              <a:avLst/>
              <a:gdLst/>
              <a:ahLst/>
              <a:cxnLst/>
              <a:rect l="l" t="t" r="r" b="b"/>
              <a:pathLst>
                <a:path w="797" h="5676" extrusionOk="0">
                  <a:moveTo>
                    <a:pt x="0" y="1"/>
                  </a:moveTo>
                  <a:cubicBezTo>
                    <a:pt x="199" y="942"/>
                    <a:pt x="397" y="1958"/>
                    <a:pt x="620" y="3098"/>
                  </a:cubicBezTo>
                  <a:cubicBezTo>
                    <a:pt x="639" y="3137"/>
                    <a:pt x="655" y="3179"/>
                    <a:pt x="667" y="3225"/>
                  </a:cubicBezTo>
                  <a:lnTo>
                    <a:pt x="667" y="3225"/>
                  </a:lnTo>
                  <a:cubicBezTo>
                    <a:pt x="517" y="1855"/>
                    <a:pt x="174" y="455"/>
                    <a:pt x="0" y="1"/>
                  </a:cubicBezTo>
                  <a:close/>
                  <a:moveTo>
                    <a:pt x="667" y="3225"/>
                  </a:moveTo>
                  <a:cubicBezTo>
                    <a:pt x="689" y="3424"/>
                    <a:pt x="706" y="3622"/>
                    <a:pt x="719" y="3817"/>
                  </a:cubicBezTo>
                  <a:cubicBezTo>
                    <a:pt x="719" y="3657"/>
                    <a:pt x="719" y="3416"/>
                    <a:pt x="667" y="3225"/>
                  </a:cubicBezTo>
                  <a:close/>
                  <a:moveTo>
                    <a:pt x="719" y="3916"/>
                  </a:moveTo>
                  <a:lnTo>
                    <a:pt x="719" y="3916"/>
                  </a:lnTo>
                  <a:cubicBezTo>
                    <a:pt x="765" y="4260"/>
                    <a:pt x="790" y="4578"/>
                    <a:pt x="793" y="4859"/>
                  </a:cubicBezTo>
                  <a:lnTo>
                    <a:pt x="793" y="4859"/>
                  </a:lnTo>
                  <a:cubicBezTo>
                    <a:pt x="797" y="4553"/>
                    <a:pt x="772" y="4249"/>
                    <a:pt x="719" y="3916"/>
                  </a:cubicBezTo>
                  <a:close/>
                  <a:moveTo>
                    <a:pt x="793" y="4859"/>
                  </a:moveTo>
                  <a:lnTo>
                    <a:pt x="793" y="4859"/>
                  </a:lnTo>
                  <a:cubicBezTo>
                    <a:pt x="790" y="5123"/>
                    <a:pt x="765" y="5389"/>
                    <a:pt x="719" y="5676"/>
                  </a:cubicBezTo>
                  <a:cubicBezTo>
                    <a:pt x="772" y="5463"/>
                    <a:pt x="797" y="5185"/>
                    <a:pt x="793" y="4859"/>
                  </a:cubicBezTo>
                  <a:close/>
                </a:path>
              </a:pathLst>
            </a:custGeom>
            <a:solidFill>
              <a:srgbClr val="F77485"/>
            </a:solidFill>
            <a:ln>
              <a:noFill/>
            </a:ln>
          </p:spPr>
          <p:txBody>
            <a:bodyPr spcFirstLastPara="1" wrap="square" lIns="182850" tIns="182850" rIns="182850" bIns="182850" anchor="ctr" anchorCtr="0">
              <a:noAutofit/>
            </a:bodyPr>
            <a:lstStyle/>
            <a:p>
              <a:endParaRPr sz="3600"/>
            </a:p>
          </p:txBody>
        </p:sp>
        <p:sp>
          <p:nvSpPr>
            <p:cNvPr id="3473" name="Google Shape;3473;p42"/>
            <p:cNvSpPr/>
            <p:nvPr/>
          </p:nvSpPr>
          <p:spPr>
            <a:xfrm flipH="1">
              <a:off x="6824747" y="3803233"/>
              <a:ext cx="159654" cy="157707"/>
            </a:xfrm>
            <a:custGeom>
              <a:avLst/>
              <a:gdLst/>
              <a:ahLst/>
              <a:cxnLst/>
              <a:rect l="l" t="t" r="r" b="b"/>
              <a:pathLst>
                <a:path w="2132" h="2106" extrusionOk="0">
                  <a:moveTo>
                    <a:pt x="1063" y="1"/>
                  </a:moveTo>
                  <a:cubicBezTo>
                    <a:pt x="993" y="1"/>
                    <a:pt x="920" y="11"/>
                    <a:pt x="843" y="32"/>
                  </a:cubicBezTo>
                  <a:cubicBezTo>
                    <a:pt x="0" y="230"/>
                    <a:pt x="0" y="1271"/>
                    <a:pt x="223" y="1890"/>
                  </a:cubicBezTo>
                  <a:cubicBezTo>
                    <a:pt x="298" y="2040"/>
                    <a:pt x="433" y="2105"/>
                    <a:pt x="567" y="2105"/>
                  </a:cubicBezTo>
                  <a:cubicBezTo>
                    <a:pt x="787" y="2105"/>
                    <a:pt x="1003" y="1929"/>
                    <a:pt x="942" y="1667"/>
                  </a:cubicBezTo>
                  <a:cubicBezTo>
                    <a:pt x="843" y="1469"/>
                    <a:pt x="744" y="850"/>
                    <a:pt x="942" y="750"/>
                  </a:cubicBezTo>
                  <a:cubicBezTo>
                    <a:pt x="991" y="725"/>
                    <a:pt x="1034" y="713"/>
                    <a:pt x="1072" y="713"/>
                  </a:cubicBezTo>
                  <a:cubicBezTo>
                    <a:pt x="1363" y="713"/>
                    <a:pt x="1363" y="1381"/>
                    <a:pt x="1363" y="1469"/>
                  </a:cubicBezTo>
                  <a:cubicBezTo>
                    <a:pt x="1413" y="1729"/>
                    <a:pt x="1617" y="1859"/>
                    <a:pt x="1797" y="1859"/>
                  </a:cubicBezTo>
                  <a:cubicBezTo>
                    <a:pt x="1976" y="1859"/>
                    <a:pt x="2131" y="1729"/>
                    <a:pt x="2082" y="1469"/>
                  </a:cubicBezTo>
                  <a:cubicBezTo>
                    <a:pt x="2082" y="908"/>
                    <a:pt x="1736" y="1"/>
                    <a:pt x="106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474" name="Google Shape;3474;p42"/>
            <p:cNvSpPr/>
            <p:nvPr/>
          </p:nvSpPr>
          <p:spPr>
            <a:xfrm flipH="1">
              <a:off x="7659627" y="3942444"/>
              <a:ext cx="167293" cy="157633"/>
            </a:xfrm>
            <a:custGeom>
              <a:avLst/>
              <a:gdLst/>
              <a:ahLst/>
              <a:cxnLst/>
              <a:rect l="l" t="t" r="r" b="b"/>
              <a:pathLst>
                <a:path w="2234" h="2105" extrusionOk="0">
                  <a:moveTo>
                    <a:pt x="1163" y="1"/>
                  </a:moveTo>
                  <a:cubicBezTo>
                    <a:pt x="1093" y="1"/>
                    <a:pt x="1019" y="10"/>
                    <a:pt x="942" y="31"/>
                  </a:cubicBezTo>
                  <a:cubicBezTo>
                    <a:pt x="100" y="230"/>
                    <a:pt x="0" y="1270"/>
                    <a:pt x="323" y="1890"/>
                  </a:cubicBezTo>
                  <a:cubicBezTo>
                    <a:pt x="398" y="2040"/>
                    <a:pt x="533" y="2105"/>
                    <a:pt x="661" y="2105"/>
                  </a:cubicBezTo>
                  <a:cubicBezTo>
                    <a:pt x="872" y="2105"/>
                    <a:pt x="1065" y="1929"/>
                    <a:pt x="942" y="1667"/>
                  </a:cubicBezTo>
                  <a:cubicBezTo>
                    <a:pt x="942" y="1469"/>
                    <a:pt x="719" y="849"/>
                    <a:pt x="1041" y="750"/>
                  </a:cubicBezTo>
                  <a:cubicBezTo>
                    <a:pt x="1076" y="724"/>
                    <a:pt x="1108" y="713"/>
                    <a:pt x="1137" y="713"/>
                  </a:cubicBezTo>
                  <a:cubicBezTo>
                    <a:pt x="1366" y="713"/>
                    <a:pt x="1463" y="1392"/>
                    <a:pt x="1463" y="1568"/>
                  </a:cubicBezTo>
                  <a:cubicBezTo>
                    <a:pt x="1510" y="1767"/>
                    <a:pt x="1695" y="1872"/>
                    <a:pt x="1868" y="1872"/>
                  </a:cubicBezTo>
                  <a:cubicBezTo>
                    <a:pt x="2059" y="1872"/>
                    <a:pt x="2233" y="1743"/>
                    <a:pt x="2181" y="1469"/>
                  </a:cubicBezTo>
                  <a:cubicBezTo>
                    <a:pt x="2181" y="907"/>
                    <a:pt x="1836" y="1"/>
                    <a:pt x="116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475" name="Google Shape;3475;p42"/>
            <p:cNvSpPr/>
            <p:nvPr/>
          </p:nvSpPr>
          <p:spPr>
            <a:xfrm flipH="1">
              <a:off x="7123533" y="3881637"/>
              <a:ext cx="193053" cy="271008"/>
            </a:xfrm>
            <a:custGeom>
              <a:avLst/>
              <a:gdLst/>
              <a:ahLst/>
              <a:cxnLst/>
              <a:rect l="l" t="t" r="r" b="b"/>
              <a:pathLst>
                <a:path w="2578" h="3619" extrusionOk="0">
                  <a:moveTo>
                    <a:pt x="322" y="1"/>
                  </a:moveTo>
                  <a:cubicBezTo>
                    <a:pt x="99" y="1"/>
                    <a:pt x="0" y="224"/>
                    <a:pt x="0" y="521"/>
                  </a:cubicBezTo>
                  <a:cubicBezTo>
                    <a:pt x="0" y="942"/>
                    <a:pt x="223" y="3321"/>
                    <a:pt x="422" y="3520"/>
                  </a:cubicBezTo>
                  <a:cubicBezTo>
                    <a:pt x="521" y="3520"/>
                    <a:pt x="719" y="3619"/>
                    <a:pt x="1041" y="3619"/>
                  </a:cubicBezTo>
                  <a:cubicBezTo>
                    <a:pt x="1338" y="3619"/>
                    <a:pt x="1760" y="3520"/>
                    <a:pt x="2082" y="3098"/>
                  </a:cubicBezTo>
                  <a:cubicBezTo>
                    <a:pt x="2578" y="2479"/>
                    <a:pt x="843" y="224"/>
                    <a:pt x="521" y="100"/>
                  </a:cubicBezTo>
                  <a:cubicBezTo>
                    <a:pt x="422" y="1"/>
                    <a:pt x="322" y="1"/>
                    <a:pt x="322"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3476" name="Google Shape;3476;p42"/>
            <p:cNvSpPr/>
            <p:nvPr/>
          </p:nvSpPr>
          <p:spPr>
            <a:xfrm flipH="1">
              <a:off x="7030750" y="4186717"/>
              <a:ext cx="361918" cy="144078"/>
            </a:xfrm>
            <a:custGeom>
              <a:avLst/>
              <a:gdLst/>
              <a:ahLst/>
              <a:cxnLst/>
              <a:rect l="l" t="t" r="r" b="b"/>
              <a:pathLst>
                <a:path w="4833" h="1924" extrusionOk="0">
                  <a:moveTo>
                    <a:pt x="4472" y="0"/>
                  </a:moveTo>
                  <a:cubicBezTo>
                    <a:pt x="4384" y="0"/>
                    <a:pt x="4286" y="48"/>
                    <a:pt x="4213" y="164"/>
                  </a:cubicBezTo>
                  <a:cubicBezTo>
                    <a:pt x="3916" y="586"/>
                    <a:pt x="3594" y="784"/>
                    <a:pt x="3197" y="982"/>
                  </a:cubicBezTo>
                  <a:cubicBezTo>
                    <a:pt x="2875" y="1106"/>
                    <a:pt x="2578" y="1205"/>
                    <a:pt x="2156" y="1205"/>
                  </a:cubicBezTo>
                  <a:cubicBezTo>
                    <a:pt x="1735" y="1205"/>
                    <a:pt x="1338" y="1106"/>
                    <a:pt x="1016" y="982"/>
                  </a:cubicBezTo>
                  <a:cubicBezTo>
                    <a:pt x="917" y="883"/>
                    <a:pt x="818" y="883"/>
                    <a:pt x="719" y="883"/>
                  </a:cubicBezTo>
                  <a:lnTo>
                    <a:pt x="620" y="784"/>
                  </a:lnTo>
                  <a:cubicBezTo>
                    <a:pt x="554" y="755"/>
                    <a:pt x="491" y="743"/>
                    <a:pt x="432" y="743"/>
                  </a:cubicBezTo>
                  <a:cubicBezTo>
                    <a:pt x="289" y="743"/>
                    <a:pt x="169" y="813"/>
                    <a:pt x="99" y="883"/>
                  </a:cubicBezTo>
                  <a:cubicBezTo>
                    <a:pt x="0" y="1106"/>
                    <a:pt x="99" y="1304"/>
                    <a:pt x="199" y="1403"/>
                  </a:cubicBezTo>
                  <a:cubicBezTo>
                    <a:pt x="298" y="1403"/>
                    <a:pt x="1115" y="1924"/>
                    <a:pt x="2156" y="1924"/>
                  </a:cubicBezTo>
                  <a:cubicBezTo>
                    <a:pt x="2578" y="1924"/>
                    <a:pt x="3098" y="1825"/>
                    <a:pt x="3494" y="1602"/>
                  </a:cubicBezTo>
                  <a:cubicBezTo>
                    <a:pt x="3916" y="1403"/>
                    <a:pt x="4436" y="1106"/>
                    <a:pt x="4733" y="586"/>
                  </a:cubicBezTo>
                  <a:cubicBezTo>
                    <a:pt x="4833" y="363"/>
                    <a:pt x="4833" y="164"/>
                    <a:pt x="4634" y="65"/>
                  </a:cubicBezTo>
                  <a:cubicBezTo>
                    <a:pt x="4593" y="24"/>
                    <a:pt x="4535" y="0"/>
                    <a:pt x="4472" y="0"/>
                  </a:cubicBezTo>
                  <a:close/>
                </a:path>
              </a:pathLst>
            </a:custGeom>
            <a:solidFill>
              <a:srgbClr val="D67B69"/>
            </a:solidFill>
            <a:ln>
              <a:noFill/>
            </a:ln>
          </p:spPr>
          <p:txBody>
            <a:bodyPr spcFirstLastPara="1" wrap="square" lIns="182850" tIns="182850" rIns="182850" bIns="182850" anchor="ctr" anchorCtr="0">
              <a:noAutofit/>
            </a:bodyPr>
            <a:lstStyle/>
            <a:p>
              <a:endParaRPr sz="3600"/>
            </a:p>
          </p:txBody>
        </p:sp>
        <p:sp>
          <p:nvSpPr>
            <p:cNvPr id="3477" name="Google Shape;3477;p42"/>
            <p:cNvSpPr/>
            <p:nvPr/>
          </p:nvSpPr>
          <p:spPr>
            <a:xfrm flipH="1">
              <a:off x="6589057" y="2486015"/>
              <a:ext cx="2466332" cy="1694045"/>
            </a:xfrm>
            <a:custGeom>
              <a:avLst/>
              <a:gdLst/>
              <a:ahLst/>
              <a:cxnLst/>
              <a:rect l="l" t="t" r="r" b="b"/>
              <a:pathLst>
                <a:path w="32935" h="22622" extrusionOk="0">
                  <a:moveTo>
                    <a:pt x="17692" y="1"/>
                  </a:moveTo>
                  <a:cubicBezTo>
                    <a:pt x="13277" y="1"/>
                    <a:pt x="10005" y="1700"/>
                    <a:pt x="7534" y="3769"/>
                  </a:cubicBezTo>
                  <a:cubicBezTo>
                    <a:pt x="0" y="10187"/>
                    <a:pt x="2255" y="19257"/>
                    <a:pt x="3494" y="22058"/>
                  </a:cubicBezTo>
                  <a:cubicBezTo>
                    <a:pt x="3691" y="22487"/>
                    <a:pt x="4253" y="22621"/>
                    <a:pt x="4878" y="22621"/>
                  </a:cubicBezTo>
                  <a:cubicBezTo>
                    <a:pt x="5910" y="22621"/>
                    <a:pt x="7113" y="22256"/>
                    <a:pt x="7113" y="22256"/>
                  </a:cubicBezTo>
                  <a:cubicBezTo>
                    <a:pt x="7113" y="22256"/>
                    <a:pt x="8451" y="17101"/>
                    <a:pt x="11871" y="14623"/>
                  </a:cubicBezTo>
                  <a:cubicBezTo>
                    <a:pt x="14947" y="12288"/>
                    <a:pt x="20160" y="10115"/>
                    <a:pt x="23103" y="10115"/>
                  </a:cubicBezTo>
                  <a:cubicBezTo>
                    <a:pt x="23407" y="10115"/>
                    <a:pt x="23688" y="10139"/>
                    <a:pt x="23939" y="10187"/>
                  </a:cubicBezTo>
                  <a:cubicBezTo>
                    <a:pt x="26739" y="10683"/>
                    <a:pt x="32612" y="11922"/>
                    <a:pt x="32612" y="11922"/>
                  </a:cubicBezTo>
                  <a:cubicBezTo>
                    <a:pt x="32612" y="11922"/>
                    <a:pt x="32935" y="2951"/>
                    <a:pt x="21882" y="473"/>
                  </a:cubicBezTo>
                  <a:cubicBezTo>
                    <a:pt x="20381" y="147"/>
                    <a:pt x="18987" y="1"/>
                    <a:pt x="1769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78" name="Google Shape;3478;p42"/>
            <p:cNvSpPr/>
            <p:nvPr/>
          </p:nvSpPr>
          <p:spPr>
            <a:xfrm flipH="1">
              <a:off x="6435021" y="2894285"/>
              <a:ext cx="2505347" cy="1497771"/>
            </a:xfrm>
            <a:custGeom>
              <a:avLst/>
              <a:gdLst/>
              <a:ahLst/>
              <a:cxnLst/>
              <a:rect l="l" t="t" r="r" b="b"/>
              <a:pathLst>
                <a:path w="33456" h="20001" extrusionOk="0">
                  <a:moveTo>
                    <a:pt x="22608" y="1"/>
                  </a:moveTo>
                  <a:cubicBezTo>
                    <a:pt x="19818" y="1"/>
                    <a:pt x="16391" y="443"/>
                    <a:pt x="13432" y="1737"/>
                  </a:cubicBezTo>
                  <a:cubicBezTo>
                    <a:pt x="7856" y="4116"/>
                    <a:pt x="5998" y="5652"/>
                    <a:pt x="3098" y="9369"/>
                  </a:cubicBezTo>
                  <a:cubicBezTo>
                    <a:pt x="1859" y="10931"/>
                    <a:pt x="224" y="14227"/>
                    <a:pt x="224" y="14846"/>
                  </a:cubicBezTo>
                  <a:cubicBezTo>
                    <a:pt x="1" y="16804"/>
                    <a:pt x="1141" y="18985"/>
                    <a:pt x="1859" y="20001"/>
                  </a:cubicBezTo>
                  <a:cubicBezTo>
                    <a:pt x="1859" y="20001"/>
                    <a:pt x="6295" y="15986"/>
                    <a:pt x="8154" y="14227"/>
                  </a:cubicBezTo>
                  <a:cubicBezTo>
                    <a:pt x="14070" y="8736"/>
                    <a:pt x="19838" y="6972"/>
                    <a:pt x="24345" y="6972"/>
                  </a:cubicBezTo>
                  <a:cubicBezTo>
                    <a:pt x="25351" y="6972"/>
                    <a:pt x="26293" y="7060"/>
                    <a:pt x="27161" y="7214"/>
                  </a:cubicBezTo>
                  <a:cubicBezTo>
                    <a:pt x="28920" y="7610"/>
                    <a:pt x="31820" y="8552"/>
                    <a:pt x="32836" y="8948"/>
                  </a:cubicBezTo>
                  <a:cubicBezTo>
                    <a:pt x="32899" y="8963"/>
                    <a:pt x="32954" y="8970"/>
                    <a:pt x="33003" y="8970"/>
                  </a:cubicBezTo>
                  <a:cubicBezTo>
                    <a:pt x="33356" y="8970"/>
                    <a:pt x="33356" y="8600"/>
                    <a:pt x="33356" y="8230"/>
                  </a:cubicBezTo>
                  <a:lnTo>
                    <a:pt x="33356" y="6371"/>
                  </a:lnTo>
                  <a:cubicBezTo>
                    <a:pt x="33455" y="4611"/>
                    <a:pt x="29961" y="1316"/>
                    <a:pt x="26740" y="399"/>
                  </a:cubicBezTo>
                  <a:cubicBezTo>
                    <a:pt x="25765" y="164"/>
                    <a:pt x="24304" y="1"/>
                    <a:pt x="22608" y="1"/>
                  </a:cubicBezTo>
                  <a:close/>
                </a:path>
              </a:pathLst>
            </a:custGeom>
            <a:solidFill>
              <a:srgbClr val="FEFEFE"/>
            </a:solidFill>
            <a:ln>
              <a:noFill/>
            </a:ln>
          </p:spPr>
          <p:txBody>
            <a:bodyPr spcFirstLastPara="1" wrap="square" lIns="182850" tIns="182850" rIns="182850" bIns="182850" anchor="ctr" anchorCtr="0">
              <a:noAutofit/>
            </a:bodyPr>
            <a:lstStyle/>
            <a:p>
              <a:endParaRPr sz="3600"/>
            </a:p>
          </p:txBody>
        </p:sp>
        <p:sp>
          <p:nvSpPr>
            <p:cNvPr id="3479" name="Google Shape;3479;p42"/>
            <p:cNvSpPr/>
            <p:nvPr/>
          </p:nvSpPr>
          <p:spPr>
            <a:xfrm flipH="1">
              <a:off x="8004992" y="2892563"/>
              <a:ext cx="92857" cy="200467"/>
            </a:xfrm>
            <a:custGeom>
              <a:avLst/>
              <a:gdLst/>
              <a:ahLst/>
              <a:cxnLst/>
              <a:rect l="l" t="t" r="r" b="b"/>
              <a:pathLst>
                <a:path w="1240" h="2677" extrusionOk="0">
                  <a:moveTo>
                    <a:pt x="1239" y="0"/>
                  </a:moveTo>
                  <a:lnTo>
                    <a:pt x="1239" y="0"/>
                  </a:lnTo>
                  <a:cubicBezTo>
                    <a:pt x="1239" y="1"/>
                    <a:pt x="223" y="1537"/>
                    <a:pt x="0" y="2677"/>
                  </a:cubicBezTo>
                  <a:cubicBezTo>
                    <a:pt x="323" y="2578"/>
                    <a:pt x="620" y="2479"/>
                    <a:pt x="843" y="2280"/>
                  </a:cubicBezTo>
                  <a:cubicBezTo>
                    <a:pt x="843" y="2280"/>
                    <a:pt x="744" y="1859"/>
                    <a:pt x="1239" y="0"/>
                  </a:cubicBez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3480" name="Google Shape;3480;p42"/>
            <p:cNvSpPr/>
            <p:nvPr/>
          </p:nvSpPr>
          <p:spPr>
            <a:xfrm flipH="1">
              <a:off x="8034721" y="3063300"/>
              <a:ext cx="63128" cy="29729"/>
            </a:xfrm>
            <a:custGeom>
              <a:avLst/>
              <a:gdLst/>
              <a:ahLst/>
              <a:cxnLst/>
              <a:rect l="l" t="t" r="r" b="b"/>
              <a:pathLst>
                <a:path w="843" h="397" extrusionOk="0">
                  <a:moveTo>
                    <a:pt x="843" y="0"/>
                  </a:moveTo>
                  <a:lnTo>
                    <a:pt x="0" y="397"/>
                  </a:lnTo>
                  <a:cubicBezTo>
                    <a:pt x="323" y="298"/>
                    <a:pt x="620" y="199"/>
                    <a:pt x="843" y="0"/>
                  </a:cubicBezTo>
                  <a:close/>
                </a:path>
              </a:pathLst>
            </a:custGeom>
            <a:solidFill>
              <a:srgbClr val="E8E8E8"/>
            </a:solidFill>
            <a:ln>
              <a:noFill/>
            </a:ln>
          </p:spPr>
          <p:txBody>
            <a:bodyPr spcFirstLastPara="1" wrap="square" lIns="182850" tIns="182850" rIns="182850" bIns="182850" anchor="ctr" anchorCtr="0">
              <a:noAutofit/>
            </a:bodyPr>
            <a:lstStyle/>
            <a:p>
              <a:endParaRPr sz="3600"/>
            </a:p>
          </p:txBody>
        </p:sp>
        <p:sp>
          <p:nvSpPr>
            <p:cNvPr id="3481" name="Google Shape;3481;p42"/>
            <p:cNvSpPr/>
            <p:nvPr/>
          </p:nvSpPr>
          <p:spPr>
            <a:xfrm flipH="1">
              <a:off x="8808496" y="3534623"/>
              <a:ext cx="61331" cy="300737"/>
            </a:xfrm>
            <a:custGeom>
              <a:avLst/>
              <a:gdLst/>
              <a:ahLst/>
              <a:cxnLst/>
              <a:rect l="l" t="t" r="r" b="b"/>
              <a:pathLst>
                <a:path w="819" h="4016" extrusionOk="0">
                  <a:moveTo>
                    <a:pt x="521" y="1"/>
                  </a:moveTo>
                  <a:cubicBezTo>
                    <a:pt x="521" y="1"/>
                    <a:pt x="0" y="2578"/>
                    <a:pt x="199" y="4015"/>
                  </a:cubicBezTo>
                  <a:cubicBezTo>
                    <a:pt x="397" y="3718"/>
                    <a:pt x="620" y="3396"/>
                    <a:pt x="818" y="2999"/>
                  </a:cubicBezTo>
                  <a:cubicBezTo>
                    <a:pt x="719" y="2875"/>
                    <a:pt x="620" y="1958"/>
                    <a:pt x="521" y="1"/>
                  </a:cubicBez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3482" name="Google Shape;3482;p42"/>
            <p:cNvSpPr/>
            <p:nvPr/>
          </p:nvSpPr>
          <p:spPr>
            <a:xfrm flipH="1">
              <a:off x="8808496" y="3759201"/>
              <a:ext cx="46503" cy="76158"/>
            </a:xfrm>
            <a:custGeom>
              <a:avLst/>
              <a:gdLst/>
              <a:ahLst/>
              <a:cxnLst/>
              <a:rect l="l" t="t" r="r" b="b"/>
              <a:pathLst>
                <a:path w="621" h="1017" extrusionOk="0">
                  <a:moveTo>
                    <a:pt x="620" y="0"/>
                  </a:moveTo>
                  <a:lnTo>
                    <a:pt x="1" y="1016"/>
                  </a:lnTo>
                  <a:cubicBezTo>
                    <a:pt x="199" y="719"/>
                    <a:pt x="422" y="397"/>
                    <a:pt x="620" y="0"/>
                  </a:cubicBezTo>
                  <a:close/>
                </a:path>
              </a:pathLst>
            </a:custGeom>
            <a:solidFill>
              <a:srgbClr val="E8E8E8"/>
            </a:solidFill>
            <a:ln>
              <a:noFill/>
            </a:ln>
          </p:spPr>
          <p:txBody>
            <a:bodyPr spcFirstLastPara="1" wrap="square" lIns="182850" tIns="182850" rIns="182850" bIns="182850" anchor="ctr" anchorCtr="0">
              <a:noAutofit/>
            </a:bodyPr>
            <a:lstStyle/>
            <a:p>
              <a:endParaRPr sz="3600"/>
            </a:p>
          </p:txBody>
        </p:sp>
        <p:sp>
          <p:nvSpPr>
            <p:cNvPr id="3483" name="Google Shape;3483;p42"/>
            <p:cNvSpPr/>
            <p:nvPr/>
          </p:nvSpPr>
          <p:spPr>
            <a:xfrm flipH="1">
              <a:off x="8073652" y="2992758"/>
              <a:ext cx="766521" cy="1870698"/>
            </a:xfrm>
            <a:custGeom>
              <a:avLst/>
              <a:gdLst/>
              <a:ahLst/>
              <a:cxnLst/>
              <a:rect l="l" t="t" r="r" b="b"/>
              <a:pathLst>
                <a:path w="10236" h="24981" extrusionOk="0">
                  <a:moveTo>
                    <a:pt x="10236" y="1"/>
                  </a:moveTo>
                  <a:lnTo>
                    <a:pt x="1" y="5155"/>
                  </a:lnTo>
                  <a:cubicBezTo>
                    <a:pt x="1" y="5155"/>
                    <a:pt x="224" y="12193"/>
                    <a:pt x="1240" y="15910"/>
                  </a:cubicBezTo>
                  <a:cubicBezTo>
                    <a:pt x="2380" y="19627"/>
                    <a:pt x="6419" y="24980"/>
                    <a:pt x="6419" y="24980"/>
                  </a:cubicBezTo>
                  <a:lnTo>
                    <a:pt x="8798" y="23245"/>
                  </a:lnTo>
                  <a:cubicBezTo>
                    <a:pt x="8798" y="23245"/>
                    <a:pt x="7336" y="20346"/>
                    <a:pt x="7138" y="17769"/>
                  </a:cubicBezTo>
                  <a:cubicBezTo>
                    <a:pt x="6717" y="13531"/>
                    <a:pt x="10236" y="1"/>
                    <a:pt x="1023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84" name="Google Shape;3484;p42"/>
            <p:cNvSpPr/>
            <p:nvPr/>
          </p:nvSpPr>
          <p:spPr>
            <a:xfrm flipH="1">
              <a:off x="8081071" y="4694434"/>
              <a:ext cx="341550" cy="271757"/>
            </a:xfrm>
            <a:custGeom>
              <a:avLst/>
              <a:gdLst/>
              <a:ahLst/>
              <a:cxnLst/>
              <a:rect l="l" t="t" r="r" b="b"/>
              <a:pathLst>
                <a:path w="4561" h="3629" extrusionOk="0">
                  <a:moveTo>
                    <a:pt x="843" y="1"/>
                  </a:moveTo>
                  <a:cubicBezTo>
                    <a:pt x="224" y="521"/>
                    <a:pt x="1" y="1438"/>
                    <a:pt x="323" y="2256"/>
                  </a:cubicBezTo>
                  <a:cubicBezTo>
                    <a:pt x="653" y="3072"/>
                    <a:pt x="1485" y="3629"/>
                    <a:pt x="2367" y="3629"/>
                  </a:cubicBezTo>
                  <a:cubicBezTo>
                    <a:pt x="2610" y="3629"/>
                    <a:pt x="2857" y="3586"/>
                    <a:pt x="3098" y="3495"/>
                  </a:cubicBezTo>
                  <a:cubicBezTo>
                    <a:pt x="3941" y="3198"/>
                    <a:pt x="4461" y="2479"/>
                    <a:pt x="4560" y="1637"/>
                  </a:cubicBezTo>
                  <a:lnTo>
                    <a:pt x="4560" y="1637"/>
                  </a:lnTo>
                  <a:cubicBezTo>
                    <a:pt x="4337" y="1959"/>
                    <a:pt x="4040" y="2058"/>
                    <a:pt x="3718" y="2256"/>
                  </a:cubicBezTo>
                  <a:cubicBezTo>
                    <a:pt x="3479" y="2346"/>
                    <a:pt x="3235" y="2389"/>
                    <a:pt x="2995" y="2389"/>
                  </a:cubicBezTo>
                  <a:cubicBezTo>
                    <a:pt x="2110" y="2389"/>
                    <a:pt x="1274" y="1814"/>
                    <a:pt x="942" y="918"/>
                  </a:cubicBezTo>
                  <a:cubicBezTo>
                    <a:pt x="843" y="620"/>
                    <a:pt x="843" y="298"/>
                    <a:pt x="8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485" name="Google Shape;3485;p42"/>
            <p:cNvSpPr/>
            <p:nvPr/>
          </p:nvSpPr>
          <p:spPr>
            <a:xfrm flipH="1">
              <a:off x="7802725" y="4972855"/>
              <a:ext cx="556769" cy="300438"/>
            </a:xfrm>
            <a:custGeom>
              <a:avLst/>
              <a:gdLst/>
              <a:ahLst/>
              <a:cxnLst/>
              <a:rect l="l" t="t" r="r" b="b"/>
              <a:pathLst>
                <a:path w="7435" h="4012" extrusionOk="0">
                  <a:moveTo>
                    <a:pt x="4857" y="0"/>
                  </a:moveTo>
                  <a:cubicBezTo>
                    <a:pt x="4259" y="0"/>
                    <a:pt x="3938" y="486"/>
                    <a:pt x="4006" y="608"/>
                  </a:cubicBezTo>
                  <a:lnTo>
                    <a:pt x="4006" y="608"/>
                  </a:lnTo>
                  <a:cubicBezTo>
                    <a:pt x="3953" y="540"/>
                    <a:pt x="3657" y="189"/>
                    <a:pt x="3098" y="99"/>
                  </a:cubicBezTo>
                  <a:cubicBezTo>
                    <a:pt x="2478" y="99"/>
                    <a:pt x="2156" y="1016"/>
                    <a:pt x="2156" y="1016"/>
                  </a:cubicBezTo>
                  <a:cubicBezTo>
                    <a:pt x="2156" y="1016"/>
                    <a:pt x="1978" y="191"/>
                    <a:pt x="1261" y="191"/>
                  </a:cubicBezTo>
                  <a:cubicBezTo>
                    <a:pt x="1222" y="191"/>
                    <a:pt x="1182" y="193"/>
                    <a:pt x="1140" y="198"/>
                  </a:cubicBezTo>
                  <a:cubicBezTo>
                    <a:pt x="298" y="198"/>
                    <a:pt x="0" y="3717"/>
                    <a:pt x="1140" y="3717"/>
                  </a:cubicBezTo>
                  <a:cubicBezTo>
                    <a:pt x="1179" y="3721"/>
                    <a:pt x="1217" y="3723"/>
                    <a:pt x="1253" y="3723"/>
                  </a:cubicBezTo>
                  <a:cubicBezTo>
                    <a:pt x="2156" y="3723"/>
                    <a:pt x="2156" y="2577"/>
                    <a:pt x="2156" y="2577"/>
                  </a:cubicBezTo>
                  <a:cubicBezTo>
                    <a:pt x="2156" y="2577"/>
                    <a:pt x="2156" y="3717"/>
                    <a:pt x="3098" y="3717"/>
                  </a:cubicBezTo>
                  <a:cubicBezTo>
                    <a:pt x="3136" y="3721"/>
                    <a:pt x="3173" y="3723"/>
                    <a:pt x="3207" y="3723"/>
                  </a:cubicBezTo>
                  <a:cubicBezTo>
                    <a:pt x="3780" y="3723"/>
                    <a:pt x="3896" y="3186"/>
                    <a:pt x="3915" y="2881"/>
                  </a:cubicBezTo>
                  <a:lnTo>
                    <a:pt x="3915" y="2881"/>
                  </a:lnTo>
                  <a:cubicBezTo>
                    <a:pt x="3928" y="3256"/>
                    <a:pt x="4022" y="4012"/>
                    <a:pt x="4575" y="4012"/>
                  </a:cubicBezTo>
                  <a:cubicBezTo>
                    <a:pt x="4683" y="4012"/>
                    <a:pt x="4810" y="3983"/>
                    <a:pt x="4957" y="3916"/>
                  </a:cubicBezTo>
                  <a:cubicBezTo>
                    <a:pt x="5532" y="3578"/>
                    <a:pt x="5583" y="2797"/>
                    <a:pt x="5581" y="2498"/>
                  </a:cubicBezTo>
                  <a:lnTo>
                    <a:pt x="5581" y="2498"/>
                  </a:lnTo>
                  <a:cubicBezTo>
                    <a:pt x="5603" y="2859"/>
                    <a:pt x="5733" y="3916"/>
                    <a:pt x="6493" y="3916"/>
                  </a:cubicBezTo>
                  <a:cubicBezTo>
                    <a:pt x="7435" y="3916"/>
                    <a:pt x="7435" y="1537"/>
                    <a:pt x="7435" y="1537"/>
                  </a:cubicBezTo>
                  <a:cubicBezTo>
                    <a:pt x="7435" y="1537"/>
                    <a:pt x="7435" y="193"/>
                    <a:pt x="6494" y="193"/>
                  </a:cubicBezTo>
                  <a:cubicBezTo>
                    <a:pt x="6462" y="193"/>
                    <a:pt x="6429" y="195"/>
                    <a:pt x="6394" y="198"/>
                  </a:cubicBezTo>
                  <a:cubicBezTo>
                    <a:pt x="5774" y="198"/>
                    <a:pt x="5675" y="818"/>
                    <a:pt x="5675" y="818"/>
                  </a:cubicBezTo>
                  <a:cubicBezTo>
                    <a:pt x="5675" y="818"/>
                    <a:pt x="5576" y="0"/>
                    <a:pt x="4857"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3486" name="Google Shape;3486;p42"/>
            <p:cNvSpPr/>
            <p:nvPr/>
          </p:nvSpPr>
          <p:spPr>
            <a:xfrm flipH="1">
              <a:off x="8081072" y="4640861"/>
              <a:ext cx="278422" cy="235213"/>
            </a:xfrm>
            <a:custGeom>
              <a:avLst/>
              <a:gdLst/>
              <a:ahLst/>
              <a:cxnLst/>
              <a:rect l="l" t="t" r="r" b="b"/>
              <a:pathLst>
                <a:path w="3718" h="3141" extrusionOk="0">
                  <a:moveTo>
                    <a:pt x="1554" y="1"/>
                  </a:moveTo>
                  <a:cubicBezTo>
                    <a:pt x="1310" y="1"/>
                    <a:pt x="1062" y="43"/>
                    <a:pt x="818" y="133"/>
                  </a:cubicBezTo>
                  <a:cubicBezTo>
                    <a:pt x="521" y="332"/>
                    <a:pt x="199" y="431"/>
                    <a:pt x="0" y="753"/>
                  </a:cubicBezTo>
                  <a:cubicBezTo>
                    <a:pt x="0" y="1050"/>
                    <a:pt x="0" y="1372"/>
                    <a:pt x="99" y="1670"/>
                  </a:cubicBezTo>
                  <a:cubicBezTo>
                    <a:pt x="431" y="2566"/>
                    <a:pt x="1267" y="3141"/>
                    <a:pt x="2152" y="3141"/>
                  </a:cubicBezTo>
                  <a:cubicBezTo>
                    <a:pt x="2392" y="3141"/>
                    <a:pt x="2636" y="3098"/>
                    <a:pt x="2875" y="3008"/>
                  </a:cubicBezTo>
                  <a:cubicBezTo>
                    <a:pt x="3197" y="2810"/>
                    <a:pt x="3494" y="2711"/>
                    <a:pt x="3717" y="2389"/>
                  </a:cubicBezTo>
                  <a:cubicBezTo>
                    <a:pt x="3717" y="2091"/>
                    <a:pt x="3717" y="1769"/>
                    <a:pt x="3618" y="1472"/>
                  </a:cubicBezTo>
                  <a:cubicBezTo>
                    <a:pt x="3287" y="575"/>
                    <a:pt x="2450" y="1"/>
                    <a:pt x="155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nvGrpSpPr>
            <p:cNvPr id="3487" name="Google Shape;3487;p42"/>
            <p:cNvGrpSpPr/>
            <p:nvPr/>
          </p:nvGrpSpPr>
          <p:grpSpPr>
            <a:xfrm>
              <a:off x="5595438" y="3371088"/>
              <a:ext cx="901050" cy="1021975"/>
              <a:chOff x="173650" y="129175"/>
              <a:chExt cx="901050" cy="1021975"/>
            </a:xfrm>
          </p:grpSpPr>
          <p:sp>
            <p:nvSpPr>
              <p:cNvPr id="3488" name="Google Shape;3488;p42"/>
              <p:cNvSpPr/>
              <p:nvPr/>
            </p:nvSpPr>
            <p:spPr>
              <a:xfrm>
                <a:off x="173650" y="539825"/>
                <a:ext cx="801200" cy="611325"/>
              </a:xfrm>
              <a:custGeom>
                <a:avLst/>
                <a:gdLst/>
                <a:ahLst/>
                <a:cxnLst/>
                <a:rect l="l" t="t" r="r" b="b"/>
                <a:pathLst>
                  <a:path w="32048" h="24453" extrusionOk="0">
                    <a:moveTo>
                      <a:pt x="3904" y="1"/>
                    </a:moveTo>
                    <a:cubicBezTo>
                      <a:pt x="2374" y="5137"/>
                      <a:pt x="1324" y="12555"/>
                      <a:pt x="274" y="17873"/>
                    </a:cubicBezTo>
                    <a:cubicBezTo>
                      <a:pt x="0" y="19676"/>
                      <a:pt x="2648" y="20156"/>
                      <a:pt x="11984" y="21867"/>
                    </a:cubicBezTo>
                    <a:cubicBezTo>
                      <a:pt x="16640" y="22735"/>
                      <a:pt x="22050" y="23762"/>
                      <a:pt x="27482" y="24447"/>
                    </a:cubicBezTo>
                    <a:cubicBezTo>
                      <a:pt x="27527" y="24451"/>
                      <a:pt x="27570" y="24453"/>
                      <a:pt x="27612" y="24453"/>
                    </a:cubicBezTo>
                    <a:cubicBezTo>
                      <a:pt x="29469" y="24453"/>
                      <a:pt x="29526" y="20469"/>
                      <a:pt x="32047" y="5228"/>
                    </a:cubicBezTo>
                    <a:lnTo>
                      <a:pt x="3904"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489" name="Google Shape;3489;p42"/>
              <p:cNvSpPr/>
              <p:nvPr/>
            </p:nvSpPr>
            <p:spPr>
              <a:xfrm>
                <a:off x="209025" y="366050"/>
                <a:ext cx="865675" cy="358500"/>
              </a:xfrm>
              <a:custGeom>
                <a:avLst/>
                <a:gdLst/>
                <a:ahLst/>
                <a:cxnLst/>
                <a:rect l="l" t="t" r="r" b="b"/>
                <a:pathLst>
                  <a:path w="34627" h="14340" extrusionOk="0">
                    <a:moveTo>
                      <a:pt x="4555" y="1"/>
                    </a:moveTo>
                    <a:cubicBezTo>
                      <a:pt x="2868" y="1"/>
                      <a:pt x="1676" y="426"/>
                      <a:pt x="1530" y="1611"/>
                    </a:cubicBezTo>
                    <a:cubicBezTo>
                      <a:pt x="1347" y="2661"/>
                      <a:pt x="868" y="4373"/>
                      <a:pt x="663" y="5902"/>
                    </a:cubicBezTo>
                    <a:cubicBezTo>
                      <a:pt x="389" y="8938"/>
                      <a:pt x="1" y="8938"/>
                      <a:pt x="3151" y="9508"/>
                    </a:cubicBezTo>
                    <a:cubicBezTo>
                      <a:pt x="10375" y="11076"/>
                      <a:pt x="25189" y="14339"/>
                      <a:pt x="30494" y="14339"/>
                    </a:cubicBezTo>
                    <a:cubicBezTo>
                      <a:pt x="31676" y="14339"/>
                      <a:pt x="32386" y="14178"/>
                      <a:pt x="32435" y="13799"/>
                    </a:cubicBezTo>
                    <a:cubicBezTo>
                      <a:pt x="34627" y="2569"/>
                      <a:pt x="33965" y="5902"/>
                      <a:pt x="17325" y="2661"/>
                    </a:cubicBezTo>
                    <a:cubicBezTo>
                      <a:pt x="14804" y="2201"/>
                      <a:pt x="8395" y="1"/>
                      <a:pt x="4555"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490" name="Google Shape;3490;p42"/>
              <p:cNvSpPr/>
              <p:nvPr/>
            </p:nvSpPr>
            <p:spPr>
              <a:xfrm>
                <a:off x="514675" y="417500"/>
                <a:ext cx="157400" cy="699250"/>
              </a:xfrm>
              <a:custGeom>
                <a:avLst/>
                <a:gdLst/>
                <a:ahLst/>
                <a:cxnLst/>
                <a:rect l="l" t="t" r="r" b="b"/>
                <a:pathLst>
                  <a:path w="6296" h="27970" extrusionOk="0">
                    <a:moveTo>
                      <a:pt x="5595" y="0"/>
                    </a:moveTo>
                    <a:cubicBezTo>
                      <a:pt x="5377" y="0"/>
                      <a:pt x="5171" y="124"/>
                      <a:pt x="5099" y="420"/>
                    </a:cubicBezTo>
                    <a:cubicBezTo>
                      <a:pt x="3387" y="9368"/>
                      <a:pt x="1767" y="18292"/>
                      <a:pt x="55" y="27240"/>
                    </a:cubicBezTo>
                    <a:cubicBezTo>
                      <a:pt x="1" y="27684"/>
                      <a:pt x="336" y="27970"/>
                      <a:pt x="663" y="27970"/>
                    </a:cubicBezTo>
                    <a:cubicBezTo>
                      <a:pt x="889" y="27970"/>
                      <a:pt x="1112" y="27832"/>
                      <a:pt x="1196" y="27514"/>
                    </a:cubicBezTo>
                    <a:cubicBezTo>
                      <a:pt x="2908" y="18589"/>
                      <a:pt x="4528" y="9641"/>
                      <a:pt x="6240" y="694"/>
                    </a:cubicBezTo>
                    <a:cubicBezTo>
                      <a:pt x="6296" y="293"/>
                      <a:pt x="5931" y="0"/>
                      <a:pt x="5595"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1" name="Google Shape;3491;p42"/>
              <p:cNvSpPr/>
              <p:nvPr/>
            </p:nvSpPr>
            <p:spPr>
              <a:xfrm>
                <a:off x="413875" y="202250"/>
                <a:ext cx="254950" cy="243350"/>
              </a:xfrm>
              <a:custGeom>
                <a:avLst/>
                <a:gdLst/>
                <a:ahLst/>
                <a:cxnLst/>
                <a:rect l="l" t="t" r="r" b="b"/>
                <a:pathLst>
                  <a:path w="10198" h="9734" extrusionOk="0">
                    <a:moveTo>
                      <a:pt x="3282" y="1165"/>
                    </a:moveTo>
                    <a:cubicBezTo>
                      <a:pt x="4845" y="1165"/>
                      <a:pt x="6341" y="3427"/>
                      <a:pt x="7031" y="4556"/>
                    </a:cubicBezTo>
                    <a:cubicBezTo>
                      <a:pt x="7811" y="5726"/>
                      <a:pt x="8455" y="7001"/>
                      <a:pt x="8815" y="8358"/>
                    </a:cubicBezTo>
                    <a:lnTo>
                      <a:pt x="8815" y="8358"/>
                    </a:lnTo>
                    <a:cubicBezTo>
                      <a:pt x="6672" y="7834"/>
                      <a:pt x="4704" y="6916"/>
                      <a:pt x="3037" y="5310"/>
                    </a:cubicBezTo>
                    <a:cubicBezTo>
                      <a:pt x="1895" y="4282"/>
                      <a:pt x="457" y="1886"/>
                      <a:pt x="2854" y="1224"/>
                    </a:cubicBezTo>
                    <a:cubicBezTo>
                      <a:pt x="2997" y="1184"/>
                      <a:pt x="3139" y="1165"/>
                      <a:pt x="3282" y="1165"/>
                    </a:cubicBezTo>
                    <a:close/>
                    <a:moveTo>
                      <a:pt x="3336" y="0"/>
                    </a:moveTo>
                    <a:cubicBezTo>
                      <a:pt x="2864" y="0"/>
                      <a:pt x="2382" y="118"/>
                      <a:pt x="1895" y="379"/>
                    </a:cubicBezTo>
                    <a:cubicBezTo>
                      <a:pt x="1" y="1315"/>
                      <a:pt x="92" y="3324"/>
                      <a:pt x="1233" y="4944"/>
                    </a:cubicBezTo>
                    <a:cubicBezTo>
                      <a:pt x="2910" y="7537"/>
                      <a:pt x="6227" y="9057"/>
                      <a:pt x="9215" y="9655"/>
                    </a:cubicBezTo>
                    <a:lnTo>
                      <a:pt x="9215" y="9655"/>
                    </a:lnTo>
                    <a:cubicBezTo>
                      <a:pt x="9294" y="9709"/>
                      <a:pt x="9389" y="9734"/>
                      <a:pt x="9487" y="9734"/>
                    </a:cubicBezTo>
                    <a:cubicBezTo>
                      <a:pt x="9569" y="9734"/>
                      <a:pt x="9653" y="9717"/>
                      <a:pt x="9733" y="9686"/>
                    </a:cubicBezTo>
                    <a:lnTo>
                      <a:pt x="9733" y="9686"/>
                    </a:lnTo>
                    <a:cubicBezTo>
                      <a:pt x="9802" y="9664"/>
                      <a:pt x="9863" y="9629"/>
                      <a:pt x="9916" y="9585"/>
                    </a:cubicBezTo>
                    <a:lnTo>
                      <a:pt x="9916" y="9585"/>
                    </a:lnTo>
                    <a:cubicBezTo>
                      <a:pt x="10085" y="9459"/>
                      <a:pt x="10198" y="9261"/>
                      <a:pt x="10158" y="9030"/>
                    </a:cubicBezTo>
                    <a:cubicBezTo>
                      <a:pt x="9756" y="6437"/>
                      <a:pt x="6822" y="0"/>
                      <a:pt x="333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2" name="Google Shape;3492;p42"/>
              <p:cNvSpPr/>
              <p:nvPr/>
            </p:nvSpPr>
            <p:spPr>
              <a:xfrm>
                <a:off x="618475" y="129175"/>
                <a:ext cx="244525" cy="316600"/>
              </a:xfrm>
              <a:custGeom>
                <a:avLst/>
                <a:gdLst/>
                <a:ahLst/>
                <a:cxnLst/>
                <a:rect l="l" t="t" r="r" b="b"/>
                <a:pathLst>
                  <a:path w="9781" h="12664" extrusionOk="0">
                    <a:moveTo>
                      <a:pt x="3866" y="1202"/>
                    </a:moveTo>
                    <a:cubicBezTo>
                      <a:pt x="7650" y="1202"/>
                      <a:pt x="3956" y="7900"/>
                      <a:pt x="1852" y="10641"/>
                    </a:cubicBezTo>
                    <a:lnTo>
                      <a:pt x="1852" y="10641"/>
                    </a:lnTo>
                    <a:cubicBezTo>
                      <a:pt x="1438" y="7371"/>
                      <a:pt x="300" y="1280"/>
                      <a:pt x="3800" y="1202"/>
                    </a:cubicBezTo>
                    <a:cubicBezTo>
                      <a:pt x="3822" y="1202"/>
                      <a:pt x="3844" y="1202"/>
                      <a:pt x="3866" y="1202"/>
                    </a:cubicBezTo>
                    <a:close/>
                    <a:moveTo>
                      <a:pt x="3652" y="1"/>
                    </a:moveTo>
                    <a:cubicBezTo>
                      <a:pt x="1714" y="1"/>
                      <a:pt x="613" y="1877"/>
                      <a:pt x="376" y="3667"/>
                    </a:cubicBezTo>
                    <a:cubicBezTo>
                      <a:pt x="0" y="6432"/>
                      <a:pt x="782" y="9111"/>
                      <a:pt x="831" y="11787"/>
                    </a:cubicBezTo>
                    <a:lnTo>
                      <a:pt x="831" y="11787"/>
                    </a:lnTo>
                    <a:cubicBezTo>
                      <a:pt x="589" y="12165"/>
                      <a:pt x="986" y="12664"/>
                      <a:pt x="1421" y="12664"/>
                    </a:cubicBezTo>
                    <a:cubicBezTo>
                      <a:pt x="1546" y="12664"/>
                      <a:pt x="1675" y="12622"/>
                      <a:pt x="1792" y="12524"/>
                    </a:cubicBezTo>
                    <a:cubicBezTo>
                      <a:pt x="4165" y="10629"/>
                      <a:pt x="9780" y="1773"/>
                      <a:pt x="4645" y="152"/>
                    </a:cubicBezTo>
                    <a:cubicBezTo>
                      <a:pt x="4293" y="49"/>
                      <a:pt x="3962" y="1"/>
                      <a:pt x="365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3" name="Google Shape;3493;p42"/>
              <p:cNvSpPr/>
              <p:nvPr/>
            </p:nvSpPr>
            <p:spPr>
              <a:xfrm>
                <a:off x="637900" y="286675"/>
                <a:ext cx="323925" cy="175650"/>
              </a:xfrm>
              <a:custGeom>
                <a:avLst/>
                <a:gdLst/>
                <a:ahLst/>
                <a:cxnLst/>
                <a:rect l="l" t="t" r="r" b="b"/>
                <a:pathLst>
                  <a:path w="12957" h="7026" extrusionOk="0">
                    <a:moveTo>
                      <a:pt x="9483" y="1088"/>
                    </a:moveTo>
                    <a:cubicBezTo>
                      <a:pt x="10807" y="1179"/>
                      <a:pt x="11765" y="2891"/>
                      <a:pt x="11583" y="4124"/>
                    </a:cubicBezTo>
                    <a:cubicBezTo>
                      <a:pt x="11260" y="5623"/>
                      <a:pt x="8570" y="5750"/>
                      <a:pt x="6911" y="5750"/>
                    </a:cubicBezTo>
                    <a:cubicBezTo>
                      <a:pt x="6575" y="5750"/>
                      <a:pt x="6282" y="5744"/>
                      <a:pt x="6059" y="5744"/>
                    </a:cubicBezTo>
                    <a:cubicBezTo>
                      <a:pt x="4698" y="5744"/>
                      <a:pt x="3278" y="5629"/>
                      <a:pt x="1847" y="5386"/>
                    </a:cubicBezTo>
                    <a:lnTo>
                      <a:pt x="1847" y="5386"/>
                    </a:lnTo>
                    <a:cubicBezTo>
                      <a:pt x="3156" y="4138"/>
                      <a:pt x="4577" y="3076"/>
                      <a:pt x="6059" y="2138"/>
                    </a:cubicBezTo>
                    <a:cubicBezTo>
                      <a:pt x="7109" y="1567"/>
                      <a:pt x="8341" y="1088"/>
                      <a:pt x="9483" y="1088"/>
                    </a:cubicBezTo>
                    <a:close/>
                    <a:moveTo>
                      <a:pt x="8864" y="1"/>
                    </a:moveTo>
                    <a:cubicBezTo>
                      <a:pt x="8497" y="1"/>
                      <a:pt x="8129" y="43"/>
                      <a:pt x="7771" y="129"/>
                    </a:cubicBezTo>
                    <a:cubicBezTo>
                      <a:pt x="4918" y="905"/>
                      <a:pt x="2156" y="3279"/>
                      <a:pt x="170" y="5356"/>
                    </a:cubicBezTo>
                    <a:cubicBezTo>
                      <a:pt x="54" y="5494"/>
                      <a:pt x="16" y="5643"/>
                      <a:pt x="31" y="5784"/>
                    </a:cubicBezTo>
                    <a:lnTo>
                      <a:pt x="31" y="5784"/>
                    </a:lnTo>
                    <a:cubicBezTo>
                      <a:pt x="0" y="6026"/>
                      <a:pt x="107" y="6258"/>
                      <a:pt x="410" y="6310"/>
                    </a:cubicBezTo>
                    <a:lnTo>
                      <a:pt x="410" y="6310"/>
                    </a:lnTo>
                    <a:cubicBezTo>
                      <a:pt x="490" y="6350"/>
                      <a:pt x="578" y="6373"/>
                      <a:pt x="665" y="6373"/>
                    </a:cubicBezTo>
                    <a:cubicBezTo>
                      <a:pt x="686" y="6373"/>
                      <a:pt x="707" y="6372"/>
                      <a:pt x="728" y="6369"/>
                    </a:cubicBezTo>
                    <a:lnTo>
                      <a:pt x="728" y="6369"/>
                    </a:lnTo>
                    <a:cubicBezTo>
                      <a:pt x="2115" y="6631"/>
                      <a:pt x="4486" y="7025"/>
                      <a:pt x="6758" y="7025"/>
                    </a:cubicBezTo>
                    <a:cubicBezTo>
                      <a:pt x="9720" y="7025"/>
                      <a:pt x="12511" y="6355"/>
                      <a:pt x="12724" y="3850"/>
                    </a:cubicBezTo>
                    <a:cubicBezTo>
                      <a:pt x="12957" y="1349"/>
                      <a:pt x="10934" y="1"/>
                      <a:pt x="886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4" name="Google Shape;3494;p42"/>
              <p:cNvSpPr/>
              <p:nvPr/>
            </p:nvSpPr>
            <p:spPr>
              <a:xfrm>
                <a:off x="480625" y="418500"/>
                <a:ext cx="184975" cy="204300"/>
              </a:xfrm>
              <a:custGeom>
                <a:avLst/>
                <a:gdLst/>
                <a:ahLst/>
                <a:cxnLst/>
                <a:rect l="l" t="t" r="r" b="b"/>
                <a:pathLst>
                  <a:path w="7399" h="8172" extrusionOk="0">
                    <a:moveTo>
                      <a:pt x="6611" y="1"/>
                    </a:moveTo>
                    <a:cubicBezTo>
                      <a:pt x="6526" y="1"/>
                      <a:pt x="6436" y="26"/>
                      <a:pt x="6347" y="83"/>
                    </a:cubicBezTo>
                    <a:cubicBezTo>
                      <a:pt x="5206" y="951"/>
                      <a:pt x="4544" y="2001"/>
                      <a:pt x="3790" y="3142"/>
                    </a:cubicBezTo>
                    <a:cubicBezTo>
                      <a:pt x="2832" y="4557"/>
                      <a:pt x="1599" y="5904"/>
                      <a:pt x="367" y="7228"/>
                    </a:cubicBezTo>
                    <a:cubicBezTo>
                      <a:pt x="1" y="7593"/>
                      <a:pt x="353" y="8172"/>
                      <a:pt x="794" y="8172"/>
                    </a:cubicBezTo>
                    <a:cubicBezTo>
                      <a:pt x="931" y="8172"/>
                      <a:pt x="1076" y="8116"/>
                      <a:pt x="1211" y="7981"/>
                    </a:cubicBezTo>
                    <a:cubicBezTo>
                      <a:pt x="2261" y="6931"/>
                      <a:pt x="3220" y="5790"/>
                      <a:pt x="4179" y="4648"/>
                    </a:cubicBezTo>
                    <a:cubicBezTo>
                      <a:pt x="5023" y="3416"/>
                      <a:pt x="5685" y="2001"/>
                      <a:pt x="6918" y="1133"/>
                    </a:cubicBezTo>
                    <a:cubicBezTo>
                      <a:pt x="7399" y="729"/>
                      <a:pt x="7069" y="1"/>
                      <a:pt x="661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5" name="Google Shape;3495;p42"/>
              <p:cNvSpPr/>
              <p:nvPr/>
            </p:nvSpPr>
            <p:spPr>
              <a:xfrm>
                <a:off x="645000" y="427475"/>
                <a:ext cx="177125" cy="359575"/>
              </a:xfrm>
              <a:custGeom>
                <a:avLst/>
                <a:gdLst/>
                <a:ahLst/>
                <a:cxnLst/>
                <a:rect l="l" t="t" r="r" b="b"/>
                <a:pathLst>
                  <a:path w="7085" h="14383" extrusionOk="0">
                    <a:moveTo>
                      <a:pt x="809" y="1"/>
                    </a:moveTo>
                    <a:cubicBezTo>
                      <a:pt x="405" y="1"/>
                      <a:pt x="1" y="412"/>
                      <a:pt x="251" y="866"/>
                    </a:cubicBezTo>
                    <a:cubicBezTo>
                      <a:pt x="2739" y="5157"/>
                      <a:pt x="2351" y="10475"/>
                      <a:pt x="5866" y="14196"/>
                    </a:cubicBezTo>
                    <a:cubicBezTo>
                      <a:pt x="5977" y="14327"/>
                      <a:pt x="6107" y="14382"/>
                      <a:pt x="6235" y="14382"/>
                    </a:cubicBezTo>
                    <a:cubicBezTo>
                      <a:pt x="6666" y="14382"/>
                      <a:pt x="7085" y="13767"/>
                      <a:pt x="6734" y="13328"/>
                    </a:cubicBezTo>
                    <a:cubicBezTo>
                      <a:pt x="3310" y="9813"/>
                      <a:pt x="3584" y="4404"/>
                      <a:pt x="1301" y="295"/>
                    </a:cubicBezTo>
                    <a:cubicBezTo>
                      <a:pt x="1179" y="87"/>
                      <a:pt x="994" y="1"/>
                      <a:pt x="809"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496" name="Google Shape;3496;p42"/>
              <p:cNvSpPr/>
              <p:nvPr/>
            </p:nvSpPr>
            <p:spPr>
              <a:xfrm>
                <a:off x="709000" y="883550"/>
                <a:ext cx="93800" cy="67800"/>
              </a:xfrm>
              <a:custGeom>
                <a:avLst/>
                <a:gdLst/>
                <a:ahLst/>
                <a:cxnLst/>
                <a:rect l="l" t="t" r="r" b="b"/>
                <a:pathLst>
                  <a:path w="3752" h="2712" extrusionOk="0">
                    <a:moveTo>
                      <a:pt x="1648" y="1"/>
                    </a:moveTo>
                    <a:cubicBezTo>
                      <a:pt x="149" y="1"/>
                      <a:pt x="0" y="2432"/>
                      <a:pt x="1686" y="2709"/>
                    </a:cubicBezTo>
                    <a:cubicBezTo>
                      <a:pt x="1713" y="2711"/>
                      <a:pt x="1740" y="2711"/>
                      <a:pt x="1766" y="2711"/>
                    </a:cubicBezTo>
                    <a:cubicBezTo>
                      <a:pt x="3148" y="2711"/>
                      <a:pt x="3752" y="419"/>
                      <a:pt x="1982" y="38"/>
                    </a:cubicBezTo>
                    <a:cubicBezTo>
                      <a:pt x="1864" y="13"/>
                      <a:pt x="1753" y="1"/>
                      <a:pt x="164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497" name="Google Shape;3497;p42"/>
              <p:cNvSpPr/>
              <p:nvPr/>
            </p:nvSpPr>
            <p:spPr>
              <a:xfrm>
                <a:off x="231925" y="907100"/>
                <a:ext cx="94775" cy="65550"/>
              </a:xfrm>
              <a:custGeom>
                <a:avLst/>
                <a:gdLst/>
                <a:ahLst/>
                <a:cxnLst/>
                <a:rect l="l" t="t" r="r" b="b"/>
                <a:pathLst>
                  <a:path w="3791" h="2622" extrusionOk="0">
                    <a:moveTo>
                      <a:pt x="1637" y="1"/>
                    </a:moveTo>
                    <a:cubicBezTo>
                      <a:pt x="182" y="1"/>
                      <a:pt x="0" y="2443"/>
                      <a:pt x="1664" y="2611"/>
                    </a:cubicBezTo>
                    <a:cubicBezTo>
                      <a:pt x="1714" y="2618"/>
                      <a:pt x="1764" y="2621"/>
                      <a:pt x="1813" y="2621"/>
                    </a:cubicBezTo>
                    <a:cubicBezTo>
                      <a:pt x="3131" y="2621"/>
                      <a:pt x="3790" y="319"/>
                      <a:pt x="2029" y="55"/>
                    </a:cubicBezTo>
                    <a:cubicBezTo>
                      <a:pt x="1890" y="18"/>
                      <a:pt x="1759" y="1"/>
                      <a:pt x="163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498" name="Google Shape;3498;p42"/>
              <p:cNvSpPr/>
              <p:nvPr/>
            </p:nvSpPr>
            <p:spPr>
              <a:xfrm>
                <a:off x="456625" y="752875"/>
                <a:ext cx="93025" cy="67475"/>
              </a:xfrm>
              <a:custGeom>
                <a:avLst/>
                <a:gdLst/>
                <a:ahLst/>
                <a:cxnLst/>
                <a:rect l="l" t="t" r="r" b="b"/>
                <a:pathLst>
                  <a:path w="3721" h="2699" extrusionOk="0">
                    <a:moveTo>
                      <a:pt x="1654" y="1"/>
                    </a:moveTo>
                    <a:cubicBezTo>
                      <a:pt x="155" y="1"/>
                      <a:pt x="1" y="2430"/>
                      <a:pt x="1601" y="2686"/>
                    </a:cubicBezTo>
                    <a:cubicBezTo>
                      <a:pt x="1661" y="2694"/>
                      <a:pt x="1720" y="2698"/>
                      <a:pt x="1778" y="2698"/>
                    </a:cubicBezTo>
                    <a:cubicBezTo>
                      <a:pt x="3178" y="2698"/>
                      <a:pt x="3721" y="389"/>
                      <a:pt x="1989" y="38"/>
                    </a:cubicBezTo>
                    <a:cubicBezTo>
                      <a:pt x="1871" y="13"/>
                      <a:pt x="1759" y="1"/>
                      <a:pt x="165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499" name="Google Shape;3499;p42"/>
              <p:cNvSpPr/>
              <p:nvPr/>
            </p:nvSpPr>
            <p:spPr>
              <a:xfrm>
                <a:off x="645550" y="752425"/>
                <a:ext cx="91825" cy="65625"/>
              </a:xfrm>
              <a:custGeom>
                <a:avLst/>
                <a:gdLst/>
                <a:ahLst/>
                <a:cxnLst/>
                <a:rect l="l" t="t" r="r" b="b"/>
                <a:pathLst>
                  <a:path w="3673" h="2625" extrusionOk="0">
                    <a:moveTo>
                      <a:pt x="1540" y="1"/>
                    </a:moveTo>
                    <a:cubicBezTo>
                      <a:pt x="107" y="1"/>
                      <a:pt x="0" y="2361"/>
                      <a:pt x="1576" y="2613"/>
                    </a:cubicBezTo>
                    <a:cubicBezTo>
                      <a:pt x="1636" y="2621"/>
                      <a:pt x="1694" y="2625"/>
                      <a:pt x="1751" y="2625"/>
                    </a:cubicBezTo>
                    <a:cubicBezTo>
                      <a:pt x="3131" y="2625"/>
                      <a:pt x="3673" y="319"/>
                      <a:pt x="1941" y="56"/>
                    </a:cubicBezTo>
                    <a:cubicBezTo>
                      <a:pt x="1798" y="18"/>
                      <a:pt x="1664" y="1"/>
                      <a:pt x="154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0" name="Google Shape;3500;p42"/>
              <p:cNvSpPr/>
              <p:nvPr/>
            </p:nvSpPr>
            <p:spPr>
              <a:xfrm>
                <a:off x="602675" y="975700"/>
                <a:ext cx="92025" cy="66000"/>
              </a:xfrm>
              <a:custGeom>
                <a:avLst/>
                <a:gdLst/>
                <a:ahLst/>
                <a:cxnLst/>
                <a:rect l="l" t="t" r="r" b="b"/>
                <a:pathLst>
                  <a:path w="3681" h="2640" extrusionOk="0">
                    <a:moveTo>
                      <a:pt x="1570" y="1"/>
                    </a:moveTo>
                    <a:cubicBezTo>
                      <a:pt x="112" y="1"/>
                      <a:pt x="0" y="2460"/>
                      <a:pt x="1670" y="2629"/>
                    </a:cubicBezTo>
                    <a:cubicBezTo>
                      <a:pt x="1723" y="2636"/>
                      <a:pt x="1774" y="2639"/>
                      <a:pt x="1824" y="2639"/>
                    </a:cubicBezTo>
                    <a:cubicBezTo>
                      <a:pt x="3131" y="2639"/>
                      <a:pt x="3681" y="424"/>
                      <a:pt x="1944" y="50"/>
                    </a:cubicBezTo>
                    <a:cubicBezTo>
                      <a:pt x="1811" y="16"/>
                      <a:pt x="1686" y="1"/>
                      <a:pt x="157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1" name="Google Shape;3501;p42"/>
              <p:cNvSpPr/>
              <p:nvPr/>
            </p:nvSpPr>
            <p:spPr>
              <a:xfrm>
                <a:off x="768350" y="1040475"/>
                <a:ext cx="93800" cy="67800"/>
              </a:xfrm>
              <a:custGeom>
                <a:avLst/>
                <a:gdLst/>
                <a:ahLst/>
                <a:cxnLst/>
                <a:rect l="l" t="t" r="r" b="b"/>
                <a:pathLst>
                  <a:path w="3752" h="2712" extrusionOk="0">
                    <a:moveTo>
                      <a:pt x="1648" y="1"/>
                    </a:moveTo>
                    <a:cubicBezTo>
                      <a:pt x="149" y="1"/>
                      <a:pt x="0" y="2431"/>
                      <a:pt x="1686" y="2709"/>
                    </a:cubicBezTo>
                    <a:cubicBezTo>
                      <a:pt x="1713" y="2710"/>
                      <a:pt x="1739" y="2711"/>
                      <a:pt x="1766" y="2711"/>
                    </a:cubicBezTo>
                    <a:cubicBezTo>
                      <a:pt x="3148" y="2711"/>
                      <a:pt x="3751" y="419"/>
                      <a:pt x="1982" y="38"/>
                    </a:cubicBezTo>
                    <a:cubicBezTo>
                      <a:pt x="1864" y="13"/>
                      <a:pt x="1753" y="1"/>
                      <a:pt x="164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2" name="Google Shape;3502;p42"/>
              <p:cNvSpPr/>
              <p:nvPr/>
            </p:nvSpPr>
            <p:spPr>
              <a:xfrm>
                <a:off x="280850" y="648000"/>
                <a:ext cx="93225" cy="67850"/>
              </a:xfrm>
              <a:custGeom>
                <a:avLst/>
                <a:gdLst/>
                <a:ahLst/>
                <a:cxnLst/>
                <a:rect l="l" t="t" r="r" b="b"/>
                <a:pathLst>
                  <a:path w="3729" h="2714" extrusionOk="0">
                    <a:moveTo>
                      <a:pt x="1672" y="0"/>
                    </a:moveTo>
                    <a:cubicBezTo>
                      <a:pt x="158" y="0"/>
                      <a:pt x="1" y="2447"/>
                      <a:pt x="1693" y="2704"/>
                    </a:cubicBezTo>
                    <a:cubicBezTo>
                      <a:pt x="1744" y="2711"/>
                      <a:pt x="1794" y="2714"/>
                      <a:pt x="1843" y="2714"/>
                    </a:cubicBezTo>
                    <a:cubicBezTo>
                      <a:pt x="3175" y="2714"/>
                      <a:pt x="3728" y="408"/>
                      <a:pt x="1989" y="33"/>
                    </a:cubicBezTo>
                    <a:cubicBezTo>
                      <a:pt x="1878" y="11"/>
                      <a:pt x="1772" y="0"/>
                      <a:pt x="167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3" name="Google Shape;3503;p42"/>
              <p:cNvSpPr/>
              <p:nvPr/>
            </p:nvSpPr>
            <p:spPr>
              <a:xfrm>
                <a:off x="835100" y="828775"/>
                <a:ext cx="96100" cy="67800"/>
              </a:xfrm>
              <a:custGeom>
                <a:avLst/>
                <a:gdLst/>
                <a:ahLst/>
                <a:cxnLst/>
                <a:rect l="l" t="t" r="r" b="b"/>
                <a:pathLst>
                  <a:path w="3844" h="2712" extrusionOk="0">
                    <a:moveTo>
                      <a:pt x="1739" y="1"/>
                    </a:moveTo>
                    <a:cubicBezTo>
                      <a:pt x="230" y="1"/>
                      <a:pt x="1" y="2431"/>
                      <a:pt x="1686" y="2709"/>
                    </a:cubicBezTo>
                    <a:cubicBezTo>
                      <a:pt x="1715" y="2710"/>
                      <a:pt x="1743" y="2711"/>
                      <a:pt x="1772" y="2711"/>
                    </a:cubicBezTo>
                    <a:cubicBezTo>
                      <a:pt x="3239" y="2711"/>
                      <a:pt x="3843" y="419"/>
                      <a:pt x="2074" y="38"/>
                    </a:cubicBezTo>
                    <a:cubicBezTo>
                      <a:pt x="1956" y="13"/>
                      <a:pt x="1844" y="1"/>
                      <a:pt x="173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4" name="Google Shape;3504;p42"/>
              <p:cNvSpPr/>
              <p:nvPr/>
            </p:nvSpPr>
            <p:spPr>
              <a:xfrm>
                <a:off x="402575" y="971450"/>
                <a:ext cx="95300" cy="67950"/>
              </a:xfrm>
              <a:custGeom>
                <a:avLst/>
                <a:gdLst/>
                <a:ahLst/>
                <a:cxnLst/>
                <a:rect l="l" t="t" r="r" b="b"/>
                <a:pathLst>
                  <a:path w="3812" h="2718" extrusionOk="0">
                    <a:moveTo>
                      <a:pt x="1716" y="0"/>
                    </a:moveTo>
                    <a:cubicBezTo>
                      <a:pt x="209" y="0"/>
                      <a:pt x="0" y="2431"/>
                      <a:pt x="1685" y="2708"/>
                    </a:cubicBezTo>
                    <a:cubicBezTo>
                      <a:pt x="1736" y="2714"/>
                      <a:pt x="1785" y="2718"/>
                      <a:pt x="1834" y="2718"/>
                    </a:cubicBezTo>
                    <a:cubicBezTo>
                      <a:pt x="3153" y="2718"/>
                      <a:pt x="3812" y="412"/>
                      <a:pt x="2051" y="37"/>
                    </a:cubicBezTo>
                    <a:cubicBezTo>
                      <a:pt x="1933" y="12"/>
                      <a:pt x="1821" y="0"/>
                      <a:pt x="171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05" name="Google Shape;3505;p42"/>
              <p:cNvSpPr/>
              <p:nvPr/>
            </p:nvSpPr>
            <p:spPr>
              <a:xfrm>
                <a:off x="328750" y="811800"/>
                <a:ext cx="92425" cy="65625"/>
              </a:xfrm>
              <a:custGeom>
                <a:avLst/>
                <a:gdLst/>
                <a:ahLst/>
                <a:cxnLst/>
                <a:rect l="l" t="t" r="r" b="b"/>
                <a:pathLst>
                  <a:path w="3697" h="2625" extrusionOk="0">
                    <a:moveTo>
                      <a:pt x="1577" y="1"/>
                    </a:moveTo>
                    <a:cubicBezTo>
                      <a:pt x="131" y="1"/>
                      <a:pt x="0" y="2443"/>
                      <a:pt x="1580" y="2612"/>
                    </a:cubicBezTo>
                    <a:cubicBezTo>
                      <a:pt x="1643" y="2620"/>
                      <a:pt x="1705" y="2624"/>
                      <a:pt x="1765" y="2624"/>
                    </a:cubicBezTo>
                    <a:cubicBezTo>
                      <a:pt x="3160" y="2624"/>
                      <a:pt x="3697" y="427"/>
                      <a:pt x="1968" y="55"/>
                    </a:cubicBezTo>
                    <a:cubicBezTo>
                      <a:pt x="1829" y="18"/>
                      <a:pt x="1698" y="1"/>
                      <a:pt x="157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sp>
          <p:nvSpPr>
            <p:cNvPr id="3506" name="Google Shape;3506;p42"/>
            <p:cNvSpPr/>
            <p:nvPr/>
          </p:nvSpPr>
          <p:spPr>
            <a:xfrm flipH="1">
              <a:off x="5439244" y="3627180"/>
              <a:ext cx="322304" cy="526665"/>
            </a:xfrm>
            <a:custGeom>
              <a:avLst/>
              <a:gdLst/>
              <a:ahLst/>
              <a:cxnLst/>
              <a:rect l="l" t="t" r="r" b="b"/>
              <a:pathLst>
                <a:path w="4304" h="7033" extrusionOk="0">
                  <a:moveTo>
                    <a:pt x="1629" y="1"/>
                  </a:moveTo>
                  <a:cubicBezTo>
                    <a:pt x="1510" y="1"/>
                    <a:pt x="1438" y="4"/>
                    <a:pt x="1438" y="4"/>
                  </a:cubicBezTo>
                  <a:cubicBezTo>
                    <a:pt x="1438" y="4"/>
                    <a:pt x="1" y="103"/>
                    <a:pt x="100" y="1144"/>
                  </a:cubicBezTo>
                  <a:cubicBezTo>
                    <a:pt x="100" y="1763"/>
                    <a:pt x="720" y="1763"/>
                    <a:pt x="720" y="1763"/>
                  </a:cubicBezTo>
                  <a:cubicBezTo>
                    <a:pt x="720" y="1763"/>
                    <a:pt x="1" y="2061"/>
                    <a:pt x="1" y="2680"/>
                  </a:cubicBezTo>
                  <a:cubicBezTo>
                    <a:pt x="1" y="3212"/>
                    <a:pt x="457" y="3524"/>
                    <a:pt x="586" y="3524"/>
                  </a:cubicBezTo>
                  <a:cubicBezTo>
                    <a:pt x="588" y="3524"/>
                    <a:pt x="589" y="3524"/>
                    <a:pt x="590" y="3524"/>
                  </a:cubicBezTo>
                  <a:lnTo>
                    <a:pt x="590" y="3524"/>
                  </a:lnTo>
                  <a:cubicBezTo>
                    <a:pt x="493" y="3612"/>
                    <a:pt x="199" y="3922"/>
                    <a:pt x="199" y="4440"/>
                  </a:cubicBezTo>
                  <a:cubicBezTo>
                    <a:pt x="199" y="5059"/>
                    <a:pt x="1141" y="5357"/>
                    <a:pt x="1141" y="5357"/>
                  </a:cubicBezTo>
                  <a:cubicBezTo>
                    <a:pt x="1141" y="5357"/>
                    <a:pt x="298" y="5580"/>
                    <a:pt x="397" y="6397"/>
                  </a:cubicBezTo>
                  <a:cubicBezTo>
                    <a:pt x="458" y="6798"/>
                    <a:pt x="1306" y="7033"/>
                    <a:pt x="2154" y="7033"/>
                  </a:cubicBezTo>
                  <a:cubicBezTo>
                    <a:pt x="3035" y="7033"/>
                    <a:pt x="3916" y="6780"/>
                    <a:pt x="3916" y="6199"/>
                  </a:cubicBezTo>
                  <a:cubicBezTo>
                    <a:pt x="3916" y="5158"/>
                    <a:pt x="2776" y="5158"/>
                    <a:pt x="2776" y="5158"/>
                  </a:cubicBezTo>
                  <a:cubicBezTo>
                    <a:pt x="2776" y="5158"/>
                    <a:pt x="3817" y="5158"/>
                    <a:pt x="3817" y="4241"/>
                  </a:cubicBezTo>
                  <a:cubicBezTo>
                    <a:pt x="3817" y="3553"/>
                    <a:pt x="3208" y="3421"/>
                    <a:pt x="2881" y="3399"/>
                  </a:cubicBezTo>
                  <a:lnTo>
                    <a:pt x="2881" y="3399"/>
                  </a:lnTo>
                  <a:cubicBezTo>
                    <a:pt x="3324" y="3385"/>
                    <a:pt x="4303" y="3258"/>
                    <a:pt x="3817" y="2383"/>
                  </a:cubicBezTo>
                  <a:cubicBezTo>
                    <a:pt x="3576" y="1825"/>
                    <a:pt x="2888" y="1755"/>
                    <a:pt x="2559" y="1755"/>
                  </a:cubicBezTo>
                  <a:cubicBezTo>
                    <a:pt x="2549" y="1755"/>
                    <a:pt x="2539" y="1756"/>
                    <a:pt x="2530" y="1756"/>
                  </a:cubicBezTo>
                  <a:lnTo>
                    <a:pt x="2530" y="1756"/>
                  </a:lnTo>
                  <a:cubicBezTo>
                    <a:pt x="2898" y="1725"/>
                    <a:pt x="3817" y="1575"/>
                    <a:pt x="3817" y="822"/>
                  </a:cubicBezTo>
                  <a:cubicBezTo>
                    <a:pt x="3736" y="68"/>
                    <a:pt x="2180" y="1"/>
                    <a:pt x="1629"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grpSp>
      <p:grpSp>
        <p:nvGrpSpPr>
          <p:cNvPr id="3507" name="Google Shape;3507;p42"/>
          <p:cNvGrpSpPr/>
          <p:nvPr/>
        </p:nvGrpSpPr>
        <p:grpSpPr>
          <a:xfrm>
            <a:off x="12251450" y="894900"/>
            <a:ext cx="4567900" cy="3270600"/>
            <a:chOff x="13329075" y="195275"/>
            <a:chExt cx="2283950" cy="1635300"/>
          </a:xfrm>
        </p:grpSpPr>
        <p:sp>
          <p:nvSpPr>
            <p:cNvPr id="3508" name="Google Shape;3508;p42"/>
            <p:cNvSpPr/>
            <p:nvPr/>
          </p:nvSpPr>
          <p:spPr>
            <a:xfrm>
              <a:off x="13537850" y="195275"/>
              <a:ext cx="143250" cy="281000"/>
            </a:xfrm>
            <a:custGeom>
              <a:avLst/>
              <a:gdLst/>
              <a:ahLst/>
              <a:cxnLst/>
              <a:rect l="l" t="t" r="r" b="b"/>
              <a:pathLst>
                <a:path w="5730" h="11240" extrusionOk="0">
                  <a:moveTo>
                    <a:pt x="5151" y="0"/>
                  </a:moveTo>
                  <a:cubicBezTo>
                    <a:pt x="5071" y="0"/>
                    <a:pt x="4911" y="80"/>
                    <a:pt x="4732" y="160"/>
                  </a:cubicBezTo>
                  <a:cubicBezTo>
                    <a:pt x="2496" y="3573"/>
                    <a:pt x="839" y="7326"/>
                    <a:pt x="0" y="11239"/>
                  </a:cubicBezTo>
                  <a:lnTo>
                    <a:pt x="998" y="11239"/>
                  </a:lnTo>
                  <a:cubicBezTo>
                    <a:pt x="1837" y="7566"/>
                    <a:pt x="3414" y="3913"/>
                    <a:pt x="5570" y="759"/>
                  </a:cubicBezTo>
                  <a:cubicBezTo>
                    <a:pt x="5730" y="499"/>
                    <a:pt x="5730" y="260"/>
                    <a:pt x="5490" y="80"/>
                  </a:cubicBezTo>
                  <a:cubicBezTo>
                    <a:pt x="5410" y="0"/>
                    <a:pt x="5330" y="0"/>
                    <a:pt x="515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09" name="Google Shape;3509;p42"/>
            <p:cNvSpPr/>
            <p:nvPr/>
          </p:nvSpPr>
          <p:spPr>
            <a:xfrm>
              <a:off x="13508900" y="476250"/>
              <a:ext cx="1681900" cy="1025100"/>
            </a:xfrm>
            <a:custGeom>
              <a:avLst/>
              <a:gdLst/>
              <a:ahLst/>
              <a:cxnLst/>
              <a:rect l="l" t="t" r="r" b="b"/>
              <a:pathLst>
                <a:path w="67276" h="41004" extrusionOk="0">
                  <a:moveTo>
                    <a:pt x="1158" y="0"/>
                  </a:moveTo>
                  <a:cubicBezTo>
                    <a:pt x="0" y="5071"/>
                    <a:pt x="160" y="10221"/>
                    <a:pt x="1737" y="14473"/>
                  </a:cubicBezTo>
                  <a:cubicBezTo>
                    <a:pt x="2396" y="16210"/>
                    <a:pt x="3314" y="17787"/>
                    <a:pt x="4392" y="19284"/>
                  </a:cubicBezTo>
                  <a:cubicBezTo>
                    <a:pt x="4652" y="19045"/>
                    <a:pt x="4991" y="18865"/>
                    <a:pt x="5231" y="18785"/>
                  </a:cubicBezTo>
                  <a:cubicBezTo>
                    <a:pt x="4153" y="17368"/>
                    <a:pt x="3314" y="15871"/>
                    <a:pt x="2656" y="14134"/>
                  </a:cubicBezTo>
                  <a:cubicBezTo>
                    <a:pt x="1158" y="9982"/>
                    <a:pt x="999" y="4891"/>
                    <a:pt x="2156" y="0"/>
                  </a:cubicBezTo>
                  <a:close/>
                  <a:moveTo>
                    <a:pt x="35594" y="10800"/>
                  </a:moveTo>
                  <a:cubicBezTo>
                    <a:pt x="34177" y="10800"/>
                    <a:pt x="32760" y="11639"/>
                    <a:pt x="31442" y="13216"/>
                  </a:cubicBezTo>
                  <a:cubicBezTo>
                    <a:pt x="29106" y="15970"/>
                    <a:pt x="27450" y="20961"/>
                    <a:pt x="27689" y="25952"/>
                  </a:cubicBezTo>
                  <a:cubicBezTo>
                    <a:pt x="26272" y="26271"/>
                    <a:pt x="24695" y="26531"/>
                    <a:pt x="22958" y="26531"/>
                  </a:cubicBezTo>
                  <a:cubicBezTo>
                    <a:pt x="20962" y="26531"/>
                    <a:pt x="18786" y="26191"/>
                    <a:pt x="16470" y="25613"/>
                  </a:cubicBezTo>
                  <a:cubicBezTo>
                    <a:pt x="13216" y="24854"/>
                    <a:pt x="10481" y="23536"/>
                    <a:pt x="8145" y="21700"/>
                  </a:cubicBezTo>
                  <a:cubicBezTo>
                    <a:pt x="8066" y="22039"/>
                    <a:pt x="7886" y="22279"/>
                    <a:pt x="7646" y="22618"/>
                  </a:cubicBezTo>
                  <a:cubicBezTo>
                    <a:pt x="10062" y="24455"/>
                    <a:pt x="12877" y="25772"/>
                    <a:pt x="16210" y="26611"/>
                  </a:cubicBezTo>
                  <a:cubicBezTo>
                    <a:pt x="18626" y="27190"/>
                    <a:pt x="20862" y="27529"/>
                    <a:pt x="22958" y="27529"/>
                  </a:cubicBezTo>
                  <a:cubicBezTo>
                    <a:pt x="24695" y="27529"/>
                    <a:pt x="26272" y="27269"/>
                    <a:pt x="27769" y="26950"/>
                  </a:cubicBezTo>
                  <a:cubicBezTo>
                    <a:pt x="28028" y="29845"/>
                    <a:pt x="28947" y="32679"/>
                    <a:pt x="30763" y="35095"/>
                  </a:cubicBezTo>
                  <a:cubicBezTo>
                    <a:pt x="34257" y="39587"/>
                    <a:pt x="39008" y="41004"/>
                    <a:pt x="44418" y="41004"/>
                  </a:cubicBezTo>
                  <a:cubicBezTo>
                    <a:pt x="48570" y="41004"/>
                    <a:pt x="53062" y="40165"/>
                    <a:pt x="57713" y="39327"/>
                  </a:cubicBezTo>
                  <a:cubicBezTo>
                    <a:pt x="60788" y="38828"/>
                    <a:pt x="63962" y="38249"/>
                    <a:pt x="67116" y="37930"/>
                  </a:cubicBezTo>
                  <a:cubicBezTo>
                    <a:pt x="67116" y="37590"/>
                    <a:pt x="67196" y="37251"/>
                    <a:pt x="67276" y="36932"/>
                  </a:cubicBezTo>
                  <a:lnTo>
                    <a:pt x="67276" y="36932"/>
                  </a:lnTo>
                  <a:cubicBezTo>
                    <a:pt x="64042" y="37251"/>
                    <a:pt x="60788" y="37830"/>
                    <a:pt x="57474" y="38329"/>
                  </a:cubicBezTo>
                  <a:cubicBezTo>
                    <a:pt x="52982" y="39167"/>
                    <a:pt x="48491" y="39926"/>
                    <a:pt x="44498" y="39926"/>
                  </a:cubicBezTo>
                  <a:cubicBezTo>
                    <a:pt x="39248" y="39926"/>
                    <a:pt x="34756" y="38668"/>
                    <a:pt x="31602" y="34516"/>
                  </a:cubicBezTo>
                  <a:cubicBezTo>
                    <a:pt x="29845" y="32180"/>
                    <a:pt x="28947" y="29525"/>
                    <a:pt x="28687" y="26691"/>
                  </a:cubicBezTo>
                  <a:cubicBezTo>
                    <a:pt x="33019" y="25533"/>
                    <a:pt x="36094" y="22957"/>
                    <a:pt x="37830" y="20362"/>
                  </a:cubicBezTo>
                  <a:cubicBezTo>
                    <a:pt x="37591" y="20123"/>
                    <a:pt x="37331" y="19783"/>
                    <a:pt x="37172" y="19544"/>
                  </a:cubicBezTo>
                  <a:cubicBezTo>
                    <a:pt x="35594" y="22039"/>
                    <a:pt x="32760" y="24455"/>
                    <a:pt x="28607" y="25692"/>
                  </a:cubicBezTo>
                  <a:cubicBezTo>
                    <a:pt x="28448" y="21041"/>
                    <a:pt x="30025" y="16370"/>
                    <a:pt x="32181" y="13795"/>
                  </a:cubicBezTo>
                  <a:cubicBezTo>
                    <a:pt x="32939" y="12976"/>
                    <a:pt x="34177" y="11798"/>
                    <a:pt x="35594" y="11798"/>
                  </a:cubicBezTo>
                  <a:cubicBezTo>
                    <a:pt x="36014" y="11798"/>
                    <a:pt x="36433" y="11878"/>
                    <a:pt x="36932" y="12138"/>
                  </a:cubicBezTo>
                  <a:cubicBezTo>
                    <a:pt x="38170" y="12796"/>
                    <a:pt x="38749" y="14214"/>
                    <a:pt x="38509" y="15970"/>
                  </a:cubicBezTo>
                  <a:cubicBezTo>
                    <a:pt x="38828" y="15970"/>
                    <a:pt x="39168" y="15970"/>
                    <a:pt x="39507" y="16130"/>
                  </a:cubicBezTo>
                  <a:cubicBezTo>
                    <a:pt x="39747" y="13874"/>
                    <a:pt x="39008" y="12138"/>
                    <a:pt x="37331" y="11219"/>
                  </a:cubicBezTo>
                  <a:cubicBezTo>
                    <a:pt x="36752" y="10980"/>
                    <a:pt x="36173" y="10800"/>
                    <a:pt x="35594" y="1080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10" name="Google Shape;3510;p42"/>
            <p:cNvSpPr/>
            <p:nvPr/>
          </p:nvSpPr>
          <p:spPr>
            <a:xfrm>
              <a:off x="15299075" y="1391050"/>
              <a:ext cx="313950" cy="97825"/>
            </a:xfrm>
            <a:custGeom>
              <a:avLst/>
              <a:gdLst/>
              <a:ahLst/>
              <a:cxnLst/>
              <a:rect l="l" t="t" r="r" b="b"/>
              <a:pathLst>
                <a:path w="12558" h="3913" extrusionOk="0">
                  <a:moveTo>
                    <a:pt x="1" y="0"/>
                  </a:moveTo>
                  <a:cubicBezTo>
                    <a:pt x="160" y="340"/>
                    <a:pt x="260" y="659"/>
                    <a:pt x="340" y="1078"/>
                  </a:cubicBezTo>
                  <a:lnTo>
                    <a:pt x="500" y="1078"/>
                  </a:lnTo>
                  <a:cubicBezTo>
                    <a:pt x="4832" y="1078"/>
                    <a:pt x="8904" y="1737"/>
                    <a:pt x="12557" y="3913"/>
                  </a:cubicBezTo>
                  <a:lnTo>
                    <a:pt x="12557" y="2735"/>
                  </a:lnTo>
                  <a:cubicBezTo>
                    <a:pt x="8904" y="739"/>
                    <a:pt x="4832" y="0"/>
                    <a:pt x="58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11" name="Google Shape;3511;p42"/>
            <p:cNvSpPr/>
            <p:nvPr/>
          </p:nvSpPr>
          <p:spPr>
            <a:xfrm>
              <a:off x="13544825" y="937600"/>
              <a:ext cx="205150" cy="156225"/>
            </a:xfrm>
            <a:custGeom>
              <a:avLst/>
              <a:gdLst/>
              <a:ahLst/>
              <a:cxnLst/>
              <a:rect l="l" t="t" r="r" b="b"/>
              <a:pathLst>
                <a:path w="8206" h="6249" extrusionOk="0">
                  <a:moveTo>
                    <a:pt x="5158" y="0"/>
                  </a:moveTo>
                  <a:cubicBezTo>
                    <a:pt x="3640" y="0"/>
                    <a:pt x="1852" y="1353"/>
                    <a:pt x="1059" y="2587"/>
                  </a:cubicBezTo>
                  <a:cubicBezTo>
                    <a:pt x="1" y="4260"/>
                    <a:pt x="2594" y="6249"/>
                    <a:pt x="3606" y="6249"/>
                  </a:cubicBezTo>
                  <a:cubicBezTo>
                    <a:pt x="3644" y="6249"/>
                    <a:pt x="3680" y="6246"/>
                    <a:pt x="3714" y="6240"/>
                  </a:cubicBezTo>
                  <a:cubicBezTo>
                    <a:pt x="5551" y="5821"/>
                    <a:pt x="8206" y="2168"/>
                    <a:pt x="6629" y="591"/>
                  </a:cubicBezTo>
                  <a:cubicBezTo>
                    <a:pt x="6212" y="174"/>
                    <a:pt x="5702" y="0"/>
                    <a:pt x="515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12" name="Google Shape;3512;p42"/>
            <p:cNvSpPr/>
            <p:nvPr/>
          </p:nvSpPr>
          <p:spPr>
            <a:xfrm>
              <a:off x="13585750" y="945875"/>
              <a:ext cx="164225" cy="147950"/>
            </a:xfrm>
            <a:custGeom>
              <a:avLst/>
              <a:gdLst/>
              <a:ahLst/>
              <a:cxnLst/>
              <a:rect l="l" t="t" r="r" b="b"/>
              <a:pathLst>
                <a:path w="6569" h="5918" extrusionOk="0">
                  <a:moveTo>
                    <a:pt x="4732" y="0"/>
                  </a:moveTo>
                  <a:cubicBezTo>
                    <a:pt x="3075" y="1497"/>
                    <a:pt x="1498" y="3174"/>
                    <a:pt x="1" y="4831"/>
                  </a:cubicBezTo>
                  <a:cubicBezTo>
                    <a:pt x="613" y="5443"/>
                    <a:pt x="1449" y="5918"/>
                    <a:pt x="1965" y="5918"/>
                  </a:cubicBezTo>
                  <a:cubicBezTo>
                    <a:pt x="2004" y="5918"/>
                    <a:pt x="2042" y="5915"/>
                    <a:pt x="2077" y="5909"/>
                  </a:cubicBezTo>
                  <a:cubicBezTo>
                    <a:pt x="3914" y="5490"/>
                    <a:pt x="6569" y="1837"/>
                    <a:pt x="4992" y="260"/>
                  </a:cubicBezTo>
                  <a:lnTo>
                    <a:pt x="4732"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13" name="Google Shape;3513;p42"/>
            <p:cNvSpPr/>
            <p:nvPr/>
          </p:nvSpPr>
          <p:spPr>
            <a:xfrm>
              <a:off x="13329075" y="985250"/>
              <a:ext cx="339550" cy="322575"/>
            </a:xfrm>
            <a:custGeom>
              <a:avLst/>
              <a:gdLst/>
              <a:ahLst/>
              <a:cxnLst/>
              <a:rect l="l" t="t" r="r" b="b"/>
              <a:pathLst>
                <a:path w="13582" h="12903" extrusionOk="0">
                  <a:moveTo>
                    <a:pt x="9866" y="0"/>
                  </a:moveTo>
                  <a:cubicBezTo>
                    <a:pt x="8099" y="0"/>
                    <a:pt x="0" y="3621"/>
                    <a:pt x="1364" y="12479"/>
                  </a:cubicBezTo>
                  <a:cubicBezTo>
                    <a:pt x="1398" y="12745"/>
                    <a:pt x="1918" y="12903"/>
                    <a:pt x="2726" y="12903"/>
                  </a:cubicBezTo>
                  <a:cubicBezTo>
                    <a:pt x="5746" y="12903"/>
                    <a:pt x="12794" y="10699"/>
                    <a:pt x="13582" y="3675"/>
                  </a:cubicBezTo>
                  <a:cubicBezTo>
                    <a:pt x="13582" y="3675"/>
                    <a:pt x="11685" y="3336"/>
                    <a:pt x="10188" y="102"/>
                  </a:cubicBezTo>
                  <a:cubicBezTo>
                    <a:pt x="10151" y="35"/>
                    <a:pt x="10038" y="0"/>
                    <a:pt x="986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514" name="Google Shape;3514;p42"/>
            <p:cNvSpPr/>
            <p:nvPr/>
          </p:nvSpPr>
          <p:spPr>
            <a:xfrm>
              <a:off x="13614700" y="1037700"/>
              <a:ext cx="53925" cy="39450"/>
            </a:xfrm>
            <a:custGeom>
              <a:avLst/>
              <a:gdLst/>
              <a:ahLst/>
              <a:cxnLst/>
              <a:rect l="l" t="t" r="r" b="b"/>
              <a:pathLst>
                <a:path w="2157" h="1578" extrusionOk="0">
                  <a:moveTo>
                    <a:pt x="1" y="0"/>
                  </a:moveTo>
                  <a:lnTo>
                    <a:pt x="1" y="0"/>
                  </a:lnTo>
                  <a:cubicBezTo>
                    <a:pt x="1158" y="1398"/>
                    <a:pt x="2157" y="1577"/>
                    <a:pt x="2157" y="1577"/>
                  </a:cubicBezTo>
                  <a:cubicBezTo>
                    <a:pt x="2157" y="1577"/>
                    <a:pt x="1158" y="1318"/>
                    <a:pt x="1" y="0"/>
                  </a:cubicBezTo>
                  <a:close/>
                </a:path>
              </a:pathLst>
            </a:custGeom>
            <a:solidFill>
              <a:srgbClr val="34415C"/>
            </a:solidFill>
            <a:ln>
              <a:noFill/>
            </a:ln>
          </p:spPr>
          <p:txBody>
            <a:bodyPr spcFirstLastPara="1" wrap="square" lIns="182850" tIns="182850" rIns="182850" bIns="182850" anchor="ctr" anchorCtr="0">
              <a:noAutofit/>
            </a:bodyPr>
            <a:lstStyle/>
            <a:p>
              <a:endParaRPr sz="3600"/>
            </a:p>
          </p:txBody>
        </p:sp>
        <p:sp>
          <p:nvSpPr>
            <p:cNvPr id="3515" name="Google Shape;3515;p42"/>
            <p:cNvSpPr/>
            <p:nvPr/>
          </p:nvSpPr>
          <p:spPr>
            <a:xfrm>
              <a:off x="13668600" y="1077125"/>
              <a:ext cx="25" cy="25"/>
            </a:xfrm>
            <a:custGeom>
              <a:avLst/>
              <a:gdLst/>
              <a:ahLst/>
              <a:cxnLst/>
              <a:rect l="l" t="t" r="r" b="b"/>
              <a:pathLst>
                <a:path w="1" h="1" extrusionOk="0">
                  <a:moveTo>
                    <a:pt x="1" y="0"/>
                  </a:moveTo>
                  <a:lnTo>
                    <a:pt x="1" y="0"/>
                  </a:lnTo>
                  <a:lnTo>
                    <a:pt x="1" y="0"/>
                  </a:lnTo>
                  <a:close/>
                </a:path>
              </a:pathLst>
            </a:custGeom>
            <a:solidFill>
              <a:srgbClr val="181D45"/>
            </a:solidFill>
            <a:ln>
              <a:noFill/>
            </a:ln>
          </p:spPr>
          <p:txBody>
            <a:bodyPr spcFirstLastPara="1" wrap="square" lIns="182850" tIns="182850" rIns="182850" bIns="182850" anchor="ctr" anchorCtr="0">
              <a:noAutofit/>
            </a:bodyPr>
            <a:lstStyle/>
            <a:p>
              <a:endParaRPr sz="3600"/>
            </a:p>
          </p:txBody>
        </p:sp>
        <p:sp>
          <p:nvSpPr>
            <p:cNvPr id="3516" name="Google Shape;3516;p42"/>
            <p:cNvSpPr/>
            <p:nvPr/>
          </p:nvSpPr>
          <p:spPr>
            <a:xfrm>
              <a:off x="13668600" y="1077125"/>
              <a:ext cx="25" cy="25"/>
            </a:xfrm>
            <a:custGeom>
              <a:avLst/>
              <a:gdLst/>
              <a:ahLst/>
              <a:cxnLst/>
              <a:rect l="l" t="t" r="r" b="b"/>
              <a:pathLst>
                <a:path w="1" h="1" extrusionOk="0">
                  <a:moveTo>
                    <a:pt x="1" y="0"/>
                  </a:moveTo>
                  <a:lnTo>
                    <a:pt x="1" y="0"/>
                  </a:lnTo>
                  <a:lnTo>
                    <a:pt x="1" y="0"/>
                  </a:lnTo>
                  <a:close/>
                </a:path>
              </a:pathLst>
            </a:custGeom>
            <a:solidFill>
              <a:srgbClr val="34415C"/>
            </a:solidFill>
            <a:ln>
              <a:noFill/>
            </a:ln>
          </p:spPr>
          <p:txBody>
            <a:bodyPr spcFirstLastPara="1" wrap="square" lIns="182850" tIns="182850" rIns="182850" bIns="182850" anchor="ctr" anchorCtr="0">
              <a:noAutofit/>
            </a:bodyPr>
            <a:lstStyle/>
            <a:p>
              <a:endParaRPr sz="3600"/>
            </a:p>
          </p:txBody>
        </p:sp>
        <p:sp>
          <p:nvSpPr>
            <p:cNvPr id="3517" name="Google Shape;3517;p42"/>
            <p:cNvSpPr/>
            <p:nvPr/>
          </p:nvSpPr>
          <p:spPr>
            <a:xfrm>
              <a:off x="13506400" y="1159975"/>
              <a:ext cx="137275" cy="122800"/>
            </a:xfrm>
            <a:custGeom>
              <a:avLst/>
              <a:gdLst/>
              <a:ahLst/>
              <a:cxnLst/>
              <a:rect l="l" t="t" r="r" b="b"/>
              <a:pathLst>
                <a:path w="5491" h="4912" extrusionOk="0">
                  <a:moveTo>
                    <a:pt x="5490" y="0"/>
                  </a:moveTo>
                  <a:cubicBezTo>
                    <a:pt x="4253" y="2496"/>
                    <a:pt x="2097" y="4093"/>
                    <a:pt x="1" y="4911"/>
                  </a:cubicBezTo>
                  <a:cubicBezTo>
                    <a:pt x="2097" y="4093"/>
                    <a:pt x="4253" y="2496"/>
                    <a:pt x="5490" y="0"/>
                  </a:cubicBezTo>
                  <a:close/>
                </a:path>
              </a:pathLst>
            </a:custGeom>
            <a:solidFill>
              <a:srgbClr val="181D45"/>
            </a:solidFill>
            <a:ln>
              <a:noFill/>
            </a:ln>
          </p:spPr>
          <p:txBody>
            <a:bodyPr spcFirstLastPara="1" wrap="square" lIns="182850" tIns="182850" rIns="182850" bIns="182850" anchor="ctr" anchorCtr="0">
              <a:noAutofit/>
            </a:bodyPr>
            <a:lstStyle/>
            <a:p>
              <a:endParaRPr sz="3600"/>
            </a:p>
          </p:txBody>
        </p:sp>
        <p:sp>
          <p:nvSpPr>
            <p:cNvPr id="3518" name="Google Shape;3518;p42"/>
            <p:cNvSpPr/>
            <p:nvPr/>
          </p:nvSpPr>
          <p:spPr>
            <a:xfrm>
              <a:off x="13375650" y="1037700"/>
              <a:ext cx="292975" cy="270025"/>
            </a:xfrm>
            <a:custGeom>
              <a:avLst/>
              <a:gdLst/>
              <a:ahLst/>
              <a:cxnLst/>
              <a:rect l="l" t="t" r="r" b="b"/>
              <a:pathLst>
                <a:path w="11719" h="10801" extrusionOk="0">
                  <a:moveTo>
                    <a:pt x="9143" y="4572"/>
                  </a:moveTo>
                  <a:cubicBezTo>
                    <a:pt x="9563" y="4572"/>
                    <a:pt x="9722" y="5071"/>
                    <a:pt x="9483" y="5390"/>
                  </a:cubicBezTo>
                  <a:cubicBezTo>
                    <a:pt x="9223" y="5650"/>
                    <a:pt x="9064" y="6069"/>
                    <a:pt x="8724" y="6229"/>
                  </a:cubicBezTo>
                  <a:lnTo>
                    <a:pt x="8564" y="6229"/>
                  </a:lnTo>
                  <a:cubicBezTo>
                    <a:pt x="8405" y="6229"/>
                    <a:pt x="8225" y="6229"/>
                    <a:pt x="8145" y="6149"/>
                  </a:cubicBezTo>
                  <a:cubicBezTo>
                    <a:pt x="8065" y="5989"/>
                    <a:pt x="7986" y="5810"/>
                    <a:pt x="8065" y="5570"/>
                  </a:cubicBezTo>
                  <a:cubicBezTo>
                    <a:pt x="8225" y="5231"/>
                    <a:pt x="8644" y="4572"/>
                    <a:pt x="9064" y="4572"/>
                  </a:cubicBezTo>
                  <a:close/>
                  <a:moveTo>
                    <a:pt x="6987" y="6808"/>
                  </a:moveTo>
                  <a:cubicBezTo>
                    <a:pt x="7147" y="6808"/>
                    <a:pt x="7327" y="6888"/>
                    <a:pt x="7407" y="6987"/>
                  </a:cubicBezTo>
                  <a:cubicBezTo>
                    <a:pt x="7566" y="7067"/>
                    <a:pt x="7646" y="7307"/>
                    <a:pt x="7486" y="7566"/>
                  </a:cubicBezTo>
                  <a:cubicBezTo>
                    <a:pt x="7407" y="7806"/>
                    <a:pt x="6987" y="8065"/>
                    <a:pt x="6728" y="8225"/>
                  </a:cubicBezTo>
                  <a:cubicBezTo>
                    <a:pt x="6648" y="8225"/>
                    <a:pt x="6568" y="8305"/>
                    <a:pt x="6488" y="8305"/>
                  </a:cubicBezTo>
                  <a:cubicBezTo>
                    <a:pt x="6229" y="8225"/>
                    <a:pt x="5989" y="8065"/>
                    <a:pt x="5989" y="7886"/>
                  </a:cubicBezTo>
                  <a:lnTo>
                    <a:pt x="5989" y="7726"/>
                  </a:lnTo>
                  <a:cubicBezTo>
                    <a:pt x="6069" y="7486"/>
                    <a:pt x="6229" y="7307"/>
                    <a:pt x="6408" y="7227"/>
                  </a:cubicBezTo>
                  <a:cubicBezTo>
                    <a:pt x="6568" y="7067"/>
                    <a:pt x="6728" y="6888"/>
                    <a:pt x="6908" y="6808"/>
                  </a:cubicBezTo>
                  <a:close/>
                  <a:moveTo>
                    <a:pt x="9563" y="0"/>
                  </a:moveTo>
                  <a:cubicBezTo>
                    <a:pt x="6329" y="3494"/>
                    <a:pt x="3155" y="7147"/>
                    <a:pt x="0" y="10720"/>
                  </a:cubicBezTo>
                  <a:cubicBezTo>
                    <a:pt x="240" y="10800"/>
                    <a:pt x="499" y="10800"/>
                    <a:pt x="839" y="10800"/>
                  </a:cubicBezTo>
                  <a:cubicBezTo>
                    <a:pt x="1997" y="10800"/>
                    <a:pt x="3574" y="10561"/>
                    <a:pt x="5231" y="9802"/>
                  </a:cubicBezTo>
                  <a:cubicBezTo>
                    <a:pt x="7327" y="8984"/>
                    <a:pt x="9483" y="7387"/>
                    <a:pt x="10720" y="4891"/>
                  </a:cubicBezTo>
                  <a:cubicBezTo>
                    <a:pt x="11220" y="3993"/>
                    <a:pt x="11559" y="2815"/>
                    <a:pt x="11719" y="1577"/>
                  </a:cubicBezTo>
                  <a:cubicBezTo>
                    <a:pt x="11719" y="1577"/>
                    <a:pt x="10720" y="1398"/>
                    <a:pt x="956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519" name="Google Shape;3519;p42"/>
            <p:cNvSpPr/>
            <p:nvPr/>
          </p:nvSpPr>
          <p:spPr>
            <a:xfrm>
              <a:off x="13608725" y="960350"/>
              <a:ext cx="41425" cy="35450"/>
            </a:xfrm>
            <a:custGeom>
              <a:avLst/>
              <a:gdLst/>
              <a:ahLst/>
              <a:cxnLst/>
              <a:rect l="l" t="t" r="r" b="b"/>
              <a:pathLst>
                <a:path w="1657" h="1418" extrusionOk="0">
                  <a:moveTo>
                    <a:pt x="1318" y="0"/>
                  </a:moveTo>
                  <a:cubicBezTo>
                    <a:pt x="1238" y="0"/>
                    <a:pt x="1238" y="100"/>
                    <a:pt x="1158" y="100"/>
                  </a:cubicBezTo>
                  <a:cubicBezTo>
                    <a:pt x="998" y="180"/>
                    <a:pt x="819" y="260"/>
                    <a:pt x="579" y="340"/>
                  </a:cubicBezTo>
                  <a:cubicBezTo>
                    <a:pt x="399" y="499"/>
                    <a:pt x="240" y="599"/>
                    <a:pt x="80" y="759"/>
                  </a:cubicBezTo>
                  <a:cubicBezTo>
                    <a:pt x="0" y="918"/>
                    <a:pt x="0" y="1178"/>
                    <a:pt x="80" y="1258"/>
                  </a:cubicBezTo>
                  <a:cubicBezTo>
                    <a:pt x="160" y="1338"/>
                    <a:pt x="240" y="1418"/>
                    <a:pt x="319" y="1418"/>
                  </a:cubicBezTo>
                  <a:cubicBezTo>
                    <a:pt x="499" y="1418"/>
                    <a:pt x="579" y="1338"/>
                    <a:pt x="659" y="1258"/>
                  </a:cubicBezTo>
                  <a:cubicBezTo>
                    <a:pt x="659" y="1258"/>
                    <a:pt x="739" y="1178"/>
                    <a:pt x="819" y="1098"/>
                  </a:cubicBezTo>
                  <a:cubicBezTo>
                    <a:pt x="998" y="998"/>
                    <a:pt x="1238" y="839"/>
                    <a:pt x="1497" y="759"/>
                  </a:cubicBezTo>
                  <a:lnTo>
                    <a:pt x="1397" y="759"/>
                  </a:lnTo>
                  <a:cubicBezTo>
                    <a:pt x="1497" y="759"/>
                    <a:pt x="1577" y="679"/>
                    <a:pt x="1657" y="599"/>
                  </a:cubicBezTo>
                  <a:lnTo>
                    <a:pt x="1657" y="340"/>
                  </a:lnTo>
                  <a:cubicBezTo>
                    <a:pt x="1657" y="260"/>
                    <a:pt x="1577" y="180"/>
                    <a:pt x="1497" y="100"/>
                  </a:cubicBezTo>
                  <a:cubicBezTo>
                    <a:pt x="1397" y="100"/>
                    <a:pt x="1318" y="0"/>
                    <a:pt x="1318"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520" name="Google Shape;3520;p42"/>
            <p:cNvSpPr/>
            <p:nvPr/>
          </p:nvSpPr>
          <p:spPr>
            <a:xfrm>
              <a:off x="14398750" y="874525"/>
              <a:ext cx="190475" cy="151725"/>
            </a:xfrm>
            <a:custGeom>
              <a:avLst/>
              <a:gdLst/>
              <a:ahLst/>
              <a:cxnLst/>
              <a:rect l="l" t="t" r="r" b="b"/>
              <a:pathLst>
                <a:path w="7619" h="6069" extrusionOk="0">
                  <a:moveTo>
                    <a:pt x="2880" y="1"/>
                  </a:moveTo>
                  <a:cubicBezTo>
                    <a:pt x="2246" y="1"/>
                    <a:pt x="1692" y="204"/>
                    <a:pt x="1338" y="698"/>
                  </a:cubicBezTo>
                  <a:cubicBezTo>
                    <a:pt x="0" y="2435"/>
                    <a:pt x="2336" y="5030"/>
                    <a:pt x="4153" y="5929"/>
                  </a:cubicBezTo>
                  <a:cubicBezTo>
                    <a:pt x="4365" y="6025"/>
                    <a:pt x="4575" y="6069"/>
                    <a:pt x="4780" y="6069"/>
                  </a:cubicBezTo>
                  <a:cubicBezTo>
                    <a:pt x="6347" y="6069"/>
                    <a:pt x="7619" y="3516"/>
                    <a:pt x="7407" y="2774"/>
                  </a:cubicBezTo>
                  <a:cubicBezTo>
                    <a:pt x="6911" y="1505"/>
                    <a:pt x="4601" y="1"/>
                    <a:pt x="288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21" name="Google Shape;3521;p42"/>
            <p:cNvSpPr/>
            <p:nvPr/>
          </p:nvSpPr>
          <p:spPr>
            <a:xfrm>
              <a:off x="14407225" y="900450"/>
              <a:ext cx="159725" cy="125525"/>
            </a:xfrm>
            <a:custGeom>
              <a:avLst/>
              <a:gdLst/>
              <a:ahLst/>
              <a:cxnLst/>
              <a:rect l="l" t="t" r="r" b="b"/>
              <a:pathLst>
                <a:path w="6389" h="5021" extrusionOk="0">
                  <a:moveTo>
                    <a:pt x="739" y="1"/>
                  </a:moveTo>
                  <a:cubicBezTo>
                    <a:pt x="1" y="1737"/>
                    <a:pt x="2157" y="4073"/>
                    <a:pt x="3814" y="4892"/>
                  </a:cubicBezTo>
                  <a:cubicBezTo>
                    <a:pt x="4025" y="4980"/>
                    <a:pt x="4232" y="5021"/>
                    <a:pt x="4434" y="5021"/>
                  </a:cubicBezTo>
                  <a:cubicBezTo>
                    <a:pt x="5189" y="5021"/>
                    <a:pt x="5869" y="4458"/>
                    <a:pt x="6389" y="3734"/>
                  </a:cubicBezTo>
                  <a:cubicBezTo>
                    <a:pt x="4572" y="2496"/>
                    <a:pt x="2656" y="1238"/>
                    <a:pt x="73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22" name="Google Shape;3522;p42"/>
            <p:cNvSpPr/>
            <p:nvPr/>
          </p:nvSpPr>
          <p:spPr>
            <a:xfrm>
              <a:off x="14469600" y="914800"/>
              <a:ext cx="383975" cy="285875"/>
            </a:xfrm>
            <a:custGeom>
              <a:avLst/>
              <a:gdLst/>
              <a:ahLst/>
              <a:cxnLst/>
              <a:rect l="l" t="t" r="r" b="b"/>
              <a:pathLst>
                <a:path w="15359" h="11435" extrusionOk="0">
                  <a:moveTo>
                    <a:pt x="3971" y="1"/>
                  </a:moveTo>
                  <a:cubicBezTo>
                    <a:pt x="3866" y="1"/>
                    <a:pt x="3761" y="2"/>
                    <a:pt x="3654" y="6"/>
                  </a:cubicBezTo>
                  <a:cubicBezTo>
                    <a:pt x="3654" y="6"/>
                    <a:pt x="3654" y="1922"/>
                    <a:pt x="660" y="3918"/>
                  </a:cubicBezTo>
                  <a:cubicBezTo>
                    <a:pt x="1" y="4352"/>
                    <a:pt x="3503" y="11435"/>
                    <a:pt x="10655" y="11435"/>
                  </a:cubicBezTo>
                  <a:cubicBezTo>
                    <a:pt x="11733" y="11435"/>
                    <a:pt x="12893" y="11274"/>
                    <a:pt x="14135" y="10905"/>
                  </a:cubicBezTo>
                  <a:cubicBezTo>
                    <a:pt x="15358" y="10570"/>
                    <a:pt x="12702" y="1"/>
                    <a:pt x="397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23" name="Google Shape;3523;p42"/>
            <p:cNvSpPr/>
            <p:nvPr/>
          </p:nvSpPr>
          <p:spPr>
            <a:xfrm>
              <a:off x="14486450" y="970825"/>
              <a:ext cx="47575" cy="41700"/>
            </a:xfrm>
            <a:custGeom>
              <a:avLst/>
              <a:gdLst/>
              <a:ahLst/>
              <a:cxnLst/>
              <a:rect l="l" t="t" r="r" b="b"/>
              <a:pathLst>
                <a:path w="1903" h="1668" extrusionOk="0">
                  <a:moveTo>
                    <a:pt x="1902" y="0"/>
                  </a:moveTo>
                  <a:cubicBezTo>
                    <a:pt x="1486" y="576"/>
                    <a:pt x="832" y="1073"/>
                    <a:pt x="0" y="1667"/>
                  </a:cubicBezTo>
                  <a:lnTo>
                    <a:pt x="0" y="1667"/>
                  </a:lnTo>
                  <a:cubicBezTo>
                    <a:pt x="832" y="1073"/>
                    <a:pt x="1486" y="576"/>
                    <a:pt x="1902" y="80"/>
                  </a:cubicBezTo>
                  <a:lnTo>
                    <a:pt x="1902" y="0"/>
                  </a:lnTo>
                  <a:close/>
                </a:path>
              </a:pathLst>
            </a:custGeom>
            <a:solidFill>
              <a:srgbClr val="483159"/>
            </a:solidFill>
            <a:ln>
              <a:noFill/>
            </a:ln>
          </p:spPr>
          <p:txBody>
            <a:bodyPr spcFirstLastPara="1" wrap="square" lIns="182850" tIns="182850" rIns="182850" bIns="182850" anchor="ctr" anchorCtr="0">
              <a:noAutofit/>
            </a:bodyPr>
            <a:lstStyle/>
            <a:p>
              <a:endParaRPr sz="3600"/>
            </a:p>
          </p:txBody>
        </p:sp>
        <p:sp>
          <p:nvSpPr>
            <p:cNvPr id="3524" name="Google Shape;3524;p42"/>
            <p:cNvSpPr/>
            <p:nvPr/>
          </p:nvSpPr>
          <p:spPr>
            <a:xfrm>
              <a:off x="14822950" y="1187425"/>
              <a:ext cx="25" cy="25"/>
            </a:xfrm>
            <a:custGeom>
              <a:avLst/>
              <a:gdLst/>
              <a:ahLst/>
              <a:cxnLst/>
              <a:rect l="l" t="t" r="r" b="b"/>
              <a:pathLst>
                <a:path w="1" h="1" extrusionOk="0">
                  <a:moveTo>
                    <a:pt x="1" y="0"/>
                  </a:moveTo>
                  <a:lnTo>
                    <a:pt x="1" y="0"/>
                  </a:lnTo>
                  <a:close/>
                </a:path>
              </a:pathLst>
            </a:custGeom>
            <a:solidFill>
              <a:srgbClr val="221643"/>
            </a:solidFill>
            <a:ln>
              <a:noFill/>
            </a:ln>
          </p:spPr>
          <p:txBody>
            <a:bodyPr spcFirstLastPara="1" wrap="square" lIns="182850" tIns="182850" rIns="182850" bIns="182850" anchor="ctr" anchorCtr="0">
              <a:noAutofit/>
            </a:bodyPr>
            <a:lstStyle/>
            <a:p>
              <a:endParaRPr sz="3600"/>
            </a:p>
          </p:txBody>
        </p:sp>
        <p:sp>
          <p:nvSpPr>
            <p:cNvPr id="3525" name="Google Shape;3525;p42"/>
            <p:cNvSpPr/>
            <p:nvPr/>
          </p:nvSpPr>
          <p:spPr>
            <a:xfrm>
              <a:off x="14484100" y="972825"/>
              <a:ext cx="342875" cy="229100"/>
            </a:xfrm>
            <a:custGeom>
              <a:avLst/>
              <a:gdLst/>
              <a:ahLst/>
              <a:cxnLst/>
              <a:rect l="l" t="t" r="r" b="b"/>
              <a:pathLst>
                <a:path w="13715" h="9164" extrusionOk="0">
                  <a:moveTo>
                    <a:pt x="1996" y="0"/>
                  </a:moveTo>
                  <a:cubicBezTo>
                    <a:pt x="1577" y="499"/>
                    <a:pt x="918" y="998"/>
                    <a:pt x="80" y="1597"/>
                  </a:cubicBezTo>
                  <a:cubicBezTo>
                    <a:pt x="80" y="1597"/>
                    <a:pt x="0" y="1677"/>
                    <a:pt x="0" y="1837"/>
                  </a:cubicBezTo>
                  <a:cubicBezTo>
                    <a:pt x="0" y="3094"/>
                    <a:pt x="3494" y="9163"/>
                    <a:pt x="10061" y="9163"/>
                  </a:cubicBezTo>
                  <a:cubicBezTo>
                    <a:pt x="11139" y="9163"/>
                    <a:pt x="12297" y="8984"/>
                    <a:pt x="13555" y="8584"/>
                  </a:cubicBezTo>
                  <a:cubicBezTo>
                    <a:pt x="13635" y="8584"/>
                    <a:pt x="13715" y="8484"/>
                    <a:pt x="13715" y="8405"/>
                  </a:cubicBezTo>
                  <a:cubicBezTo>
                    <a:pt x="9902" y="5490"/>
                    <a:pt x="5809" y="2835"/>
                    <a:pt x="199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26" name="Google Shape;3526;p42"/>
            <p:cNvSpPr/>
            <p:nvPr/>
          </p:nvSpPr>
          <p:spPr>
            <a:xfrm>
              <a:off x="14482100" y="895950"/>
              <a:ext cx="51925" cy="35475"/>
            </a:xfrm>
            <a:custGeom>
              <a:avLst/>
              <a:gdLst/>
              <a:ahLst/>
              <a:cxnLst/>
              <a:rect l="l" t="t" r="r" b="b"/>
              <a:pathLst>
                <a:path w="2077" h="1419" extrusionOk="0">
                  <a:moveTo>
                    <a:pt x="400" y="1"/>
                  </a:moveTo>
                  <a:cubicBezTo>
                    <a:pt x="240" y="1"/>
                    <a:pt x="80" y="81"/>
                    <a:pt x="0" y="260"/>
                  </a:cubicBezTo>
                  <a:cubicBezTo>
                    <a:pt x="0" y="500"/>
                    <a:pt x="80" y="680"/>
                    <a:pt x="320" y="760"/>
                  </a:cubicBezTo>
                  <a:cubicBezTo>
                    <a:pt x="320" y="760"/>
                    <a:pt x="400" y="760"/>
                    <a:pt x="499" y="839"/>
                  </a:cubicBezTo>
                  <a:lnTo>
                    <a:pt x="579" y="839"/>
                  </a:lnTo>
                  <a:cubicBezTo>
                    <a:pt x="659" y="919"/>
                    <a:pt x="739" y="919"/>
                    <a:pt x="899" y="999"/>
                  </a:cubicBezTo>
                  <a:cubicBezTo>
                    <a:pt x="1078" y="1079"/>
                    <a:pt x="1238" y="1259"/>
                    <a:pt x="1497" y="1338"/>
                  </a:cubicBezTo>
                  <a:cubicBezTo>
                    <a:pt x="1497" y="1418"/>
                    <a:pt x="1577" y="1418"/>
                    <a:pt x="1657" y="1418"/>
                  </a:cubicBezTo>
                  <a:lnTo>
                    <a:pt x="1737" y="1418"/>
                  </a:lnTo>
                  <a:cubicBezTo>
                    <a:pt x="1817" y="1418"/>
                    <a:pt x="1897" y="1338"/>
                    <a:pt x="1997" y="1259"/>
                  </a:cubicBezTo>
                  <a:cubicBezTo>
                    <a:pt x="1997" y="1179"/>
                    <a:pt x="2076" y="999"/>
                    <a:pt x="1997" y="919"/>
                  </a:cubicBezTo>
                  <a:cubicBezTo>
                    <a:pt x="1997" y="839"/>
                    <a:pt x="1897" y="760"/>
                    <a:pt x="1817" y="760"/>
                  </a:cubicBezTo>
                  <a:cubicBezTo>
                    <a:pt x="1398" y="420"/>
                    <a:pt x="998" y="181"/>
                    <a:pt x="499"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527" name="Google Shape;3527;p42"/>
            <p:cNvSpPr/>
            <p:nvPr/>
          </p:nvSpPr>
          <p:spPr>
            <a:xfrm>
              <a:off x="15178300" y="1341025"/>
              <a:ext cx="147350" cy="169400"/>
            </a:xfrm>
            <a:custGeom>
              <a:avLst/>
              <a:gdLst/>
              <a:ahLst/>
              <a:cxnLst/>
              <a:rect l="l" t="t" r="r" b="b"/>
              <a:pathLst>
                <a:path w="5894" h="6776" extrusionOk="0">
                  <a:moveTo>
                    <a:pt x="2710" y="1"/>
                  </a:moveTo>
                  <a:cubicBezTo>
                    <a:pt x="2672" y="1"/>
                    <a:pt x="2634" y="2"/>
                    <a:pt x="2596" y="5"/>
                  </a:cubicBezTo>
                  <a:cubicBezTo>
                    <a:pt x="340" y="165"/>
                    <a:pt x="1" y="3658"/>
                    <a:pt x="500" y="5574"/>
                  </a:cubicBezTo>
                  <a:cubicBezTo>
                    <a:pt x="777" y="6462"/>
                    <a:pt x="1675" y="6776"/>
                    <a:pt x="2599" y="6776"/>
                  </a:cubicBezTo>
                  <a:cubicBezTo>
                    <a:pt x="3670" y="6776"/>
                    <a:pt x="4777" y="6353"/>
                    <a:pt x="4991" y="5914"/>
                  </a:cubicBezTo>
                  <a:cubicBezTo>
                    <a:pt x="5893" y="4267"/>
                    <a:pt x="4792" y="1"/>
                    <a:pt x="271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28" name="Google Shape;3528;p42"/>
            <p:cNvSpPr/>
            <p:nvPr/>
          </p:nvSpPr>
          <p:spPr>
            <a:xfrm>
              <a:off x="15238700" y="1341025"/>
              <a:ext cx="86950" cy="168325"/>
            </a:xfrm>
            <a:custGeom>
              <a:avLst/>
              <a:gdLst/>
              <a:ahLst/>
              <a:cxnLst/>
              <a:rect l="l" t="t" r="r" b="b"/>
              <a:pathLst>
                <a:path w="3478" h="6733" extrusionOk="0">
                  <a:moveTo>
                    <a:pt x="294" y="1"/>
                  </a:moveTo>
                  <a:cubicBezTo>
                    <a:pt x="256" y="1"/>
                    <a:pt x="218" y="2"/>
                    <a:pt x="180" y="5"/>
                  </a:cubicBezTo>
                  <a:lnTo>
                    <a:pt x="0" y="5"/>
                  </a:lnTo>
                  <a:cubicBezTo>
                    <a:pt x="0" y="2241"/>
                    <a:pt x="180" y="4497"/>
                    <a:pt x="260" y="6732"/>
                  </a:cubicBezTo>
                  <a:cubicBezTo>
                    <a:pt x="1338" y="6732"/>
                    <a:pt x="2336" y="6333"/>
                    <a:pt x="2575" y="5914"/>
                  </a:cubicBezTo>
                  <a:cubicBezTo>
                    <a:pt x="3477" y="4267"/>
                    <a:pt x="2376" y="1"/>
                    <a:pt x="294"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29" name="Google Shape;3529;p42"/>
            <p:cNvSpPr/>
            <p:nvPr/>
          </p:nvSpPr>
          <p:spPr>
            <a:xfrm>
              <a:off x="15074425" y="1453425"/>
              <a:ext cx="385625" cy="377150"/>
            </a:xfrm>
            <a:custGeom>
              <a:avLst/>
              <a:gdLst/>
              <a:ahLst/>
              <a:cxnLst/>
              <a:rect l="l" t="t" r="r" b="b"/>
              <a:pathLst>
                <a:path w="15425" h="15086" extrusionOk="0">
                  <a:moveTo>
                    <a:pt x="9486" y="1"/>
                  </a:moveTo>
                  <a:lnTo>
                    <a:pt x="9486" y="1"/>
                  </a:lnTo>
                  <a:cubicBezTo>
                    <a:pt x="9486" y="1"/>
                    <a:pt x="8680" y="667"/>
                    <a:pt x="6902" y="667"/>
                  </a:cubicBezTo>
                  <a:cubicBezTo>
                    <a:pt x="6257" y="667"/>
                    <a:pt x="5484" y="579"/>
                    <a:pt x="4575" y="340"/>
                  </a:cubicBezTo>
                  <a:cubicBezTo>
                    <a:pt x="4567" y="338"/>
                    <a:pt x="4560" y="337"/>
                    <a:pt x="4552" y="337"/>
                  </a:cubicBezTo>
                  <a:cubicBezTo>
                    <a:pt x="3687" y="337"/>
                    <a:pt x="0" y="9949"/>
                    <a:pt x="8328" y="15053"/>
                  </a:cubicBezTo>
                  <a:cubicBezTo>
                    <a:pt x="8365" y="15075"/>
                    <a:pt x="8407" y="15086"/>
                    <a:pt x="8455" y="15086"/>
                  </a:cubicBezTo>
                  <a:cubicBezTo>
                    <a:pt x="9816" y="15086"/>
                    <a:pt x="15425" y="6267"/>
                    <a:pt x="948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530" name="Google Shape;3530;p42"/>
            <p:cNvSpPr/>
            <p:nvPr/>
          </p:nvSpPr>
          <p:spPr>
            <a:xfrm>
              <a:off x="15311550" y="1453425"/>
              <a:ext cx="89375" cy="292975"/>
            </a:xfrm>
            <a:custGeom>
              <a:avLst/>
              <a:gdLst/>
              <a:ahLst/>
              <a:cxnLst/>
              <a:rect l="l" t="t" r="r" b="b"/>
              <a:pathLst>
                <a:path w="3575" h="11719" extrusionOk="0">
                  <a:moveTo>
                    <a:pt x="1578" y="11719"/>
                  </a:moveTo>
                  <a:lnTo>
                    <a:pt x="1578" y="11719"/>
                  </a:lnTo>
                  <a:lnTo>
                    <a:pt x="1578" y="11719"/>
                  </a:lnTo>
                  <a:close/>
                  <a:moveTo>
                    <a:pt x="160" y="160"/>
                  </a:moveTo>
                  <a:cubicBezTo>
                    <a:pt x="3574" y="3993"/>
                    <a:pt x="2915" y="8644"/>
                    <a:pt x="1578" y="11719"/>
                  </a:cubicBezTo>
                  <a:cubicBezTo>
                    <a:pt x="2915" y="8644"/>
                    <a:pt x="3574" y="3993"/>
                    <a:pt x="160" y="160"/>
                  </a:cubicBezTo>
                  <a:close/>
                  <a:moveTo>
                    <a:pt x="160" y="160"/>
                  </a:moveTo>
                  <a:lnTo>
                    <a:pt x="160" y="160"/>
                  </a:lnTo>
                  <a:lnTo>
                    <a:pt x="160" y="160"/>
                  </a:lnTo>
                  <a:close/>
                  <a:moveTo>
                    <a:pt x="160" y="160"/>
                  </a:moveTo>
                  <a:lnTo>
                    <a:pt x="160" y="160"/>
                  </a:lnTo>
                  <a:lnTo>
                    <a:pt x="160" y="160"/>
                  </a:lnTo>
                  <a:close/>
                  <a:moveTo>
                    <a:pt x="160" y="160"/>
                  </a:moveTo>
                  <a:lnTo>
                    <a:pt x="160" y="160"/>
                  </a:lnTo>
                  <a:lnTo>
                    <a:pt x="160" y="160"/>
                  </a:lnTo>
                  <a:close/>
                  <a:moveTo>
                    <a:pt x="81" y="80"/>
                  </a:moveTo>
                  <a:lnTo>
                    <a:pt x="160" y="160"/>
                  </a:lnTo>
                  <a:lnTo>
                    <a:pt x="81" y="80"/>
                  </a:lnTo>
                  <a:close/>
                  <a:moveTo>
                    <a:pt x="81" y="80"/>
                  </a:moveTo>
                  <a:lnTo>
                    <a:pt x="81" y="80"/>
                  </a:lnTo>
                  <a:lnTo>
                    <a:pt x="81" y="80"/>
                  </a:lnTo>
                  <a:close/>
                  <a:moveTo>
                    <a:pt x="81" y="80"/>
                  </a:moveTo>
                  <a:lnTo>
                    <a:pt x="81" y="80"/>
                  </a:lnTo>
                  <a:lnTo>
                    <a:pt x="81" y="80"/>
                  </a:lnTo>
                  <a:close/>
                  <a:moveTo>
                    <a:pt x="81" y="80"/>
                  </a:moveTo>
                  <a:lnTo>
                    <a:pt x="81" y="80"/>
                  </a:lnTo>
                  <a:lnTo>
                    <a:pt x="81" y="80"/>
                  </a:lnTo>
                  <a:close/>
                  <a:moveTo>
                    <a:pt x="81" y="80"/>
                  </a:moveTo>
                  <a:lnTo>
                    <a:pt x="81" y="80"/>
                  </a:lnTo>
                  <a:lnTo>
                    <a:pt x="81" y="80"/>
                  </a:lnTo>
                  <a:close/>
                  <a:moveTo>
                    <a:pt x="1" y="1"/>
                  </a:moveTo>
                  <a:lnTo>
                    <a:pt x="8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231D2F"/>
            </a:solidFill>
            <a:ln>
              <a:noFill/>
            </a:ln>
          </p:spPr>
          <p:txBody>
            <a:bodyPr spcFirstLastPara="1" wrap="square" lIns="182850" tIns="182850" rIns="182850" bIns="182850" anchor="ctr" anchorCtr="0">
              <a:noAutofit/>
            </a:bodyPr>
            <a:lstStyle/>
            <a:p>
              <a:endParaRPr sz="3600"/>
            </a:p>
          </p:txBody>
        </p:sp>
        <p:sp>
          <p:nvSpPr>
            <p:cNvPr id="3531" name="Google Shape;3531;p42"/>
            <p:cNvSpPr/>
            <p:nvPr/>
          </p:nvSpPr>
          <p:spPr>
            <a:xfrm>
              <a:off x="15243175" y="1469900"/>
              <a:ext cx="25" cy="25"/>
            </a:xfrm>
            <a:custGeom>
              <a:avLst/>
              <a:gdLst/>
              <a:ahLst/>
              <a:cxnLst/>
              <a:rect l="l" t="t" r="r" b="b"/>
              <a:pathLst>
                <a:path w="1" h="1" extrusionOk="0">
                  <a:moveTo>
                    <a:pt x="1" y="0"/>
                  </a:moveTo>
                  <a:lnTo>
                    <a:pt x="1" y="0"/>
                  </a:lnTo>
                  <a:lnTo>
                    <a:pt x="1" y="0"/>
                  </a:lnTo>
                  <a:lnTo>
                    <a:pt x="1" y="0"/>
                  </a:lnTo>
                  <a:close/>
                </a:path>
              </a:pathLst>
            </a:custGeom>
            <a:solidFill>
              <a:srgbClr val="564C43"/>
            </a:solidFill>
            <a:ln>
              <a:noFill/>
            </a:ln>
          </p:spPr>
          <p:txBody>
            <a:bodyPr spcFirstLastPara="1" wrap="square" lIns="182850" tIns="182850" rIns="182850" bIns="182850" anchor="ctr" anchorCtr="0">
              <a:noAutofit/>
            </a:bodyPr>
            <a:lstStyle/>
            <a:p>
              <a:endParaRPr sz="3600"/>
            </a:p>
          </p:txBody>
        </p:sp>
        <p:sp>
          <p:nvSpPr>
            <p:cNvPr id="3532" name="Google Shape;3532;p42"/>
            <p:cNvSpPr/>
            <p:nvPr/>
          </p:nvSpPr>
          <p:spPr>
            <a:xfrm>
              <a:off x="15243175" y="1453425"/>
              <a:ext cx="68400" cy="16500"/>
            </a:xfrm>
            <a:custGeom>
              <a:avLst/>
              <a:gdLst/>
              <a:ahLst/>
              <a:cxnLst/>
              <a:rect l="l" t="t" r="r" b="b"/>
              <a:pathLst>
                <a:path w="2736" h="660" extrusionOk="0">
                  <a:moveTo>
                    <a:pt x="2736" y="1"/>
                  </a:moveTo>
                  <a:cubicBezTo>
                    <a:pt x="2736" y="1"/>
                    <a:pt x="1897" y="659"/>
                    <a:pt x="81" y="659"/>
                  </a:cubicBezTo>
                  <a:lnTo>
                    <a:pt x="1" y="659"/>
                  </a:lnTo>
                  <a:lnTo>
                    <a:pt x="1" y="659"/>
                  </a:lnTo>
                  <a:lnTo>
                    <a:pt x="81" y="659"/>
                  </a:lnTo>
                  <a:cubicBezTo>
                    <a:pt x="1897" y="659"/>
                    <a:pt x="2736" y="1"/>
                    <a:pt x="2736" y="1"/>
                  </a:cubicBezTo>
                  <a:lnTo>
                    <a:pt x="2736" y="1"/>
                  </a:lnTo>
                  <a:lnTo>
                    <a:pt x="2736" y="1"/>
                  </a:lnTo>
                  <a:close/>
                </a:path>
              </a:pathLst>
            </a:custGeom>
            <a:solidFill>
              <a:srgbClr val="4B423E"/>
            </a:solidFill>
            <a:ln>
              <a:noFill/>
            </a:ln>
          </p:spPr>
          <p:txBody>
            <a:bodyPr spcFirstLastPara="1" wrap="square" lIns="182850" tIns="182850" rIns="182850" bIns="182850" anchor="ctr" anchorCtr="0">
              <a:noAutofit/>
            </a:bodyPr>
            <a:lstStyle/>
            <a:p>
              <a:endParaRPr sz="3600"/>
            </a:p>
          </p:txBody>
        </p:sp>
        <p:sp>
          <p:nvSpPr>
            <p:cNvPr id="3533" name="Google Shape;3533;p42"/>
            <p:cNvSpPr/>
            <p:nvPr/>
          </p:nvSpPr>
          <p:spPr>
            <a:xfrm>
              <a:off x="15243175" y="1453425"/>
              <a:ext cx="157750" cy="374325"/>
            </a:xfrm>
            <a:custGeom>
              <a:avLst/>
              <a:gdLst/>
              <a:ahLst/>
              <a:cxnLst/>
              <a:rect l="l" t="t" r="r" b="b"/>
              <a:pathLst>
                <a:path w="6310" h="14973" extrusionOk="0">
                  <a:moveTo>
                    <a:pt x="2736" y="1"/>
                  </a:moveTo>
                  <a:cubicBezTo>
                    <a:pt x="2736" y="1"/>
                    <a:pt x="1897" y="659"/>
                    <a:pt x="81" y="659"/>
                  </a:cubicBezTo>
                  <a:lnTo>
                    <a:pt x="1" y="659"/>
                  </a:lnTo>
                  <a:cubicBezTo>
                    <a:pt x="240" y="5490"/>
                    <a:pt x="819" y="10321"/>
                    <a:pt x="2077" y="14973"/>
                  </a:cubicBezTo>
                  <a:cubicBezTo>
                    <a:pt x="2656" y="14633"/>
                    <a:pt x="3574" y="13396"/>
                    <a:pt x="4313" y="11719"/>
                  </a:cubicBezTo>
                  <a:cubicBezTo>
                    <a:pt x="5650" y="8644"/>
                    <a:pt x="6309" y="3993"/>
                    <a:pt x="2895" y="160"/>
                  </a:cubicBezTo>
                  <a:lnTo>
                    <a:pt x="2816" y="80"/>
                  </a:lnTo>
                  <a:lnTo>
                    <a:pt x="2816"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534" name="Google Shape;3534;p42"/>
            <p:cNvSpPr/>
            <p:nvPr/>
          </p:nvSpPr>
          <p:spPr>
            <a:xfrm>
              <a:off x="15201250" y="1391050"/>
              <a:ext cx="23000" cy="45925"/>
            </a:xfrm>
            <a:custGeom>
              <a:avLst/>
              <a:gdLst/>
              <a:ahLst/>
              <a:cxnLst/>
              <a:rect l="l" t="t" r="r" b="b"/>
              <a:pathLst>
                <a:path w="920" h="1837" extrusionOk="0">
                  <a:moveTo>
                    <a:pt x="580" y="0"/>
                  </a:moveTo>
                  <a:cubicBezTo>
                    <a:pt x="420" y="0"/>
                    <a:pt x="260" y="80"/>
                    <a:pt x="181" y="240"/>
                  </a:cubicBezTo>
                  <a:cubicBezTo>
                    <a:pt x="81" y="659"/>
                    <a:pt x="81" y="1078"/>
                    <a:pt x="1" y="1497"/>
                  </a:cubicBezTo>
                  <a:cubicBezTo>
                    <a:pt x="1" y="1657"/>
                    <a:pt x="181" y="1837"/>
                    <a:pt x="420" y="1837"/>
                  </a:cubicBezTo>
                  <a:cubicBezTo>
                    <a:pt x="580" y="1837"/>
                    <a:pt x="760" y="1657"/>
                    <a:pt x="760" y="1497"/>
                  </a:cubicBezTo>
                  <a:cubicBezTo>
                    <a:pt x="839" y="1238"/>
                    <a:pt x="839" y="1078"/>
                    <a:pt x="839" y="839"/>
                  </a:cubicBezTo>
                  <a:cubicBezTo>
                    <a:pt x="839" y="659"/>
                    <a:pt x="919" y="579"/>
                    <a:pt x="919" y="419"/>
                  </a:cubicBezTo>
                  <a:cubicBezTo>
                    <a:pt x="919" y="340"/>
                    <a:pt x="919" y="240"/>
                    <a:pt x="839" y="160"/>
                  </a:cubicBezTo>
                  <a:cubicBezTo>
                    <a:pt x="839" y="80"/>
                    <a:pt x="760" y="0"/>
                    <a:pt x="68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3535" name="Google Shape;3535;p42"/>
          <p:cNvGrpSpPr/>
          <p:nvPr/>
        </p:nvGrpSpPr>
        <p:grpSpPr>
          <a:xfrm>
            <a:off x="547800" y="1268201"/>
            <a:ext cx="3789000" cy="3551450"/>
            <a:chOff x="666750" y="634100"/>
            <a:chExt cx="1894500" cy="1775725"/>
          </a:xfrm>
        </p:grpSpPr>
        <p:sp>
          <p:nvSpPr>
            <p:cNvPr id="3536" name="Google Shape;3536;p42"/>
            <p:cNvSpPr/>
            <p:nvPr/>
          </p:nvSpPr>
          <p:spPr>
            <a:xfrm>
              <a:off x="1267625" y="906075"/>
              <a:ext cx="25" cy="25"/>
            </a:xfrm>
            <a:custGeom>
              <a:avLst/>
              <a:gdLst/>
              <a:ahLst/>
              <a:cxnLst/>
              <a:rect l="l" t="t" r="r" b="b"/>
              <a:pathLst>
                <a:path w="1" h="1" extrusionOk="0">
                  <a:moveTo>
                    <a:pt x="1" y="1"/>
                  </a:moveTo>
                  <a:lnTo>
                    <a:pt x="1" y="1"/>
                  </a:lnTo>
                  <a:lnTo>
                    <a:pt x="1" y="1"/>
                  </a:lnTo>
                  <a:close/>
                  <a:moveTo>
                    <a:pt x="1" y="1"/>
                  </a:moveTo>
                  <a:lnTo>
                    <a:pt x="1" y="1"/>
                  </a:lnTo>
                  <a:lnTo>
                    <a:pt x="1" y="1"/>
                  </a:lnTo>
                  <a:close/>
                  <a:moveTo>
                    <a:pt x="1" y="1"/>
                  </a:moveTo>
                  <a:lnTo>
                    <a:pt x="1" y="1"/>
                  </a:lnTo>
                  <a:close/>
                </a:path>
              </a:pathLst>
            </a:custGeom>
            <a:solidFill>
              <a:srgbClr val="1D1E50"/>
            </a:solidFill>
            <a:ln>
              <a:noFill/>
            </a:ln>
          </p:spPr>
          <p:txBody>
            <a:bodyPr spcFirstLastPara="1" wrap="square" lIns="182850" tIns="182850" rIns="182850" bIns="182850" anchor="ctr" anchorCtr="0">
              <a:noAutofit/>
            </a:bodyPr>
            <a:lstStyle/>
            <a:p>
              <a:endParaRPr sz="3600"/>
            </a:p>
          </p:txBody>
        </p:sp>
        <p:sp>
          <p:nvSpPr>
            <p:cNvPr id="3537" name="Google Shape;3537;p42"/>
            <p:cNvSpPr/>
            <p:nvPr/>
          </p:nvSpPr>
          <p:spPr>
            <a:xfrm>
              <a:off x="1261150" y="634100"/>
              <a:ext cx="1300100" cy="1388925"/>
            </a:xfrm>
            <a:custGeom>
              <a:avLst/>
              <a:gdLst/>
              <a:ahLst/>
              <a:cxnLst/>
              <a:rect l="l" t="t" r="r" b="b"/>
              <a:pathLst>
                <a:path w="52004" h="55557" extrusionOk="0">
                  <a:moveTo>
                    <a:pt x="49908" y="0"/>
                  </a:moveTo>
                  <a:cubicBezTo>
                    <a:pt x="44338" y="3234"/>
                    <a:pt x="40605" y="8804"/>
                    <a:pt x="36612" y="14633"/>
                  </a:cubicBezTo>
                  <a:cubicBezTo>
                    <a:pt x="36612" y="14633"/>
                    <a:pt x="36532" y="14713"/>
                    <a:pt x="36532" y="14793"/>
                  </a:cubicBezTo>
                  <a:cubicBezTo>
                    <a:pt x="36772" y="14972"/>
                    <a:pt x="37032" y="15212"/>
                    <a:pt x="37191" y="15551"/>
                  </a:cubicBezTo>
                  <a:cubicBezTo>
                    <a:pt x="37271" y="15372"/>
                    <a:pt x="37351" y="15292"/>
                    <a:pt x="37431" y="15132"/>
                  </a:cubicBezTo>
                  <a:cubicBezTo>
                    <a:pt x="41763" y="8884"/>
                    <a:pt x="45755" y="2895"/>
                    <a:pt x="52004" y="0"/>
                  </a:cubicBezTo>
                  <a:close/>
                  <a:moveTo>
                    <a:pt x="4751" y="20282"/>
                  </a:moveTo>
                  <a:cubicBezTo>
                    <a:pt x="5750" y="20282"/>
                    <a:pt x="6668" y="20961"/>
                    <a:pt x="7327" y="21540"/>
                  </a:cubicBezTo>
                  <a:cubicBezTo>
                    <a:pt x="9483" y="23696"/>
                    <a:pt x="11239" y="27848"/>
                    <a:pt x="11898" y="32440"/>
                  </a:cubicBezTo>
                  <a:cubicBezTo>
                    <a:pt x="7985" y="31681"/>
                    <a:pt x="4751" y="29525"/>
                    <a:pt x="2995" y="27110"/>
                  </a:cubicBezTo>
                  <a:cubicBezTo>
                    <a:pt x="1178" y="24614"/>
                    <a:pt x="1098" y="22279"/>
                    <a:pt x="2915" y="20961"/>
                  </a:cubicBezTo>
                  <a:cubicBezTo>
                    <a:pt x="3594" y="20462"/>
                    <a:pt x="4172" y="20282"/>
                    <a:pt x="4751" y="20282"/>
                  </a:cubicBezTo>
                  <a:close/>
                  <a:moveTo>
                    <a:pt x="33778" y="18785"/>
                  </a:moveTo>
                  <a:cubicBezTo>
                    <a:pt x="30863" y="22778"/>
                    <a:pt x="27709" y="26691"/>
                    <a:pt x="23636" y="29605"/>
                  </a:cubicBezTo>
                  <a:cubicBezTo>
                    <a:pt x="20642" y="31841"/>
                    <a:pt x="17468" y="32679"/>
                    <a:pt x="14573" y="32679"/>
                  </a:cubicBezTo>
                  <a:cubicBezTo>
                    <a:pt x="14074" y="32679"/>
                    <a:pt x="13475" y="32679"/>
                    <a:pt x="12976" y="32600"/>
                  </a:cubicBezTo>
                  <a:cubicBezTo>
                    <a:pt x="12317" y="27609"/>
                    <a:pt x="10401" y="23117"/>
                    <a:pt x="8085" y="20861"/>
                  </a:cubicBezTo>
                  <a:cubicBezTo>
                    <a:pt x="6987" y="19783"/>
                    <a:pt x="5829" y="19284"/>
                    <a:pt x="4751" y="19284"/>
                  </a:cubicBezTo>
                  <a:cubicBezTo>
                    <a:pt x="3913" y="19284"/>
                    <a:pt x="3094" y="19544"/>
                    <a:pt x="2336" y="20123"/>
                  </a:cubicBezTo>
                  <a:cubicBezTo>
                    <a:pt x="100" y="21860"/>
                    <a:pt x="0" y="24694"/>
                    <a:pt x="2176" y="27689"/>
                  </a:cubicBezTo>
                  <a:cubicBezTo>
                    <a:pt x="4093" y="30344"/>
                    <a:pt x="7746" y="32759"/>
                    <a:pt x="11978" y="33518"/>
                  </a:cubicBezTo>
                  <a:cubicBezTo>
                    <a:pt x="12078" y="33518"/>
                    <a:pt x="12078" y="33598"/>
                    <a:pt x="12078" y="33598"/>
                  </a:cubicBezTo>
                  <a:cubicBezTo>
                    <a:pt x="12657" y="39587"/>
                    <a:pt x="11399" y="45156"/>
                    <a:pt x="8484" y="49229"/>
                  </a:cubicBezTo>
                  <a:cubicBezTo>
                    <a:pt x="6828" y="51644"/>
                    <a:pt x="4831" y="53561"/>
                    <a:pt x="2595" y="54798"/>
                  </a:cubicBezTo>
                  <a:cubicBezTo>
                    <a:pt x="2915" y="55058"/>
                    <a:pt x="3174" y="55218"/>
                    <a:pt x="3414" y="55557"/>
                  </a:cubicBezTo>
                  <a:cubicBezTo>
                    <a:pt x="5410" y="54299"/>
                    <a:pt x="7486" y="52483"/>
                    <a:pt x="9323" y="49808"/>
                  </a:cubicBezTo>
                  <a:cubicBezTo>
                    <a:pt x="12657" y="45076"/>
                    <a:pt x="13575" y="39088"/>
                    <a:pt x="13076" y="33598"/>
                  </a:cubicBezTo>
                  <a:lnTo>
                    <a:pt x="13076" y="33598"/>
                  </a:lnTo>
                  <a:cubicBezTo>
                    <a:pt x="13575" y="33678"/>
                    <a:pt x="14074" y="33678"/>
                    <a:pt x="14653" y="33678"/>
                  </a:cubicBezTo>
                  <a:cubicBezTo>
                    <a:pt x="17727" y="33678"/>
                    <a:pt x="20961" y="32759"/>
                    <a:pt x="24215" y="30444"/>
                  </a:cubicBezTo>
                  <a:cubicBezTo>
                    <a:pt x="28447" y="27349"/>
                    <a:pt x="31701" y="23357"/>
                    <a:pt x="34696" y="19204"/>
                  </a:cubicBezTo>
                  <a:cubicBezTo>
                    <a:pt x="34356" y="19045"/>
                    <a:pt x="34037" y="18965"/>
                    <a:pt x="33778" y="18785"/>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38" name="Google Shape;3538;p42"/>
            <p:cNvSpPr/>
            <p:nvPr/>
          </p:nvSpPr>
          <p:spPr>
            <a:xfrm>
              <a:off x="666750" y="1789950"/>
              <a:ext cx="230600" cy="229100"/>
            </a:xfrm>
            <a:custGeom>
              <a:avLst/>
              <a:gdLst/>
              <a:ahLst/>
              <a:cxnLst/>
              <a:rect l="l" t="t" r="r" b="b"/>
              <a:pathLst>
                <a:path w="9224" h="9164" extrusionOk="0">
                  <a:moveTo>
                    <a:pt x="579" y="0"/>
                  </a:moveTo>
                  <a:cubicBezTo>
                    <a:pt x="499" y="0"/>
                    <a:pt x="420" y="0"/>
                    <a:pt x="320" y="80"/>
                  </a:cubicBezTo>
                  <a:cubicBezTo>
                    <a:pt x="80" y="260"/>
                    <a:pt x="0" y="499"/>
                    <a:pt x="160" y="759"/>
                  </a:cubicBezTo>
                  <a:cubicBezTo>
                    <a:pt x="2416" y="4332"/>
                    <a:pt x="5650" y="7247"/>
                    <a:pt x="9223" y="9163"/>
                  </a:cubicBezTo>
                  <a:lnTo>
                    <a:pt x="9223" y="7985"/>
                  </a:lnTo>
                  <a:cubicBezTo>
                    <a:pt x="5989" y="6169"/>
                    <a:pt x="3075" y="3494"/>
                    <a:pt x="998" y="260"/>
                  </a:cubicBezTo>
                  <a:cubicBezTo>
                    <a:pt x="919" y="80"/>
                    <a:pt x="739" y="0"/>
                    <a:pt x="5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39" name="Google Shape;3539;p42"/>
            <p:cNvSpPr/>
            <p:nvPr/>
          </p:nvSpPr>
          <p:spPr>
            <a:xfrm>
              <a:off x="897325" y="1989575"/>
              <a:ext cx="347375" cy="91850"/>
            </a:xfrm>
            <a:custGeom>
              <a:avLst/>
              <a:gdLst/>
              <a:ahLst/>
              <a:cxnLst/>
              <a:rect l="l" t="t" r="r" b="b"/>
              <a:pathLst>
                <a:path w="13895" h="3674" extrusionOk="0">
                  <a:moveTo>
                    <a:pt x="0" y="0"/>
                  </a:moveTo>
                  <a:lnTo>
                    <a:pt x="0" y="1178"/>
                  </a:lnTo>
                  <a:cubicBezTo>
                    <a:pt x="2915" y="2755"/>
                    <a:pt x="5989" y="3574"/>
                    <a:pt x="9063" y="3674"/>
                  </a:cubicBezTo>
                  <a:lnTo>
                    <a:pt x="9483" y="3674"/>
                  </a:lnTo>
                  <a:cubicBezTo>
                    <a:pt x="10820" y="3674"/>
                    <a:pt x="12317" y="3494"/>
                    <a:pt x="13894" y="3075"/>
                  </a:cubicBezTo>
                  <a:cubicBezTo>
                    <a:pt x="13815" y="2755"/>
                    <a:pt x="13815" y="2496"/>
                    <a:pt x="13815" y="2176"/>
                  </a:cubicBezTo>
                  <a:lnTo>
                    <a:pt x="13815" y="2077"/>
                  </a:lnTo>
                  <a:cubicBezTo>
                    <a:pt x="12397" y="2496"/>
                    <a:pt x="10980" y="2675"/>
                    <a:pt x="9483" y="2675"/>
                  </a:cubicBezTo>
                  <a:lnTo>
                    <a:pt x="9163" y="2675"/>
                  </a:lnTo>
                  <a:cubicBezTo>
                    <a:pt x="5989" y="2576"/>
                    <a:pt x="2915" y="1677"/>
                    <a:pt x="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40" name="Google Shape;3540;p42"/>
            <p:cNvSpPr/>
            <p:nvPr/>
          </p:nvSpPr>
          <p:spPr>
            <a:xfrm>
              <a:off x="1775900" y="802375"/>
              <a:ext cx="387325" cy="281325"/>
            </a:xfrm>
            <a:custGeom>
              <a:avLst/>
              <a:gdLst/>
              <a:ahLst/>
              <a:cxnLst/>
              <a:rect l="l" t="t" r="r" b="b"/>
              <a:pathLst>
                <a:path w="15493" h="11253" extrusionOk="0">
                  <a:moveTo>
                    <a:pt x="4997" y="1"/>
                  </a:moveTo>
                  <a:cubicBezTo>
                    <a:pt x="3827" y="1"/>
                    <a:pt x="2563" y="197"/>
                    <a:pt x="1210" y="655"/>
                  </a:cubicBezTo>
                  <a:cubicBezTo>
                    <a:pt x="0" y="1065"/>
                    <a:pt x="2908" y="11253"/>
                    <a:pt x="11423" y="11253"/>
                  </a:cubicBezTo>
                  <a:cubicBezTo>
                    <a:pt x="11622" y="11253"/>
                    <a:pt x="11824" y="11247"/>
                    <a:pt x="12030" y="11236"/>
                  </a:cubicBezTo>
                  <a:cubicBezTo>
                    <a:pt x="12030" y="11236"/>
                    <a:pt x="11950" y="9319"/>
                    <a:pt x="14844" y="7243"/>
                  </a:cubicBezTo>
                  <a:cubicBezTo>
                    <a:pt x="15493" y="6817"/>
                    <a:pt x="11882" y="1"/>
                    <a:pt x="499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41" name="Google Shape;3541;p42"/>
            <p:cNvSpPr/>
            <p:nvPr/>
          </p:nvSpPr>
          <p:spPr>
            <a:xfrm>
              <a:off x="1217725" y="1991275"/>
              <a:ext cx="170700" cy="164750"/>
            </a:xfrm>
            <a:custGeom>
              <a:avLst/>
              <a:gdLst/>
              <a:ahLst/>
              <a:cxnLst/>
              <a:rect l="l" t="t" r="r" b="b"/>
              <a:pathLst>
                <a:path w="6828" h="6590" extrusionOk="0">
                  <a:moveTo>
                    <a:pt x="2802" y="0"/>
                  </a:moveTo>
                  <a:cubicBezTo>
                    <a:pt x="2488" y="0"/>
                    <a:pt x="2188" y="84"/>
                    <a:pt x="1917" y="272"/>
                  </a:cubicBezTo>
                  <a:cubicBezTo>
                    <a:pt x="0" y="1430"/>
                    <a:pt x="1338" y="4684"/>
                    <a:pt x="2735" y="6101"/>
                  </a:cubicBezTo>
                  <a:cubicBezTo>
                    <a:pt x="3065" y="6449"/>
                    <a:pt x="3462" y="6590"/>
                    <a:pt x="3877" y="6590"/>
                  </a:cubicBezTo>
                  <a:cubicBezTo>
                    <a:pt x="5251" y="6590"/>
                    <a:pt x="6828" y="5049"/>
                    <a:pt x="6828" y="4344"/>
                  </a:cubicBezTo>
                  <a:cubicBezTo>
                    <a:pt x="6828" y="2714"/>
                    <a:pt x="4589" y="0"/>
                    <a:pt x="28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42" name="Google Shape;3542;p42"/>
            <p:cNvSpPr/>
            <p:nvPr/>
          </p:nvSpPr>
          <p:spPr>
            <a:xfrm>
              <a:off x="1217725" y="1996050"/>
              <a:ext cx="141250" cy="159075"/>
            </a:xfrm>
            <a:custGeom>
              <a:avLst/>
              <a:gdLst/>
              <a:ahLst/>
              <a:cxnLst/>
              <a:rect l="l" t="t" r="r" b="b"/>
              <a:pathLst>
                <a:path w="5650" h="6363" extrusionOk="0">
                  <a:moveTo>
                    <a:pt x="1997" y="1"/>
                  </a:moveTo>
                  <a:cubicBezTo>
                    <a:pt x="1997" y="1"/>
                    <a:pt x="1917" y="1"/>
                    <a:pt x="1917" y="81"/>
                  </a:cubicBezTo>
                  <a:cubicBezTo>
                    <a:pt x="0" y="1239"/>
                    <a:pt x="1338" y="4493"/>
                    <a:pt x="2735" y="5910"/>
                  </a:cubicBezTo>
                  <a:cubicBezTo>
                    <a:pt x="3033" y="6231"/>
                    <a:pt x="3405" y="6362"/>
                    <a:pt x="3803" y="6362"/>
                  </a:cubicBezTo>
                  <a:cubicBezTo>
                    <a:pt x="4417" y="6362"/>
                    <a:pt x="5092" y="6050"/>
                    <a:pt x="5650" y="5650"/>
                  </a:cubicBezTo>
                  <a:cubicBezTo>
                    <a:pt x="4233" y="3914"/>
                    <a:pt x="3155" y="1917"/>
                    <a:pt x="199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43" name="Google Shape;3543;p42"/>
            <p:cNvSpPr/>
            <p:nvPr/>
          </p:nvSpPr>
          <p:spPr>
            <a:xfrm>
              <a:off x="1253150" y="2064425"/>
              <a:ext cx="338125" cy="345400"/>
            </a:xfrm>
            <a:custGeom>
              <a:avLst/>
              <a:gdLst/>
              <a:ahLst/>
              <a:cxnLst/>
              <a:rect l="l" t="t" r="r" b="b"/>
              <a:pathLst>
                <a:path w="13525" h="13816" extrusionOk="0">
                  <a:moveTo>
                    <a:pt x="4992" y="1"/>
                  </a:moveTo>
                  <a:cubicBezTo>
                    <a:pt x="4992" y="1"/>
                    <a:pt x="4313" y="1758"/>
                    <a:pt x="819" y="2576"/>
                  </a:cubicBezTo>
                  <a:cubicBezTo>
                    <a:pt x="1" y="2836"/>
                    <a:pt x="1238" y="13236"/>
                    <a:pt x="11060" y="13815"/>
                  </a:cubicBezTo>
                  <a:cubicBezTo>
                    <a:pt x="11065" y="13815"/>
                    <a:pt x="11070" y="13816"/>
                    <a:pt x="11075" y="13816"/>
                  </a:cubicBezTo>
                  <a:cubicBezTo>
                    <a:pt x="12406" y="13816"/>
                    <a:pt x="13525" y="2825"/>
                    <a:pt x="499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544" name="Google Shape;3544;p42"/>
            <p:cNvSpPr/>
            <p:nvPr/>
          </p:nvSpPr>
          <p:spPr>
            <a:xfrm>
              <a:off x="1273625" y="2112350"/>
              <a:ext cx="47925" cy="16500"/>
            </a:xfrm>
            <a:custGeom>
              <a:avLst/>
              <a:gdLst/>
              <a:ahLst/>
              <a:cxnLst/>
              <a:rect l="l" t="t" r="r" b="b"/>
              <a:pathLst>
                <a:path w="1917" h="660" extrusionOk="0">
                  <a:moveTo>
                    <a:pt x="0" y="659"/>
                  </a:moveTo>
                  <a:lnTo>
                    <a:pt x="0" y="659"/>
                  </a:lnTo>
                  <a:lnTo>
                    <a:pt x="0" y="659"/>
                  </a:lnTo>
                  <a:close/>
                  <a:moveTo>
                    <a:pt x="1917" y="0"/>
                  </a:moveTo>
                  <a:cubicBezTo>
                    <a:pt x="1418" y="260"/>
                    <a:pt x="759" y="499"/>
                    <a:pt x="0" y="659"/>
                  </a:cubicBezTo>
                  <a:lnTo>
                    <a:pt x="0" y="659"/>
                  </a:lnTo>
                  <a:lnTo>
                    <a:pt x="0" y="659"/>
                  </a:lnTo>
                  <a:cubicBezTo>
                    <a:pt x="759" y="499"/>
                    <a:pt x="1418" y="260"/>
                    <a:pt x="1917" y="0"/>
                  </a:cubicBezTo>
                  <a:close/>
                </a:path>
              </a:pathLst>
            </a:custGeom>
            <a:solidFill>
              <a:srgbClr val="4B423E"/>
            </a:solidFill>
            <a:ln>
              <a:noFill/>
            </a:ln>
          </p:spPr>
          <p:txBody>
            <a:bodyPr spcFirstLastPara="1" wrap="square" lIns="182850" tIns="182850" rIns="182850" bIns="182850" anchor="ctr" anchorCtr="0">
              <a:noAutofit/>
            </a:bodyPr>
            <a:lstStyle/>
            <a:p>
              <a:endParaRPr sz="3600"/>
            </a:p>
          </p:txBody>
        </p:sp>
        <p:sp>
          <p:nvSpPr>
            <p:cNvPr id="3545" name="Google Shape;3545;p42"/>
            <p:cNvSpPr/>
            <p:nvPr/>
          </p:nvSpPr>
          <p:spPr>
            <a:xfrm>
              <a:off x="1273625" y="2128825"/>
              <a:ext cx="25" cy="25"/>
            </a:xfrm>
            <a:custGeom>
              <a:avLst/>
              <a:gdLst/>
              <a:ahLst/>
              <a:cxnLst/>
              <a:rect l="l" t="t" r="r" b="b"/>
              <a:pathLst>
                <a:path w="1" h="1" extrusionOk="0">
                  <a:moveTo>
                    <a:pt x="0" y="0"/>
                  </a:moveTo>
                  <a:lnTo>
                    <a:pt x="0" y="0"/>
                  </a:lnTo>
                  <a:lnTo>
                    <a:pt x="0" y="0"/>
                  </a:lnTo>
                  <a:close/>
                </a:path>
              </a:pathLst>
            </a:custGeom>
            <a:solidFill>
              <a:srgbClr val="231D2F"/>
            </a:solidFill>
            <a:ln>
              <a:noFill/>
            </a:ln>
          </p:spPr>
          <p:txBody>
            <a:bodyPr spcFirstLastPara="1" wrap="square" lIns="182850" tIns="182850" rIns="182850" bIns="182850" anchor="ctr" anchorCtr="0">
              <a:noAutofit/>
            </a:bodyPr>
            <a:lstStyle/>
            <a:p>
              <a:endParaRPr sz="3600"/>
            </a:p>
          </p:txBody>
        </p:sp>
        <p:sp>
          <p:nvSpPr>
            <p:cNvPr id="3546" name="Google Shape;3546;p42"/>
            <p:cNvSpPr/>
            <p:nvPr/>
          </p:nvSpPr>
          <p:spPr>
            <a:xfrm>
              <a:off x="1273625" y="2128825"/>
              <a:ext cx="25" cy="25"/>
            </a:xfrm>
            <a:custGeom>
              <a:avLst/>
              <a:gdLst/>
              <a:ahLst/>
              <a:cxnLst/>
              <a:rect l="l" t="t" r="r" b="b"/>
              <a:pathLst>
                <a:path w="1" h="1" extrusionOk="0">
                  <a:moveTo>
                    <a:pt x="0" y="0"/>
                  </a:moveTo>
                  <a:lnTo>
                    <a:pt x="0" y="0"/>
                  </a:lnTo>
                  <a:lnTo>
                    <a:pt x="0" y="0"/>
                  </a:lnTo>
                  <a:close/>
                </a:path>
              </a:pathLst>
            </a:custGeom>
            <a:solidFill>
              <a:srgbClr val="4B423E"/>
            </a:solidFill>
            <a:ln>
              <a:noFill/>
            </a:ln>
          </p:spPr>
          <p:txBody>
            <a:bodyPr spcFirstLastPara="1" wrap="square" lIns="182850" tIns="182850" rIns="182850" bIns="182850" anchor="ctr" anchorCtr="0">
              <a:noAutofit/>
            </a:bodyPr>
            <a:lstStyle/>
            <a:p>
              <a:endParaRPr sz="3600"/>
            </a:p>
          </p:txBody>
        </p:sp>
        <p:sp>
          <p:nvSpPr>
            <p:cNvPr id="3547" name="Google Shape;3547;p42"/>
            <p:cNvSpPr/>
            <p:nvPr/>
          </p:nvSpPr>
          <p:spPr>
            <a:xfrm>
              <a:off x="1271625" y="2128825"/>
              <a:ext cx="2025" cy="2500"/>
            </a:xfrm>
            <a:custGeom>
              <a:avLst/>
              <a:gdLst/>
              <a:ahLst/>
              <a:cxnLst/>
              <a:rect l="l" t="t" r="r" b="b"/>
              <a:pathLst>
                <a:path w="81" h="100" extrusionOk="0">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0"/>
                  </a:moveTo>
                  <a:lnTo>
                    <a:pt x="80" y="100"/>
                  </a:lnTo>
                  <a:lnTo>
                    <a:pt x="80" y="0"/>
                  </a:lnTo>
                  <a:close/>
                  <a:moveTo>
                    <a:pt x="80" y="0"/>
                  </a:moveTo>
                  <a:lnTo>
                    <a:pt x="80" y="0"/>
                  </a:lnTo>
                  <a:lnTo>
                    <a:pt x="80" y="0"/>
                  </a:lnTo>
                  <a:close/>
                  <a:moveTo>
                    <a:pt x="80" y="0"/>
                  </a:moveTo>
                  <a:lnTo>
                    <a:pt x="80" y="0"/>
                  </a:lnTo>
                  <a:close/>
                </a:path>
              </a:pathLst>
            </a:custGeom>
            <a:solidFill>
              <a:srgbClr val="231D2F"/>
            </a:solidFill>
            <a:ln>
              <a:noFill/>
            </a:ln>
          </p:spPr>
          <p:txBody>
            <a:bodyPr spcFirstLastPara="1" wrap="square" lIns="182850" tIns="182850" rIns="182850" bIns="182850" anchor="ctr" anchorCtr="0">
              <a:noAutofit/>
            </a:bodyPr>
            <a:lstStyle/>
            <a:p>
              <a:endParaRPr sz="3600"/>
            </a:p>
          </p:txBody>
        </p:sp>
        <p:sp>
          <p:nvSpPr>
            <p:cNvPr id="3548" name="Google Shape;3548;p42"/>
            <p:cNvSpPr/>
            <p:nvPr/>
          </p:nvSpPr>
          <p:spPr>
            <a:xfrm>
              <a:off x="1313550" y="2019025"/>
              <a:ext cx="34950" cy="37450"/>
            </a:xfrm>
            <a:custGeom>
              <a:avLst/>
              <a:gdLst/>
              <a:ahLst/>
              <a:cxnLst/>
              <a:rect l="l" t="t" r="r" b="b"/>
              <a:pathLst>
                <a:path w="1398" h="1498" extrusionOk="0">
                  <a:moveTo>
                    <a:pt x="400" y="0"/>
                  </a:moveTo>
                  <a:cubicBezTo>
                    <a:pt x="320" y="0"/>
                    <a:pt x="160" y="0"/>
                    <a:pt x="160" y="80"/>
                  </a:cubicBezTo>
                  <a:cubicBezTo>
                    <a:pt x="80" y="160"/>
                    <a:pt x="0" y="240"/>
                    <a:pt x="0" y="320"/>
                  </a:cubicBezTo>
                  <a:cubicBezTo>
                    <a:pt x="0" y="399"/>
                    <a:pt x="0" y="399"/>
                    <a:pt x="80" y="399"/>
                  </a:cubicBezTo>
                  <a:cubicBezTo>
                    <a:pt x="80" y="499"/>
                    <a:pt x="80" y="579"/>
                    <a:pt x="160" y="579"/>
                  </a:cubicBezTo>
                  <a:cubicBezTo>
                    <a:pt x="320" y="899"/>
                    <a:pt x="579" y="1158"/>
                    <a:pt x="739" y="1398"/>
                  </a:cubicBezTo>
                  <a:cubicBezTo>
                    <a:pt x="819" y="1497"/>
                    <a:pt x="899" y="1497"/>
                    <a:pt x="998" y="1497"/>
                  </a:cubicBezTo>
                  <a:cubicBezTo>
                    <a:pt x="1158" y="1497"/>
                    <a:pt x="1238" y="1497"/>
                    <a:pt x="1318" y="1398"/>
                  </a:cubicBezTo>
                  <a:cubicBezTo>
                    <a:pt x="1318" y="1318"/>
                    <a:pt x="1398" y="1238"/>
                    <a:pt x="1398" y="1158"/>
                  </a:cubicBezTo>
                  <a:lnTo>
                    <a:pt x="1398" y="1078"/>
                  </a:lnTo>
                  <a:cubicBezTo>
                    <a:pt x="1398" y="998"/>
                    <a:pt x="1318" y="899"/>
                    <a:pt x="1318" y="899"/>
                  </a:cubicBezTo>
                  <a:cubicBezTo>
                    <a:pt x="1078" y="579"/>
                    <a:pt x="899" y="320"/>
                    <a:pt x="659" y="80"/>
                  </a:cubicBezTo>
                  <a:cubicBezTo>
                    <a:pt x="579" y="0"/>
                    <a:pt x="499" y="0"/>
                    <a:pt x="40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3549" name="Google Shape;3549;p42"/>
            <p:cNvGrpSpPr/>
            <p:nvPr/>
          </p:nvGrpSpPr>
          <p:grpSpPr>
            <a:xfrm rot="9432126">
              <a:off x="2071412" y="971631"/>
              <a:ext cx="179166" cy="175472"/>
              <a:chOff x="1446325" y="1991275"/>
              <a:chExt cx="170700" cy="164750"/>
            </a:xfrm>
          </p:grpSpPr>
          <p:sp>
            <p:nvSpPr>
              <p:cNvPr id="3550" name="Google Shape;3550;p42"/>
              <p:cNvSpPr/>
              <p:nvPr/>
            </p:nvSpPr>
            <p:spPr>
              <a:xfrm>
                <a:off x="1446325" y="1991275"/>
                <a:ext cx="170700" cy="164750"/>
              </a:xfrm>
              <a:custGeom>
                <a:avLst/>
                <a:gdLst/>
                <a:ahLst/>
                <a:cxnLst/>
                <a:rect l="l" t="t" r="r" b="b"/>
                <a:pathLst>
                  <a:path w="6828" h="6590" extrusionOk="0">
                    <a:moveTo>
                      <a:pt x="2802" y="0"/>
                    </a:moveTo>
                    <a:cubicBezTo>
                      <a:pt x="2488" y="0"/>
                      <a:pt x="2188" y="84"/>
                      <a:pt x="1917" y="272"/>
                    </a:cubicBezTo>
                    <a:cubicBezTo>
                      <a:pt x="0" y="1430"/>
                      <a:pt x="1338" y="4684"/>
                      <a:pt x="2735" y="6101"/>
                    </a:cubicBezTo>
                    <a:cubicBezTo>
                      <a:pt x="3065" y="6449"/>
                      <a:pt x="3462" y="6590"/>
                      <a:pt x="3877" y="6590"/>
                    </a:cubicBezTo>
                    <a:cubicBezTo>
                      <a:pt x="5251" y="6590"/>
                      <a:pt x="6828" y="5049"/>
                      <a:pt x="6828" y="4344"/>
                    </a:cubicBezTo>
                    <a:cubicBezTo>
                      <a:pt x="6828" y="2714"/>
                      <a:pt x="4589" y="0"/>
                      <a:pt x="28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51" name="Google Shape;3551;p42"/>
              <p:cNvSpPr/>
              <p:nvPr/>
            </p:nvSpPr>
            <p:spPr>
              <a:xfrm>
                <a:off x="1446325" y="1996050"/>
                <a:ext cx="141250" cy="159075"/>
              </a:xfrm>
              <a:custGeom>
                <a:avLst/>
                <a:gdLst/>
                <a:ahLst/>
                <a:cxnLst/>
                <a:rect l="l" t="t" r="r" b="b"/>
                <a:pathLst>
                  <a:path w="5650" h="6363" extrusionOk="0">
                    <a:moveTo>
                      <a:pt x="1997" y="1"/>
                    </a:moveTo>
                    <a:cubicBezTo>
                      <a:pt x="1997" y="1"/>
                      <a:pt x="1917" y="1"/>
                      <a:pt x="1917" y="81"/>
                    </a:cubicBezTo>
                    <a:cubicBezTo>
                      <a:pt x="0" y="1239"/>
                      <a:pt x="1338" y="4493"/>
                      <a:pt x="2735" y="5910"/>
                    </a:cubicBezTo>
                    <a:cubicBezTo>
                      <a:pt x="3033" y="6231"/>
                      <a:pt x="3405" y="6362"/>
                      <a:pt x="3803" y="6362"/>
                    </a:cubicBezTo>
                    <a:cubicBezTo>
                      <a:pt x="4417" y="6362"/>
                      <a:pt x="5092" y="6050"/>
                      <a:pt x="5650" y="5650"/>
                    </a:cubicBezTo>
                    <a:cubicBezTo>
                      <a:pt x="4233" y="3914"/>
                      <a:pt x="3155" y="1917"/>
                      <a:pt x="199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52" name="Google Shape;3552;p42"/>
              <p:cNvSpPr/>
              <p:nvPr/>
            </p:nvSpPr>
            <p:spPr>
              <a:xfrm>
                <a:off x="1542150" y="2019025"/>
                <a:ext cx="34950" cy="37450"/>
              </a:xfrm>
              <a:custGeom>
                <a:avLst/>
                <a:gdLst/>
                <a:ahLst/>
                <a:cxnLst/>
                <a:rect l="l" t="t" r="r" b="b"/>
                <a:pathLst>
                  <a:path w="1398" h="1498" extrusionOk="0">
                    <a:moveTo>
                      <a:pt x="400" y="0"/>
                    </a:moveTo>
                    <a:cubicBezTo>
                      <a:pt x="320" y="0"/>
                      <a:pt x="160" y="0"/>
                      <a:pt x="160" y="80"/>
                    </a:cubicBezTo>
                    <a:cubicBezTo>
                      <a:pt x="80" y="160"/>
                      <a:pt x="0" y="240"/>
                      <a:pt x="0" y="320"/>
                    </a:cubicBezTo>
                    <a:cubicBezTo>
                      <a:pt x="0" y="399"/>
                      <a:pt x="0" y="399"/>
                      <a:pt x="80" y="399"/>
                    </a:cubicBezTo>
                    <a:cubicBezTo>
                      <a:pt x="80" y="499"/>
                      <a:pt x="80" y="579"/>
                      <a:pt x="160" y="579"/>
                    </a:cubicBezTo>
                    <a:cubicBezTo>
                      <a:pt x="320" y="899"/>
                      <a:pt x="579" y="1158"/>
                      <a:pt x="739" y="1398"/>
                    </a:cubicBezTo>
                    <a:cubicBezTo>
                      <a:pt x="819" y="1497"/>
                      <a:pt x="899" y="1497"/>
                      <a:pt x="998" y="1497"/>
                    </a:cubicBezTo>
                    <a:cubicBezTo>
                      <a:pt x="1158" y="1497"/>
                      <a:pt x="1238" y="1497"/>
                      <a:pt x="1318" y="1398"/>
                    </a:cubicBezTo>
                    <a:cubicBezTo>
                      <a:pt x="1318" y="1318"/>
                      <a:pt x="1398" y="1238"/>
                      <a:pt x="1398" y="1158"/>
                    </a:cubicBezTo>
                    <a:lnTo>
                      <a:pt x="1398" y="1078"/>
                    </a:lnTo>
                    <a:cubicBezTo>
                      <a:pt x="1398" y="998"/>
                      <a:pt x="1318" y="899"/>
                      <a:pt x="1318" y="899"/>
                    </a:cubicBezTo>
                    <a:cubicBezTo>
                      <a:pt x="1078" y="579"/>
                      <a:pt x="899" y="320"/>
                      <a:pt x="659" y="80"/>
                    </a:cubicBezTo>
                    <a:cubicBezTo>
                      <a:pt x="579" y="0"/>
                      <a:pt x="499" y="0"/>
                      <a:pt x="40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grpSp>
      <p:grpSp>
        <p:nvGrpSpPr>
          <p:cNvPr id="3553" name="Google Shape;3553;p42"/>
          <p:cNvGrpSpPr/>
          <p:nvPr/>
        </p:nvGrpSpPr>
        <p:grpSpPr>
          <a:xfrm rot="1879581">
            <a:off x="5620842" y="639526"/>
            <a:ext cx="3788912" cy="3551368"/>
            <a:chOff x="666750" y="634100"/>
            <a:chExt cx="1894500" cy="1775725"/>
          </a:xfrm>
        </p:grpSpPr>
        <p:sp>
          <p:nvSpPr>
            <p:cNvPr id="3554" name="Google Shape;3554;p42"/>
            <p:cNvSpPr/>
            <p:nvPr/>
          </p:nvSpPr>
          <p:spPr>
            <a:xfrm>
              <a:off x="1267625" y="906075"/>
              <a:ext cx="25" cy="25"/>
            </a:xfrm>
            <a:custGeom>
              <a:avLst/>
              <a:gdLst/>
              <a:ahLst/>
              <a:cxnLst/>
              <a:rect l="l" t="t" r="r" b="b"/>
              <a:pathLst>
                <a:path w="1" h="1" extrusionOk="0">
                  <a:moveTo>
                    <a:pt x="1" y="1"/>
                  </a:moveTo>
                  <a:lnTo>
                    <a:pt x="1" y="1"/>
                  </a:lnTo>
                  <a:lnTo>
                    <a:pt x="1" y="1"/>
                  </a:lnTo>
                  <a:close/>
                  <a:moveTo>
                    <a:pt x="1" y="1"/>
                  </a:moveTo>
                  <a:lnTo>
                    <a:pt x="1" y="1"/>
                  </a:lnTo>
                  <a:lnTo>
                    <a:pt x="1" y="1"/>
                  </a:lnTo>
                  <a:close/>
                  <a:moveTo>
                    <a:pt x="1" y="1"/>
                  </a:moveTo>
                  <a:lnTo>
                    <a:pt x="1" y="1"/>
                  </a:lnTo>
                  <a:close/>
                </a:path>
              </a:pathLst>
            </a:custGeom>
            <a:solidFill>
              <a:srgbClr val="1D1E50"/>
            </a:solidFill>
            <a:ln>
              <a:noFill/>
            </a:ln>
          </p:spPr>
          <p:txBody>
            <a:bodyPr spcFirstLastPara="1" wrap="square" lIns="182850" tIns="182850" rIns="182850" bIns="182850" anchor="ctr" anchorCtr="0">
              <a:noAutofit/>
            </a:bodyPr>
            <a:lstStyle/>
            <a:p>
              <a:endParaRPr sz="3600"/>
            </a:p>
          </p:txBody>
        </p:sp>
        <p:sp>
          <p:nvSpPr>
            <p:cNvPr id="3555" name="Google Shape;3555;p42"/>
            <p:cNvSpPr/>
            <p:nvPr/>
          </p:nvSpPr>
          <p:spPr>
            <a:xfrm>
              <a:off x="1261150" y="634100"/>
              <a:ext cx="1300100" cy="1388925"/>
            </a:xfrm>
            <a:custGeom>
              <a:avLst/>
              <a:gdLst/>
              <a:ahLst/>
              <a:cxnLst/>
              <a:rect l="l" t="t" r="r" b="b"/>
              <a:pathLst>
                <a:path w="52004" h="55557" extrusionOk="0">
                  <a:moveTo>
                    <a:pt x="49908" y="0"/>
                  </a:moveTo>
                  <a:cubicBezTo>
                    <a:pt x="44338" y="3234"/>
                    <a:pt x="40605" y="8804"/>
                    <a:pt x="36612" y="14633"/>
                  </a:cubicBezTo>
                  <a:cubicBezTo>
                    <a:pt x="36612" y="14633"/>
                    <a:pt x="36532" y="14713"/>
                    <a:pt x="36532" y="14793"/>
                  </a:cubicBezTo>
                  <a:cubicBezTo>
                    <a:pt x="36772" y="14972"/>
                    <a:pt x="37032" y="15212"/>
                    <a:pt x="37191" y="15551"/>
                  </a:cubicBezTo>
                  <a:cubicBezTo>
                    <a:pt x="37271" y="15372"/>
                    <a:pt x="37351" y="15292"/>
                    <a:pt x="37431" y="15132"/>
                  </a:cubicBezTo>
                  <a:cubicBezTo>
                    <a:pt x="41763" y="8884"/>
                    <a:pt x="45755" y="2895"/>
                    <a:pt x="52004" y="0"/>
                  </a:cubicBezTo>
                  <a:close/>
                  <a:moveTo>
                    <a:pt x="4751" y="20282"/>
                  </a:moveTo>
                  <a:cubicBezTo>
                    <a:pt x="5750" y="20282"/>
                    <a:pt x="6668" y="20961"/>
                    <a:pt x="7327" y="21540"/>
                  </a:cubicBezTo>
                  <a:cubicBezTo>
                    <a:pt x="9483" y="23696"/>
                    <a:pt x="11239" y="27848"/>
                    <a:pt x="11898" y="32440"/>
                  </a:cubicBezTo>
                  <a:cubicBezTo>
                    <a:pt x="7985" y="31681"/>
                    <a:pt x="4751" y="29525"/>
                    <a:pt x="2995" y="27110"/>
                  </a:cubicBezTo>
                  <a:cubicBezTo>
                    <a:pt x="1178" y="24614"/>
                    <a:pt x="1098" y="22279"/>
                    <a:pt x="2915" y="20961"/>
                  </a:cubicBezTo>
                  <a:cubicBezTo>
                    <a:pt x="3594" y="20462"/>
                    <a:pt x="4172" y="20282"/>
                    <a:pt x="4751" y="20282"/>
                  </a:cubicBezTo>
                  <a:close/>
                  <a:moveTo>
                    <a:pt x="33778" y="18785"/>
                  </a:moveTo>
                  <a:cubicBezTo>
                    <a:pt x="30863" y="22778"/>
                    <a:pt x="27709" y="26691"/>
                    <a:pt x="23636" y="29605"/>
                  </a:cubicBezTo>
                  <a:cubicBezTo>
                    <a:pt x="20642" y="31841"/>
                    <a:pt x="17468" y="32679"/>
                    <a:pt x="14573" y="32679"/>
                  </a:cubicBezTo>
                  <a:cubicBezTo>
                    <a:pt x="14074" y="32679"/>
                    <a:pt x="13475" y="32679"/>
                    <a:pt x="12976" y="32600"/>
                  </a:cubicBezTo>
                  <a:cubicBezTo>
                    <a:pt x="12317" y="27609"/>
                    <a:pt x="10401" y="23117"/>
                    <a:pt x="8085" y="20861"/>
                  </a:cubicBezTo>
                  <a:cubicBezTo>
                    <a:pt x="6987" y="19783"/>
                    <a:pt x="5829" y="19284"/>
                    <a:pt x="4751" y="19284"/>
                  </a:cubicBezTo>
                  <a:cubicBezTo>
                    <a:pt x="3913" y="19284"/>
                    <a:pt x="3094" y="19544"/>
                    <a:pt x="2336" y="20123"/>
                  </a:cubicBezTo>
                  <a:cubicBezTo>
                    <a:pt x="100" y="21860"/>
                    <a:pt x="0" y="24694"/>
                    <a:pt x="2176" y="27689"/>
                  </a:cubicBezTo>
                  <a:cubicBezTo>
                    <a:pt x="4093" y="30344"/>
                    <a:pt x="7746" y="32759"/>
                    <a:pt x="11978" y="33518"/>
                  </a:cubicBezTo>
                  <a:cubicBezTo>
                    <a:pt x="12078" y="33518"/>
                    <a:pt x="12078" y="33598"/>
                    <a:pt x="12078" y="33598"/>
                  </a:cubicBezTo>
                  <a:cubicBezTo>
                    <a:pt x="12657" y="39587"/>
                    <a:pt x="11399" y="45156"/>
                    <a:pt x="8484" y="49229"/>
                  </a:cubicBezTo>
                  <a:cubicBezTo>
                    <a:pt x="6828" y="51644"/>
                    <a:pt x="4831" y="53561"/>
                    <a:pt x="2595" y="54798"/>
                  </a:cubicBezTo>
                  <a:cubicBezTo>
                    <a:pt x="2915" y="55058"/>
                    <a:pt x="3174" y="55218"/>
                    <a:pt x="3414" y="55557"/>
                  </a:cubicBezTo>
                  <a:cubicBezTo>
                    <a:pt x="5410" y="54299"/>
                    <a:pt x="7486" y="52483"/>
                    <a:pt x="9323" y="49808"/>
                  </a:cubicBezTo>
                  <a:cubicBezTo>
                    <a:pt x="12657" y="45076"/>
                    <a:pt x="13575" y="39088"/>
                    <a:pt x="13076" y="33598"/>
                  </a:cubicBezTo>
                  <a:lnTo>
                    <a:pt x="13076" y="33598"/>
                  </a:lnTo>
                  <a:cubicBezTo>
                    <a:pt x="13575" y="33678"/>
                    <a:pt x="14074" y="33678"/>
                    <a:pt x="14653" y="33678"/>
                  </a:cubicBezTo>
                  <a:cubicBezTo>
                    <a:pt x="17727" y="33678"/>
                    <a:pt x="20961" y="32759"/>
                    <a:pt x="24215" y="30444"/>
                  </a:cubicBezTo>
                  <a:cubicBezTo>
                    <a:pt x="28447" y="27349"/>
                    <a:pt x="31701" y="23357"/>
                    <a:pt x="34696" y="19204"/>
                  </a:cubicBezTo>
                  <a:cubicBezTo>
                    <a:pt x="34356" y="19045"/>
                    <a:pt x="34037" y="18965"/>
                    <a:pt x="33778" y="18785"/>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56" name="Google Shape;3556;p42"/>
            <p:cNvSpPr/>
            <p:nvPr/>
          </p:nvSpPr>
          <p:spPr>
            <a:xfrm>
              <a:off x="666750" y="1789950"/>
              <a:ext cx="230600" cy="229100"/>
            </a:xfrm>
            <a:custGeom>
              <a:avLst/>
              <a:gdLst/>
              <a:ahLst/>
              <a:cxnLst/>
              <a:rect l="l" t="t" r="r" b="b"/>
              <a:pathLst>
                <a:path w="9224" h="9164" extrusionOk="0">
                  <a:moveTo>
                    <a:pt x="579" y="0"/>
                  </a:moveTo>
                  <a:cubicBezTo>
                    <a:pt x="499" y="0"/>
                    <a:pt x="420" y="0"/>
                    <a:pt x="320" y="80"/>
                  </a:cubicBezTo>
                  <a:cubicBezTo>
                    <a:pt x="80" y="260"/>
                    <a:pt x="0" y="499"/>
                    <a:pt x="160" y="759"/>
                  </a:cubicBezTo>
                  <a:cubicBezTo>
                    <a:pt x="2416" y="4332"/>
                    <a:pt x="5650" y="7247"/>
                    <a:pt x="9223" y="9163"/>
                  </a:cubicBezTo>
                  <a:lnTo>
                    <a:pt x="9223" y="7985"/>
                  </a:lnTo>
                  <a:cubicBezTo>
                    <a:pt x="5989" y="6169"/>
                    <a:pt x="3075" y="3494"/>
                    <a:pt x="998" y="260"/>
                  </a:cubicBezTo>
                  <a:cubicBezTo>
                    <a:pt x="919" y="80"/>
                    <a:pt x="739" y="0"/>
                    <a:pt x="5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57" name="Google Shape;3557;p42"/>
            <p:cNvSpPr/>
            <p:nvPr/>
          </p:nvSpPr>
          <p:spPr>
            <a:xfrm>
              <a:off x="897325" y="1989575"/>
              <a:ext cx="347375" cy="91850"/>
            </a:xfrm>
            <a:custGeom>
              <a:avLst/>
              <a:gdLst/>
              <a:ahLst/>
              <a:cxnLst/>
              <a:rect l="l" t="t" r="r" b="b"/>
              <a:pathLst>
                <a:path w="13895" h="3674" extrusionOk="0">
                  <a:moveTo>
                    <a:pt x="0" y="0"/>
                  </a:moveTo>
                  <a:lnTo>
                    <a:pt x="0" y="1178"/>
                  </a:lnTo>
                  <a:cubicBezTo>
                    <a:pt x="2915" y="2755"/>
                    <a:pt x="5989" y="3574"/>
                    <a:pt x="9063" y="3674"/>
                  </a:cubicBezTo>
                  <a:lnTo>
                    <a:pt x="9483" y="3674"/>
                  </a:lnTo>
                  <a:cubicBezTo>
                    <a:pt x="10820" y="3674"/>
                    <a:pt x="12317" y="3494"/>
                    <a:pt x="13894" y="3075"/>
                  </a:cubicBezTo>
                  <a:cubicBezTo>
                    <a:pt x="13815" y="2755"/>
                    <a:pt x="13815" y="2496"/>
                    <a:pt x="13815" y="2176"/>
                  </a:cubicBezTo>
                  <a:lnTo>
                    <a:pt x="13815" y="2077"/>
                  </a:lnTo>
                  <a:cubicBezTo>
                    <a:pt x="12397" y="2496"/>
                    <a:pt x="10980" y="2675"/>
                    <a:pt x="9483" y="2675"/>
                  </a:cubicBezTo>
                  <a:lnTo>
                    <a:pt x="9163" y="2675"/>
                  </a:lnTo>
                  <a:cubicBezTo>
                    <a:pt x="5989" y="2576"/>
                    <a:pt x="2915" y="1677"/>
                    <a:pt x="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58" name="Google Shape;3558;p42"/>
            <p:cNvSpPr/>
            <p:nvPr/>
          </p:nvSpPr>
          <p:spPr>
            <a:xfrm>
              <a:off x="1775900" y="802375"/>
              <a:ext cx="387325" cy="281325"/>
            </a:xfrm>
            <a:custGeom>
              <a:avLst/>
              <a:gdLst/>
              <a:ahLst/>
              <a:cxnLst/>
              <a:rect l="l" t="t" r="r" b="b"/>
              <a:pathLst>
                <a:path w="15493" h="11253" extrusionOk="0">
                  <a:moveTo>
                    <a:pt x="4997" y="1"/>
                  </a:moveTo>
                  <a:cubicBezTo>
                    <a:pt x="3827" y="1"/>
                    <a:pt x="2563" y="197"/>
                    <a:pt x="1210" y="655"/>
                  </a:cubicBezTo>
                  <a:cubicBezTo>
                    <a:pt x="0" y="1065"/>
                    <a:pt x="2908" y="11253"/>
                    <a:pt x="11423" y="11253"/>
                  </a:cubicBezTo>
                  <a:cubicBezTo>
                    <a:pt x="11622" y="11253"/>
                    <a:pt x="11824" y="11247"/>
                    <a:pt x="12030" y="11236"/>
                  </a:cubicBezTo>
                  <a:cubicBezTo>
                    <a:pt x="12030" y="11236"/>
                    <a:pt x="11950" y="9319"/>
                    <a:pt x="14844" y="7243"/>
                  </a:cubicBezTo>
                  <a:cubicBezTo>
                    <a:pt x="15493" y="6817"/>
                    <a:pt x="11882" y="1"/>
                    <a:pt x="499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559" name="Google Shape;3559;p42"/>
            <p:cNvSpPr/>
            <p:nvPr/>
          </p:nvSpPr>
          <p:spPr>
            <a:xfrm>
              <a:off x="1217725" y="1991275"/>
              <a:ext cx="170700" cy="164750"/>
            </a:xfrm>
            <a:custGeom>
              <a:avLst/>
              <a:gdLst/>
              <a:ahLst/>
              <a:cxnLst/>
              <a:rect l="l" t="t" r="r" b="b"/>
              <a:pathLst>
                <a:path w="6828" h="6590" extrusionOk="0">
                  <a:moveTo>
                    <a:pt x="2802" y="0"/>
                  </a:moveTo>
                  <a:cubicBezTo>
                    <a:pt x="2488" y="0"/>
                    <a:pt x="2188" y="84"/>
                    <a:pt x="1917" y="272"/>
                  </a:cubicBezTo>
                  <a:cubicBezTo>
                    <a:pt x="0" y="1430"/>
                    <a:pt x="1338" y="4684"/>
                    <a:pt x="2735" y="6101"/>
                  </a:cubicBezTo>
                  <a:cubicBezTo>
                    <a:pt x="3065" y="6449"/>
                    <a:pt x="3462" y="6590"/>
                    <a:pt x="3877" y="6590"/>
                  </a:cubicBezTo>
                  <a:cubicBezTo>
                    <a:pt x="5251" y="6590"/>
                    <a:pt x="6828" y="5049"/>
                    <a:pt x="6828" y="4344"/>
                  </a:cubicBezTo>
                  <a:cubicBezTo>
                    <a:pt x="6828" y="2714"/>
                    <a:pt x="4589" y="0"/>
                    <a:pt x="28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60" name="Google Shape;3560;p42"/>
            <p:cNvSpPr/>
            <p:nvPr/>
          </p:nvSpPr>
          <p:spPr>
            <a:xfrm>
              <a:off x="1217725" y="1996050"/>
              <a:ext cx="141250" cy="159075"/>
            </a:xfrm>
            <a:custGeom>
              <a:avLst/>
              <a:gdLst/>
              <a:ahLst/>
              <a:cxnLst/>
              <a:rect l="l" t="t" r="r" b="b"/>
              <a:pathLst>
                <a:path w="5650" h="6363" extrusionOk="0">
                  <a:moveTo>
                    <a:pt x="1997" y="1"/>
                  </a:moveTo>
                  <a:cubicBezTo>
                    <a:pt x="1997" y="1"/>
                    <a:pt x="1917" y="1"/>
                    <a:pt x="1917" y="81"/>
                  </a:cubicBezTo>
                  <a:cubicBezTo>
                    <a:pt x="0" y="1239"/>
                    <a:pt x="1338" y="4493"/>
                    <a:pt x="2735" y="5910"/>
                  </a:cubicBezTo>
                  <a:cubicBezTo>
                    <a:pt x="3033" y="6231"/>
                    <a:pt x="3405" y="6362"/>
                    <a:pt x="3803" y="6362"/>
                  </a:cubicBezTo>
                  <a:cubicBezTo>
                    <a:pt x="4417" y="6362"/>
                    <a:pt x="5092" y="6050"/>
                    <a:pt x="5650" y="5650"/>
                  </a:cubicBezTo>
                  <a:cubicBezTo>
                    <a:pt x="4233" y="3914"/>
                    <a:pt x="3155" y="1917"/>
                    <a:pt x="199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61" name="Google Shape;3561;p42"/>
            <p:cNvSpPr/>
            <p:nvPr/>
          </p:nvSpPr>
          <p:spPr>
            <a:xfrm>
              <a:off x="1253150" y="2064425"/>
              <a:ext cx="338125" cy="345400"/>
            </a:xfrm>
            <a:custGeom>
              <a:avLst/>
              <a:gdLst/>
              <a:ahLst/>
              <a:cxnLst/>
              <a:rect l="l" t="t" r="r" b="b"/>
              <a:pathLst>
                <a:path w="13525" h="13816" extrusionOk="0">
                  <a:moveTo>
                    <a:pt x="4992" y="1"/>
                  </a:moveTo>
                  <a:cubicBezTo>
                    <a:pt x="4992" y="1"/>
                    <a:pt x="4313" y="1758"/>
                    <a:pt x="819" y="2576"/>
                  </a:cubicBezTo>
                  <a:cubicBezTo>
                    <a:pt x="1" y="2836"/>
                    <a:pt x="1238" y="13236"/>
                    <a:pt x="11060" y="13815"/>
                  </a:cubicBezTo>
                  <a:cubicBezTo>
                    <a:pt x="11065" y="13815"/>
                    <a:pt x="11070" y="13816"/>
                    <a:pt x="11075" y="13816"/>
                  </a:cubicBezTo>
                  <a:cubicBezTo>
                    <a:pt x="12406" y="13816"/>
                    <a:pt x="13525" y="2825"/>
                    <a:pt x="499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562" name="Google Shape;3562;p42"/>
            <p:cNvSpPr/>
            <p:nvPr/>
          </p:nvSpPr>
          <p:spPr>
            <a:xfrm>
              <a:off x="1273625" y="2112350"/>
              <a:ext cx="47925" cy="16500"/>
            </a:xfrm>
            <a:custGeom>
              <a:avLst/>
              <a:gdLst/>
              <a:ahLst/>
              <a:cxnLst/>
              <a:rect l="l" t="t" r="r" b="b"/>
              <a:pathLst>
                <a:path w="1917" h="660" extrusionOk="0">
                  <a:moveTo>
                    <a:pt x="0" y="659"/>
                  </a:moveTo>
                  <a:lnTo>
                    <a:pt x="0" y="659"/>
                  </a:lnTo>
                  <a:lnTo>
                    <a:pt x="0" y="659"/>
                  </a:lnTo>
                  <a:close/>
                  <a:moveTo>
                    <a:pt x="1917" y="0"/>
                  </a:moveTo>
                  <a:cubicBezTo>
                    <a:pt x="1418" y="260"/>
                    <a:pt x="759" y="499"/>
                    <a:pt x="0" y="659"/>
                  </a:cubicBezTo>
                  <a:lnTo>
                    <a:pt x="0" y="659"/>
                  </a:lnTo>
                  <a:lnTo>
                    <a:pt x="0" y="659"/>
                  </a:lnTo>
                  <a:cubicBezTo>
                    <a:pt x="759" y="499"/>
                    <a:pt x="1418" y="260"/>
                    <a:pt x="1917" y="0"/>
                  </a:cubicBezTo>
                  <a:close/>
                </a:path>
              </a:pathLst>
            </a:custGeom>
            <a:solidFill>
              <a:srgbClr val="4B423E"/>
            </a:solidFill>
            <a:ln>
              <a:noFill/>
            </a:ln>
          </p:spPr>
          <p:txBody>
            <a:bodyPr spcFirstLastPara="1" wrap="square" lIns="182850" tIns="182850" rIns="182850" bIns="182850" anchor="ctr" anchorCtr="0">
              <a:noAutofit/>
            </a:bodyPr>
            <a:lstStyle/>
            <a:p>
              <a:endParaRPr sz="3600"/>
            </a:p>
          </p:txBody>
        </p:sp>
        <p:sp>
          <p:nvSpPr>
            <p:cNvPr id="3563" name="Google Shape;3563;p42"/>
            <p:cNvSpPr/>
            <p:nvPr/>
          </p:nvSpPr>
          <p:spPr>
            <a:xfrm>
              <a:off x="1273625" y="2128825"/>
              <a:ext cx="25" cy="25"/>
            </a:xfrm>
            <a:custGeom>
              <a:avLst/>
              <a:gdLst/>
              <a:ahLst/>
              <a:cxnLst/>
              <a:rect l="l" t="t" r="r" b="b"/>
              <a:pathLst>
                <a:path w="1" h="1" extrusionOk="0">
                  <a:moveTo>
                    <a:pt x="0" y="0"/>
                  </a:moveTo>
                  <a:lnTo>
                    <a:pt x="0" y="0"/>
                  </a:lnTo>
                  <a:lnTo>
                    <a:pt x="0" y="0"/>
                  </a:lnTo>
                  <a:close/>
                </a:path>
              </a:pathLst>
            </a:custGeom>
            <a:solidFill>
              <a:srgbClr val="231D2F"/>
            </a:solidFill>
            <a:ln>
              <a:noFill/>
            </a:ln>
          </p:spPr>
          <p:txBody>
            <a:bodyPr spcFirstLastPara="1" wrap="square" lIns="182850" tIns="182850" rIns="182850" bIns="182850" anchor="ctr" anchorCtr="0">
              <a:noAutofit/>
            </a:bodyPr>
            <a:lstStyle/>
            <a:p>
              <a:endParaRPr sz="3600"/>
            </a:p>
          </p:txBody>
        </p:sp>
        <p:sp>
          <p:nvSpPr>
            <p:cNvPr id="3564" name="Google Shape;3564;p42"/>
            <p:cNvSpPr/>
            <p:nvPr/>
          </p:nvSpPr>
          <p:spPr>
            <a:xfrm>
              <a:off x="1273625" y="2128825"/>
              <a:ext cx="25" cy="25"/>
            </a:xfrm>
            <a:custGeom>
              <a:avLst/>
              <a:gdLst/>
              <a:ahLst/>
              <a:cxnLst/>
              <a:rect l="l" t="t" r="r" b="b"/>
              <a:pathLst>
                <a:path w="1" h="1" extrusionOk="0">
                  <a:moveTo>
                    <a:pt x="0" y="0"/>
                  </a:moveTo>
                  <a:lnTo>
                    <a:pt x="0" y="0"/>
                  </a:lnTo>
                  <a:lnTo>
                    <a:pt x="0" y="0"/>
                  </a:lnTo>
                  <a:close/>
                </a:path>
              </a:pathLst>
            </a:custGeom>
            <a:solidFill>
              <a:srgbClr val="4B423E"/>
            </a:solidFill>
            <a:ln>
              <a:noFill/>
            </a:ln>
          </p:spPr>
          <p:txBody>
            <a:bodyPr spcFirstLastPara="1" wrap="square" lIns="182850" tIns="182850" rIns="182850" bIns="182850" anchor="ctr" anchorCtr="0">
              <a:noAutofit/>
            </a:bodyPr>
            <a:lstStyle/>
            <a:p>
              <a:endParaRPr sz="3600"/>
            </a:p>
          </p:txBody>
        </p:sp>
        <p:sp>
          <p:nvSpPr>
            <p:cNvPr id="3565" name="Google Shape;3565;p42"/>
            <p:cNvSpPr/>
            <p:nvPr/>
          </p:nvSpPr>
          <p:spPr>
            <a:xfrm>
              <a:off x="1271625" y="2128825"/>
              <a:ext cx="2025" cy="2500"/>
            </a:xfrm>
            <a:custGeom>
              <a:avLst/>
              <a:gdLst/>
              <a:ahLst/>
              <a:cxnLst/>
              <a:rect l="l" t="t" r="r" b="b"/>
              <a:pathLst>
                <a:path w="81" h="100" extrusionOk="0">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0" y="100"/>
                  </a:moveTo>
                  <a:lnTo>
                    <a:pt x="0" y="100"/>
                  </a:lnTo>
                  <a:lnTo>
                    <a:pt x="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100"/>
                  </a:moveTo>
                  <a:lnTo>
                    <a:pt x="80" y="100"/>
                  </a:lnTo>
                  <a:lnTo>
                    <a:pt x="80" y="100"/>
                  </a:lnTo>
                  <a:close/>
                  <a:moveTo>
                    <a:pt x="80" y="0"/>
                  </a:moveTo>
                  <a:lnTo>
                    <a:pt x="80" y="100"/>
                  </a:lnTo>
                  <a:lnTo>
                    <a:pt x="80" y="0"/>
                  </a:lnTo>
                  <a:close/>
                  <a:moveTo>
                    <a:pt x="80" y="0"/>
                  </a:moveTo>
                  <a:lnTo>
                    <a:pt x="80" y="0"/>
                  </a:lnTo>
                  <a:lnTo>
                    <a:pt x="80" y="0"/>
                  </a:lnTo>
                  <a:close/>
                  <a:moveTo>
                    <a:pt x="80" y="0"/>
                  </a:moveTo>
                  <a:lnTo>
                    <a:pt x="80" y="0"/>
                  </a:lnTo>
                  <a:close/>
                </a:path>
              </a:pathLst>
            </a:custGeom>
            <a:solidFill>
              <a:srgbClr val="231D2F"/>
            </a:solidFill>
            <a:ln>
              <a:noFill/>
            </a:ln>
          </p:spPr>
          <p:txBody>
            <a:bodyPr spcFirstLastPara="1" wrap="square" lIns="182850" tIns="182850" rIns="182850" bIns="182850" anchor="ctr" anchorCtr="0">
              <a:noAutofit/>
            </a:bodyPr>
            <a:lstStyle/>
            <a:p>
              <a:endParaRPr sz="3600"/>
            </a:p>
          </p:txBody>
        </p:sp>
        <p:sp>
          <p:nvSpPr>
            <p:cNvPr id="3566" name="Google Shape;3566;p42"/>
            <p:cNvSpPr/>
            <p:nvPr/>
          </p:nvSpPr>
          <p:spPr>
            <a:xfrm>
              <a:off x="1313550" y="2019025"/>
              <a:ext cx="34950" cy="37450"/>
            </a:xfrm>
            <a:custGeom>
              <a:avLst/>
              <a:gdLst/>
              <a:ahLst/>
              <a:cxnLst/>
              <a:rect l="l" t="t" r="r" b="b"/>
              <a:pathLst>
                <a:path w="1398" h="1498" extrusionOk="0">
                  <a:moveTo>
                    <a:pt x="400" y="0"/>
                  </a:moveTo>
                  <a:cubicBezTo>
                    <a:pt x="320" y="0"/>
                    <a:pt x="160" y="0"/>
                    <a:pt x="160" y="80"/>
                  </a:cubicBezTo>
                  <a:cubicBezTo>
                    <a:pt x="80" y="160"/>
                    <a:pt x="0" y="240"/>
                    <a:pt x="0" y="320"/>
                  </a:cubicBezTo>
                  <a:cubicBezTo>
                    <a:pt x="0" y="399"/>
                    <a:pt x="0" y="399"/>
                    <a:pt x="80" y="399"/>
                  </a:cubicBezTo>
                  <a:cubicBezTo>
                    <a:pt x="80" y="499"/>
                    <a:pt x="80" y="579"/>
                    <a:pt x="160" y="579"/>
                  </a:cubicBezTo>
                  <a:cubicBezTo>
                    <a:pt x="320" y="899"/>
                    <a:pt x="579" y="1158"/>
                    <a:pt x="739" y="1398"/>
                  </a:cubicBezTo>
                  <a:cubicBezTo>
                    <a:pt x="819" y="1497"/>
                    <a:pt x="899" y="1497"/>
                    <a:pt x="998" y="1497"/>
                  </a:cubicBezTo>
                  <a:cubicBezTo>
                    <a:pt x="1158" y="1497"/>
                    <a:pt x="1238" y="1497"/>
                    <a:pt x="1318" y="1398"/>
                  </a:cubicBezTo>
                  <a:cubicBezTo>
                    <a:pt x="1318" y="1318"/>
                    <a:pt x="1398" y="1238"/>
                    <a:pt x="1398" y="1158"/>
                  </a:cubicBezTo>
                  <a:lnTo>
                    <a:pt x="1398" y="1078"/>
                  </a:lnTo>
                  <a:cubicBezTo>
                    <a:pt x="1398" y="998"/>
                    <a:pt x="1318" y="899"/>
                    <a:pt x="1318" y="899"/>
                  </a:cubicBezTo>
                  <a:cubicBezTo>
                    <a:pt x="1078" y="579"/>
                    <a:pt x="899" y="320"/>
                    <a:pt x="659" y="80"/>
                  </a:cubicBezTo>
                  <a:cubicBezTo>
                    <a:pt x="579" y="0"/>
                    <a:pt x="499" y="0"/>
                    <a:pt x="40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3567" name="Google Shape;3567;p42"/>
            <p:cNvGrpSpPr/>
            <p:nvPr/>
          </p:nvGrpSpPr>
          <p:grpSpPr>
            <a:xfrm rot="9432126">
              <a:off x="2071412" y="971631"/>
              <a:ext cx="179166" cy="175472"/>
              <a:chOff x="1446325" y="1991275"/>
              <a:chExt cx="170700" cy="164750"/>
            </a:xfrm>
          </p:grpSpPr>
          <p:sp>
            <p:nvSpPr>
              <p:cNvPr id="3568" name="Google Shape;3568;p42"/>
              <p:cNvSpPr/>
              <p:nvPr/>
            </p:nvSpPr>
            <p:spPr>
              <a:xfrm>
                <a:off x="1446325" y="1991275"/>
                <a:ext cx="170700" cy="164750"/>
              </a:xfrm>
              <a:custGeom>
                <a:avLst/>
                <a:gdLst/>
                <a:ahLst/>
                <a:cxnLst/>
                <a:rect l="l" t="t" r="r" b="b"/>
                <a:pathLst>
                  <a:path w="6828" h="6590" extrusionOk="0">
                    <a:moveTo>
                      <a:pt x="2802" y="0"/>
                    </a:moveTo>
                    <a:cubicBezTo>
                      <a:pt x="2488" y="0"/>
                      <a:pt x="2188" y="84"/>
                      <a:pt x="1917" y="272"/>
                    </a:cubicBezTo>
                    <a:cubicBezTo>
                      <a:pt x="0" y="1430"/>
                      <a:pt x="1338" y="4684"/>
                      <a:pt x="2735" y="6101"/>
                    </a:cubicBezTo>
                    <a:cubicBezTo>
                      <a:pt x="3065" y="6449"/>
                      <a:pt x="3462" y="6590"/>
                      <a:pt x="3877" y="6590"/>
                    </a:cubicBezTo>
                    <a:cubicBezTo>
                      <a:pt x="5251" y="6590"/>
                      <a:pt x="6828" y="5049"/>
                      <a:pt x="6828" y="4344"/>
                    </a:cubicBezTo>
                    <a:cubicBezTo>
                      <a:pt x="6828" y="2714"/>
                      <a:pt x="4589" y="0"/>
                      <a:pt x="280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69" name="Google Shape;3569;p42"/>
              <p:cNvSpPr/>
              <p:nvPr/>
            </p:nvSpPr>
            <p:spPr>
              <a:xfrm>
                <a:off x="1446325" y="1996050"/>
                <a:ext cx="141250" cy="159075"/>
              </a:xfrm>
              <a:custGeom>
                <a:avLst/>
                <a:gdLst/>
                <a:ahLst/>
                <a:cxnLst/>
                <a:rect l="l" t="t" r="r" b="b"/>
                <a:pathLst>
                  <a:path w="5650" h="6363" extrusionOk="0">
                    <a:moveTo>
                      <a:pt x="1997" y="1"/>
                    </a:moveTo>
                    <a:cubicBezTo>
                      <a:pt x="1997" y="1"/>
                      <a:pt x="1917" y="1"/>
                      <a:pt x="1917" y="81"/>
                    </a:cubicBezTo>
                    <a:cubicBezTo>
                      <a:pt x="0" y="1239"/>
                      <a:pt x="1338" y="4493"/>
                      <a:pt x="2735" y="5910"/>
                    </a:cubicBezTo>
                    <a:cubicBezTo>
                      <a:pt x="3033" y="6231"/>
                      <a:pt x="3405" y="6362"/>
                      <a:pt x="3803" y="6362"/>
                    </a:cubicBezTo>
                    <a:cubicBezTo>
                      <a:pt x="4417" y="6362"/>
                      <a:pt x="5092" y="6050"/>
                      <a:pt x="5650" y="5650"/>
                    </a:cubicBezTo>
                    <a:cubicBezTo>
                      <a:pt x="4233" y="3914"/>
                      <a:pt x="3155" y="1917"/>
                      <a:pt x="199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3570" name="Google Shape;3570;p42"/>
              <p:cNvSpPr/>
              <p:nvPr/>
            </p:nvSpPr>
            <p:spPr>
              <a:xfrm>
                <a:off x="1542150" y="2019025"/>
                <a:ext cx="34950" cy="37450"/>
              </a:xfrm>
              <a:custGeom>
                <a:avLst/>
                <a:gdLst/>
                <a:ahLst/>
                <a:cxnLst/>
                <a:rect l="l" t="t" r="r" b="b"/>
                <a:pathLst>
                  <a:path w="1398" h="1498" extrusionOk="0">
                    <a:moveTo>
                      <a:pt x="400" y="0"/>
                    </a:moveTo>
                    <a:cubicBezTo>
                      <a:pt x="320" y="0"/>
                      <a:pt x="160" y="0"/>
                      <a:pt x="160" y="80"/>
                    </a:cubicBezTo>
                    <a:cubicBezTo>
                      <a:pt x="80" y="160"/>
                      <a:pt x="0" y="240"/>
                      <a:pt x="0" y="320"/>
                    </a:cubicBezTo>
                    <a:cubicBezTo>
                      <a:pt x="0" y="399"/>
                      <a:pt x="0" y="399"/>
                      <a:pt x="80" y="399"/>
                    </a:cubicBezTo>
                    <a:cubicBezTo>
                      <a:pt x="80" y="499"/>
                      <a:pt x="80" y="579"/>
                      <a:pt x="160" y="579"/>
                    </a:cubicBezTo>
                    <a:cubicBezTo>
                      <a:pt x="320" y="899"/>
                      <a:pt x="579" y="1158"/>
                      <a:pt x="739" y="1398"/>
                    </a:cubicBezTo>
                    <a:cubicBezTo>
                      <a:pt x="819" y="1497"/>
                      <a:pt x="899" y="1497"/>
                      <a:pt x="998" y="1497"/>
                    </a:cubicBezTo>
                    <a:cubicBezTo>
                      <a:pt x="1158" y="1497"/>
                      <a:pt x="1238" y="1497"/>
                      <a:pt x="1318" y="1398"/>
                    </a:cubicBezTo>
                    <a:cubicBezTo>
                      <a:pt x="1318" y="1318"/>
                      <a:pt x="1398" y="1238"/>
                      <a:pt x="1398" y="1158"/>
                    </a:cubicBezTo>
                    <a:lnTo>
                      <a:pt x="1398" y="1078"/>
                    </a:lnTo>
                    <a:cubicBezTo>
                      <a:pt x="1398" y="998"/>
                      <a:pt x="1318" y="899"/>
                      <a:pt x="1318" y="899"/>
                    </a:cubicBezTo>
                    <a:cubicBezTo>
                      <a:pt x="1078" y="579"/>
                      <a:pt x="899" y="320"/>
                      <a:pt x="659" y="80"/>
                    </a:cubicBezTo>
                    <a:cubicBezTo>
                      <a:pt x="579" y="0"/>
                      <a:pt x="499" y="0"/>
                      <a:pt x="40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grpSp>
      <p:grpSp>
        <p:nvGrpSpPr>
          <p:cNvPr id="3571" name="Google Shape;3571;p42"/>
          <p:cNvGrpSpPr/>
          <p:nvPr/>
        </p:nvGrpSpPr>
        <p:grpSpPr>
          <a:xfrm flipH="1">
            <a:off x="1153927" y="6217450"/>
            <a:ext cx="1435750" cy="1813500"/>
            <a:chOff x="8831950" y="486075"/>
            <a:chExt cx="717875" cy="906750"/>
          </a:xfrm>
        </p:grpSpPr>
        <p:sp>
          <p:nvSpPr>
            <p:cNvPr id="3572" name="Google Shape;3572;p42"/>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73" name="Google Shape;3573;p42"/>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74" name="Google Shape;3574;p42"/>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575" name="Google Shape;3575;p42"/>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76" name="Google Shape;3576;p42"/>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182850" tIns="182850" rIns="182850" bIns="182850" anchor="ctr" anchorCtr="0">
              <a:noAutofit/>
            </a:bodyPr>
            <a:lstStyle/>
            <a:p>
              <a:endParaRPr sz="3600"/>
            </a:p>
          </p:txBody>
        </p:sp>
        <p:sp>
          <p:nvSpPr>
            <p:cNvPr id="3577" name="Google Shape;3577;p42"/>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182850" tIns="182850" rIns="182850" bIns="182850" anchor="ctr" anchorCtr="0">
              <a:noAutofit/>
            </a:bodyPr>
            <a:lstStyle/>
            <a:p>
              <a:endParaRPr sz="3600"/>
            </a:p>
          </p:txBody>
        </p:sp>
        <p:sp>
          <p:nvSpPr>
            <p:cNvPr id="3578" name="Google Shape;3578;p42"/>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79" name="Google Shape;3579;p42"/>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80" name="Google Shape;3580;p42"/>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1" name="Google Shape;3581;p42"/>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82" name="Google Shape;3582;p42"/>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3" name="Google Shape;3583;p42"/>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4" name="Google Shape;3584;p42"/>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5" name="Google Shape;3585;p42"/>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6" name="Google Shape;3586;p42"/>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7" name="Google Shape;3587;p42"/>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88" name="Google Shape;3588;p42"/>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grpSp>
        <p:nvGrpSpPr>
          <p:cNvPr id="3589" name="Google Shape;3589;p42"/>
          <p:cNvGrpSpPr/>
          <p:nvPr/>
        </p:nvGrpSpPr>
        <p:grpSpPr>
          <a:xfrm rot="3615819" flipH="1">
            <a:off x="10053908" y="1986738"/>
            <a:ext cx="1730216" cy="1552944"/>
            <a:chOff x="1606225" y="4149350"/>
            <a:chExt cx="865125" cy="776487"/>
          </a:xfrm>
        </p:grpSpPr>
        <p:sp>
          <p:nvSpPr>
            <p:cNvPr id="3590" name="Google Shape;3590;p42"/>
            <p:cNvSpPr/>
            <p:nvPr/>
          </p:nvSpPr>
          <p:spPr>
            <a:xfrm>
              <a:off x="2226225" y="4149350"/>
              <a:ext cx="245125" cy="188875"/>
            </a:xfrm>
            <a:custGeom>
              <a:avLst/>
              <a:gdLst/>
              <a:ahLst/>
              <a:cxnLst/>
              <a:rect l="l" t="t" r="r" b="b"/>
              <a:pathLst>
                <a:path w="9805" h="7555" extrusionOk="0">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91" name="Google Shape;3591;p42"/>
            <p:cNvSpPr/>
            <p:nvPr/>
          </p:nvSpPr>
          <p:spPr>
            <a:xfrm>
              <a:off x="2086125" y="4277500"/>
              <a:ext cx="207175" cy="199750"/>
            </a:xfrm>
            <a:custGeom>
              <a:avLst/>
              <a:gdLst/>
              <a:ahLst/>
              <a:cxnLst/>
              <a:rect l="l" t="t" r="r" b="b"/>
              <a:pathLst>
                <a:path w="8287" h="7990" extrusionOk="0">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92" name="Google Shape;3592;p42"/>
            <p:cNvSpPr/>
            <p:nvPr/>
          </p:nvSpPr>
          <p:spPr>
            <a:xfrm>
              <a:off x="1606225" y="4296575"/>
              <a:ext cx="713325" cy="624450"/>
            </a:xfrm>
            <a:custGeom>
              <a:avLst/>
              <a:gdLst/>
              <a:ahLst/>
              <a:cxnLst/>
              <a:rect l="l" t="t" r="r" b="b"/>
              <a:pathLst>
                <a:path w="28533" h="24978" extrusionOk="0">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spcFirstLastPara="1" wrap="square" lIns="182850" tIns="182850" rIns="182850" bIns="182850" anchor="ctr" anchorCtr="0">
              <a:noAutofit/>
            </a:bodyPr>
            <a:lstStyle/>
            <a:p>
              <a:endParaRPr sz="3600"/>
            </a:p>
          </p:txBody>
        </p:sp>
        <p:sp>
          <p:nvSpPr>
            <p:cNvPr id="3593" name="Google Shape;3593;p42"/>
            <p:cNvSpPr/>
            <p:nvPr/>
          </p:nvSpPr>
          <p:spPr>
            <a:xfrm>
              <a:off x="1750250" y="4366826"/>
              <a:ext cx="475996" cy="443285"/>
            </a:xfrm>
            <a:custGeom>
              <a:avLst/>
              <a:gdLst/>
              <a:ahLst/>
              <a:cxnLst/>
              <a:rect l="l" t="t" r="r" b="b"/>
              <a:pathLst>
                <a:path w="22235" h="20707" extrusionOk="0">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94" name="Google Shape;3594;p42"/>
            <p:cNvSpPr/>
            <p:nvPr/>
          </p:nvSpPr>
          <p:spPr>
            <a:xfrm>
              <a:off x="1798551" y="4325060"/>
              <a:ext cx="458891" cy="428571"/>
            </a:xfrm>
            <a:custGeom>
              <a:avLst/>
              <a:gdLst/>
              <a:ahLst/>
              <a:cxnLst/>
              <a:rect l="l" t="t" r="r" b="b"/>
              <a:pathLst>
                <a:path w="21946" h="20496" extrusionOk="0">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95" name="Google Shape;3595;p42"/>
            <p:cNvSpPr/>
            <p:nvPr/>
          </p:nvSpPr>
          <p:spPr>
            <a:xfrm>
              <a:off x="1677651" y="4446475"/>
              <a:ext cx="476019" cy="443240"/>
            </a:xfrm>
            <a:custGeom>
              <a:avLst/>
              <a:gdLst/>
              <a:ahLst/>
              <a:cxnLst/>
              <a:rect l="l" t="t" r="r" b="b"/>
              <a:pathLst>
                <a:path w="22015" h="20499" extrusionOk="0">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596" name="Google Shape;3596;p42"/>
            <p:cNvSpPr/>
            <p:nvPr/>
          </p:nvSpPr>
          <p:spPr>
            <a:xfrm>
              <a:off x="1902898" y="4296575"/>
              <a:ext cx="390366" cy="363504"/>
            </a:xfrm>
            <a:custGeom>
              <a:avLst/>
              <a:gdLst/>
              <a:ahLst/>
              <a:cxnLst/>
              <a:rect l="l" t="t" r="r" b="b"/>
              <a:pathLst>
                <a:path w="21799" h="20299" extrusionOk="0">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97" name="Google Shape;3597;p42"/>
            <p:cNvSpPr/>
            <p:nvPr/>
          </p:nvSpPr>
          <p:spPr>
            <a:xfrm>
              <a:off x="1657350" y="4496625"/>
              <a:ext cx="428748" cy="413835"/>
            </a:xfrm>
            <a:custGeom>
              <a:avLst/>
              <a:gdLst/>
              <a:ahLst/>
              <a:cxnLst/>
              <a:rect l="l" t="t" r="r" b="b"/>
              <a:pathLst>
                <a:path w="21822" h="20291" extrusionOk="0">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spcFirstLastPara="1" wrap="square" lIns="182850" tIns="182850" rIns="182850" bIns="182850" anchor="ctr" anchorCtr="0">
              <a:noAutofit/>
            </a:bodyPr>
            <a:lstStyle/>
            <a:p>
              <a:endParaRPr sz="3600"/>
            </a:p>
          </p:txBody>
        </p:sp>
        <p:sp>
          <p:nvSpPr>
            <p:cNvPr id="3598" name="Google Shape;3598;p42"/>
            <p:cNvSpPr/>
            <p:nvPr/>
          </p:nvSpPr>
          <p:spPr>
            <a:xfrm>
              <a:off x="1952935" y="4289849"/>
              <a:ext cx="340325" cy="318825"/>
            </a:xfrm>
            <a:custGeom>
              <a:avLst/>
              <a:gdLst/>
              <a:ahLst/>
              <a:cxnLst/>
              <a:rect l="l" t="t" r="r" b="b"/>
              <a:pathLst>
                <a:path w="21257" h="19911" extrusionOk="0">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599" name="Google Shape;3599;p42"/>
            <p:cNvSpPr/>
            <p:nvPr/>
          </p:nvSpPr>
          <p:spPr>
            <a:xfrm>
              <a:off x="1659225" y="4562325"/>
              <a:ext cx="382236" cy="363512"/>
            </a:xfrm>
            <a:custGeom>
              <a:avLst/>
              <a:gdLst/>
              <a:ahLst/>
              <a:cxnLst/>
              <a:rect l="l" t="t" r="r" b="b"/>
              <a:pathLst>
                <a:path w="21256" h="19913" extrusionOk="0">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0" name="Google Shape;3600;p42"/>
            <p:cNvSpPr/>
            <p:nvPr/>
          </p:nvSpPr>
          <p:spPr>
            <a:xfrm>
              <a:off x="2033725" y="4727325"/>
              <a:ext cx="50225" cy="39975"/>
            </a:xfrm>
            <a:custGeom>
              <a:avLst/>
              <a:gdLst/>
              <a:ahLst/>
              <a:cxnLst/>
              <a:rect l="l" t="t" r="r" b="b"/>
              <a:pathLst>
                <a:path w="2009" h="1599" extrusionOk="0">
                  <a:moveTo>
                    <a:pt x="1050" y="1"/>
                  </a:moveTo>
                  <a:cubicBezTo>
                    <a:pt x="0" y="1"/>
                    <a:pt x="0" y="1599"/>
                    <a:pt x="1050" y="1599"/>
                  </a:cubicBezTo>
                  <a:cubicBezTo>
                    <a:pt x="2009" y="1599"/>
                    <a:pt x="2009" y="1"/>
                    <a:pt x="1050" y="1"/>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1" name="Google Shape;3601;p42"/>
            <p:cNvSpPr/>
            <p:nvPr/>
          </p:nvSpPr>
          <p:spPr>
            <a:xfrm>
              <a:off x="1912675" y="4627300"/>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2" name="Google Shape;3602;p42"/>
            <p:cNvSpPr/>
            <p:nvPr/>
          </p:nvSpPr>
          <p:spPr>
            <a:xfrm>
              <a:off x="1798550" y="4520213"/>
              <a:ext cx="52525" cy="38250"/>
            </a:xfrm>
            <a:custGeom>
              <a:avLst/>
              <a:gdLst/>
              <a:ahLst/>
              <a:cxnLst/>
              <a:rect l="l" t="t" r="r" b="b"/>
              <a:pathLst>
                <a:path w="2101" h="1530" extrusionOk="0">
                  <a:moveTo>
                    <a:pt x="1051" y="0"/>
                  </a:moveTo>
                  <a:cubicBezTo>
                    <a:pt x="1" y="0"/>
                    <a:pt x="1" y="1529"/>
                    <a:pt x="1051" y="1529"/>
                  </a:cubicBezTo>
                  <a:cubicBezTo>
                    <a:pt x="2101" y="1529"/>
                    <a:pt x="2101" y="0"/>
                    <a:pt x="1051" y="0"/>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3" name="Google Shape;3603;p42"/>
            <p:cNvSpPr/>
            <p:nvPr/>
          </p:nvSpPr>
          <p:spPr>
            <a:xfrm>
              <a:off x="2150175" y="4689156"/>
              <a:ext cx="50250" cy="40550"/>
            </a:xfrm>
            <a:custGeom>
              <a:avLst/>
              <a:gdLst/>
              <a:ahLst/>
              <a:cxnLst/>
              <a:rect l="l" t="t" r="r" b="b"/>
              <a:pathLst>
                <a:path w="2010" h="1622" extrusionOk="0">
                  <a:moveTo>
                    <a:pt x="1051" y="1"/>
                  </a:moveTo>
                  <a:cubicBezTo>
                    <a:pt x="1" y="1"/>
                    <a:pt x="1" y="1621"/>
                    <a:pt x="1051" y="1621"/>
                  </a:cubicBezTo>
                  <a:cubicBezTo>
                    <a:pt x="2009" y="1621"/>
                    <a:pt x="2009" y="1"/>
                    <a:pt x="1051" y="1"/>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4" name="Google Shape;3604;p42"/>
            <p:cNvSpPr/>
            <p:nvPr/>
          </p:nvSpPr>
          <p:spPr>
            <a:xfrm>
              <a:off x="2033994" y="4596356"/>
              <a:ext cx="49675" cy="38250"/>
            </a:xfrm>
            <a:custGeom>
              <a:avLst/>
              <a:gdLst/>
              <a:ahLst/>
              <a:cxnLst/>
              <a:rect l="l" t="t" r="r" b="b"/>
              <a:pathLst>
                <a:path w="1987" h="1530" extrusionOk="0">
                  <a:moveTo>
                    <a:pt x="1051" y="0"/>
                  </a:moveTo>
                  <a:cubicBezTo>
                    <a:pt x="1" y="0"/>
                    <a:pt x="1" y="1529"/>
                    <a:pt x="1051" y="1529"/>
                  </a:cubicBezTo>
                  <a:cubicBezTo>
                    <a:pt x="1987" y="1529"/>
                    <a:pt x="1987" y="0"/>
                    <a:pt x="1051" y="0"/>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5" name="Google Shape;3605;p42"/>
            <p:cNvSpPr/>
            <p:nvPr/>
          </p:nvSpPr>
          <p:spPr>
            <a:xfrm>
              <a:off x="1920075" y="4496625"/>
              <a:ext cx="49675" cy="40550"/>
            </a:xfrm>
            <a:custGeom>
              <a:avLst/>
              <a:gdLst/>
              <a:ahLst/>
              <a:cxnLst/>
              <a:rect l="l" t="t" r="r" b="b"/>
              <a:pathLst>
                <a:path w="1987" h="1622" extrusionOk="0">
                  <a:moveTo>
                    <a:pt x="1028" y="1"/>
                  </a:moveTo>
                  <a:cubicBezTo>
                    <a:pt x="1" y="1"/>
                    <a:pt x="1" y="1621"/>
                    <a:pt x="1028" y="1621"/>
                  </a:cubicBezTo>
                  <a:cubicBezTo>
                    <a:pt x="1987" y="1621"/>
                    <a:pt x="1987" y="1"/>
                    <a:pt x="1028" y="1"/>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sp>
          <p:nvSpPr>
            <p:cNvPr id="3606" name="Google Shape;3606;p42"/>
            <p:cNvSpPr/>
            <p:nvPr/>
          </p:nvSpPr>
          <p:spPr>
            <a:xfrm>
              <a:off x="1827313" y="4385025"/>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182850" tIns="182850" rIns="182850" bIns="182850" anchor="ctr" anchorCtr="0">
              <a:noAutofit/>
            </a:bodyPr>
            <a:lstStyle/>
            <a:p>
              <a:endParaRPr sz="3600"/>
            </a:p>
          </p:txBody>
        </p:sp>
      </p:grpSp>
      <p:sp>
        <p:nvSpPr>
          <p:cNvPr id="154" name="Snip Diagonal Corner Rectangle 3">
            <a:extLst>
              <a:ext uri="{FF2B5EF4-FFF2-40B4-BE49-F238E27FC236}">
                <a16:creationId xmlns:a16="http://schemas.microsoft.com/office/drawing/2014/main" id="{D8EEB8E6-0BDA-448A-9891-E04B4DEE2B5E}"/>
              </a:ext>
            </a:extLst>
          </p:cNvPr>
          <p:cNvSpPr/>
          <p:nvPr/>
        </p:nvSpPr>
        <p:spPr>
          <a:xfrm>
            <a:off x="912320" y="303061"/>
            <a:ext cx="16239620" cy="2867418"/>
          </a:xfrm>
          <a:prstGeom prst="snip2Diag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buClrTx/>
              <a:defRPr/>
            </a:pPr>
            <a:r>
              <a:rPr lang="en-US" sz="8800" b="1" dirty="0">
                <a:solidFill>
                  <a:schemeClr val="bg1"/>
                </a:solidFill>
                <a:latin typeface="Barlow Condensed Thin" panose="00000306000000000000" pitchFamily="2" charset="0"/>
              </a:rPr>
              <a:t>What do AYF members regularly have?</a:t>
            </a:r>
            <a:endParaRPr lang="vi-VN" sz="8800" b="1" dirty="0">
              <a:solidFill>
                <a:schemeClr val="bg1"/>
              </a:solidFill>
              <a:latin typeface="Barlow Condensed Thin" panose="00000306000000000000" pitchFamily="2" charset="0"/>
            </a:endParaRPr>
          </a:p>
        </p:txBody>
      </p:sp>
      <p:sp>
        <p:nvSpPr>
          <p:cNvPr id="155" name="Rectangle 154">
            <a:extLst>
              <a:ext uri="{FF2B5EF4-FFF2-40B4-BE49-F238E27FC236}">
                <a16:creationId xmlns:a16="http://schemas.microsoft.com/office/drawing/2014/main" id="{DBF339B1-C1BF-416E-A451-59D50939AD8B}"/>
              </a:ext>
            </a:extLst>
          </p:cNvPr>
          <p:cNvSpPr/>
          <p:nvPr/>
        </p:nvSpPr>
        <p:spPr>
          <a:xfrm>
            <a:off x="8277397" y="4530601"/>
            <a:ext cx="8975402"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defTabSz="1828800">
              <a:defRPr/>
            </a:pPr>
            <a:r>
              <a:rPr lang="en-US" sz="6400" b="1" dirty="0">
                <a:solidFill>
                  <a:schemeClr val="bg1"/>
                </a:solidFill>
                <a:latin typeface="Barlow Condensed Thin" panose="00000306000000000000" pitchFamily="2" charset="0"/>
              </a:rPr>
              <a:t>A</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Meetings and Forums</a:t>
            </a:r>
            <a:endParaRPr lang="vi-VN" sz="6400" b="1" dirty="0">
              <a:solidFill>
                <a:schemeClr val="bg1"/>
              </a:solidFill>
              <a:latin typeface="Barlow Condensed Thin" panose="00000306000000000000" pitchFamily="2" charset="0"/>
            </a:endParaRPr>
          </a:p>
        </p:txBody>
      </p:sp>
      <p:sp>
        <p:nvSpPr>
          <p:cNvPr id="156" name="Rectangle 155">
            <a:extLst>
              <a:ext uri="{FF2B5EF4-FFF2-40B4-BE49-F238E27FC236}">
                <a16:creationId xmlns:a16="http://schemas.microsoft.com/office/drawing/2014/main" id="{AA35B315-FBB2-4107-9540-5787D6A37048}"/>
              </a:ext>
            </a:extLst>
          </p:cNvPr>
          <p:cNvSpPr/>
          <p:nvPr/>
        </p:nvSpPr>
        <p:spPr>
          <a:xfrm>
            <a:off x="8277397" y="6086129"/>
            <a:ext cx="9005058"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B</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Meetings and workshops</a:t>
            </a:r>
            <a:endParaRPr lang="vi-VN" sz="6400" b="1" dirty="0">
              <a:solidFill>
                <a:schemeClr val="bg1"/>
              </a:solidFill>
              <a:latin typeface="Barlow Condensed Thin" panose="00000306000000000000" pitchFamily="2" charset="0"/>
            </a:endParaRPr>
          </a:p>
        </p:txBody>
      </p:sp>
      <p:sp>
        <p:nvSpPr>
          <p:cNvPr id="157" name="Rectangle 156">
            <a:extLst>
              <a:ext uri="{FF2B5EF4-FFF2-40B4-BE49-F238E27FC236}">
                <a16:creationId xmlns:a16="http://schemas.microsoft.com/office/drawing/2014/main" id="{6A3EBAD2-9076-4E79-87F8-A192F2005071}"/>
              </a:ext>
            </a:extLst>
          </p:cNvPr>
          <p:cNvSpPr/>
          <p:nvPr/>
        </p:nvSpPr>
        <p:spPr>
          <a:xfrm>
            <a:off x="8277397" y="7759513"/>
            <a:ext cx="9005058"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defTabSz="1828800">
              <a:defRPr/>
            </a:pPr>
            <a:r>
              <a:rPr lang="vi-VN" sz="6400" b="1" dirty="0">
                <a:solidFill>
                  <a:schemeClr val="bg1"/>
                </a:solidFill>
                <a:latin typeface="Barlow Condensed Thin" panose="00000306000000000000" pitchFamily="2" charset="0"/>
              </a:rPr>
              <a:t>C. </a:t>
            </a:r>
            <a:r>
              <a:rPr lang="en-US" sz="6400" b="1" dirty="0">
                <a:solidFill>
                  <a:schemeClr val="bg1"/>
                </a:solidFill>
                <a:latin typeface="Barlow Condensed Thin" panose="00000306000000000000" pitchFamily="2" charset="0"/>
              </a:rPr>
              <a:t>Workshops and Forums</a:t>
            </a:r>
            <a:endParaRPr lang="vi-VN" sz="6400" b="1" dirty="0">
              <a:solidFill>
                <a:schemeClr val="bg1"/>
              </a:solidFill>
              <a:latin typeface="Barlow Condensed Thin" panose="00000306000000000000" pitchFamily="2" charset="0"/>
            </a:endParaRPr>
          </a:p>
        </p:txBody>
      </p:sp>
      <p:pic>
        <p:nvPicPr>
          <p:cNvPr id="159" name="Picture 158">
            <a:extLst>
              <a:ext uri="{FF2B5EF4-FFF2-40B4-BE49-F238E27FC236}">
                <a16:creationId xmlns:a16="http://schemas.microsoft.com/office/drawing/2014/main" id="{C6EC4644-25D1-462C-8107-173A6DB5E43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037910" y="4602541"/>
            <a:ext cx="947968" cy="1265302"/>
          </a:xfrm>
          <a:prstGeom prst="rect">
            <a:avLst/>
          </a:prstGeom>
        </p:spPr>
      </p:pic>
      <p:pic>
        <p:nvPicPr>
          <p:cNvPr id="161" name="Picture 160">
            <a:extLst>
              <a:ext uri="{FF2B5EF4-FFF2-40B4-BE49-F238E27FC236}">
                <a16:creationId xmlns:a16="http://schemas.microsoft.com/office/drawing/2014/main" id="{CC9CC355-64E1-4389-9798-8F32E265D76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905029" y="6246917"/>
            <a:ext cx="1438074" cy="1150458"/>
          </a:xfrm>
          <a:prstGeom prst="rect">
            <a:avLst/>
          </a:prstGeom>
        </p:spPr>
      </p:pic>
      <p:pic>
        <p:nvPicPr>
          <p:cNvPr id="162" name="Picture 161">
            <a:extLst>
              <a:ext uri="{FF2B5EF4-FFF2-40B4-BE49-F238E27FC236}">
                <a16:creationId xmlns:a16="http://schemas.microsoft.com/office/drawing/2014/main" id="{6DDAF3E4-417D-41CD-B62E-931AD1D240B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143060" y="7814065"/>
            <a:ext cx="929404" cy="1263762"/>
          </a:xfrm>
          <a:prstGeom prst="rect">
            <a:avLst/>
          </a:prstGeom>
        </p:spPr>
      </p:pic>
      <p:grpSp>
        <p:nvGrpSpPr>
          <p:cNvPr id="10" name="Group 9">
            <a:extLst>
              <a:ext uri="{FF2B5EF4-FFF2-40B4-BE49-F238E27FC236}">
                <a16:creationId xmlns:a16="http://schemas.microsoft.com/office/drawing/2014/main" id="{65B3A172-9E30-4E56-9FA4-AFFDD9C98839}"/>
              </a:ext>
            </a:extLst>
          </p:cNvPr>
          <p:cNvGrpSpPr/>
          <p:nvPr/>
        </p:nvGrpSpPr>
        <p:grpSpPr>
          <a:xfrm>
            <a:off x="754055" y="3451979"/>
            <a:ext cx="7008490" cy="6273410"/>
            <a:chOff x="377027" y="1725989"/>
            <a:chExt cx="3961280" cy="3136705"/>
          </a:xfrm>
          <a:solidFill>
            <a:srgbClr val="FF0000"/>
          </a:solidFill>
        </p:grpSpPr>
        <p:sp>
          <p:nvSpPr>
            <p:cNvPr id="6" name="Rectangle: Rounded Corners 5">
              <a:extLst>
                <a:ext uri="{FF2B5EF4-FFF2-40B4-BE49-F238E27FC236}">
                  <a16:creationId xmlns:a16="http://schemas.microsoft.com/office/drawing/2014/main" id="{92228753-A5AC-4E01-9A3F-C6D13A252C2D}"/>
                </a:ext>
              </a:extLst>
            </p:cNvPr>
            <p:cNvSpPr/>
            <p:nvPr/>
          </p:nvSpPr>
          <p:spPr>
            <a:xfrm>
              <a:off x="377027" y="1725989"/>
              <a:ext cx="3961280" cy="3136705"/>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p>
          </p:txBody>
        </p:sp>
        <p:pic>
          <p:nvPicPr>
            <p:cNvPr id="9" name="Picture 8">
              <a:extLst>
                <a:ext uri="{FF2B5EF4-FFF2-40B4-BE49-F238E27FC236}">
                  <a16:creationId xmlns:a16="http://schemas.microsoft.com/office/drawing/2014/main" id="{62CFB348-A429-4B8B-8EF0-D5F0CA4ED6CC}"/>
                </a:ext>
              </a:extLst>
            </p:cNvPr>
            <p:cNvPicPr>
              <a:picLocks noChangeAspect="1"/>
            </p:cNvPicPr>
            <p:nvPr/>
          </p:nvPicPr>
          <p:blipFill>
            <a:blip r:embed="rId12"/>
            <a:stretch>
              <a:fillRect/>
            </a:stretch>
          </p:blipFill>
          <p:spPr>
            <a:xfrm>
              <a:off x="585072" y="1858608"/>
              <a:ext cx="3414056" cy="2871465"/>
            </a:xfrm>
            <a:prstGeom prst="rect">
              <a:avLst/>
            </a:prstGeom>
            <a:grpFill/>
          </p:spPr>
        </p:pic>
      </p:grpSp>
      <p:pic>
        <p:nvPicPr>
          <p:cNvPr id="12" name="Picture 11">
            <a:hlinkClick r:id="rId13" action="ppaction://hlinksldjump"/>
            <a:extLst>
              <a:ext uri="{FF2B5EF4-FFF2-40B4-BE49-F238E27FC236}">
                <a16:creationId xmlns:a16="http://schemas.microsoft.com/office/drawing/2014/main" id="{A2220638-7117-4630-A0A4-53F7B0510D36}"/>
              </a:ext>
            </a:extLst>
          </p:cNvPr>
          <p:cNvPicPr>
            <a:picLocks noChangeAspect="1"/>
          </p:cNvPicPr>
          <p:nvPr/>
        </p:nvPicPr>
        <p:blipFill>
          <a:blip r:embed="rId14"/>
          <a:stretch>
            <a:fillRect/>
          </a:stretch>
        </p:blipFill>
        <p:spPr>
          <a:xfrm>
            <a:off x="21805" y="8439216"/>
            <a:ext cx="1410038" cy="1779972"/>
          </a:xfrm>
          <a:prstGeom prst="rect">
            <a:avLst/>
          </a:prstGeom>
        </p:spPr>
      </p:pic>
      <p:pic>
        <p:nvPicPr>
          <p:cNvPr id="171" name="Picture 170">
            <a:extLst>
              <a:ext uri="{FF2B5EF4-FFF2-40B4-BE49-F238E27FC236}">
                <a16:creationId xmlns:a16="http://schemas.microsoft.com/office/drawing/2014/main" id="{EFCEE392-08F3-4A14-B688-3E274F6ACA2E}"/>
              </a:ext>
            </a:extLst>
          </p:cNvPr>
          <p:cNvPicPr>
            <a:picLocks noChangeAspect="1"/>
          </p:cNvPicPr>
          <p:nvPr/>
        </p:nvPicPr>
        <p:blipFill>
          <a:blip r:embed="rId15"/>
          <a:stretch>
            <a:fillRect/>
          </a:stretch>
        </p:blipFill>
        <p:spPr>
          <a:xfrm>
            <a:off x="17151941" y="27177"/>
            <a:ext cx="1093354" cy="1093354"/>
          </a:xfrm>
          <a:prstGeom prst="rect">
            <a:avLst/>
          </a:prstGeom>
        </p:spPr>
      </p:pic>
      <p:sp>
        <p:nvSpPr>
          <p:cNvPr id="2" name="Rectangle 1">
            <a:extLst>
              <a:ext uri="{FF2B5EF4-FFF2-40B4-BE49-F238E27FC236}">
                <a16:creationId xmlns:a16="http://schemas.microsoft.com/office/drawing/2014/main" id="{54535B8B-1E28-5E5C-35B7-F36BEE170A30}"/>
              </a:ext>
            </a:extLst>
          </p:cNvPr>
          <p:cNvSpPr/>
          <p:nvPr/>
        </p:nvSpPr>
        <p:spPr>
          <a:xfrm>
            <a:off x="964214" y="4603605"/>
            <a:ext cx="6619972" cy="3970154"/>
          </a:xfrm>
          <a:prstGeom prst="rect">
            <a:avLst/>
          </a:prstGeom>
          <a:solidFill>
            <a:schemeClr val="accent1">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endParaRPr lang="en-US" sz="7200" b="1" dirty="0">
              <a:solidFill>
                <a:schemeClr val="bg1"/>
              </a:solidFill>
              <a:latin typeface="Barlow Condensed Thin" panose="00000306000000000000" pitchFamily="2" charset="0"/>
            </a:endParaRPr>
          </a:p>
          <a:p>
            <a:pPr algn="ctr" defTabSz="1828800">
              <a:defRPr/>
            </a:pPr>
            <a:endParaRPr lang="en-US" sz="7200" b="1" dirty="0">
              <a:solidFill>
                <a:schemeClr val="bg1"/>
              </a:solidFill>
              <a:latin typeface="Barlow Condensed Thin" panose="00000306000000000000" pitchFamily="2" charset="0"/>
            </a:endParaRPr>
          </a:p>
        </p:txBody>
      </p:sp>
      <p:sp>
        <p:nvSpPr>
          <p:cNvPr id="3" name="Rounded Rectangle 2">
            <a:hlinkClick r:id="rId13" action="ppaction://hlinksldjump"/>
            <a:extLst>
              <a:ext uri="{FF2B5EF4-FFF2-40B4-BE49-F238E27FC236}">
                <a16:creationId xmlns:a16="http://schemas.microsoft.com/office/drawing/2014/main" id="{7E493CF9-2E9A-54AB-AF11-5442C3A394EB}"/>
              </a:ext>
            </a:extLst>
          </p:cNvPr>
          <p:cNvSpPr/>
          <p:nvPr/>
        </p:nvSpPr>
        <p:spPr>
          <a:xfrm>
            <a:off x="16607763" y="9597216"/>
            <a:ext cx="1640850" cy="662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a:t>Back</a:t>
            </a:r>
          </a:p>
        </p:txBody>
      </p:sp>
      <p:pic>
        <p:nvPicPr>
          <p:cNvPr id="4" name="Picture 18">
            <a:hlinkClick r:id="" action="ppaction://macro?name=DragAndDrop"/>
            <a:extLst>
              <a:ext uri="{FF2B5EF4-FFF2-40B4-BE49-F238E27FC236}">
                <a16:creationId xmlns:a16="http://schemas.microsoft.com/office/drawing/2014/main" id="{07E0061D-609A-852B-1AB7-A0FB6D806915}"/>
              </a:ext>
            </a:extLst>
          </p:cNvPr>
          <p:cNvPicPr>
            <a:picLocks noChangeAspect="1"/>
          </p:cNvPicPr>
          <p:nvPr/>
        </p:nvPicPr>
        <p:blipFill>
          <a:blip r:embed="rId16"/>
          <a:srcRect/>
          <a:stretch>
            <a:fillRect/>
          </a:stretch>
        </p:blipFill>
        <p:spPr>
          <a:xfrm rot="20862003">
            <a:off x="1228229" y="5382371"/>
            <a:ext cx="1556498" cy="2082274"/>
          </a:xfrm>
          <a:prstGeom prst="rect">
            <a:avLst/>
          </a:prstGeom>
        </p:spPr>
      </p:pic>
      <p:pic>
        <p:nvPicPr>
          <p:cNvPr id="5" name="Picture 4">
            <a:extLst>
              <a:ext uri="{FF2B5EF4-FFF2-40B4-BE49-F238E27FC236}">
                <a16:creationId xmlns:a16="http://schemas.microsoft.com/office/drawing/2014/main" id="{A0DCD872-E256-157D-4184-C258572D6CAA}"/>
              </a:ext>
            </a:extLst>
          </p:cNvPr>
          <p:cNvPicPr>
            <a:picLocks noChangeAspect="1"/>
          </p:cNvPicPr>
          <p:nvPr/>
        </p:nvPicPr>
        <p:blipFill>
          <a:blip r:embed="rId17"/>
          <a:stretch>
            <a:fillRect/>
          </a:stretch>
        </p:blipFill>
        <p:spPr>
          <a:xfrm>
            <a:off x="3334795" y="5011191"/>
            <a:ext cx="1775474" cy="2473486"/>
          </a:xfrm>
          <a:prstGeom prst="rect">
            <a:avLst/>
          </a:prstGeom>
        </p:spPr>
      </p:pic>
      <p:pic>
        <p:nvPicPr>
          <p:cNvPr id="7" name="Picture 6">
            <a:extLst>
              <a:ext uri="{FF2B5EF4-FFF2-40B4-BE49-F238E27FC236}">
                <a16:creationId xmlns:a16="http://schemas.microsoft.com/office/drawing/2014/main" id="{D1E04CC6-6C19-B3AB-936E-78BABF7496D9}"/>
              </a:ext>
            </a:extLst>
          </p:cNvPr>
          <p:cNvPicPr>
            <a:picLocks noChangeAspect="1"/>
          </p:cNvPicPr>
          <p:nvPr/>
        </p:nvPicPr>
        <p:blipFill>
          <a:blip r:embed="rId18"/>
          <a:stretch>
            <a:fillRect/>
          </a:stretch>
        </p:blipFill>
        <p:spPr>
          <a:xfrm>
            <a:off x="5442595" y="4924391"/>
            <a:ext cx="2116786" cy="2453550"/>
          </a:xfrm>
          <a:prstGeom prst="rect">
            <a:avLst/>
          </a:prstGeom>
        </p:spPr>
      </p:pic>
      <p:sp>
        <p:nvSpPr>
          <p:cNvPr id="8" name="5-Point Star 7">
            <a:hlinkClick r:id="rId19" action="ppaction://hlinksldjump"/>
            <a:extLst>
              <a:ext uri="{FF2B5EF4-FFF2-40B4-BE49-F238E27FC236}">
                <a16:creationId xmlns:a16="http://schemas.microsoft.com/office/drawing/2014/main" id="{E42C832B-B3B8-2D83-0FFA-A9B97D457B20}"/>
              </a:ext>
            </a:extLst>
          </p:cNvPr>
          <p:cNvSpPr/>
          <p:nvPr/>
        </p:nvSpPr>
        <p:spPr>
          <a:xfrm>
            <a:off x="7584185" y="9371950"/>
            <a:ext cx="1061677" cy="84723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500"/>
                                        <p:tgtEl>
                                          <p:spTgt spid="154"/>
                                        </p:tgtEl>
                                      </p:cBhvr>
                                    </p:animEffect>
                                    <p:anim calcmode="lin" valueType="num">
                                      <p:cBhvr>
                                        <p:cTn id="8" dur="500" fill="hold"/>
                                        <p:tgtEl>
                                          <p:spTgt spid="154"/>
                                        </p:tgtEl>
                                        <p:attrNameLst>
                                          <p:attrName>ppt_x</p:attrName>
                                        </p:attrNameLst>
                                      </p:cBhvr>
                                      <p:tavLst>
                                        <p:tav tm="0">
                                          <p:val>
                                            <p:strVal val="#ppt_x"/>
                                          </p:val>
                                        </p:tav>
                                        <p:tav tm="100000">
                                          <p:val>
                                            <p:strVal val="#ppt_x"/>
                                          </p:val>
                                        </p:tav>
                                      </p:tavLst>
                                    </p:anim>
                                    <p:anim calcmode="lin" valueType="num">
                                      <p:cBhvr>
                                        <p:cTn id="9" dur="500" fill="hold"/>
                                        <p:tgtEl>
                                          <p:spTgt spid="15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5"/>
                                        </p:tgtEl>
                                        <p:attrNameLst>
                                          <p:attrName>style.visibility</p:attrName>
                                        </p:attrNameLst>
                                      </p:cBhvr>
                                      <p:to>
                                        <p:strVal val="visible"/>
                                      </p:to>
                                    </p:set>
                                    <p:animEffect transition="in" filter="fade">
                                      <p:cBhvr>
                                        <p:cTn id="17" dur="500"/>
                                        <p:tgtEl>
                                          <p:spTgt spid="155"/>
                                        </p:tgtEl>
                                      </p:cBhvr>
                                    </p:animEffect>
                                    <p:anim calcmode="lin" valueType="num">
                                      <p:cBhvr>
                                        <p:cTn id="18" dur="500" fill="hold"/>
                                        <p:tgtEl>
                                          <p:spTgt spid="155"/>
                                        </p:tgtEl>
                                        <p:attrNameLst>
                                          <p:attrName>ppt_x</p:attrName>
                                        </p:attrNameLst>
                                      </p:cBhvr>
                                      <p:tavLst>
                                        <p:tav tm="0">
                                          <p:val>
                                            <p:strVal val="#ppt_x"/>
                                          </p:val>
                                        </p:tav>
                                        <p:tav tm="100000">
                                          <p:val>
                                            <p:strVal val="#ppt_x"/>
                                          </p:val>
                                        </p:tav>
                                      </p:tavLst>
                                    </p:anim>
                                    <p:anim calcmode="lin" valueType="num">
                                      <p:cBhvr>
                                        <p:cTn id="19" dur="500" fill="hold"/>
                                        <p:tgtEl>
                                          <p:spTgt spid="15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anim calcmode="lin" valueType="num">
                                      <p:cBhvr>
                                        <p:cTn id="23" dur="500" fill="hold"/>
                                        <p:tgtEl>
                                          <p:spTgt spid="156"/>
                                        </p:tgtEl>
                                        <p:attrNameLst>
                                          <p:attrName>ppt_x</p:attrName>
                                        </p:attrNameLst>
                                      </p:cBhvr>
                                      <p:tavLst>
                                        <p:tav tm="0">
                                          <p:val>
                                            <p:strVal val="#ppt_x"/>
                                          </p:val>
                                        </p:tav>
                                        <p:tav tm="100000">
                                          <p:val>
                                            <p:strVal val="#ppt_x"/>
                                          </p:val>
                                        </p:tav>
                                      </p:tavLst>
                                    </p:anim>
                                    <p:anim calcmode="lin" valueType="num">
                                      <p:cBhvr>
                                        <p:cTn id="24" dur="500" fill="hold"/>
                                        <p:tgtEl>
                                          <p:spTgt spid="1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57"/>
                                        </p:tgtEl>
                                        <p:attrNameLst>
                                          <p:attrName>style.visibility</p:attrName>
                                        </p:attrNameLst>
                                      </p:cBhvr>
                                      <p:to>
                                        <p:strVal val="visible"/>
                                      </p:to>
                                    </p:set>
                                    <p:animEffect transition="in" filter="fade">
                                      <p:cBhvr>
                                        <p:cTn id="27" dur="500"/>
                                        <p:tgtEl>
                                          <p:spTgt spid="157"/>
                                        </p:tgtEl>
                                      </p:cBhvr>
                                    </p:animEffect>
                                    <p:anim calcmode="lin" valueType="num">
                                      <p:cBhvr>
                                        <p:cTn id="28" dur="500" fill="hold"/>
                                        <p:tgtEl>
                                          <p:spTgt spid="157"/>
                                        </p:tgtEl>
                                        <p:attrNameLst>
                                          <p:attrName>ppt_x</p:attrName>
                                        </p:attrNameLst>
                                      </p:cBhvr>
                                      <p:tavLst>
                                        <p:tav tm="0">
                                          <p:val>
                                            <p:strVal val="#ppt_x"/>
                                          </p:val>
                                        </p:tav>
                                        <p:tav tm="100000">
                                          <p:val>
                                            <p:strVal val="#ppt_x"/>
                                          </p:val>
                                        </p:tav>
                                      </p:tavLst>
                                    </p:anim>
                                    <p:anim calcmode="lin" valueType="num">
                                      <p:cBhvr>
                                        <p:cTn id="29" dur="500" fill="hold"/>
                                        <p:tgtEl>
                                          <p:spTgt spid="15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par>
                                <p:cTn id="35" presetID="32" presetClass="emph" presetSubtype="0" repeatCount="indefinite" fill="hold" nodeType="withEffect">
                                  <p:stCondLst>
                                    <p:cond delay="0"/>
                                  </p:stCondLst>
                                  <p:childTnLst>
                                    <p:animRot by="120000">
                                      <p:cBhvr>
                                        <p:cTn id="36" dur="500" fill="hold">
                                          <p:stCondLst>
                                            <p:cond delay="0"/>
                                          </p:stCondLst>
                                        </p:cTn>
                                        <p:tgtEl>
                                          <p:spTgt spid="4"/>
                                        </p:tgtEl>
                                        <p:attrNameLst>
                                          <p:attrName>r</p:attrName>
                                        </p:attrNameLst>
                                      </p:cBhvr>
                                    </p:animRot>
                                    <p:animRot by="-240000">
                                      <p:cBhvr>
                                        <p:cTn id="37" dur="1000" fill="hold">
                                          <p:stCondLst>
                                            <p:cond delay="1000"/>
                                          </p:stCondLst>
                                        </p:cTn>
                                        <p:tgtEl>
                                          <p:spTgt spid="4"/>
                                        </p:tgtEl>
                                        <p:attrNameLst>
                                          <p:attrName>r</p:attrName>
                                        </p:attrNameLst>
                                      </p:cBhvr>
                                    </p:animRot>
                                    <p:animRot by="240000">
                                      <p:cBhvr>
                                        <p:cTn id="38" dur="1000" fill="hold">
                                          <p:stCondLst>
                                            <p:cond delay="2000"/>
                                          </p:stCondLst>
                                        </p:cTn>
                                        <p:tgtEl>
                                          <p:spTgt spid="4"/>
                                        </p:tgtEl>
                                        <p:attrNameLst>
                                          <p:attrName>r</p:attrName>
                                        </p:attrNameLst>
                                      </p:cBhvr>
                                    </p:animRot>
                                    <p:animRot by="-240000">
                                      <p:cBhvr>
                                        <p:cTn id="39" dur="1000" fill="hold">
                                          <p:stCondLst>
                                            <p:cond delay="3000"/>
                                          </p:stCondLst>
                                        </p:cTn>
                                        <p:tgtEl>
                                          <p:spTgt spid="4"/>
                                        </p:tgtEl>
                                        <p:attrNameLst>
                                          <p:attrName>r</p:attrName>
                                        </p:attrNameLst>
                                      </p:cBhvr>
                                    </p:animRot>
                                    <p:animRot by="120000">
                                      <p:cBhvr>
                                        <p:cTn id="40"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5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55"/>
                                        </p:tgtEl>
                                        <p:attrNameLst>
                                          <p:attrName>fillcolor</p:attrName>
                                        </p:attrNameLst>
                                      </p:cBhvr>
                                      <p:to>
                                        <a:srgbClr val="FFF2CC"/>
                                      </p:to>
                                    </p:animClr>
                                    <p:set>
                                      <p:cBhvr>
                                        <p:cTn id="46" dur="250" fill="hold"/>
                                        <p:tgtEl>
                                          <p:spTgt spid="155"/>
                                        </p:tgtEl>
                                        <p:attrNameLst>
                                          <p:attrName>fill.type</p:attrName>
                                        </p:attrNameLst>
                                      </p:cBhvr>
                                      <p:to>
                                        <p:strVal val="solid"/>
                                      </p:to>
                                    </p:set>
                                    <p:set>
                                      <p:cBhvr>
                                        <p:cTn id="47" dur="250" fill="hold"/>
                                        <p:tgtEl>
                                          <p:spTgt spid="15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9"/>
                                        </p:tgtEl>
                                        <p:attrNameLst>
                                          <p:attrName>style.visibility</p:attrName>
                                        </p:attrNameLst>
                                      </p:cBhvr>
                                      <p:to>
                                        <p:strVal val="visible"/>
                                      </p:to>
                                    </p:set>
                                    <p:anim calcmode="lin" valueType="num">
                                      <p:cBhvr>
                                        <p:cTn id="50" dur="250" fill="hold"/>
                                        <p:tgtEl>
                                          <p:spTgt spid="159"/>
                                        </p:tgtEl>
                                        <p:attrNameLst>
                                          <p:attrName>ppt_w</p:attrName>
                                        </p:attrNameLst>
                                      </p:cBhvr>
                                      <p:tavLst>
                                        <p:tav tm="0">
                                          <p:val>
                                            <p:strVal val="4*#ppt_w"/>
                                          </p:val>
                                        </p:tav>
                                        <p:tav tm="100000">
                                          <p:val>
                                            <p:strVal val="#ppt_w"/>
                                          </p:val>
                                        </p:tav>
                                      </p:tavLst>
                                    </p:anim>
                                    <p:anim calcmode="lin" valueType="num">
                                      <p:cBhvr>
                                        <p:cTn id="51" dur="250" fill="hold"/>
                                        <p:tgtEl>
                                          <p:spTgt spid="15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par>
                                <p:cTn id="52" presetID="1" presetClass="emph" presetSubtype="2" fill="hold" nodeType="withEffect">
                                  <p:stCondLst>
                                    <p:cond delay="1000"/>
                                  </p:stCondLst>
                                  <p:childTnLst>
                                    <p:animClr clrSpc="rgb" dir="cw">
                                      <p:cBhvr>
                                        <p:cTn id="53" dur="250" fill="hold"/>
                                        <p:tgtEl>
                                          <p:spTgt spid="155"/>
                                        </p:tgtEl>
                                        <p:attrNameLst>
                                          <p:attrName>fillcolor</p:attrName>
                                        </p:attrNameLst>
                                      </p:cBhvr>
                                      <p:to>
                                        <a:srgbClr val="FFFF00"/>
                                      </p:to>
                                    </p:animClr>
                                    <p:set>
                                      <p:cBhvr>
                                        <p:cTn id="54" dur="250" fill="hold"/>
                                        <p:tgtEl>
                                          <p:spTgt spid="155"/>
                                        </p:tgtEl>
                                        <p:attrNameLst>
                                          <p:attrName>fill.type</p:attrName>
                                        </p:attrNameLst>
                                      </p:cBhvr>
                                      <p:to>
                                        <p:strVal val="solid"/>
                                      </p:to>
                                    </p:set>
                                    <p:set>
                                      <p:cBhvr>
                                        <p:cTn id="55" dur="250" fill="hold"/>
                                        <p:tgtEl>
                                          <p:spTgt spid="155"/>
                                        </p:tgtEl>
                                        <p:attrNameLst>
                                          <p:attrName>fill.on</p:attrName>
                                        </p:attrNameLst>
                                      </p:cBhvr>
                                      <p:to>
                                        <p:strVal val="true"/>
                                      </p:to>
                                    </p:set>
                                  </p:childTnLst>
                                </p:cTn>
                              </p:par>
                            </p:childTnLst>
                          </p:cTn>
                        </p:par>
                      </p:childTnLst>
                    </p:cTn>
                  </p:par>
                </p:childTnLst>
              </p:cTn>
              <p:nextCondLst>
                <p:cond evt="onClick" delay="0">
                  <p:tgtEl>
                    <p:spTgt spid="155"/>
                  </p:tgtEl>
                </p:cond>
              </p:nextCondLst>
            </p:seq>
            <p:seq concurrent="1" nextAc="seek">
              <p:cTn id="56" restart="whenNotActive" fill="hold" evtFilter="cancelBubble" nodeType="interactiveSeq">
                <p:stCondLst>
                  <p:cond evt="onClick" delay="0">
                    <p:tgtEl>
                      <p:spTgt spid="15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56"/>
                                        </p:tgtEl>
                                        <p:attrNameLst>
                                          <p:attrName>fillcolor</p:attrName>
                                        </p:attrNameLst>
                                      </p:cBhvr>
                                      <p:to>
                                        <a:srgbClr val="FFF2CC"/>
                                      </p:to>
                                    </p:animClr>
                                    <p:set>
                                      <p:cBhvr>
                                        <p:cTn id="61" dur="250" fill="hold"/>
                                        <p:tgtEl>
                                          <p:spTgt spid="156"/>
                                        </p:tgtEl>
                                        <p:attrNameLst>
                                          <p:attrName>fill.type</p:attrName>
                                        </p:attrNameLst>
                                      </p:cBhvr>
                                      <p:to>
                                        <p:strVal val="solid"/>
                                      </p:to>
                                    </p:set>
                                    <p:set>
                                      <p:cBhvr>
                                        <p:cTn id="62" dur="250" fill="hold"/>
                                        <p:tgtEl>
                                          <p:spTgt spid="15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61"/>
                                        </p:tgtEl>
                                        <p:attrNameLst>
                                          <p:attrName>style.visibility</p:attrName>
                                        </p:attrNameLst>
                                      </p:cBhvr>
                                      <p:to>
                                        <p:strVal val="visible"/>
                                      </p:to>
                                    </p:set>
                                    <p:anim calcmode="lin" valueType="num">
                                      <p:cBhvr>
                                        <p:cTn id="65" dur="250" fill="hold"/>
                                        <p:tgtEl>
                                          <p:spTgt spid="161"/>
                                        </p:tgtEl>
                                        <p:attrNameLst>
                                          <p:attrName>ppt_w</p:attrName>
                                        </p:attrNameLst>
                                      </p:cBhvr>
                                      <p:tavLst>
                                        <p:tav tm="0">
                                          <p:val>
                                            <p:strVal val="4*#ppt_w"/>
                                          </p:val>
                                        </p:tav>
                                        <p:tav tm="100000">
                                          <p:val>
                                            <p:strVal val="#ppt_w"/>
                                          </p:val>
                                        </p:tav>
                                      </p:tavLst>
                                    </p:anim>
                                    <p:anim calcmode="lin" valueType="num">
                                      <p:cBhvr>
                                        <p:cTn id="66" dur="250" fill="hold"/>
                                        <p:tgtEl>
                                          <p:spTgt spid="1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6" name="Check mark.wav"/>
                                        </p:tgtEl>
                                      </p:cMediaNode>
                                    </p:audio>
                                  </p:subTnLst>
                                </p:cTn>
                              </p:par>
                              <p:par>
                                <p:cTn id="67" presetID="1" presetClass="emph" presetSubtype="2" fill="hold" nodeType="withEffect">
                                  <p:stCondLst>
                                    <p:cond delay="1000"/>
                                  </p:stCondLst>
                                  <p:childTnLst>
                                    <p:animClr clrSpc="rgb" dir="cw">
                                      <p:cBhvr>
                                        <p:cTn id="68" dur="250" fill="hold"/>
                                        <p:tgtEl>
                                          <p:spTgt spid="156"/>
                                        </p:tgtEl>
                                        <p:attrNameLst>
                                          <p:attrName>fillcolor</p:attrName>
                                        </p:attrNameLst>
                                      </p:cBhvr>
                                      <p:to>
                                        <a:srgbClr val="00B050"/>
                                      </p:to>
                                    </p:animClr>
                                    <p:set>
                                      <p:cBhvr>
                                        <p:cTn id="69" dur="250" fill="hold"/>
                                        <p:tgtEl>
                                          <p:spTgt spid="156"/>
                                        </p:tgtEl>
                                        <p:attrNameLst>
                                          <p:attrName>fill.type</p:attrName>
                                        </p:attrNameLst>
                                      </p:cBhvr>
                                      <p:to>
                                        <p:strVal val="solid"/>
                                      </p:to>
                                    </p:set>
                                    <p:set>
                                      <p:cBhvr>
                                        <p:cTn id="70" dur="250" fill="hold"/>
                                        <p:tgtEl>
                                          <p:spTgt spid="156"/>
                                        </p:tgtEl>
                                        <p:attrNameLst>
                                          <p:attrName>fill.on</p:attrName>
                                        </p:attrNameLst>
                                      </p:cBhvr>
                                      <p:to>
                                        <p:strVal val="true"/>
                                      </p:to>
                                    </p:set>
                                  </p:childTnLst>
                                </p:cTn>
                              </p:par>
                            </p:childTnLst>
                          </p:cTn>
                        </p:par>
                      </p:childTnLst>
                    </p:cTn>
                  </p:par>
                </p:childTnLst>
              </p:cTn>
              <p:nextCondLst>
                <p:cond evt="onClick" delay="0">
                  <p:tgtEl>
                    <p:spTgt spid="156"/>
                  </p:tgtEl>
                </p:cond>
              </p:nextCondLst>
            </p:seq>
            <p:seq concurrent="1" nextAc="seek">
              <p:cTn id="71" restart="whenNotActive" fill="hold" evtFilter="cancelBubble" nodeType="interactiveSeq">
                <p:stCondLst>
                  <p:cond evt="onClick" delay="0">
                    <p:tgtEl>
                      <p:spTgt spid="15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157"/>
                                        </p:tgtEl>
                                        <p:attrNameLst>
                                          <p:attrName>fillcolor</p:attrName>
                                        </p:attrNameLst>
                                      </p:cBhvr>
                                      <p:to>
                                        <a:srgbClr val="FFF2CC"/>
                                      </p:to>
                                    </p:animClr>
                                    <p:set>
                                      <p:cBhvr>
                                        <p:cTn id="76" dur="250" fill="hold"/>
                                        <p:tgtEl>
                                          <p:spTgt spid="157"/>
                                        </p:tgtEl>
                                        <p:attrNameLst>
                                          <p:attrName>fill.type</p:attrName>
                                        </p:attrNameLst>
                                      </p:cBhvr>
                                      <p:to>
                                        <p:strVal val="solid"/>
                                      </p:to>
                                    </p:set>
                                    <p:set>
                                      <p:cBhvr>
                                        <p:cTn id="77" dur="250" fill="hold"/>
                                        <p:tgtEl>
                                          <p:spTgt spid="15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62"/>
                                        </p:tgtEl>
                                        <p:attrNameLst>
                                          <p:attrName>style.visibility</p:attrName>
                                        </p:attrNameLst>
                                      </p:cBhvr>
                                      <p:to>
                                        <p:strVal val="visible"/>
                                      </p:to>
                                    </p:set>
                                    <p:anim calcmode="lin" valueType="num">
                                      <p:cBhvr>
                                        <p:cTn id="80" dur="250" fill="hold"/>
                                        <p:tgtEl>
                                          <p:spTgt spid="162"/>
                                        </p:tgtEl>
                                        <p:attrNameLst>
                                          <p:attrName>ppt_w</p:attrName>
                                        </p:attrNameLst>
                                      </p:cBhvr>
                                      <p:tavLst>
                                        <p:tav tm="0">
                                          <p:val>
                                            <p:strVal val="4*#ppt_w"/>
                                          </p:val>
                                        </p:tav>
                                        <p:tav tm="100000">
                                          <p:val>
                                            <p:strVal val="#ppt_w"/>
                                          </p:val>
                                        </p:tav>
                                      </p:tavLst>
                                    </p:anim>
                                    <p:anim calcmode="lin" valueType="num">
                                      <p:cBhvr>
                                        <p:cTn id="81" dur="250" fill="hold"/>
                                        <p:tgtEl>
                                          <p:spTgt spid="16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childTnLst>
                                    <p:animClr clrSpc="rgb" dir="cw">
                                      <p:cBhvr>
                                        <p:cTn id="83" dur="250" fill="hold"/>
                                        <p:tgtEl>
                                          <p:spTgt spid="157"/>
                                        </p:tgtEl>
                                        <p:attrNameLst>
                                          <p:attrName>fillcolor</p:attrName>
                                        </p:attrNameLst>
                                      </p:cBhvr>
                                      <p:to>
                                        <a:srgbClr val="FFFF00"/>
                                      </p:to>
                                    </p:animClr>
                                    <p:set>
                                      <p:cBhvr>
                                        <p:cTn id="84" dur="250" fill="hold"/>
                                        <p:tgtEl>
                                          <p:spTgt spid="157"/>
                                        </p:tgtEl>
                                        <p:attrNameLst>
                                          <p:attrName>fill.type</p:attrName>
                                        </p:attrNameLst>
                                      </p:cBhvr>
                                      <p:to>
                                        <p:strVal val="solid"/>
                                      </p:to>
                                    </p:set>
                                    <p:set>
                                      <p:cBhvr>
                                        <p:cTn id="85" dur="250" fill="hold"/>
                                        <p:tgtEl>
                                          <p:spTgt spid="157"/>
                                        </p:tgtEl>
                                        <p:attrNameLst>
                                          <p:attrName>fill.on</p:attrName>
                                        </p:attrNameLst>
                                      </p:cBhvr>
                                      <p:to>
                                        <p:strVal val="true"/>
                                      </p:to>
                                    </p:set>
                                  </p:childTnLst>
                                </p:cTn>
                              </p:par>
                            </p:childTnLst>
                          </p:cTn>
                        </p:par>
                      </p:childTnLst>
                    </p:cTn>
                  </p:par>
                </p:childTnLst>
              </p:cTn>
              <p:nextCondLst>
                <p:cond evt="onClick" delay="0">
                  <p:tgtEl>
                    <p:spTgt spid="157"/>
                  </p:tgtEl>
                </p:cond>
              </p:nextCondLst>
            </p:seq>
            <p:seq concurrent="1" nextAc="seek">
              <p:cTn id="86" restart="whenNotActive" fill="hold" evtFilter="cancelBubble" nodeType="interactiveSeq">
                <p:stCondLst>
                  <p:cond evt="onClick" delay="0">
                    <p:tgtEl>
                      <p:spTgt spid="2"/>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2"/>
                                        </p:tgtEl>
                                        <p:attrNameLst>
                                          <p:attrName>fillcolor</p:attrName>
                                        </p:attrNameLst>
                                      </p:cBhvr>
                                      <p:to>
                                        <a:srgbClr val="FFF2CC"/>
                                      </p:to>
                                    </p:animClr>
                                    <p:set>
                                      <p:cBhvr>
                                        <p:cTn id="91" dur="250" fill="hold"/>
                                        <p:tgtEl>
                                          <p:spTgt spid="2"/>
                                        </p:tgtEl>
                                        <p:attrNameLst>
                                          <p:attrName>fill.type</p:attrName>
                                        </p:attrNameLst>
                                      </p:cBhvr>
                                      <p:to>
                                        <p:strVal val="solid"/>
                                      </p:to>
                                    </p:set>
                                    <p:set>
                                      <p:cBhvr>
                                        <p:cTn id="92" dur="250" fill="hold"/>
                                        <p:tgtEl>
                                          <p:spTgt spid="2"/>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4" name="click.wav"/>
                                        </p:tgtEl>
                                      </p:cMediaNode>
                                    </p:audio>
                                  </p:subTnLst>
                                </p:cTn>
                              </p:par>
                              <p:par>
                                <p:cTn id="93" presetID="1" presetClass="emph" presetSubtype="2" fill="hold" nodeType="withEffect">
                                  <p:stCondLst>
                                    <p:cond delay="1000"/>
                                  </p:stCondLst>
                                  <p:childTnLst>
                                    <p:animClr clrSpc="rgb" dir="cw">
                                      <p:cBhvr>
                                        <p:cTn id="94" dur="250" fill="hold"/>
                                        <p:tgtEl>
                                          <p:spTgt spid="2"/>
                                        </p:tgtEl>
                                        <p:attrNameLst>
                                          <p:attrName>fillcolor</p:attrName>
                                        </p:attrNameLst>
                                      </p:cBhvr>
                                      <p:to>
                                        <a:srgbClr val="FFFF00"/>
                                      </p:to>
                                    </p:animClr>
                                    <p:set>
                                      <p:cBhvr>
                                        <p:cTn id="95" dur="250" fill="hold"/>
                                        <p:tgtEl>
                                          <p:spTgt spid="2"/>
                                        </p:tgtEl>
                                        <p:attrNameLst>
                                          <p:attrName>fill.type</p:attrName>
                                        </p:attrNameLst>
                                      </p:cBhvr>
                                      <p:to>
                                        <p:strVal val="solid"/>
                                      </p:to>
                                    </p:set>
                                    <p:set>
                                      <p:cBhvr>
                                        <p:cTn id="96"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154" grpId="0" animBg="1"/>
      <p:bldP spid="155" grpId="0" animBg="1"/>
      <p:bldP spid="156" grpId="0" animBg="1"/>
      <p:bldP spid="157"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276594"/>
            <a:ext cx="18412994" cy="3306002"/>
          </a:xfrm>
          <a:custGeom>
            <a:avLst/>
            <a:gdLst/>
            <a:ahLst/>
            <a:cxnLst/>
            <a:rect l="l" t="t" r="r" b="b"/>
            <a:pathLst>
              <a:path w="15344162" h="2755002">
                <a:moveTo>
                  <a:pt x="0" y="0"/>
                </a:moveTo>
                <a:lnTo>
                  <a:pt x="15344162" y="0"/>
                </a:lnTo>
                <a:lnTo>
                  <a:pt x="15344162" y="2755002"/>
                </a:lnTo>
                <a:lnTo>
                  <a:pt x="0" y="2755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8152023"/>
            <a:ext cx="18412994" cy="3883468"/>
          </a:xfrm>
          <a:custGeom>
            <a:avLst/>
            <a:gdLst/>
            <a:ahLst/>
            <a:cxnLst/>
            <a:rect l="l" t="t" r="r" b="b"/>
            <a:pathLst>
              <a:path w="15344162" h="3236223">
                <a:moveTo>
                  <a:pt x="0" y="0"/>
                </a:moveTo>
                <a:lnTo>
                  <a:pt x="15344162" y="0"/>
                </a:lnTo>
                <a:lnTo>
                  <a:pt x="15344162" y="3236223"/>
                </a:lnTo>
                <a:lnTo>
                  <a:pt x="0" y="3236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3860818" y="1028700"/>
            <a:ext cx="7042384" cy="8309597"/>
          </a:xfrm>
          <a:custGeom>
            <a:avLst/>
            <a:gdLst/>
            <a:ahLst/>
            <a:cxnLst/>
            <a:rect l="l" t="t" r="r" b="b"/>
            <a:pathLst>
              <a:path w="5868653" h="6924664">
                <a:moveTo>
                  <a:pt x="0" y="0"/>
                </a:moveTo>
                <a:lnTo>
                  <a:pt x="5868653" y="0"/>
                </a:lnTo>
                <a:lnTo>
                  <a:pt x="5868653" y="6924664"/>
                </a:lnTo>
                <a:lnTo>
                  <a:pt x="0" y="692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28916" y="909670"/>
            <a:ext cx="1763640" cy="997259"/>
          </a:xfrm>
          <a:custGeom>
            <a:avLst/>
            <a:gdLst/>
            <a:ahLst/>
            <a:cxnLst/>
            <a:rect l="l" t="t" r="r" b="b"/>
            <a:pathLst>
              <a:path w="1469700" h="831049">
                <a:moveTo>
                  <a:pt x="0" y="0"/>
                </a:moveTo>
                <a:lnTo>
                  <a:pt x="1469700" y="0"/>
                </a:lnTo>
                <a:lnTo>
                  <a:pt x="1469700" y="831048"/>
                </a:lnTo>
                <a:lnTo>
                  <a:pt x="0" y="831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318214" y="4333770"/>
            <a:ext cx="4222028" cy="5874127"/>
          </a:xfrm>
          <a:custGeom>
            <a:avLst/>
            <a:gdLst/>
            <a:ahLst/>
            <a:cxnLst/>
            <a:rect l="l" t="t" r="r" b="b"/>
            <a:pathLst>
              <a:path w="3518357" h="4895106">
                <a:moveTo>
                  <a:pt x="0" y="0"/>
                </a:moveTo>
                <a:lnTo>
                  <a:pt x="3518358" y="0"/>
                </a:lnTo>
                <a:lnTo>
                  <a:pt x="3518358" y="4895106"/>
                </a:lnTo>
                <a:lnTo>
                  <a:pt x="0" y="4895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2562358" y="2724486"/>
            <a:ext cx="2435516" cy="7033982"/>
          </a:xfrm>
          <a:custGeom>
            <a:avLst/>
            <a:gdLst/>
            <a:ahLst/>
            <a:cxnLst/>
            <a:rect l="l" t="t" r="r" b="b"/>
            <a:pathLst>
              <a:path w="2029597" h="5861652">
                <a:moveTo>
                  <a:pt x="0" y="0"/>
                </a:moveTo>
                <a:lnTo>
                  <a:pt x="2029597" y="0"/>
                </a:lnTo>
                <a:lnTo>
                  <a:pt x="2029597" y="5861653"/>
                </a:lnTo>
                <a:lnTo>
                  <a:pt x="0" y="58616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9862491" y="2345292"/>
            <a:ext cx="4283698" cy="7632424"/>
          </a:xfrm>
          <a:custGeom>
            <a:avLst/>
            <a:gdLst/>
            <a:ahLst/>
            <a:cxnLst/>
            <a:rect l="l" t="t" r="r" b="b"/>
            <a:pathLst>
              <a:path w="3569748" h="6360353">
                <a:moveTo>
                  <a:pt x="0" y="0"/>
                </a:moveTo>
                <a:lnTo>
                  <a:pt x="3569748" y="0"/>
                </a:lnTo>
                <a:lnTo>
                  <a:pt x="3569748" y="6360353"/>
                </a:lnTo>
                <a:lnTo>
                  <a:pt x="0" y="636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9" name="Group 9"/>
          <p:cNvGrpSpPr/>
          <p:nvPr/>
        </p:nvGrpSpPr>
        <p:grpSpPr>
          <a:xfrm>
            <a:off x="11147090" y="551048"/>
            <a:ext cx="1714500" cy="17145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EF99"/>
            </a:solidFill>
          </p:spPr>
        </p:sp>
        <p:sp>
          <p:nvSpPr>
            <p:cNvPr id="11" name="TextBox 11"/>
            <p:cNvSpPr txBox="1"/>
            <p:nvPr/>
          </p:nvSpPr>
          <p:spPr>
            <a:xfrm>
              <a:off x="76200" y="57150"/>
              <a:ext cx="660400" cy="679450"/>
            </a:xfrm>
            <a:prstGeom prst="rect">
              <a:avLst/>
            </a:prstGeom>
          </p:spPr>
          <p:txBody>
            <a:bodyPr lIns="60960" tIns="60960" rIns="60960" bIns="60960" rtlCol="0" anchor="ctr"/>
            <a:lstStyle/>
            <a:p>
              <a:pPr algn="ctr">
                <a:lnSpc>
                  <a:spcPts val="1512"/>
                </a:lnSpc>
                <a:spcBef>
                  <a:spcPct val="0"/>
                </a:spcBef>
              </a:pPr>
              <a:endParaRPr sz="2160"/>
            </a:p>
          </p:txBody>
        </p:sp>
      </p:grpSp>
      <p:sp>
        <p:nvSpPr>
          <p:cNvPr id="12" name="Freeform 12"/>
          <p:cNvSpPr/>
          <p:nvPr/>
        </p:nvSpPr>
        <p:spPr>
          <a:xfrm>
            <a:off x="1028700" y="1028701"/>
            <a:ext cx="1763640" cy="997259"/>
          </a:xfrm>
          <a:custGeom>
            <a:avLst/>
            <a:gdLst/>
            <a:ahLst/>
            <a:cxnLst/>
            <a:rect l="l" t="t" r="r" b="b"/>
            <a:pathLst>
              <a:path w="1469700" h="831049">
                <a:moveTo>
                  <a:pt x="0" y="0"/>
                </a:moveTo>
                <a:lnTo>
                  <a:pt x="1469700" y="0"/>
                </a:lnTo>
                <a:lnTo>
                  <a:pt x="1469700" y="831049"/>
                </a:lnTo>
                <a:lnTo>
                  <a:pt x="0" y="8310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7153823" y="697361"/>
            <a:ext cx="1763640" cy="997259"/>
          </a:xfrm>
          <a:custGeom>
            <a:avLst/>
            <a:gdLst/>
            <a:ahLst/>
            <a:cxnLst/>
            <a:rect l="l" t="t" r="r" b="b"/>
            <a:pathLst>
              <a:path w="1469700" h="831049">
                <a:moveTo>
                  <a:pt x="0" y="0"/>
                </a:moveTo>
                <a:lnTo>
                  <a:pt x="1469701" y="0"/>
                </a:lnTo>
                <a:lnTo>
                  <a:pt x="1469701" y="831049"/>
                </a:lnTo>
                <a:lnTo>
                  <a:pt x="0" y="8310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1699049" y="1598318"/>
            <a:ext cx="8776074" cy="1782411"/>
          </a:xfrm>
          <a:prstGeom prst="rect">
            <a:avLst/>
          </a:prstGeom>
        </p:spPr>
        <p:txBody>
          <a:bodyPr lIns="0" tIns="0" rIns="0" bIns="0" rtlCol="0" anchor="t">
            <a:spAutoFit/>
          </a:bodyPr>
          <a:lstStyle/>
          <a:p>
            <a:pPr>
              <a:lnSpc>
                <a:spcPts val="14844"/>
              </a:lnSpc>
            </a:pPr>
            <a:r>
              <a:rPr lang="en-US" sz="10603" b="1" dirty="0">
                <a:solidFill>
                  <a:srgbClr val="2E7D39"/>
                </a:solidFill>
                <a:latin typeface="Poppins Bold"/>
                <a:ea typeface="Poppins Bold"/>
                <a:cs typeface="Poppins Bold"/>
                <a:sym typeface="Poppins Bold"/>
              </a:rPr>
              <a:t>WARM-UP</a:t>
            </a:r>
          </a:p>
        </p:txBody>
      </p:sp>
      <p:sp>
        <p:nvSpPr>
          <p:cNvPr id="15" name="TextBox 15"/>
          <p:cNvSpPr txBox="1"/>
          <p:nvPr/>
        </p:nvSpPr>
        <p:spPr>
          <a:xfrm>
            <a:off x="422734" y="4101817"/>
            <a:ext cx="10395254" cy="2039341"/>
          </a:xfrm>
          <a:prstGeom prst="rect">
            <a:avLst/>
          </a:prstGeom>
        </p:spPr>
        <p:txBody>
          <a:bodyPr lIns="0" tIns="0" rIns="0" bIns="0" rtlCol="0" anchor="t">
            <a:spAutoFit/>
          </a:bodyPr>
          <a:lstStyle/>
          <a:p>
            <a:pPr>
              <a:lnSpc>
                <a:spcPts val="8063"/>
              </a:lnSpc>
            </a:pPr>
            <a:r>
              <a:rPr lang="en-US" sz="5759">
                <a:solidFill>
                  <a:srgbClr val="1B1B1B"/>
                </a:solidFill>
                <a:latin typeface="Poppins"/>
                <a:ea typeface="Poppins"/>
                <a:cs typeface="Poppins"/>
                <a:sym typeface="Poppins"/>
              </a:rPr>
              <a:t>Listen to an English song, then answer the questions</a:t>
            </a: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4336"/>
        <p:cNvGrpSpPr/>
        <p:nvPr/>
      </p:nvGrpSpPr>
      <p:grpSpPr>
        <a:xfrm>
          <a:off x="0" y="0"/>
          <a:ext cx="0" cy="0"/>
          <a:chOff x="0" y="0"/>
          <a:chExt cx="0" cy="0"/>
        </a:xfrm>
      </p:grpSpPr>
      <p:grpSp>
        <p:nvGrpSpPr>
          <p:cNvPr id="4337" name="Google Shape;4337;p47"/>
          <p:cNvGrpSpPr/>
          <p:nvPr/>
        </p:nvGrpSpPr>
        <p:grpSpPr>
          <a:xfrm>
            <a:off x="1168898" y="1378409"/>
            <a:ext cx="16136868" cy="8132306"/>
            <a:chOff x="584449" y="689204"/>
            <a:chExt cx="8068434" cy="4066153"/>
          </a:xfrm>
        </p:grpSpPr>
        <p:grpSp>
          <p:nvGrpSpPr>
            <p:cNvPr id="4338" name="Google Shape;4338;p47"/>
            <p:cNvGrpSpPr/>
            <p:nvPr/>
          </p:nvGrpSpPr>
          <p:grpSpPr>
            <a:xfrm>
              <a:off x="584449" y="689204"/>
              <a:ext cx="8068434" cy="3914464"/>
              <a:chOff x="584449" y="689204"/>
              <a:chExt cx="8068434" cy="3914464"/>
            </a:xfrm>
          </p:grpSpPr>
          <p:sp>
            <p:nvSpPr>
              <p:cNvPr id="4339" name="Google Shape;4339;p47"/>
              <p:cNvSpPr/>
              <p:nvPr/>
            </p:nvSpPr>
            <p:spPr>
              <a:xfrm>
                <a:off x="3442903" y="1438330"/>
                <a:ext cx="276104" cy="275560"/>
              </a:xfrm>
              <a:custGeom>
                <a:avLst/>
                <a:gdLst/>
                <a:ahLst/>
                <a:cxnLst/>
                <a:rect l="l" t="t" r="r" b="b"/>
                <a:pathLst>
                  <a:path w="12190" h="12166" extrusionOk="0">
                    <a:moveTo>
                      <a:pt x="6095" y="0"/>
                    </a:moveTo>
                    <a:cubicBezTo>
                      <a:pt x="2762" y="0"/>
                      <a:pt x="1" y="2762"/>
                      <a:pt x="1" y="6072"/>
                    </a:cubicBezTo>
                    <a:cubicBezTo>
                      <a:pt x="1" y="9404"/>
                      <a:pt x="2762" y="12166"/>
                      <a:pt x="6095" y="12166"/>
                    </a:cubicBezTo>
                    <a:cubicBezTo>
                      <a:pt x="9519" y="12166"/>
                      <a:pt x="12189" y="9404"/>
                      <a:pt x="12189" y="6072"/>
                    </a:cubicBezTo>
                    <a:cubicBezTo>
                      <a:pt x="12189"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0" name="Google Shape;4340;p47"/>
              <p:cNvSpPr/>
              <p:nvPr/>
            </p:nvSpPr>
            <p:spPr>
              <a:xfrm>
                <a:off x="4287681" y="705738"/>
                <a:ext cx="275560" cy="275583"/>
              </a:xfrm>
              <a:custGeom>
                <a:avLst/>
                <a:gdLst/>
                <a:ahLst/>
                <a:cxnLst/>
                <a:rect l="l" t="t" r="r" b="b"/>
                <a:pathLst>
                  <a:path w="12166" h="12167" extrusionOk="0">
                    <a:moveTo>
                      <a:pt x="6072" y="1"/>
                    </a:moveTo>
                    <a:cubicBezTo>
                      <a:pt x="2739" y="1"/>
                      <a:pt x="0" y="2762"/>
                      <a:pt x="0" y="6095"/>
                    </a:cubicBezTo>
                    <a:cubicBezTo>
                      <a:pt x="0" y="9427"/>
                      <a:pt x="2739" y="12166"/>
                      <a:pt x="6072" y="12166"/>
                    </a:cubicBezTo>
                    <a:cubicBezTo>
                      <a:pt x="9495" y="12166"/>
                      <a:pt x="12166" y="9427"/>
                      <a:pt x="12166" y="6095"/>
                    </a:cubicBezTo>
                    <a:cubicBezTo>
                      <a:pt x="12166" y="2762"/>
                      <a:pt x="9495" y="1"/>
                      <a:pt x="607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1" name="Google Shape;4341;p47"/>
              <p:cNvSpPr/>
              <p:nvPr/>
            </p:nvSpPr>
            <p:spPr>
              <a:xfrm>
                <a:off x="3538033" y="3868178"/>
                <a:ext cx="275583" cy="275583"/>
              </a:xfrm>
              <a:custGeom>
                <a:avLst/>
                <a:gdLst/>
                <a:ahLst/>
                <a:cxnLst/>
                <a:rect l="l" t="t" r="r" b="b"/>
                <a:pathLst>
                  <a:path w="12167" h="12167" extrusionOk="0">
                    <a:moveTo>
                      <a:pt x="6072" y="1"/>
                    </a:moveTo>
                    <a:cubicBezTo>
                      <a:pt x="2739" y="1"/>
                      <a:pt x="0" y="2763"/>
                      <a:pt x="0" y="6072"/>
                    </a:cubicBezTo>
                    <a:cubicBezTo>
                      <a:pt x="0" y="9405"/>
                      <a:pt x="2739" y="12167"/>
                      <a:pt x="6072" y="12167"/>
                    </a:cubicBezTo>
                    <a:cubicBezTo>
                      <a:pt x="9496" y="12167"/>
                      <a:pt x="12166" y="9405"/>
                      <a:pt x="12166" y="6072"/>
                    </a:cubicBezTo>
                    <a:cubicBezTo>
                      <a:pt x="12166" y="2763"/>
                      <a:pt x="9496" y="1"/>
                      <a:pt x="607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2" name="Google Shape;4342;p47"/>
              <p:cNvSpPr/>
              <p:nvPr/>
            </p:nvSpPr>
            <p:spPr>
              <a:xfrm>
                <a:off x="5810433" y="994231"/>
                <a:ext cx="275583" cy="276081"/>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3" name="Google Shape;4343;p47"/>
              <p:cNvSpPr/>
              <p:nvPr/>
            </p:nvSpPr>
            <p:spPr>
              <a:xfrm>
                <a:off x="3001387" y="3010490"/>
                <a:ext cx="275583" cy="276104"/>
              </a:xfrm>
              <a:custGeom>
                <a:avLst/>
                <a:gdLst/>
                <a:ahLst/>
                <a:cxnLst/>
                <a:rect l="l" t="t" r="r" b="b"/>
                <a:pathLst>
                  <a:path w="12167" h="12190" extrusionOk="0">
                    <a:moveTo>
                      <a:pt x="6095" y="1"/>
                    </a:moveTo>
                    <a:cubicBezTo>
                      <a:pt x="2763" y="1"/>
                      <a:pt x="1" y="2763"/>
                      <a:pt x="1" y="6095"/>
                    </a:cubicBezTo>
                    <a:cubicBezTo>
                      <a:pt x="1" y="9427"/>
                      <a:pt x="2763" y="12189"/>
                      <a:pt x="6095" y="12189"/>
                    </a:cubicBezTo>
                    <a:cubicBezTo>
                      <a:pt x="9519" y="12189"/>
                      <a:pt x="12167" y="9427"/>
                      <a:pt x="12167" y="6095"/>
                    </a:cubicBezTo>
                    <a:cubicBezTo>
                      <a:pt x="12167" y="2763"/>
                      <a:pt x="9519" y="1"/>
                      <a:pt x="609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4" name="Google Shape;4344;p47"/>
              <p:cNvSpPr/>
              <p:nvPr/>
            </p:nvSpPr>
            <p:spPr>
              <a:xfrm>
                <a:off x="5666198" y="4328085"/>
                <a:ext cx="275583" cy="275583"/>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5" name="Google Shape;4345;p47"/>
              <p:cNvSpPr/>
              <p:nvPr/>
            </p:nvSpPr>
            <p:spPr>
              <a:xfrm>
                <a:off x="4589084" y="4083262"/>
                <a:ext cx="172185" cy="172684"/>
              </a:xfrm>
              <a:custGeom>
                <a:avLst/>
                <a:gdLst/>
                <a:ahLst/>
                <a:cxnLst/>
                <a:rect l="l" t="t" r="r" b="b"/>
                <a:pathLst>
                  <a:path w="7602" h="7624" extrusionOk="0">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6" name="Google Shape;4346;p47"/>
              <p:cNvSpPr/>
              <p:nvPr/>
            </p:nvSpPr>
            <p:spPr>
              <a:xfrm>
                <a:off x="815026" y="4186660"/>
                <a:ext cx="172185" cy="172684"/>
              </a:xfrm>
              <a:custGeom>
                <a:avLst/>
                <a:gdLst/>
                <a:ahLst/>
                <a:cxnLst/>
                <a:rect l="l" t="t" r="r" b="b"/>
                <a:pathLst>
                  <a:path w="7602" h="7624" extrusionOk="0">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347" name="Google Shape;4347;p47"/>
              <p:cNvSpPr/>
              <p:nvPr/>
            </p:nvSpPr>
            <p:spPr>
              <a:xfrm>
                <a:off x="3279529" y="2357241"/>
                <a:ext cx="31416" cy="18211"/>
              </a:xfrm>
              <a:custGeom>
                <a:avLst/>
                <a:gdLst/>
                <a:ahLst/>
                <a:cxnLst/>
                <a:rect l="l" t="t" r="r" b="b"/>
                <a:pathLst>
                  <a:path w="1387" h="804" extrusionOk="0">
                    <a:moveTo>
                      <a:pt x="314" y="0"/>
                    </a:moveTo>
                    <a:cubicBezTo>
                      <a:pt x="190" y="0"/>
                      <a:pt x="92" y="85"/>
                      <a:pt x="92" y="219"/>
                    </a:cubicBezTo>
                    <a:cubicBezTo>
                      <a:pt x="1" y="424"/>
                      <a:pt x="92" y="607"/>
                      <a:pt x="275" y="698"/>
                    </a:cubicBezTo>
                    <a:cubicBezTo>
                      <a:pt x="457" y="789"/>
                      <a:pt x="663" y="789"/>
                      <a:pt x="845" y="789"/>
                    </a:cubicBezTo>
                    <a:cubicBezTo>
                      <a:pt x="877" y="799"/>
                      <a:pt x="909" y="804"/>
                      <a:pt x="940" y="804"/>
                    </a:cubicBezTo>
                    <a:cubicBezTo>
                      <a:pt x="1195" y="804"/>
                      <a:pt x="1386" y="493"/>
                      <a:pt x="1142" y="310"/>
                    </a:cubicBezTo>
                    <a:cubicBezTo>
                      <a:pt x="937" y="219"/>
                      <a:pt x="754" y="36"/>
                      <a:pt x="457" y="36"/>
                    </a:cubicBezTo>
                    <a:cubicBezTo>
                      <a:pt x="408" y="12"/>
                      <a:pt x="359" y="0"/>
                      <a:pt x="314"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348" name="Google Shape;4348;p47"/>
              <p:cNvSpPr/>
              <p:nvPr/>
            </p:nvSpPr>
            <p:spPr>
              <a:xfrm>
                <a:off x="3354500" y="2389427"/>
                <a:ext cx="24598" cy="20113"/>
              </a:xfrm>
              <a:custGeom>
                <a:avLst/>
                <a:gdLst/>
                <a:ahLst/>
                <a:cxnLst/>
                <a:rect l="l" t="t" r="r" b="b"/>
                <a:pathLst>
                  <a:path w="1086" h="888" extrusionOk="0">
                    <a:moveTo>
                      <a:pt x="535" y="0"/>
                    </a:moveTo>
                    <a:cubicBezTo>
                      <a:pt x="414" y="0"/>
                      <a:pt x="289" y="51"/>
                      <a:pt x="206" y="144"/>
                    </a:cubicBezTo>
                    <a:cubicBezTo>
                      <a:pt x="0" y="327"/>
                      <a:pt x="115" y="601"/>
                      <a:pt x="297" y="806"/>
                    </a:cubicBezTo>
                    <a:cubicBezTo>
                      <a:pt x="377" y="863"/>
                      <a:pt x="460" y="887"/>
                      <a:pt x="539" y="887"/>
                    </a:cubicBezTo>
                    <a:cubicBezTo>
                      <a:pt x="842" y="887"/>
                      <a:pt x="1085" y="526"/>
                      <a:pt x="868" y="236"/>
                    </a:cubicBezTo>
                    <a:cubicBezTo>
                      <a:pt x="818" y="74"/>
                      <a:pt x="680" y="0"/>
                      <a:pt x="535"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349" name="Google Shape;4349;p47"/>
              <p:cNvSpPr/>
              <p:nvPr/>
            </p:nvSpPr>
            <p:spPr>
              <a:xfrm>
                <a:off x="3287796" y="2441793"/>
                <a:ext cx="30532" cy="17599"/>
              </a:xfrm>
              <a:custGeom>
                <a:avLst/>
                <a:gdLst/>
                <a:ahLst/>
                <a:cxnLst/>
                <a:rect l="l" t="t" r="r" b="b"/>
                <a:pathLst>
                  <a:path w="1348" h="777" extrusionOk="0">
                    <a:moveTo>
                      <a:pt x="480" y="1"/>
                    </a:moveTo>
                    <a:cubicBezTo>
                      <a:pt x="1" y="1"/>
                      <a:pt x="1" y="777"/>
                      <a:pt x="480" y="777"/>
                    </a:cubicBezTo>
                    <a:lnTo>
                      <a:pt x="777" y="777"/>
                    </a:lnTo>
                    <a:cubicBezTo>
                      <a:pt x="868" y="777"/>
                      <a:pt x="960" y="777"/>
                      <a:pt x="1051" y="686"/>
                    </a:cubicBezTo>
                    <a:cubicBezTo>
                      <a:pt x="1348" y="571"/>
                      <a:pt x="1348" y="206"/>
                      <a:pt x="1051" y="115"/>
                    </a:cubicBezTo>
                    <a:cubicBezTo>
                      <a:pt x="960" y="115"/>
                      <a:pt x="960" y="1"/>
                      <a:pt x="868"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350" name="Google Shape;4350;p47"/>
              <p:cNvSpPr/>
              <p:nvPr/>
            </p:nvSpPr>
            <p:spPr>
              <a:xfrm>
                <a:off x="3260457" y="1830447"/>
                <a:ext cx="28063" cy="27293"/>
              </a:xfrm>
              <a:custGeom>
                <a:avLst/>
                <a:gdLst/>
                <a:ahLst/>
                <a:cxnLst/>
                <a:rect l="l" t="t" r="r" b="b"/>
                <a:pathLst>
                  <a:path w="1239" h="1205" extrusionOk="0">
                    <a:moveTo>
                      <a:pt x="786" y="1"/>
                    </a:moveTo>
                    <a:cubicBezTo>
                      <a:pt x="668" y="1"/>
                      <a:pt x="545" y="51"/>
                      <a:pt x="455" y="172"/>
                    </a:cubicBezTo>
                    <a:cubicBezTo>
                      <a:pt x="363" y="286"/>
                      <a:pt x="272" y="378"/>
                      <a:pt x="272" y="469"/>
                    </a:cubicBezTo>
                    <a:cubicBezTo>
                      <a:pt x="158" y="560"/>
                      <a:pt x="158" y="743"/>
                      <a:pt x="67" y="857"/>
                    </a:cubicBezTo>
                    <a:cubicBezTo>
                      <a:pt x="1" y="1054"/>
                      <a:pt x="184" y="1204"/>
                      <a:pt x="360" y="1204"/>
                    </a:cubicBezTo>
                    <a:cubicBezTo>
                      <a:pt x="428" y="1204"/>
                      <a:pt x="495" y="1182"/>
                      <a:pt x="546" y="1131"/>
                    </a:cubicBezTo>
                    <a:cubicBezTo>
                      <a:pt x="637" y="1040"/>
                      <a:pt x="729" y="1040"/>
                      <a:pt x="843" y="948"/>
                    </a:cubicBezTo>
                    <a:cubicBezTo>
                      <a:pt x="934" y="857"/>
                      <a:pt x="1025" y="652"/>
                      <a:pt x="1117" y="469"/>
                    </a:cubicBezTo>
                    <a:cubicBezTo>
                      <a:pt x="1239" y="209"/>
                      <a:pt x="1024" y="1"/>
                      <a:pt x="78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351" name="Google Shape;4351;p47"/>
              <p:cNvSpPr/>
              <p:nvPr/>
            </p:nvSpPr>
            <p:spPr>
              <a:xfrm>
                <a:off x="3306097" y="1781795"/>
                <a:ext cx="18437" cy="23579"/>
              </a:xfrm>
              <a:custGeom>
                <a:avLst/>
                <a:gdLst/>
                <a:ahLst/>
                <a:cxnLst/>
                <a:rect l="l" t="t" r="r" b="b"/>
                <a:pathLst>
                  <a:path w="814" h="1041" extrusionOk="0">
                    <a:moveTo>
                      <a:pt x="518" y="0"/>
                    </a:moveTo>
                    <a:cubicBezTo>
                      <a:pt x="489" y="0"/>
                      <a:pt x="458" y="12"/>
                      <a:pt x="426" y="38"/>
                    </a:cubicBezTo>
                    <a:cubicBezTo>
                      <a:pt x="152" y="152"/>
                      <a:pt x="60" y="517"/>
                      <a:pt x="60" y="722"/>
                    </a:cubicBezTo>
                    <a:cubicBezTo>
                      <a:pt x="1" y="901"/>
                      <a:pt x="135" y="1041"/>
                      <a:pt x="261" y="1041"/>
                    </a:cubicBezTo>
                    <a:cubicBezTo>
                      <a:pt x="329" y="1041"/>
                      <a:pt x="394" y="1000"/>
                      <a:pt x="426" y="905"/>
                    </a:cubicBezTo>
                    <a:cubicBezTo>
                      <a:pt x="631" y="722"/>
                      <a:pt x="814" y="426"/>
                      <a:pt x="722" y="152"/>
                    </a:cubicBezTo>
                    <a:cubicBezTo>
                      <a:pt x="657" y="70"/>
                      <a:pt x="592" y="0"/>
                      <a:pt x="518"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352" name="Google Shape;4352;p47"/>
              <p:cNvSpPr/>
              <p:nvPr/>
            </p:nvSpPr>
            <p:spPr>
              <a:xfrm>
                <a:off x="3269200" y="1444264"/>
                <a:ext cx="37871" cy="20113"/>
              </a:xfrm>
              <a:custGeom>
                <a:avLst/>
                <a:gdLst/>
                <a:ahLst/>
                <a:cxnLst/>
                <a:rect l="l" t="t" r="r" b="b"/>
                <a:pathLst>
                  <a:path w="1672" h="888" extrusionOk="0">
                    <a:moveTo>
                      <a:pt x="1443" y="0"/>
                    </a:moveTo>
                    <a:cubicBezTo>
                      <a:pt x="1427" y="0"/>
                      <a:pt x="1410" y="4"/>
                      <a:pt x="1393" y="12"/>
                    </a:cubicBezTo>
                    <a:cubicBezTo>
                      <a:pt x="1027" y="12"/>
                      <a:pt x="731" y="12"/>
                      <a:pt x="343" y="103"/>
                    </a:cubicBezTo>
                    <a:cubicBezTo>
                      <a:pt x="1" y="296"/>
                      <a:pt x="139" y="888"/>
                      <a:pt x="476" y="888"/>
                    </a:cubicBezTo>
                    <a:cubicBezTo>
                      <a:pt x="499" y="888"/>
                      <a:pt x="523" y="885"/>
                      <a:pt x="548" y="879"/>
                    </a:cubicBezTo>
                    <a:cubicBezTo>
                      <a:pt x="913" y="788"/>
                      <a:pt x="1210" y="583"/>
                      <a:pt x="1484" y="491"/>
                    </a:cubicBezTo>
                    <a:cubicBezTo>
                      <a:pt x="1672" y="408"/>
                      <a:pt x="1612" y="0"/>
                      <a:pt x="144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353" name="Google Shape;4353;p47"/>
              <p:cNvSpPr/>
              <p:nvPr/>
            </p:nvSpPr>
            <p:spPr>
              <a:xfrm>
                <a:off x="3330265" y="1418602"/>
                <a:ext cx="15266" cy="16308"/>
              </a:xfrm>
              <a:custGeom>
                <a:avLst/>
                <a:gdLst/>
                <a:ahLst/>
                <a:cxnLst/>
                <a:rect l="l" t="t" r="r" b="b"/>
                <a:pathLst>
                  <a:path w="674" h="720" extrusionOk="0">
                    <a:moveTo>
                      <a:pt x="437" y="1"/>
                    </a:moveTo>
                    <a:cubicBezTo>
                      <a:pt x="367" y="1"/>
                      <a:pt x="290" y="31"/>
                      <a:pt x="226" y="95"/>
                    </a:cubicBezTo>
                    <a:cubicBezTo>
                      <a:pt x="226" y="209"/>
                      <a:pt x="135" y="300"/>
                      <a:pt x="135" y="392"/>
                    </a:cubicBezTo>
                    <a:cubicBezTo>
                      <a:pt x="1" y="570"/>
                      <a:pt x="158" y="720"/>
                      <a:pt x="309" y="720"/>
                    </a:cubicBezTo>
                    <a:cubicBezTo>
                      <a:pt x="389" y="720"/>
                      <a:pt x="468" y="677"/>
                      <a:pt x="500" y="574"/>
                    </a:cubicBezTo>
                    <a:cubicBezTo>
                      <a:pt x="614" y="483"/>
                      <a:pt x="614" y="392"/>
                      <a:pt x="614" y="300"/>
                    </a:cubicBezTo>
                    <a:cubicBezTo>
                      <a:pt x="673" y="107"/>
                      <a:pt x="568" y="1"/>
                      <a:pt x="43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354" name="Google Shape;4354;p47"/>
              <p:cNvSpPr/>
              <p:nvPr/>
            </p:nvSpPr>
            <p:spPr>
              <a:xfrm>
                <a:off x="3350718" y="1319576"/>
                <a:ext cx="21744" cy="17961"/>
              </a:xfrm>
              <a:custGeom>
                <a:avLst/>
                <a:gdLst/>
                <a:ahLst/>
                <a:cxnLst/>
                <a:rect l="l" t="t" r="r" b="b"/>
                <a:pathLst>
                  <a:path w="960" h="793" extrusionOk="0">
                    <a:moveTo>
                      <a:pt x="591" y="1"/>
                    </a:moveTo>
                    <a:cubicBezTo>
                      <a:pt x="520" y="1"/>
                      <a:pt x="443" y="32"/>
                      <a:pt x="373" y="107"/>
                    </a:cubicBezTo>
                    <a:cubicBezTo>
                      <a:pt x="282" y="199"/>
                      <a:pt x="167" y="290"/>
                      <a:pt x="76" y="381"/>
                    </a:cubicBezTo>
                    <a:cubicBezTo>
                      <a:pt x="1" y="626"/>
                      <a:pt x="112" y="793"/>
                      <a:pt x="319" y="793"/>
                    </a:cubicBezTo>
                    <a:cubicBezTo>
                      <a:pt x="363" y="793"/>
                      <a:pt x="412" y="785"/>
                      <a:pt x="464" y="769"/>
                    </a:cubicBezTo>
                    <a:cubicBezTo>
                      <a:pt x="555" y="678"/>
                      <a:pt x="647" y="587"/>
                      <a:pt x="738" y="473"/>
                    </a:cubicBezTo>
                    <a:cubicBezTo>
                      <a:pt x="959" y="268"/>
                      <a:pt x="800" y="1"/>
                      <a:pt x="591"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355" name="Google Shape;4355;p47"/>
              <p:cNvSpPr/>
              <p:nvPr/>
            </p:nvSpPr>
            <p:spPr>
              <a:xfrm>
                <a:off x="6562142" y="876995"/>
                <a:ext cx="148924" cy="141042"/>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56" name="Google Shape;4356;p47"/>
              <p:cNvSpPr/>
              <p:nvPr/>
            </p:nvSpPr>
            <p:spPr>
              <a:xfrm>
                <a:off x="6613852" y="885760"/>
                <a:ext cx="21721" cy="27724"/>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57" name="Google Shape;4357;p47"/>
              <p:cNvSpPr/>
              <p:nvPr/>
            </p:nvSpPr>
            <p:spPr>
              <a:xfrm>
                <a:off x="832082" y="3449764"/>
                <a:ext cx="161857" cy="142378"/>
              </a:xfrm>
              <a:custGeom>
                <a:avLst/>
                <a:gdLst/>
                <a:ahLst/>
                <a:cxnLst/>
                <a:rect l="l" t="t" r="r" b="b"/>
                <a:pathLst>
                  <a:path w="7146" h="6286" extrusionOk="0">
                    <a:moveTo>
                      <a:pt x="2872" y="0"/>
                    </a:moveTo>
                    <a:cubicBezTo>
                      <a:pt x="2821" y="0"/>
                      <a:pt x="2763" y="57"/>
                      <a:pt x="2763" y="122"/>
                    </a:cubicBezTo>
                    <a:cubicBezTo>
                      <a:pt x="2854" y="579"/>
                      <a:pt x="2945" y="1058"/>
                      <a:pt x="3059" y="1537"/>
                    </a:cubicBezTo>
                    <a:cubicBezTo>
                      <a:pt x="3059" y="1629"/>
                      <a:pt x="3059" y="1720"/>
                      <a:pt x="2945" y="1834"/>
                    </a:cubicBezTo>
                    <a:cubicBezTo>
                      <a:pt x="2945" y="1899"/>
                      <a:pt x="3002" y="1963"/>
                      <a:pt x="3068" y="1963"/>
                    </a:cubicBezTo>
                    <a:cubicBezTo>
                      <a:pt x="3095" y="1963"/>
                      <a:pt x="3124" y="1952"/>
                      <a:pt x="3151" y="1925"/>
                    </a:cubicBezTo>
                    <a:cubicBezTo>
                      <a:pt x="3242" y="2291"/>
                      <a:pt x="3333" y="2587"/>
                      <a:pt x="3333" y="2975"/>
                    </a:cubicBezTo>
                    <a:lnTo>
                      <a:pt x="3242" y="2975"/>
                    </a:lnTo>
                    <a:cubicBezTo>
                      <a:pt x="2489" y="2587"/>
                      <a:pt x="1804" y="2017"/>
                      <a:pt x="1142" y="1446"/>
                    </a:cubicBezTo>
                    <a:cubicBezTo>
                      <a:pt x="1125" y="1429"/>
                      <a:pt x="1104" y="1421"/>
                      <a:pt x="1082" y="1421"/>
                    </a:cubicBezTo>
                    <a:cubicBezTo>
                      <a:pt x="991" y="1421"/>
                      <a:pt x="886" y="1555"/>
                      <a:pt x="959" y="1629"/>
                    </a:cubicBezTo>
                    <a:cubicBezTo>
                      <a:pt x="1530" y="2108"/>
                      <a:pt x="2192" y="2679"/>
                      <a:pt x="2763" y="3067"/>
                    </a:cubicBezTo>
                    <a:cubicBezTo>
                      <a:pt x="2375" y="3158"/>
                      <a:pt x="1918" y="3249"/>
                      <a:pt x="1439" y="3341"/>
                    </a:cubicBezTo>
                    <a:cubicBezTo>
                      <a:pt x="1233" y="3249"/>
                      <a:pt x="1051" y="3067"/>
                      <a:pt x="959" y="2975"/>
                    </a:cubicBezTo>
                    <a:cubicBezTo>
                      <a:pt x="663" y="2770"/>
                      <a:pt x="480" y="2587"/>
                      <a:pt x="297" y="2405"/>
                    </a:cubicBezTo>
                    <a:cubicBezTo>
                      <a:pt x="278" y="2380"/>
                      <a:pt x="257" y="2370"/>
                      <a:pt x="237" y="2370"/>
                    </a:cubicBezTo>
                    <a:cubicBezTo>
                      <a:pt x="167" y="2370"/>
                      <a:pt x="117" y="2496"/>
                      <a:pt x="206" y="2496"/>
                    </a:cubicBezTo>
                    <a:cubicBezTo>
                      <a:pt x="389" y="2770"/>
                      <a:pt x="571" y="2975"/>
                      <a:pt x="777" y="3158"/>
                    </a:cubicBezTo>
                    <a:cubicBezTo>
                      <a:pt x="868" y="3249"/>
                      <a:pt x="959" y="3341"/>
                      <a:pt x="1051" y="3432"/>
                    </a:cubicBezTo>
                    <a:cubicBezTo>
                      <a:pt x="777" y="3546"/>
                      <a:pt x="480" y="3546"/>
                      <a:pt x="92" y="3546"/>
                    </a:cubicBezTo>
                    <a:cubicBezTo>
                      <a:pt x="1" y="3637"/>
                      <a:pt x="1" y="3820"/>
                      <a:pt x="206" y="3820"/>
                    </a:cubicBezTo>
                    <a:cubicBezTo>
                      <a:pt x="571" y="3820"/>
                      <a:pt x="959" y="3729"/>
                      <a:pt x="1439" y="3729"/>
                    </a:cubicBezTo>
                    <a:cubicBezTo>
                      <a:pt x="1233" y="4117"/>
                      <a:pt x="959" y="4482"/>
                      <a:pt x="777" y="4870"/>
                    </a:cubicBezTo>
                    <a:cubicBezTo>
                      <a:pt x="693" y="5004"/>
                      <a:pt x="781" y="5088"/>
                      <a:pt x="870" y="5088"/>
                    </a:cubicBezTo>
                    <a:cubicBezTo>
                      <a:pt x="902" y="5088"/>
                      <a:pt x="935" y="5077"/>
                      <a:pt x="959" y="5053"/>
                    </a:cubicBezTo>
                    <a:cubicBezTo>
                      <a:pt x="1233" y="4687"/>
                      <a:pt x="1439" y="4299"/>
                      <a:pt x="1621" y="3820"/>
                    </a:cubicBezTo>
                    <a:cubicBezTo>
                      <a:pt x="1621" y="3820"/>
                      <a:pt x="1621" y="3729"/>
                      <a:pt x="1530" y="3729"/>
                    </a:cubicBezTo>
                    <a:cubicBezTo>
                      <a:pt x="2101" y="3637"/>
                      <a:pt x="2580" y="3637"/>
                      <a:pt x="3059" y="3546"/>
                    </a:cubicBezTo>
                    <a:lnTo>
                      <a:pt x="3059" y="3546"/>
                    </a:lnTo>
                    <a:cubicBezTo>
                      <a:pt x="2671" y="4208"/>
                      <a:pt x="2283" y="4961"/>
                      <a:pt x="2009" y="5714"/>
                    </a:cubicBezTo>
                    <a:cubicBezTo>
                      <a:pt x="1946" y="5794"/>
                      <a:pt x="2015" y="5906"/>
                      <a:pt x="2093" y="5906"/>
                    </a:cubicBezTo>
                    <a:cubicBezTo>
                      <a:pt x="2128" y="5906"/>
                      <a:pt x="2164" y="5884"/>
                      <a:pt x="2192" y="5829"/>
                    </a:cubicBezTo>
                    <a:cubicBezTo>
                      <a:pt x="2671" y="5144"/>
                      <a:pt x="3059" y="4391"/>
                      <a:pt x="3516" y="3546"/>
                    </a:cubicBezTo>
                    <a:lnTo>
                      <a:pt x="3516" y="3637"/>
                    </a:lnTo>
                    <a:cubicBezTo>
                      <a:pt x="3630" y="4117"/>
                      <a:pt x="3813" y="4687"/>
                      <a:pt x="3904" y="5144"/>
                    </a:cubicBezTo>
                    <a:cubicBezTo>
                      <a:pt x="3630" y="5441"/>
                      <a:pt x="3333" y="5829"/>
                      <a:pt x="3059" y="6102"/>
                    </a:cubicBezTo>
                    <a:cubicBezTo>
                      <a:pt x="2945" y="6194"/>
                      <a:pt x="3059" y="6285"/>
                      <a:pt x="3151" y="6285"/>
                    </a:cubicBezTo>
                    <a:cubicBezTo>
                      <a:pt x="3425" y="6011"/>
                      <a:pt x="3721" y="5714"/>
                      <a:pt x="3904" y="5441"/>
                    </a:cubicBezTo>
                    <a:cubicBezTo>
                      <a:pt x="3995" y="5441"/>
                      <a:pt x="3995" y="5532"/>
                      <a:pt x="3995" y="5532"/>
                    </a:cubicBezTo>
                    <a:cubicBezTo>
                      <a:pt x="4086" y="5623"/>
                      <a:pt x="4086" y="5714"/>
                      <a:pt x="4086" y="5829"/>
                    </a:cubicBezTo>
                    <a:cubicBezTo>
                      <a:pt x="4144" y="5920"/>
                      <a:pt x="4218" y="5966"/>
                      <a:pt x="4278" y="5966"/>
                    </a:cubicBezTo>
                    <a:cubicBezTo>
                      <a:pt x="4338" y="5966"/>
                      <a:pt x="4383" y="5920"/>
                      <a:pt x="4383" y="5829"/>
                    </a:cubicBezTo>
                    <a:lnTo>
                      <a:pt x="4383" y="5714"/>
                    </a:lnTo>
                    <a:cubicBezTo>
                      <a:pt x="4657" y="5829"/>
                      <a:pt x="4954" y="6011"/>
                      <a:pt x="5342" y="6102"/>
                    </a:cubicBezTo>
                    <a:cubicBezTo>
                      <a:pt x="5359" y="6120"/>
                      <a:pt x="5377" y="6127"/>
                      <a:pt x="5392" y="6127"/>
                    </a:cubicBezTo>
                    <a:cubicBezTo>
                      <a:pt x="5458" y="6127"/>
                      <a:pt x="5490" y="5994"/>
                      <a:pt x="5342" y="5920"/>
                    </a:cubicBezTo>
                    <a:cubicBezTo>
                      <a:pt x="5045" y="5714"/>
                      <a:pt x="4657" y="5532"/>
                      <a:pt x="4292" y="5441"/>
                    </a:cubicBezTo>
                    <a:cubicBezTo>
                      <a:pt x="4201" y="4870"/>
                      <a:pt x="4086" y="4391"/>
                      <a:pt x="3995" y="3820"/>
                    </a:cubicBezTo>
                    <a:lnTo>
                      <a:pt x="3995" y="3820"/>
                    </a:lnTo>
                    <a:cubicBezTo>
                      <a:pt x="4474" y="4208"/>
                      <a:pt x="5045" y="4482"/>
                      <a:pt x="5616" y="4687"/>
                    </a:cubicBezTo>
                    <a:cubicBezTo>
                      <a:pt x="5648" y="4703"/>
                      <a:pt x="5678" y="4710"/>
                      <a:pt x="5704" y="4710"/>
                    </a:cubicBezTo>
                    <a:cubicBezTo>
                      <a:pt x="5829" y="4710"/>
                      <a:pt x="5877" y="4557"/>
                      <a:pt x="5707" y="4482"/>
                    </a:cubicBezTo>
                    <a:cubicBezTo>
                      <a:pt x="5136" y="4117"/>
                      <a:pt x="4474" y="3820"/>
                      <a:pt x="3904" y="3432"/>
                    </a:cubicBezTo>
                    <a:cubicBezTo>
                      <a:pt x="4474" y="3249"/>
                      <a:pt x="5045" y="3158"/>
                      <a:pt x="5616" y="2975"/>
                    </a:cubicBezTo>
                    <a:cubicBezTo>
                      <a:pt x="5616" y="3067"/>
                      <a:pt x="5707" y="3067"/>
                      <a:pt x="5707" y="3067"/>
                    </a:cubicBezTo>
                    <a:lnTo>
                      <a:pt x="5798" y="3067"/>
                    </a:lnTo>
                    <a:cubicBezTo>
                      <a:pt x="6004" y="3249"/>
                      <a:pt x="6186" y="3341"/>
                      <a:pt x="6369" y="3546"/>
                    </a:cubicBezTo>
                    <a:cubicBezTo>
                      <a:pt x="6574" y="3637"/>
                      <a:pt x="6757" y="3820"/>
                      <a:pt x="7054" y="3911"/>
                    </a:cubicBezTo>
                    <a:cubicBezTo>
                      <a:pt x="7054" y="3911"/>
                      <a:pt x="7145" y="3820"/>
                      <a:pt x="7054" y="3729"/>
                    </a:cubicBezTo>
                    <a:cubicBezTo>
                      <a:pt x="6940" y="3637"/>
                      <a:pt x="6757" y="3546"/>
                      <a:pt x="6574" y="3341"/>
                    </a:cubicBezTo>
                    <a:cubicBezTo>
                      <a:pt x="6278" y="3249"/>
                      <a:pt x="6095" y="3067"/>
                      <a:pt x="5798" y="2975"/>
                    </a:cubicBezTo>
                    <a:lnTo>
                      <a:pt x="5912" y="2861"/>
                    </a:lnTo>
                    <a:cubicBezTo>
                      <a:pt x="6095" y="2861"/>
                      <a:pt x="6278" y="2770"/>
                      <a:pt x="6483" y="2679"/>
                    </a:cubicBezTo>
                    <a:cubicBezTo>
                      <a:pt x="6666" y="2587"/>
                      <a:pt x="6574" y="2291"/>
                      <a:pt x="6369" y="2291"/>
                    </a:cubicBezTo>
                    <a:cubicBezTo>
                      <a:pt x="6278" y="2291"/>
                      <a:pt x="6186" y="2405"/>
                      <a:pt x="6095" y="2405"/>
                    </a:cubicBezTo>
                    <a:lnTo>
                      <a:pt x="6095" y="2291"/>
                    </a:lnTo>
                    <a:cubicBezTo>
                      <a:pt x="6186" y="2017"/>
                      <a:pt x="6278" y="1834"/>
                      <a:pt x="6278" y="1537"/>
                    </a:cubicBezTo>
                    <a:cubicBezTo>
                      <a:pt x="6278" y="1537"/>
                      <a:pt x="6237" y="1497"/>
                      <a:pt x="6210" y="1497"/>
                    </a:cubicBezTo>
                    <a:cubicBezTo>
                      <a:pt x="6197" y="1497"/>
                      <a:pt x="6186" y="1507"/>
                      <a:pt x="6186" y="1537"/>
                    </a:cubicBezTo>
                    <a:cubicBezTo>
                      <a:pt x="6004" y="1720"/>
                      <a:pt x="5912" y="2017"/>
                      <a:pt x="5798" y="2291"/>
                    </a:cubicBezTo>
                    <a:cubicBezTo>
                      <a:pt x="5798" y="2291"/>
                      <a:pt x="5798" y="2405"/>
                      <a:pt x="5707" y="2405"/>
                    </a:cubicBezTo>
                    <a:cubicBezTo>
                      <a:pt x="5136" y="2587"/>
                      <a:pt x="4474" y="2679"/>
                      <a:pt x="3904" y="2861"/>
                    </a:cubicBezTo>
                    <a:cubicBezTo>
                      <a:pt x="4292" y="2017"/>
                      <a:pt x="4771" y="1149"/>
                      <a:pt x="5228" y="305"/>
                    </a:cubicBezTo>
                    <a:cubicBezTo>
                      <a:pt x="5228" y="173"/>
                      <a:pt x="5180" y="77"/>
                      <a:pt x="5119" y="77"/>
                    </a:cubicBezTo>
                    <a:cubicBezTo>
                      <a:pt x="5096" y="77"/>
                      <a:pt x="5070" y="91"/>
                      <a:pt x="5045" y="122"/>
                    </a:cubicBezTo>
                    <a:cubicBezTo>
                      <a:pt x="4566" y="967"/>
                      <a:pt x="4086" y="1720"/>
                      <a:pt x="3630" y="2587"/>
                    </a:cubicBezTo>
                    <a:cubicBezTo>
                      <a:pt x="3516" y="2199"/>
                      <a:pt x="3425" y="1925"/>
                      <a:pt x="3333" y="1537"/>
                    </a:cubicBezTo>
                    <a:cubicBezTo>
                      <a:pt x="3516" y="1264"/>
                      <a:pt x="3630" y="875"/>
                      <a:pt x="3813" y="579"/>
                    </a:cubicBezTo>
                    <a:cubicBezTo>
                      <a:pt x="3813" y="445"/>
                      <a:pt x="3715" y="360"/>
                      <a:pt x="3617" y="360"/>
                    </a:cubicBezTo>
                    <a:cubicBezTo>
                      <a:pt x="3582" y="360"/>
                      <a:pt x="3546" y="372"/>
                      <a:pt x="3516" y="396"/>
                    </a:cubicBezTo>
                    <a:cubicBezTo>
                      <a:pt x="3425" y="693"/>
                      <a:pt x="3333" y="875"/>
                      <a:pt x="3242" y="1149"/>
                    </a:cubicBezTo>
                    <a:cubicBezTo>
                      <a:pt x="3151" y="784"/>
                      <a:pt x="3059" y="396"/>
                      <a:pt x="2945" y="122"/>
                    </a:cubicBezTo>
                    <a:cubicBezTo>
                      <a:pt x="2945" y="33"/>
                      <a:pt x="2911" y="0"/>
                      <a:pt x="287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58" name="Google Shape;4358;p47"/>
              <p:cNvSpPr/>
              <p:nvPr/>
            </p:nvSpPr>
            <p:spPr>
              <a:xfrm>
                <a:off x="870859" y="3465438"/>
                <a:ext cx="30532" cy="24371"/>
              </a:xfrm>
              <a:custGeom>
                <a:avLst/>
                <a:gdLst/>
                <a:ahLst/>
                <a:cxnLst/>
                <a:rect l="l" t="t" r="r" b="b"/>
                <a:pathLst>
                  <a:path w="1348" h="1076" extrusionOk="0">
                    <a:moveTo>
                      <a:pt x="92" y="1"/>
                    </a:moveTo>
                    <a:cubicBezTo>
                      <a:pt x="1" y="1"/>
                      <a:pt x="1" y="1"/>
                      <a:pt x="92" y="92"/>
                    </a:cubicBezTo>
                    <a:cubicBezTo>
                      <a:pt x="571" y="275"/>
                      <a:pt x="868" y="663"/>
                      <a:pt x="1142" y="1028"/>
                    </a:cubicBezTo>
                    <a:cubicBezTo>
                      <a:pt x="1169" y="1062"/>
                      <a:pt x="1199" y="1076"/>
                      <a:pt x="1226" y="1076"/>
                    </a:cubicBezTo>
                    <a:cubicBezTo>
                      <a:pt x="1291" y="1076"/>
                      <a:pt x="1347" y="1001"/>
                      <a:pt x="1347" y="937"/>
                    </a:cubicBezTo>
                    <a:cubicBezTo>
                      <a:pt x="1051" y="457"/>
                      <a:pt x="571" y="183"/>
                      <a:pt x="9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59" name="Google Shape;4359;p47"/>
              <p:cNvSpPr/>
              <p:nvPr/>
            </p:nvSpPr>
            <p:spPr>
              <a:xfrm>
                <a:off x="617020" y="1468817"/>
                <a:ext cx="122129" cy="118754"/>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0" name="Google Shape;4360;p47"/>
              <p:cNvSpPr/>
              <p:nvPr/>
            </p:nvSpPr>
            <p:spPr>
              <a:xfrm>
                <a:off x="685785" y="1468296"/>
                <a:ext cx="6229" cy="29490"/>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1" name="Google Shape;4361;p47"/>
              <p:cNvSpPr/>
              <p:nvPr/>
            </p:nvSpPr>
            <p:spPr>
              <a:xfrm>
                <a:off x="5554012" y="1046575"/>
                <a:ext cx="123057" cy="117418"/>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2" name="Google Shape;4362;p47"/>
              <p:cNvSpPr/>
              <p:nvPr/>
            </p:nvSpPr>
            <p:spPr>
              <a:xfrm>
                <a:off x="5623276" y="1045919"/>
                <a:ext cx="8313" cy="30011"/>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3" name="Google Shape;4363;p47"/>
              <p:cNvSpPr/>
              <p:nvPr/>
            </p:nvSpPr>
            <p:spPr>
              <a:xfrm>
                <a:off x="6064793" y="3913682"/>
                <a:ext cx="88426" cy="85843"/>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4" name="Google Shape;4364;p47"/>
              <p:cNvSpPr/>
              <p:nvPr/>
            </p:nvSpPr>
            <p:spPr>
              <a:xfrm>
                <a:off x="6114419" y="3913161"/>
                <a:ext cx="6229" cy="21744"/>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5" name="Google Shape;4365;p47"/>
              <p:cNvSpPr/>
              <p:nvPr/>
            </p:nvSpPr>
            <p:spPr>
              <a:xfrm>
                <a:off x="961345" y="2700955"/>
                <a:ext cx="117984" cy="112910"/>
              </a:xfrm>
              <a:custGeom>
                <a:avLst/>
                <a:gdLst/>
                <a:ahLst/>
                <a:cxnLst/>
                <a:rect l="l" t="t" r="r" b="b"/>
                <a:pathLst>
                  <a:path w="5209" h="4985" extrusionOk="0">
                    <a:moveTo>
                      <a:pt x="2100" y="0"/>
                    </a:moveTo>
                    <a:cubicBezTo>
                      <a:pt x="2054" y="0"/>
                      <a:pt x="2009" y="29"/>
                      <a:pt x="2009" y="86"/>
                    </a:cubicBezTo>
                    <a:cubicBezTo>
                      <a:pt x="2100" y="748"/>
                      <a:pt x="2100" y="1318"/>
                      <a:pt x="2191" y="1889"/>
                    </a:cubicBezTo>
                    <a:cubicBezTo>
                      <a:pt x="1917" y="1683"/>
                      <a:pt x="1621" y="1501"/>
                      <a:pt x="1347" y="1318"/>
                    </a:cubicBezTo>
                    <a:cubicBezTo>
                      <a:pt x="1347" y="1113"/>
                      <a:pt x="1233" y="930"/>
                      <a:pt x="1233" y="748"/>
                    </a:cubicBezTo>
                    <a:lnTo>
                      <a:pt x="1233" y="86"/>
                    </a:lnTo>
                    <a:cubicBezTo>
                      <a:pt x="1141" y="86"/>
                      <a:pt x="1050" y="86"/>
                      <a:pt x="1050" y="177"/>
                    </a:cubicBezTo>
                    <a:lnTo>
                      <a:pt x="1050" y="839"/>
                    </a:lnTo>
                    <a:lnTo>
                      <a:pt x="1050" y="1113"/>
                    </a:lnTo>
                    <a:cubicBezTo>
                      <a:pt x="867" y="1021"/>
                      <a:pt x="662" y="839"/>
                      <a:pt x="479" y="748"/>
                    </a:cubicBezTo>
                    <a:cubicBezTo>
                      <a:pt x="453" y="721"/>
                      <a:pt x="426" y="710"/>
                      <a:pt x="404" y="710"/>
                    </a:cubicBezTo>
                    <a:cubicBezTo>
                      <a:pt x="350" y="710"/>
                      <a:pt x="324" y="774"/>
                      <a:pt x="388" y="839"/>
                    </a:cubicBezTo>
                    <a:cubicBezTo>
                      <a:pt x="571" y="1021"/>
                      <a:pt x="867" y="1318"/>
                      <a:pt x="1141" y="1501"/>
                    </a:cubicBezTo>
                    <a:cubicBezTo>
                      <a:pt x="776" y="1592"/>
                      <a:pt x="479" y="1683"/>
                      <a:pt x="91" y="1798"/>
                    </a:cubicBezTo>
                    <a:cubicBezTo>
                      <a:pt x="0" y="1798"/>
                      <a:pt x="0" y="1980"/>
                      <a:pt x="91" y="1980"/>
                    </a:cubicBezTo>
                    <a:cubicBezTo>
                      <a:pt x="479" y="1889"/>
                      <a:pt x="776" y="1798"/>
                      <a:pt x="1141" y="1683"/>
                    </a:cubicBezTo>
                    <a:lnTo>
                      <a:pt x="1233" y="1592"/>
                    </a:lnTo>
                    <a:cubicBezTo>
                      <a:pt x="1529" y="1798"/>
                      <a:pt x="1803" y="2071"/>
                      <a:pt x="2100" y="2254"/>
                    </a:cubicBezTo>
                    <a:cubicBezTo>
                      <a:pt x="1529" y="2459"/>
                      <a:pt x="959" y="2642"/>
                      <a:pt x="297" y="2939"/>
                    </a:cubicBezTo>
                    <a:cubicBezTo>
                      <a:pt x="205" y="2939"/>
                      <a:pt x="297" y="3121"/>
                      <a:pt x="388" y="3121"/>
                    </a:cubicBezTo>
                    <a:cubicBezTo>
                      <a:pt x="1050" y="2939"/>
                      <a:pt x="1712" y="2733"/>
                      <a:pt x="2374" y="2551"/>
                    </a:cubicBezTo>
                    <a:lnTo>
                      <a:pt x="2374" y="2551"/>
                    </a:lnTo>
                    <a:cubicBezTo>
                      <a:pt x="2100" y="2939"/>
                      <a:pt x="1917" y="3304"/>
                      <a:pt x="1712" y="3692"/>
                    </a:cubicBezTo>
                    <a:lnTo>
                      <a:pt x="662" y="3692"/>
                    </a:lnTo>
                    <a:cubicBezTo>
                      <a:pt x="571" y="3692"/>
                      <a:pt x="571" y="3875"/>
                      <a:pt x="662" y="3875"/>
                    </a:cubicBezTo>
                    <a:lnTo>
                      <a:pt x="1529" y="3875"/>
                    </a:lnTo>
                    <a:cubicBezTo>
                      <a:pt x="1529" y="3966"/>
                      <a:pt x="1529" y="4080"/>
                      <a:pt x="1438" y="4171"/>
                    </a:cubicBezTo>
                    <a:cubicBezTo>
                      <a:pt x="1373" y="4236"/>
                      <a:pt x="1446" y="4300"/>
                      <a:pt x="1526" y="4300"/>
                    </a:cubicBezTo>
                    <a:cubicBezTo>
                      <a:pt x="1559" y="4300"/>
                      <a:pt x="1594" y="4289"/>
                      <a:pt x="1621" y="4263"/>
                    </a:cubicBezTo>
                    <a:lnTo>
                      <a:pt x="1712" y="4263"/>
                    </a:lnTo>
                    <a:cubicBezTo>
                      <a:pt x="1712" y="4445"/>
                      <a:pt x="1803" y="4742"/>
                      <a:pt x="1917" y="4925"/>
                    </a:cubicBezTo>
                    <a:cubicBezTo>
                      <a:pt x="1955" y="4962"/>
                      <a:pt x="2009" y="4985"/>
                      <a:pt x="2052" y="4985"/>
                    </a:cubicBezTo>
                    <a:cubicBezTo>
                      <a:pt x="2113" y="4985"/>
                      <a:pt x="2153" y="4940"/>
                      <a:pt x="2100" y="4833"/>
                    </a:cubicBezTo>
                    <a:cubicBezTo>
                      <a:pt x="2009" y="4537"/>
                      <a:pt x="1917" y="4263"/>
                      <a:pt x="1803" y="3966"/>
                    </a:cubicBezTo>
                    <a:cubicBezTo>
                      <a:pt x="2009" y="3692"/>
                      <a:pt x="2283" y="3304"/>
                      <a:pt x="2488" y="2939"/>
                    </a:cubicBezTo>
                    <a:cubicBezTo>
                      <a:pt x="2579" y="3395"/>
                      <a:pt x="2762" y="3875"/>
                      <a:pt x="2945" y="4354"/>
                    </a:cubicBezTo>
                    <a:cubicBezTo>
                      <a:pt x="2945" y="4381"/>
                      <a:pt x="2962" y="4392"/>
                      <a:pt x="2987" y="4392"/>
                    </a:cubicBezTo>
                    <a:cubicBezTo>
                      <a:pt x="3047" y="4392"/>
                      <a:pt x="3150" y="4327"/>
                      <a:pt x="3150" y="4263"/>
                    </a:cubicBezTo>
                    <a:cubicBezTo>
                      <a:pt x="2945" y="3783"/>
                      <a:pt x="2762" y="3213"/>
                      <a:pt x="2671" y="2642"/>
                    </a:cubicBezTo>
                    <a:lnTo>
                      <a:pt x="2671" y="2642"/>
                    </a:lnTo>
                    <a:cubicBezTo>
                      <a:pt x="3059" y="2939"/>
                      <a:pt x="3424" y="3121"/>
                      <a:pt x="3903" y="3395"/>
                    </a:cubicBezTo>
                    <a:lnTo>
                      <a:pt x="3903" y="3509"/>
                    </a:lnTo>
                    <a:cubicBezTo>
                      <a:pt x="3903" y="3692"/>
                      <a:pt x="3994" y="3875"/>
                      <a:pt x="3994" y="4080"/>
                    </a:cubicBezTo>
                    <a:cubicBezTo>
                      <a:pt x="3994" y="4263"/>
                      <a:pt x="3994" y="4445"/>
                      <a:pt x="4086" y="4651"/>
                    </a:cubicBezTo>
                    <a:cubicBezTo>
                      <a:pt x="4143" y="4696"/>
                      <a:pt x="4194" y="4719"/>
                      <a:pt x="4231" y="4719"/>
                    </a:cubicBezTo>
                    <a:cubicBezTo>
                      <a:pt x="4268" y="4719"/>
                      <a:pt x="4291" y="4696"/>
                      <a:pt x="4291" y="4651"/>
                    </a:cubicBezTo>
                    <a:cubicBezTo>
                      <a:pt x="4291" y="4445"/>
                      <a:pt x="4200" y="4263"/>
                      <a:pt x="4200" y="4080"/>
                    </a:cubicBezTo>
                    <a:cubicBezTo>
                      <a:pt x="4086" y="3875"/>
                      <a:pt x="4086" y="3692"/>
                      <a:pt x="3994" y="3509"/>
                    </a:cubicBezTo>
                    <a:cubicBezTo>
                      <a:pt x="4200" y="3509"/>
                      <a:pt x="4383" y="3601"/>
                      <a:pt x="4565" y="3692"/>
                    </a:cubicBezTo>
                    <a:cubicBezTo>
                      <a:pt x="4578" y="3705"/>
                      <a:pt x="4591" y="3710"/>
                      <a:pt x="4604" y="3710"/>
                    </a:cubicBezTo>
                    <a:cubicBezTo>
                      <a:pt x="4684" y="3710"/>
                      <a:pt x="4755" y="3494"/>
                      <a:pt x="4656" y="3395"/>
                    </a:cubicBezTo>
                    <a:cubicBezTo>
                      <a:pt x="4565" y="3395"/>
                      <a:pt x="4474" y="3304"/>
                      <a:pt x="4474" y="3304"/>
                    </a:cubicBezTo>
                    <a:lnTo>
                      <a:pt x="4474" y="3213"/>
                    </a:lnTo>
                    <a:cubicBezTo>
                      <a:pt x="4656" y="3121"/>
                      <a:pt x="4862" y="3121"/>
                      <a:pt x="5044" y="2939"/>
                    </a:cubicBezTo>
                    <a:cubicBezTo>
                      <a:pt x="5044" y="2939"/>
                      <a:pt x="5044" y="2825"/>
                      <a:pt x="4953" y="2825"/>
                    </a:cubicBezTo>
                    <a:cubicBezTo>
                      <a:pt x="4771" y="2939"/>
                      <a:pt x="4565" y="3030"/>
                      <a:pt x="4383" y="3121"/>
                    </a:cubicBezTo>
                    <a:lnTo>
                      <a:pt x="4200" y="3121"/>
                    </a:lnTo>
                    <a:cubicBezTo>
                      <a:pt x="3812" y="2825"/>
                      <a:pt x="3424" y="2642"/>
                      <a:pt x="2945" y="2368"/>
                    </a:cubicBezTo>
                    <a:cubicBezTo>
                      <a:pt x="3721" y="2071"/>
                      <a:pt x="4383" y="1889"/>
                      <a:pt x="5136" y="1592"/>
                    </a:cubicBezTo>
                    <a:cubicBezTo>
                      <a:pt x="5209" y="1592"/>
                      <a:pt x="5165" y="1475"/>
                      <a:pt x="5098" y="1475"/>
                    </a:cubicBezTo>
                    <a:cubicBezTo>
                      <a:pt x="5081" y="1475"/>
                      <a:pt x="5063" y="1483"/>
                      <a:pt x="5044" y="1501"/>
                    </a:cubicBezTo>
                    <a:cubicBezTo>
                      <a:pt x="4383" y="1683"/>
                      <a:pt x="3721" y="1889"/>
                      <a:pt x="2945" y="2071"/>
                    </a:cubicBezTo>
                    <a:cubicBezTo>
                      <a:pt x="3150" y="1798"/>
                      <a:pt x="3241" y="1592"/>
                      <a:pt x="3333" y="1318"/>
                    </a:cubicBezTo>
                    <a:cubicBezTo>
                      <a:pt x="3629" y="1227"/>
                      <a:pt x="3903" y="1113"/>
                      <a:pt x="4200" y="1021"/>
                    </a:cubicBezTo>
                    <a:cubicBezTo>
                      <a:pt x="4274" y="948"/>
                      <a:pt x="4288" y="814"/>
                      <a:pt x="4182" y="814"/>
                    </a:cubicBezTo>
                    <a:cubicBezTo>
                      <a:pt x="4157" y="814"/>
                      <a:pt x="4125" y="821"/>
                      <a:pt x="4086" y="839"/>
                    </a:cubicBezTo>
                    <a:cubicBezTo>
                      <a:pt x="3903" y="930"/>
                      <a:pt x="3721" y="930"/>
                      <a:pt x="3515" y="1021"/>
                    </a:cubicBezTo>
                    <a:cubicBezTo>
                      <a:pt x="3721" y="839"/>
                      <a:pt x="3812" y="542"/>
                      <a:pt x="3994" y="360"/>
                    </a:cubicBezTo>
                    <a:cubicBezTo>
                      <a:pt x="3994" y="253"/>
                      <a:pt x="3963" y="208"/>
                      <a:pt x="3919" y="208"/>
                    </a:cubicBezTo>
                    <a:cubicBezTo>
                      <a:pt x="3888" y="208"/>
                      <a:pt x="3850" y="230"/>
                      <a:pt x="3812" y="268"/>
                    </a:cubicBezTo>
                    <a:cubicBezTo>
                      <a:pt x="3629" y="542"/>
                      <a:pt x="3424" y="839"/>
                      <a:pt x="3241" y="1227"/>
                    </a:cubicBezTo>
                    <a:cubicBezTo>
                      <a:pt x="3150" y="1227"/>
                      <a:pt x="3059" y="1227"/>
                      <a:pt x="3059" y="1318"/>
                    </a:cubicBezTo>
                    <a:cubicBezTo>
                      <a:pt x="2945" y="1318"/>
                      <a:pt x="2945" y="1409"/>
                      <a:pt x="3059" y="1501"/>
                    </a:cubicBezTo>
                    <a:cubicBezTo>
                      <a:pt x="2945" y="1683"/>
                      <a:pt x="2762" y="1889"/>
                      <a:pt x="2579" y="2163"/>
                    </a:cubicBezTo>
                    <a:cubicBezTo>
                      <a:pt x="2579" y="2163"/>
                      <a:pt x="2579" y="2071"/>
                      <a:pt x="2488" y="2071"/>
                    </a:cubicBezTo>
                    <a:cubicBezTo>
                      <a:pt x="2374" y="1409"/>
                      <a:pt x="2283" y="748"/>
                      <a:pt x="2191" y="86"/>
                    </a:cubicBezTo>
                    <a:cubicBezTo>
                      <a:pt x="2191" y="29"/>
                      <a:pt x="2146" y="0"/>
                      <a:pt x="210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6" name="Google Shape;4366;p47"/>
              <p:cNvSpPr/>
              <p:nvPr/>
            </p:nvSpPr>
            <p:spPr>
              <a:xfrm>
                <a:off x="1028027" y="2700298"/>
                <a:ext cx="6750" cy="28448"/>
              </a:xfrm>
              <a:custGeom>
                <a:avLst/>
                <a:gdLst/>
                <a:ahLst/>
                <a:cxnLst/>
                <a:rect l="l" t="t" r="r" b="b"/>
                <a:pathLst>
                  <a:path w="298" h="1256" extrusionOk="0">
                    <a:moveTo>
                      <a:pt x="1" y="0"/>
                    </a:moveTo>
                    <a:lnTo>
                      <a:pt x="1" y="0"/>
                    </a:lnTo>
                    <a:cubicBezTo>
                      <a:pt x="115" y="389"/>
                      <a:pt x="115" y="777"/>
                      <a:pt x="115" y="1256"/>
                    </a:cubicBezTo>
                    <a:lnTo>
                      <a:pt x="206" y="1256"/>
                    </a:lnTo>
                    <a:cubicBezTo>
                      <a:pt x="297" y="868"/>
                      <a:pt x="206" y="389"/>
                      <a:pt x="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7" name="Google Shape;4367;p47"/>
              <p:cNvSpPr/>
              <p:nvPr/>
            </p:nvSpPr>
            <p:spPr>
              <a:xfrm>
                <a:off x="6760669" y="4187498"/>
                <a:ext cx="139615" cy="13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8" name="Google Shape;4368;p47"/>
              <p:cNvSpPr/>
              <p:nvPr/>
            </p:nvSpPr>
            <p:spPr>
              <a:xfrm>
                <a:off x="6840284" y="4189242"/>
                <a:ext cx="8290" cy="31551"/>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69" name="Google Shape;4369;p47"/>
              <p:cNvSpPr/>
              <p:nvPr/>
            </p:nvSpPr>
            <p:spPr>
              <a:xfrm>
                <a:off x="3402065" y="689204"/>
                <a:ext cx="142197" cy="133454"/>
              </a:xfrm>
              <a:custGeom>
                <a:avLst/>
                <a:gdLst/>
                <a:ahLst/>
                <a:cxnLst/>
                <a:rect l="l" t="t" r="r" b="b"/>
                <a:pathLst>
                  <a:path w="6278" h="5892" extrusionOk="0">
                    <a:moveTo>
                      <a:pt x="2945" y="0"/>
                    </a:moveTo>
                    <a:cubicBezTo>
                      <a:pt x="2899" y="0"/>
                      <a:pt x="2853" y="23"/>
                      <a:pt x="2853" y="69"/>
                    </a:cubicBezTo>
                    <a:lnTo>
                      <a:pt x="2853" y="1027"/>
                    </a:lnTo>
                    <a:cubicBezTo>
                      <a:pt x="2671" y="822"/>
                      <a:pt x="2580" y="639"/>
                      <a:pt x="2374" y="457"/>
                    </a:cubicBezTo>
                    <a:cubicBezTo>
                      <a:pt x="2355" y="433"/>
                      <a:pt x="2336" y="423"/>
                      <a:pt x="2319" y="423"/>
                    </a:cubicBezTo>
                    <a:cubicBezTo>
                      <a:pt x="2253" y="423"/>
                      <a:pt x="2211" y="567"/>
                      <a:pt x="2283" y="639"/>
                    </a:cubicBezTo>
                    <a:cubicBezTo>
                      <a:pt x="2465" y="913"/>
                      <a:pt x="2671" y="1210"/>
                      <a:pt x="2853" y="1484"/>
                    </a:cubicBezTo>
                    <a:cubicBezTo>
                      <a:pt x="2853" y="1781"/>
                      <a:pt x="2853" y="2054"/>
                      <a:pt x="2762" y="2351"/>
                    </a:cubicBezTo>
                    <a:cubicBezTo>
                      <a:pt x="2192" y="1781"/>
                      <a:pt x="1621" y="1210"/>
                      <a:pt x="1050" y="548"/>
                    </a:cubicBezTo>
                    <a:cubicBezTo>
                      <a:pt x="1033" y="531"/>
                      <a:pt x="1015" y="523"/>
                      <a:pt x="999" y="523"/>
                    </a:cubicBezTo>
                    <a:cubicBezTo>
                      <a:pt x="931" y="523"/>
                      <a:pt x="885" y="657"/>
                      <a:pt x="959" y="731"/>
                    </a:cubicBezTo>
                    <a:lnTo>
                      <a:pt x="2671" y="2739"/>
                    </a:lnTo>
                    <a:lnTo>
                      <a:pt x="959" y="2739"/>
                    </a:lnTo>
                    <a:cubicBezTo>
                      <a:pt x="868" y="2739"/>
                      <a:pt x="868" y="2625"/>
                      <a:pt x="754" y="2625"/>
                    </a:cubicBezTo>
                    <a:cubicBezTo>
                      <a:pt x="662" y="2443"/>
                      <a:pt x="571" y="2169"/>
                      <a:pt x="388" y="2054"/>
                    </a:cubicBezTo>
                    <a:cubicBezTo>
                      <a:pt x="358" y="2024"/>
                      <a:pt x="338" y="2014"/>
                      <a:pt x="324" y="2014"/>
                    </a:cubicBezTo>
                    <a:cubicBezTo>
                      <a:pt x="297" y="2014"/>
                      <a:pt x="297" y="2054"/>
                      <a:pt x="297" y="2054"/>
                    </a:cubicBezTo>
                    <a:cubicBezTo>
                      <a:pt x="388" y="2351"/>
                      <a:pt x="480" y="2443"/>
                      <a:pt x="571" y="2625"/>
                    </a:cubicBezTo>
                    <a:cubicBezTo>
                      <a:pt x="571" y="2739"/>
                      <a:pt x="571" y="2739"/>
                      <a:pt x="662" y="2739"/>
                    </a:cubicBezTo>
                    <a:lnTo>
                      <a:pt x="388" y="2739"/>
                    </a:lnTo>
                    <a:cubicBezTo>
                      <a:pt x="183" y="2739"/>
                      <a:pt x="92" y="3104"/>
                      <a:pt x="297" y="3104"/>
                    </a:cubicBezTo>
                    <a:cubicBezTo>
                      <a:pt x="480" y="3104"/>
                      <a:pt x="662" y="3196"/>
                      <a:pt x="959" y="3196"/>
                    </a:cubicBezTo>
                    <a:cubicBezTo>
                      <a:pt x="754" y="3401"/>
                      <a:pt x="571" y="3584"/>
                      <a:pt x="388" y="3766"/>
                    </a:cubicBezTo>
                    <a:cubicBezTo>
                      <a:pt x="297" y="3881"/>
                      <a:pt x="92" y="4063"/>
                      <a:pt x="0" y="4246"/>
                    </a:cubicBezTo>
                    <a:lnTo>
                      <a:pt x="92" y="4337"/>
                    </a:lnTo>
                    <a:cubicBezTo>
                      <a:pt x="297" y="4154"/>
                      <a:pt x="480" y="3972"/>
                      <a:pt x="571" y="3881"/>
                    </a:cubicBezTo>
                    <a:cubicBezTo>
                      <a:pt x="754" y="3675"/>
                      <a:pt x="868" y="3492"/>
                      <a:pt x="1050" y="3310"/>
                    </a:cubicBezTo>
                    <a:lnTo>
                      <a:pt x="1142" y="3196"/>
                    </a:lnTo>
                    <a:lnTo>
                      <a:pt x="2762" y="3196"/>
                    </a:lnTo>
                    <a:cubicBezTo>
                      <a:pt x="2283" y="3675"/>
                      <a:pt x="1804" y="4063"/>
                      <a:pt x="1324" y="4542"/>
                    </a:cubicBezTo>
                    <a:cubicBezTo>
                      <a:pt x="1250" y="4616"/>
                      <a:pt x="1296" y="4750"/>
                      <a:pt x="1377" y="4750"/>
                    </a:cubicBezTo>
                    <a:cubicBezTo>
                      <a:pt x="1396" y="4750"/>
                      <a:pt x="1417" y="4742"/>
                      <a:pt x="1438" y="4725"/>
                    </a:cubicBezTo>
                    <a:cubicBezTo>
                      <a:pt x="1895" y="4451"/>
                      <a:pt x="2374" y="4063"/>
                      <a:pt x="2762" y="3584"/>
                    </a:cubicBezTo>
                    <a:cubicBezTo>
                      <a:pt x="2762" y="4154"/>
                      <a:pt x="2762" y="4634"/>
                      <a:pt x="2853" y="5113"/>
                    </a:cubicBezTo>
                    <a:cubicBezTo>
                      <a:pt x="2580" y="5296"/>
                      <a:pt x="2283" y="5478"/>
                      <a:pt x="2009" y="5775"/>
                    </a:cubicBezTo>
                    <a:cubicBezTo>
                      <a:pt x="1918" y="5775"/>
                      <a:pt x="1972" y="5892"/>
                      <a:pt x="2045" y="5892"/>
                    </a:cubicBezTo>
                    <a:cubicBezTo>
                      <a:pt x="2063" y="5892"/>
                      <a:pt x="2082" y="5885"/>
                      <a:pt x="2100" y="5866"/>
                    </a:cubicBezTo>
                    <a:cubicBezTo>
                      <a:pt x="2374" y="5775"/>
                      <a:pt x="2580" y="5592"/>
                      <a:pt x="2853" y="5296"/>
                    </a:cubicBezTo>
                    <a:lnTo>
                      <a:pt x="2853" y="5387"/>
                    </a:lnTo>
                    <a:cubicBezTo>
                      <a:pt x="2853" y="5490"/>
                      <a:pt x="2899" y="5541"/>
                      <a:pt x="2945" y="5541"/>
                    </a:cubicBezTo>
                    <a:cubicBezTo>
                      <a:pt x="2990" y="5541"/>
                      <a:pt x="3036" y="5490"/>
                      <a:pt x="3036" y="5387"/>
                    </a:cubicBezTo>
                    <a:cubicBezTo>
                      <a:pt x="3036" y="5296"/>
                      <a:pt x="3036" y="5204"/>
                      <a:pt x="3150" y="5113"/>
                    </a:cubicBezTo>
                    <a:lnTo>
                      <a:pt x="3150" y="5022"/>
                    </a:lnTo>
                    <a:lnTo>
                      <a:pt x="3995" y="5592"/>
                    </a:lnTo>
                    <a:cubicBezTo>
                      <a:pt x="4086" y="5592"/>
                      <a:pt x="4177" y="5478"/>
                      <a:pt x="4086" y="5387"/>
                    </a:cubicBezTo>
                    <a:cubicBezTo>
                      <a:pt x="3812" y="5204"/>
                      <a:pt x="3424" y="4908"/>
                      <a:pt x="3150" y="4725"/>
                    </a:cubicBezTo>
                    <a:lnTo>
                      <a:pt x="3150" y="3310"/>
                    </a:lnTo>
                    <a:cubicBezTo>
                      <a:pt x="3721" y="3881"/>
                      <a:pt x="4177" y="4451"/>
                      <a:pt x="4748" y="5022"/>
                    </a:cubicBezTo>
                    <a:cubicBezTo>
                      <a:pt x="4768" y="5038"/>
                      <a:pt x="4790" y="5045"/>
                      <a:pt x="4812" y="5045"/>
                    </a:cubicBezTo>
                    <a:cubicBezTo>
                      <a:pt x="4918" y="5045"/>
                      <a:pt x="5029" y="4892"/>
                      <a:pt x="4953" y="4816"/>
                    </a:cubicBezTo>
                    <a:cubicBezTo>
                      <a:pt x="4474" y="4246"/>
                      <a:pt x="3995" y="3675"/>
                      <a:pt x="3515" y="3104"/>
                    </a:cubicBezTo>
                    <a:cubicBezTo>
                      <a:pt x="3995" y="3104"/>
                      <a:pt x="4383" y="3013"/>
                      <a:pt x="4862" y="3013"/>
                    </a:cubicBezTo>
                    <a:lnTo>
                      <a:pt x="4862" y="3104"/>
                    </a:lnTo>
                    <a:cubicBezTo>
                      <a:pt x="5136" y="3401"/>
                      <a:pt x="5433" y="3766"/>
                      <a:pt x="5707" y="4063"/>
                    </a:cubicBezTo>
                    <a:cubicBezTo>
                      <a:pt x="5724" y="4081"/>
                      <a:pt x="5742" y="4088"/>
                      <a:pt x="5758" y="4088"/>
                    </a:cubicBezTo>
                    <a:cubicBezTo>
                      <a:pt x="5826" y="4088"/>
                      <a:pt x="5872" y="3954"/>
                      <a:pt x="5798" y="3881"/>
                    </a:cubicBezTo>
                    <a:cubicBezTo>
                      <a:pt x="5615" y="3584"/>
                      <a:pt x="5319" y="3310"/>
                      <a:pt x="5045" y="3013"/>
                    </a:cubicBezTo>
                    <a:lnTo>
                      <a:pt x="5045" y="2922"/>
                    </a:lnTo>
                    <a:cubicBezTo>
                      <a:pt x="5433" y="2922"/>
                      <a:pt x="5798" y="2831"/>
                      <a:pt x="6186" y="2739"/>
                    </a:cubicBezTo>
                    <a:cubicBezTo>
                      <a:pt x="6277" y="2739"/>
                      <a:pt x="6186" y="2534"/>
                      <a:pt x="6095" y="2534"/>
                    </a:cubicBezTo>
                    <a:cubicBezTo>
                      <a:pt x="5798" y="2625"/>
                      <a:pt x="5524" y="2625"/>
                      <a:pt x="5227" y="2625"/>
                    </a:cubicBezTo>
                    <a:cubicBezTo>
                      <a:pt x="5319" y="2534"/>
                      <a:pt x="5433" y="2443"/>
                      <a:pt x="5433" y="2260"/>
                    </a:cubicBezTo>
                    <a:cubicBezTo>
                      <a:pt x="5615" y="2054"/>
                      <a:pt x="5707" y="1872"/>
                      <a:pt x="5798" y="1598"/>
                    </a:cubicBezTo>
                    <a:cubicBezTo>
                      <a:pt x="5889" y="1598"/>
                      <a:pt x="5798" y="1484"/>
                      <a:pt x="5707" y="1484"/>
                    </a:cubicBezTo>
                    <a:cubicBezTo>
                      <a:pt x="5524" y="1689"/>
                      <a:pt x="5433" y="1963"/>
                      <a:pt x="5227" y="2169"/>
                    </a:cubicBezTo>
                    <a:cubicBezTo>
                      <a:pt x="5136" y="2351"/>
                      <a:pt x="5045" y="2443"/>
                      <a:pt x="4953" y="2625"/>
                    </a:cubicBezTo>
                    <a:cubicBezTo>
                      <a:pt x="4474" y="2625"/>
                      <a:pt x="4086" y="2739"/>
                      <a:pt x="3607" y="2739"/>
                    </a:cubicBezTo>
                    <a:cubicBezTo>
                      <a:pt x="4086" y="2169"/>
                      <a:pt x="4565" y="1598"/>
                      <a:pt x="4953" y="1027"/>
                    </a:cubicBezTo>
                    <a:cubicBezTo>
                      <a:pt x="5019" y="946"/>
                      <a:pt x="4944" y="876"/>
                      <a:pt x="4855" y="876"/>
                    </a:cubicBezTo>
                    <a:cubicBezTo>
                      <a:pt x="4819" y="876"/>
                      <a:pt x="4781" y="887"/>
                      <a:pt x="4748" y="913"/>
                    </a:cubicBezTo>
                    <a:cubicBezTo>
                      <a:pt x="4291" y="1598"/>
                      <a:pt x="3812" y="2169"/>
                      <a:pt x="3242" y="2739"/>
                    </a:cubicBezTo>
                    <a:lnTo>
                      <a:pt x="3150" y="2739"/>
                    </a:lnTo>
                    <a:cubicBezTo>
                      <a:pt x="3150" y="2443"/>
                      <a:pt x="3150" y="2054"/>
                      <a:pt x="3036" y="1781"/>
                    </a:cubicBezTo>
                    <a:cubicBezTo>
                      <a:pt x="3150" y="1781"/>
                      <a:pt x="3333" y="1689"/>
                      <a:pt x="3242" y="1598"/>
                    </a:cubicBezTo>
                    <a:lnTo>
                      <a:pt x="3036" y="1393"/>
                    </a:lnTo>
                    <a:lnTo>
                      <a:pt x="3036" y="69"/>
                    </a:lnTo>
                    <a:cubicBezTo>
                      <a:pt x="3036" y="23"/>
                      <a:pt x="2990" y="0"/>
                      <a:pt x="294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0" name="Google Shape;4370;p47"/>
              <p:cNvSpPr/>
              <p:nvPr/>
            </p:nvSpPr>
            <p:spPr>
              <a:xfrm>
                <a:off x="3473413" y="696950"/>
                <a:ext cx="21223" cy="27021"/>
              </a:xfrm>
              <a:custGeom>
                <a:avLst/>
                <a:gdLst/>
                <a:ahLst/>
                <a:cxnLst/>
                <a:rect l="l" t="t" r="r" b="b"/>
                <a:pathLst>
                  <a:path w="937" h="1193" extrusionOk="0">
                    <a:moveTo>
                      <a:pt x="845" y="1"/>
                    </a:moveTo>
                    <a:cubicBezTo>
                      <a:pt x="457" y="206"/>
                      <a:pt x="92" y="685"/>
                      <a:pt x="0" y="1142"/>
                    </a:cubicBezTo>
                    <a:cubicBezTo>
                      <a:pt x="0" y="1142"/>
                      <a:pt x="41" y="1193"/>
                      <a:pt x="95" y="1193"/>
                    </a:cubicBezTo>
                    <a:cubicBezTo>
                      <a:pt x="122" y="1193"/>
                      <a:pt x="152" y="1180"/>
                      <a:pt x="183" y="1142"/>
                    </a:cubicBezTo>
                    <a:cubicBezTo>
                      <a:pt x="365" y="777"/>
                      <a:pt x="571" y="389"/>
                      <a:pt x="936" y="115"/>
                    </a:cubicBezTo>
                    <a:cubicBezTo>
                      <a:pt x="936" y="1"/>
                      <a:pt x="936" y="1"/>
                      <a:pt x="84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1" name="Google Shape;4371;p47"/>
              <p:cNvSpPr/>
              <p:nvPr/>
            </p:nvSpPr>
            <p:spPr>
              <a:xfrm>
                <a:off x="2594524" y="976134"/>
                <a:ext cx="174247" cy="165504"/>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2" name="Google Shape;4372;p47"/>
              <p:cNvSpPr/>
              <p:nvPr/>
            </p:nvSpPr>
            <p:spPr>
              <a:xfrm>
                <a:off x="2682407" y="985941"/>
                <a:ext cx="25866" cy="33635"/>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3" name="Google Shape;4373;p47"/>
              <p:cNvSpPr/>
              <p:nvPr/>
            </p:nvSpPr>
            <p:spPr>
              <a:xfrm>
                <a:off x="4884894" y="753824"/>
                <a:ext cx="175696" cy="165979"/>
              </a:xfrm>
              <a:custGeom>
                <a:avLst/>
                <a:gdLst/>
                <a:ahLst/>
                <a:cxnLst/>
                <a:rect l="l" t="t" r="r" b="b"/>
                <a:pathLst>
                  <a:path w="7757" h="7328" extrusionOk="0">
                    <a:moveTo>
                      <a:pt x="3671" y="0"/>
                    </a:moveTo>
                    <a:cubicBezTo>
                      <a:pt x="3626" y="0"/>
                      <a:pt x="3580" y="23"/>
                      <a:pt x="3580" y="69"/>
                    </a:cubicBezTo>
                    <a:cubicBezTo>
                      <a:pt x="3580" y="548"/>
                      <a:pt x="3489" y="913"/>
                      <a:pt x="3489" y="1301"/>
                    </a:cubicBezTo>
                    <a:cubicBezTo>
                      <a:pt x="3397" y="1028"/>
                      <a:pt x="3192" y="822"/>
                      <a:pt x="3009" y="639"/>
                    </a:cubicBezTo>
                    <a:cubicBezTo>
                      <a:pt x="2956" y="586"/>
                      <a:pt x="2910" y="564"/>
                      <a:pt x="2875" y="564"/>
                    </a:cubicBezTo>
                    <a:cubicBezTo>
                      <a:pt x="2789" y="564"/>
                      <a:pt x="2762" y="693"/>
                      <a:pt x="2827" y="822"/>
                    </a:cubicBezTo>
                    <a:cubicBezTo>
                      <a:pt x="3009" y="1119"/>
                      <a:pt x="3306" y="1484"/>
                      <a:pt x="3489" y="1781"/>
                    </a:cubicBezTo>
                    <a:lnTo>
                      <a:pt x="3489" y="2922"/>
                    </a:lnTo>
                    <a:cubicBezTo>
                      <a:pt x="2735" y="2169"/>
                      <a:pt x="2051" y="1484"/>
                      <a:pt x="1297" y="731"/>
                    </a:cubicBezTo>
                    <a:cubicBezTo>
                      <a:pt x="1273" y="706"/>
                      <a:pt x="1248" y="695"/>
                      <a:pt x="1227" y="695"/>
                    </a:cubicBezTo>
                    <a:cubicBezTo>
                      <a:pt x="1170" y="695"/>
                      <a:pt x="1139" y="780"/>
                      <a:pt x="1206" y="913"/>
                    </a:cubicBezTo>
                    <a:cubicBezTo>
                      <a:pt x="1868" y="1689"/>
                      <a:pt x="2530" y="2534"/>
                      <a:pt x="3306" y="3401"/>
                    </a:cubicBezTo>
                    <a:lnTo>
                      <a:pt x="1115" y="3401"/>
                    </a:lnTo>
                    <a:cubicBezTo>
                      <a:pt x="1115" y="3310"/>
                      <a:pt x="1023" y="3310"/>
                      <a:pt x="1023" y="3196"/>
                    </a:cubicBezTo>
                    <a:cubicBezTo>
                      <a:pt x="818" y="3013"/>
                      <a:pt x="727" y="2739"/>
                      <a:pt x="453" y="2534"/>
                    </a:cubicBezTo>
                    <a:cubicBezTo>
                      <a:pt x="453" y="2504"/>
                      <a:pt x="440" y="2493"/>
                      <a:pt x="423" y="2493"/>
                    </a:cubicBezTo>
                    <a:cubicBezTo>
                      <a:pt x="389" y="2493"/>
                      <a:pt x="339" y="2534"/>
                      <a:pt x="339" y="2534"/>
                    </a:cubicBezTo>
                    <a:cubicBezTo>
                      <a:pt x="453" y="2831"/>
                      <a:pt x="635" y="3105"/>
                      <a:pt x="727" y="3310"/>
                    </a:cubicBezTo>
                    <a:lnTo>
                      <a:pt x="818" y="3401"/>
                    </a:lnTo>
                    <a:lnTo>
                      <a:pt x="453" y="3401"/>
                    </a:lnTo>
                    <a:cubicBezTo>
                      <a:pt x="247" y="3401"/>
                      <a:pt x="156" y="3767"/>
                      <a:pt x="339" y="3881"/>
                    </a:cubicBezTo>
                    <a:cubicBezTo>
                      <a:pt x="635" y="3881"/>
                      <a:pt x="909" y="3881"/>
                      <a:pt x="1115" y="3972"/>
                    </a:cubicBezTo>
                    <a:lnTo>
                      <a:pt x="1206" y="3972"/>
                    </a:lnTo>
                    <a:lnTo>
                      <a:pt x="544" y="4634"/>
                    </a:lnTo>
                    <a:cubicBezTo>
                      <a:pt x="339" y="4817"/>
                      <a:pt x="156" y="4908"/>
                      <a:pt x="65" y="5205"/>
                    </a:cubicBezTo>
                    <a:cubicBezTo>
                      <a:pt x="0" y="5269"/>
                      <a:pt x="27" y="5334"/>
                      <a:pt x="80" y="5334"/>
                    </a:cubicBezTo>
                    <a:cubicBezTo>
                      <a:pt x="103" y="5334"/>
                      <a:pt x="129" y="5323"/>
                      <a:pt x="156" y="5296"/>
                    </a:cubicBezTo>
                    <a:cubicBezTo>
                      <a:pt x="453" y="5205"/>
                      <a:pt x="544" y="4908"/>
                      <a:pt x="727" y="4725"/>
                    </a:cubicBezTo>
                    <a:cubicBezTo>
                      <a:pt x="909" y="4543"/>
                      <a:pt x="1115" y="4246"/>
                      <a:pt x="1297" y="4063"/>
                    </a:cubicBezTo>
                    <a:cubicBezTo>
                      <a:pt x="1389" y="4063"/>
                      <a:pt x="1389" y="3972"/>
                      <a:pt x="1389" y="3972"/>
                    </a:cubicBezTo>
                    <a:lnTo>
                      <a:pt x="3397" y="3972"/>
                    </a:lnTo>
                    <a:cubicBezTo>
                      <a:pt x="2827" y="4543"/>
                      <a:pt x="2256" y="5022"/>
                      <a:pt x="1685" y="5593"/>
                    </a:cubicBezTo>
                    <a:cubicBezTo>
                      <a:pt x="1594" y="5684"/>
                      <a:pt x="1685" y="5866"/>
                      <a:pt x="1868" y="5866"/>
                    </a:cubicBezTo>
                    <a:cubicBezTo>
                      <a:pt x="2439" y="5387"/>
                      <a:pt x="2918" y="5022"/>
                      <a:pt x="3489" y="4451"/>
                    </a:cubicBezTo>
                    <a:lnTo>
                      <a:pt x="3489" y="6255"/>
                    </a:lnTo>
                    <a:cubicBezTo>
                      <a:pt x="3101" y="6528"/>
                      <a:pt x="2827" y="6734"/>
                      <a:pt x="2439" y="7099"/>
                    </a:cubicBezTo>
                    <a:cubicBezTo>
                      <a:pt x="2363" y="7174"/>
                      <a:pt x="2474" y="7327"/>
                      <a:pt x="2567" y="7327"/>
                    </a:cubicBezTo>
                    <a:cubicBezTo>
                      <a:pt x="2586" y="7327"/>
                      <a:pt x="2605" y="7320"/>
                      <a:pt x="2621" y="7304"/>
                    </a:cubicBezTo>
                    <a:cubicBezTo>
                      <a:pt x="2918" y="7099"/>
                      <a:pt x="3192" y="6825"/>
                      <a:pt x="3489" y="6620"/>
                    </a:cubicBezTo>
                    <a:lnTo>
                      <a:pt x="3489" y="6734"/>
                    </a:lnTo>
                    <a:cubicBezTo>
                      <a:pt x="3489" y="6825"/>
                      <a:pt x="3557" y="6871"/>
                      <a:pt x="3640" y="6871"/>
                    </a:cubicBezTo>
                    <a:cubicBezTo>
                      <a:pt x="3723" y="6871"/>
                      <a:pt x="3820" y="6825"/>
                      <a:pt x="3877" y="6734"/>
                    </a:cubicBezTo>
                    <a:lnTo>
                      <a:pt x="3877" y="6255"/>
                    </a:lnTo>
                    <a:lnTo>
                      <a:pt x="3877" y="6163"/>
                    </a:lnTo>
                    <a:cubicBezTo>
                      <a:pt x="4242" y="6437"/>
                      <a:pt x="4630" y="6620"/>
                      <a:pt x="5018" y="6825"/>
                    </a:cubicBezTo>
                    <a:cubicBezTo>
                      <a:pt x="5036" y="6843"/>
                      <a:pt x="5051" y="6851"/>
                      <a:pt x="5062" y="6851"/>
                    </a:cubicBezTo>
                    <a:cubicBezTo>
                      <a:pt x="5106" y="6851"/>
                      <a:pt x="5091" y="6734"/>
                      <a:pt x="5018" y="6734"/>
                    </a:cubicBezTo>
                    <a:cubicBezTo>
                      <a:pt x="4630" y="6437"/>
                      <a:pt x="4242" y="6049"/>
                      <a:pt x="3877" y="5866"/>
                    </a:cubicBezTo>
                    <a:lnTo>
                      <a:pt x="3877" y="4063"/>
                    </a:lnTo>
                    <a:cubicBezTo>
                      <a:pt x="4539" y="4725"/>
                      <a:pt x="5200" y="5478"/>
                      <a:pt x="5954" y="6163"/>
                    </a:cubicBezTo>
                    <a:cubicBezTo>
                      <a:pt x="5970" y="6179"/>
                      <a:pt x="5989" y="6186"/>
                      <a:pt x="6010" y="6186"/>
                    </a:cubicBezTo>
                    <a:cubicBezTo>
                      <a:pt x="6108" y="6186"/>
                      <a:pt x="6234" y="6033"/>
                      <a:pt x="6159" y="5958"/>
                    </a:cubicBezTo>
                    <a:cubicBezTo>
                      <a:pt x="5589" y="5205"/>
                      <a:pt x="5018" y="4543"/>
                      <a:pt x="4333" y="3881"/>
                    </a:cubicBezTo>
                    <a:cubicBezTo>
                      <a:pt x="4893" y="3881"/>
                      <a:pt x="5452" y="3771"/>
                      <a:pt x="6011" y="3681"/>
                    </a:cubicBezTo>
                    <a:lnTo>
                      <a:pt x="6011" y="3681"/>
                    </a:lnTo>
                    <a:cubicBezTo>
                      <a:pt x="5956" y="3702"/>
                      <a:pt x="5967" y="3783"/>
                      <a:pt x="6045" y="3881"/>
                    </a:cubicBezTo>
                    <a:cubicBezTo>
                      <a:pt x="6342" y="4246"/>
                      <a:pt x="6616" y="4634"/>
                      <a:pt x="7004" y="4908"/>
                    </a:cubicBezTo>
                    <a:cubicBezTo>
                      <a:pt x="7031" y="4969"/>
                      <a:pt x="7068" y="4993"/>
                      <a:pt x="7104" y="4993"/>
                    </a:cubicBezTo>
                    <a:cubicBezTo>
                      <a:pt x="7189" y="4993"/>
                      <a:pt x="7267" y="4854"/>
                      <a:pt x="7186" y="4725"/>
                    </a:cubicBezTo>
                    <a:cubicBezTo>
                      <a:pt x="6912" y="4337"/>
                      <a:pt x="6524" y="4063"/>
                      <a:pt x="6159" y="3675"/>
                    </a:cubicBezTo>
                    <a:lnTo>
                      <a:pt x="7574" y="3401"/>
                    </a:lnTo>
                    <a:cubicBezTo>
                      <a:pt x="7757" y="3401"/>
                      <a:pt x="7666" y="3105"/>
                      <a:pt x="7574" y="3105"/>
                    </a:cubicBezTo>
                    <a:cubicBezTo>
                      <a:pt x="7186" y="3196"/>
                      <a:pt x="6821" y="3196"/>
                      <a:pt x="6524" y="3196"/>
                    </a:cubicBezTo>
                    <a:cubicBezTo>
                      <a:pt x="6616" y="3105"/>
                      <a:pt x="6730" y="2922"/>
                      <a:pt x="6730" y="2831"/>
                    </a:cubicBezTo>
                    <a:cubicBezTo>
                      <a:pt x="6912" y="2534"/>
                      <a:pt x="7095" y="2351"/>
                      <a:pt x="7186" y="1963"/>
                    </a:cubicBezTo>
                    <a:cubicBezTo>
                      <a:pt x="7267" y="1899"/>
                      <a:pt x="7234" y="1834"/>
                      <a:pt x="7175" y="1834"/>
                    </a:cubicBezTo>
                    <a:cubicBezTo>
                      <a:pt x="7150" y="1834"/>
                      <a:pt x="7122" y="1845"/>
                      <a:pt x="7095" y="1872"/>
                    </a:cubicBezTo>
                    <a:cubicBezTo>
                      <a:pt x="6912" y="2169"/>
                      <a:pt x="6730" y="2443"/>
                      <a:pt x="6524" y="2625"/>
                    </a:cubicBezTo>
                    <a:cubicBezTo>
                      <a:pt x="6342" y="2831"/>
                      <a:pt x="6250" y="3013"/>
                      <a:pt x="6159" y="3310"/>
                    </a:cubicBezTo>
                    <a:lnTo>
                      <a:pt x="4539" y="3310"/>
                    </a:lnTo>
                    <a:cubicBezTo>
                      <a:pt x="5109" y="2625"/>
                      <a:pt x="5589" y="1963"/>
                      <a:pt x="6159" y="1301"/>
                    </a:cubicBezTo>
                    <a:cubicBezTo>
                      <a:pt x="6159" y="1168"/>
                      <a:pt x="6049" y="1083"/>
                      <a:pt x="5990" y="1083"/>
                    </a:cubicBezTo>
                    <a:cubicBezTo>
                      <a:pt x="5968" y="1083"/>
                      <a:pt x="5954" y="1094"/>
                      <a:pt x="5954" y="1119"/>
                    </a:cubicBezTo>
                    <a:cubicBezTo>
                      <a:pt x="5292" y="1872"/>
                      <a:pt x="4721" y="2625"/>
                      <a:pt x="4059" y="3310"/>
                    </a:cubicBezTo>
                    <a:lnTo>
                      <a:pt x="3877" y="3310"/>
                    </a:lnTo>
                    <a:lnTo>
                      <a:pt x="3877" y="2169"/>
                    </a:lnTo>
                    <a:cubicBezTo>
                      <a:pt x="3893" y="2185"/>
                      <a:pt x="3909" y="2192"/>
                      <a:pt x="3924" y="2192"/>
                    </a:cubicBezTo>
                    <a:cubicBezTo>
                      <a:pt x="3994" y="2192"/>
                      <a:pt x="4043" y="2039"/>
                      <a:pt x="3968" y="1963"/>
                    </a:cubicBezTo>
                    <a:cubicBezTo>
                      <a:pt x="3968" y="1872"/>
                      <a:pt x="3877" y="1781"/>
                      <a:pt x="3762" y="1689"/>
                    </a:cubicBezTo>
                    <a:lnTo>
                      <a:pt x="3762" y="69"/>
                    </a:lnTo>
                    <a:cubicBezTo>
                      <a:pt x="3762" y="23"/>
                      <a:pt x="3717" y="0"/>
                      <a:pt x="367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4" name="Google Shape;4374;p47"/>
              <p:cNvSpPr/>
              <p:nvPr/>
            </p:nvSpPr>
            <p:spPr>
              <a:xfrm>
                <a:off x="4972685" y="764152"/>
                <a:ext cx="25866" cy="32933"/>
              </a:xfrm>
              <a:custGeom>
                <a:avLst/>
                <a:gdLst/>
                <a:ahLst/>
                <a:cxnLst/>
                <a:rect l="l" t="t" r="r" b="b"/>
                <a:pathLst>
                  <a:path w="1142" h="1454" extrusionOk="0">
                    <a:moveTo>
                      <a:pt x="1142" y="1"/>
                    </a:moveTo>
                    <a:cubicBezTo>
                      <a:pt x="663" y="275"/>
                      <a:pt x="183" y="754"/>
                      <a:pt x="1" y="1325"/>
                    </a:cubicBezTo>
                    <a:cubicBezTo>
                      <a:pt x="1" y="1389"/>
                      <a:pt x="92" y="1454"/>
                      <a:pt x="145" y="1454"/>
                    </a:cubicBezTo>
                    <a:cubicBezTo>
                      <a:pt x="168" y="1454"/>
                      <a:pt x="183" y="1443"/>
                      <a:pt x="183" y="1416"/>
                    </a:cubicBezTo>
                    <a:cubicBezTo>
                      <a:pt x="457" y="845"/>
                      <a:pt x="663" y="366"/>
                      <a:pt x="1142" y="92"/>
                    </a:cubicBezTo>
                    <a:lnTo>
                      <a:pt x="1142"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5" name="Google Shape;4375;p47"/>
              <p:cNvSpPr/>
              <p:nvPr/>
            </p:nvSpPr>
            <p:spPr>
              <a:xfrm>
                <a:off x="3755179" y="1879643"/>
                <a:ext cx="202672" cy="177531"/>
              </a:xfrm>
              <a:custGeom>
                <a:avLst/>
                <a:gdLst/>
                <a:ahLst/>
                <a:cxnLst/>
                <a:rect l="l" t="t" r="r" b="b"/>
                <a:pathLst>
                  <a:path w="8948" h="7838" extrusionOk="0">
                    <a:moveTo>
                      <a:pt x="5379" y="1"/>
                    </a:moveTo>
                    <a:cubicBezTo>
                      <a:pt x="5333" y="1"/>
                      <a:pt x="5285" y="30"/>
                      <a:pt x="5250" y="100"/>
                    </a:cubicBezTo>
                    <a:cubicBezTo>
                      <a:pt x="5136" y="488"/>
                      <a:pt x="5044" y="967"/>
                      <a:pt x="4862" y="1333"/>
                    </a:cubicBezTo>
                    <a:cubicBezTo>
                      <a:pt x="4771" y="1059"/>
                      <a:pt x="4679" y="762"/>
                      <a:pt x="4474" y="488"/>
                    </a:cubicBezTo>
                    <a:cubicBezTo>
                      <a:pt x="4447" y="427"/>
                      <a:pt x="4412" y="402"/>
                      <a:pt x="4376" y="402"/>
                    </a:cubicBezTo>
                    <a:cubicBezTo>
                      <a:pt x="4290" y="402"/>
                      <a:pt x="4200" y="542"/>
                      <a:pt x="4200" y="671"/>
                    </a:cubicBezTo>
                    <a:cubicBezTo>
                      <a:pt x="4382" y="1059"/>
                      <a:pt x="4565" y="1538"/>
                      <a:pt x="4771" y="1903"/>
                    </a:cubicBezTo>
                    <a:cubicBezTo>
                      <a:pt x="4679" y="2383"/>
                      <a:pt x="4565" y="2771"/>
                      <a:pt x="4382" y="3136"/>
                    </a:cubicBezTo>
                    <a:cubicBezTo>
                      <a:pt x="3812" y="2200"/>
                      <a:pt x="3241" y="1150"/>
                      <a:pt x="2671" y="191"/>
                    </a:cubicBezTo>
                    <a:cubicBezTo>
                      <a:pt x="2642" y="135"/>
                      <a:pt x="2605" y="113"/>
                      <a:pt x="2570" y="113"/>
                    </a:cubicBezTo>
                    <a:cubicBezTo>
                      <a:pt x="2492" y="113"/>
                      <a:pt x="2425" y="220"/>
                      <a:pt x="2488" y="283"/>
                    </a:cubicBezTo>
                    <a:cubicBezTo>
                      <a:pt x="3059" y="1424"/>
                      <a:pt x="3538" y="2474"/>
                      <a:pt x="4109" y="3524"/>
                    </a:cubicBezTo>
                    <a:cubicBezTo>
                      <a:pt x="3333" y="3341"/>
                      <a:pt x="2579" y="3136"/>
                      <a:pt x="1826" y="3045"/>
                    </a:cubicBezTo>
                    <a:cubicBezTo>
                      <a:pt x="1712" y="2953"/>
                      <a:pt x="1712" y="2862"/>
                      <a:pt x="1712" y="2771"/>
                    </a:cubicBezTo>
                    <a:cubicBezTo>
                      <a:pt x="1621" y="2474"/>
                      <a:pt x="1529" y="2109"/>
                      <a:pt x="1347" y="1903"/>
                    </a:cubicBezTo>
                    <a:cubicBezTo>
                      <a:pt x="1301" y="1858"/>
                      <a:pt x="1250" y="1835"/>
                      <a:pt x="1210" y="1835"/>
                    </a:cubicBezTo>
                    <a:cubicBezTo>
                      <a:pt x="1170" y="1835"/>
                      <a:pt x="1141" y="1858"/>
                      <a:pt x="1141" y="1903"/>
                    </a:cubicBezTo>
                    <a:cubicBezTo>
                      <a:pt x="1141" y="2200"/>
                      <a:pt x="1347" y="2565"/>
                      <a:pt x="1347" y="2862"/>
                    </a:cubicBezTo>
                    <a:cubicBezTo>
                      <a:pt x="1438" y="2862"/>
                      <a:pt x="1438" y="2862"/>
                      <a:pt x="1438" y="2953"/>
                    </a:cubicBezTo>
                    <a:cubicBezTo>
                      <a:pt x="1255" y="2862"/>
                      <a:pt x="1141" y="2862"/>
                      <a:pt x="1050" y="2862"/>
                    </a:cubicBezTo>
                    <a:cubicBezTo>
                      <a:pt x="1026" y="2854"/>
                      <a:pt x="1004" y="2850"/>
                      <a:pt x="983" y="2850"/>
                    </a:cubicBezTo>
                    <a:cubicBezTo>
                      <a:pt x="762" y="2850"/>
                      <a:pt x="701" y="3258"/>
                      <a:pt x="867" y="3341"/>
                    </a:cubicBezTo>
                    <a:cubicBezTo>
                      <a:pt x="1141" y="3433"/>
                      <a:pt x="1347" y="3524"/>
                      <a:pt x="1621" y="3615"/>
                    </a:cubicBezTo>
                    <a:lnTo>
                      <a:pt x="1712" y="3615"/>
                    </a:lnTo>
                    <a:cubicBezTo>
                      <a:pt x="1438" y="3821"/>
                      <a:pt x="1141" y="4003"/>
                      <a:pt x="867" y="4186"/>
                    </a:cubicBezTo>
                    <a:cubicBezTo>
                      <a:pt x="571" y="4277"/>
                      <a:pt x="297" y="4483"/>
                      <a:pt x="114" y="4665"/>
                    </a:cubicBezTo>
                    <a:cubicBezTo>
                      <a:pt x="0" y="4756"/>
                      <a:pt x="114" y="4848"/>
                      <a:pt x="205" y="4848"/>
                    </a:cubicBezTo>
                    <a:cubicBezTo>
                      <a:pt x="479" y="4756"/>
                      <a:pt x="776" y="4574"/>
                      <a:pt x="1050" y="4391"/>
                    </a:cubicBezTo>
                    <a:cubicBezTo>
                      <a:pt x="1255" y="4186"/>
                      <a:pt x="1529" y="4003"/>
                      <a:pt x="1826" y="3821"/>
                    </a:cubicBezTo>
                    <a:lnTo>
                      <a:pt x="1826" y="3706"/>
                    </a:lnTo>
                    <a:lnTo>
                      <a:pt x="1917" y="3706"/>
                    </a:lnTo>
                    <a:cubicBezTo>
                      <a:pt x="2671" y="3912"/>
                      <a:pt x="3333" y="4095"/>
                      <a:pt x="4109" y="4186"/>
                    </a:cubicBezTo>
                    <a:cubicBezTo>
                      <a:pt x="3333" y="4665"/>
                      <a:pt x="2579" y="5144"/>
                      <a:pt x="1826" y="5533"/>
                    </a:cubicBezTo>
                    <a:cubicBezTo>
                      <a:pt x="1649" y="5611"/>
                      <a:pt x="1692" y="5825"/>
                      <a:pt x="1838" y="5825"/>
                    </a:cubicBezTo>
                    <a:cubicBezTo>
                      <a:pt x="1862" y="5825"/>
                      <a:pt x="1889" y="5819"/>
                      <a:pt x="1917" y="5806"/>
                    </a:cubicBezTo>
                    <a:cubicBezTo>
                      <a:pt x="2671" y="5533"/>
                      <a:pt x="3333" y="5144"/>
                      <a:pt x="3994" y="4756"/>
                    </a:cubicBezTo>
                    <a:lnTo>
                      <a:pt x="3994" y="4756"/>
                    </a:lnTo>
                    <a:cubicBezTo>
                      <a:pt x="3812" y="5418"/>
                      <a:pt x="3721" y="6103"/>
                      <a:pt x="3629" y="6765"/>
                    </a:cubicBezTo>
                    <a:cubicBezTo>
                      <a:pt x="3150" y="6856"/>
                      <a:pt x="2671" y="7039"/>
                      <a:pt x="2283" y="7336"/>
                    </a:cubicBezTo>
                    <a:cubicBezTo>
                      <a:pt x="2100" y="7427"/>
                      <a:pt x="2191" y="7610"/>
                      <a:pt x="2397" y="7610"/>
                    </a:cubicBezTo>
                    <a:cubicBezTo>
                      <a:pt x="2762" y="7427"/>
                      <a:pt x="3150" y="7244"/>
                      <a:pt x="3538" y="7039"/>
                    </a:cubicBezTo>
                    <a:lnTo>
                      <a:pt x="3538" y="7130"/>
                    </a:lnTo>
                    <a:cubicBezTo>
                      <a:pt x="3471" y="7305"/>
                      <a:pt x="3546" y="7408"/>
                      <a:pt x="3637" y="7408"/>
                    </a:cubicBezTo>
                    <a:cubicBezTo>
                      <a:pt x="3702" y="7408"/>
                      <a:pt x="3774" y="7357"/>
                      <a:pt x="3812" y="7244"/>
                    </a:cubicBezTo>
                    <a:cubicBezTo>
                      <a:pt x="3903" y="7130"/>
                      <a:pt x="3903" y="6948"/>
                      <a:pt x="3903" y="6856"/>
                    </a:cubicBezTo>
                    <a:lnTo>
                      <a:pt x="3994" y="6856"/>
                    </a:lnTo>
                    <a:lnTo>
                      <a:pt x="3994" y="6765"/>
                    </a:lnTo>
                    <a:cubicBezTo>
                      <a:pt x="4291" y="7130"/>
                      <a:pt x="4679" y="7427"/>
                      <a:pt x="5044" y="7815"/>
                    </a:cubicBezTo>
                    <a:cubicBezTo>
                      <a:pt x="5060" y="7831"/>
                      <a:pt x="5077" y="7838"/>
                      <a:pt x="5093" y="7838"/>
                    </a:cubicBezTo>
                    <a:cubicBezTo>
                      <a:pt x="5169" y="7838"/>
                      <a:pt x="5230" y="7685"/>
                      <a:pt x="5136" y="7610"/>
                    </a:cubicBezTo>
                    <a:cubicBezTo>
                      <a:pt x="4771" y="7244"/>
                      <a:pt x="4474" y="6765"/>
                      <a:pt x="4109" y="6377"/>
                    </a:cubicBezTo>
                    <a:cubicBezTo>
                      <a:pt x="4291" y="5715"/>
                      <a:pt x="4382" y="5053"/>
                      <a:pt x="4565" y="4483"/>
                    </a:cubicBezTo>
                    <a:cubicBezTo>
                      <a:pt x="5136" y="5418"/>
                      <a:pt x="5615" y="6377"/>
                      <a:pt x="6186" y="7244"/>
                    </a:cubicBezTo>
                    <a:cubicBezTo>
                      <a:pt x="6245" y="7297"/>
                      <a:pt x="6303" y="7319"/>
                      <a:pt x="6352" y="7319"/>
                    </a:cubicBezTo>
                    <a:cubicBezTo>
                      <a:pt x="6474" y="7319"/>
                      <a:pt x="6547" y="7185"/>
                      <a:pt x="6482" y="7039"/>
                    </a:cubicBezTo>
                    <a:cubicBezTo>
                      <a:pt x="6094" y="6194"/>
                      <a:pt x="5615" y="5236"/>
                      <a:pt x="5136" y="4391"/>
                    </a:cubicBezTo>
                    <a:lnTo>
                      <a:pt x="5136" y="4391"/>
                    </a:lnTo>
                    <a:cubicBezTo>
                      <a:pt x="5706" y="4483"/>
                      <a:pt x="6391" y="4574"/>
                      <a:pt x="6962" y="4574"/>
                    </a:cubicBezTo>
                    <a:cubicBezTo>
                      <a:pt x="6962" y="4665"/>
                      <a:pt x="6848" y="4665"/>
                      <a:pt x="6962" y="4756"/>
                    </a:cubicBezTo>
                    <a:cubicBezTo>
                      <a:pt x="7236" y="5236"/>
                      <a:pt x="7418" y="5806"/>
                      <a:pt x="7715" y="6194"/>
                    </a:cubicBezTo>
                    <a:cubicBezTo>
                      <a:pt x="7750" y="6264"/>
                      <a:pt x="7815" y="6294"/>
                      <a:pt x="7875" y="6294"/>
                    </a:cubicBezTo>
                    <a:cubicBezTo>
                      <a:pt x="7973" y="6294"/>
                      <a:pt x="8059" y="6216"/>
                      <a:pt x="7989" y="6103"/>
                    </a:cubicBezTo>
                    <a:cubicBezTo>
                      <a:pt x="7715" y="5533"/>
                      <a:pt x="7418" y="5144"/>
                      <a:pt x="7144" y="4665"/>
                    </a:cubicBezTo>
                    <a:lnTo>
                      <a:pt x="7144" y="4574"/>
                    </a:lnTo>
                    <a:cubicBezTo>
                      <a:pt x="7715" y="4665"/>
                      <a:pt x="8194" y="4665"/>
                      <a:pt x="8765" y="4756"/>
                    </a:cubicBezTo>
                    <a:cubicBezTo>
                      <a:pt x="8856" y="4756"/>
                      <a:pt x="8948" y="4483"/>
                      <a:pt x="8765" y="4483"/>
                    </a:cubicBezTo>
                    <a:cubicBezTo>
                      <a:pt x="8377" y="4391"/>
                      <a:pt x="7989" y="4277"/>
                      <a:pt x="7624" y="4277"/>
                    </a:cubicBezTo>
                    <a:cubicBezTo>
                      <a:pt x="7715" y="4095"/>
                      <a:pt x="7898" y="4003"/>
                      <a:pt x="7989" y="3912"/>
                    </a:cubicBezTo>
                    <a:lnTo>
                      <a:pt x="8765" y="3136"/>
                    </a:lnTo>
                    <a:cubicBezTo>
                      <a:pt x="8765" y="3062"/>
                      <a:pt x="8705" y="2928"/>
                      <a:pt x="8622" y="2928"/>
                    </a:cubicBezTo>
                    <a:cubicBezTo>
                      <a:pt x="8602" y="2928"/>
                      <a:pt x="8581" y="2936"/>
                      <a:pt x="8560" y="2953"/>
                    </a:cubicBezTo>
                    <a:cubicBezTo>
                      <a:pt x="8286" y="3136"/>
                      <a:pt x="8103" y="3433"/>
                      <a:pt x="7806" y="3615"/>
                    </a:cubicBezTo>
                    <a:cubicBezTo>
                      <a:pt x="7624" y="3821"/>
                      <a:pt x="7327" y="4003"/>
                      <a:pt x="7236" y="4186"/>
                    </a:cubicBezTo>
                    <a:cubicBezTo>
                      <a:pt x="6574" y="4095"/>
                      <a:pt x="6003" y="4003"/>
                      <a:pt x="5432" y="3821"/>
                    </a:cubicBezTo>
                    <a:cubicBezTo>
                      <a:pt x="6186" y="3250"/>
                      <a:pt x="6962" y="2679"/>
                      <a:pt x="7715" y="1995"/>
                    </a:cubicBezTo>
                    <a:cubicBezTo>
                      <a:pt x="7789" y="1921"/>
                      <a:pt x="7683" y="1787"/>
                      <a:pt x="7592" y="1787"/>
                    </a:cubicBezTo>
                    <a:cubicBezTo>
                      <a:pt x="7571" y="1787"/>
                      <a:pt x="7550" y="1795"/>
                      <a:pt x="7532" y="1812"/>
                    </a:cubicBezTo>
                    <a:cubicBezTo>
                      <a:pt x="6665" y="2474"/>
                      <a:pt x="5820" y="3136"/>
                      <a:pt x="4953" y="3706"/>
                    </a:cubicBezTo>
                    <a:lnTo>
                      <a:pt x="4771" y="3706"/>
                    </a:lnTo>
                    <a:cubicBezTo>
                      <a:pt x="4862" y="3250"/>
                      <a:pt x="4953" y="2862"/>
                      <a:pt x="5044" y="2383"/>
                    </a:cubicBezTo>
                    <a:cubicBezTo>
                      <a:pt x="5071" y="2409"/>
                      <a:pt x="5100" y="2420"/>
                      <a:pt x="5127" y="2420"/>
                    </a:cubicBezTo>
                    <a:cubicBezTo>
                      <a:pt x="5193" y="2420"/>
                      <a:pt x="5250" y="2356"/>
                      <a:pt x="5250" y="2291"/>
                    </a:cubicBezTo>
                    <a:cubicBezTo>
                      <a:pt x="5250" y="2109"/>
                      <a:pt x="5136" y="1995"/>
                      <a:pt x="5136" y="1903"/>
                    </a:cubicBezTo>
                    <a:cubicBezTo>
                      <a:pt x="5250" y="1333"/>
                      <a:pt x="5341" y="762"/>
                      <a:pt x="5524" y="191"/>
                    </a:cubicBezTo>
                    <a:cubicBezTo>
                      <a:pt x="5524" y="79"/>
                      <a:pt x="5454" y="1"/>
                      <a:pt x="537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6" name="Google Shape;4376;p47"/>
              <p:cNvSpPr/>
              <p:nvPr/>
            </p:nvSpPr>
            <p:spPr>
              <a:xfrm>
                <a:off x="3872234" y="1898963"/>
                <a:ext cx="35991" cy="29286"/>
              </a:xfrm>
              <a:custGeom>
                <a:avLst/>
                <a:gdLst/>
                <a:ahLst/>
                <a:cxnLst/>
                <a:rect l="l" t="t" r="r" b="b"/>
                <a:pathLst>
                  <a:path w="1589" h="1293" extrusionOk="0">
                    <a:moveTo>
                      <a:pt x="1497" y="0"/>
                    </a:moveTo>
                    <a:cubicBezTo>
                      <a:pt x="926" y="206"/>
                      <a:pt x="356" y="571"/>
                      <a:pt x="82" y="1142"/>
                    </a:cubicBezTo>
                    <a:cubicBezTo>
                      <a:pt x="0" y="1223"/>
                      <a:pt x="35" y="1293"/>
                      <a:pt x="95" y="1293"/>
                    </a:cubicBezTo>
                    <a:cubicBezTo>
                      <a:pt x="119" y="1293"/>
                      <a:pt x="147" y="1282"/>
                      <a:pt x="173" y="1256"/>
                    </a:cubicBezTo>
                    <a:cubicBezTo>
                      <a:pt x="652" y="776"/>
                      <a:pt x="1018" y="297"/>
                      <a:pt x="1588" y="114"/>
                    </a:cubicBezTo>
                    <a:cubicBezTo>
                      <a:pt x="1588" y="0"/>
                      <a:pt x="1588" y="0"/>
                      <a:pt x="149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7" name="Google Shape;4377;p47"/>
              <p:cNvSpPr/>
              <p:nvPr/>
            </p:nvSpPr>
            <p:spPr>
              <a:xfrm>
                <a:off x="3122406" y="3427386"/>
                <a:ext cx="161291" cy="142333"/>
              </a:xfrm>
              <a:custGeom>
                <a:avLst/>
                <a:gdLst/>
                <a:ahLst/>
                <a:cxnLst/>
                <a:rect l="l" t="t" r="r" b="b"/>
                <a:pathLst>
                  <a:path w="7121" h="6284" extrusionOk="0">
                    <a:moveTo>
                      <a:pt x="4310" y="0"/>
                    </a:moveTo>
                    <a:cubicBezTo>
                      <a:pt x="4267" y="0"/>
                      <a:pt x="4214" y="22"/>
                      <a:pt x="4176" y="60"/>
                    </a:cubicBezTo>
                    <a:cubicBezTo>
                      <a:pt x="4085" y="425"/>
                      <a:pt x="3970" y="722"/>
                      <a:pt x="3879" y="1110"/>
                    </a:cubicBezTo>
                    <a:cubicBezTo>
                      <a:pt x="3788" y="814"/>
                      <a:pt x="3697" y="631"/>
                      <a:pt x="3605" y="334"/>
                    </a:cubicBezTo>
                    <a:cubicBezTo>
                      <a:pt x="3581" y="310"/>
                      <a:pt x="3549" y="299"/>
                      <a:pt x="3517" y="299"/>
                    </a:cubicBezTo>
                    <a:cubicBezTo>
                      <a:pt x="3426" y="299"/>
                      <a:pt x="3333" y="388"/>
                      <a:pt x="3400" y="540"/>
                    </a:cubicBezTo>
                    <a:cubicBezTo>
                      <a:pt x="3514" y="905"/>
                      <a:pt x="3605" y="1202"/>
                      <a:pt x="3788" y="1567"/>
                    </a:cubicBezTo>
                    <a:cubicBezTo>
                      <a:pt x="3697" y="1863"/>
                      <a:pt x="3605" y="2137"/>
                      <a:pt x="3514" y="2525"/>
                    </a:cubicBezTo>
                    <a:cubicBezTo>
                      <a:pt x="3035" y="1681"/>
                      <a:pt x="2555" y="905"/>
                      <a:pt x="2167" y="152"/>
                    </a:cubicBezTo>
                    <a:cubicBezTo>
                      <a:pt x="2139" y="95"/>
                      <a:pt x="2102" y="73"/>
                      <a:pt x="2067" y="73"/>
                    </a:cubicBezTo>
                    <a:cubicBezTo>
                      <a:pt x="1989" y="73"/>
                      <a:pt x="1922" y="180"/>
                      <a:pt x="1985" y="243"/>
                    </a:cubicBezTo>
                    <a:cubicBezTo>
                      <a:pt x="2373" y="1110"/>
                      <a:pt x="2829" y="1955"/>
                      <a:pt x="3309" y="2822"/>
                    </a:cubicBezTo>
                    <a:cubicBezTo>
                      <a:pt x="2647" y="2708"/>
                      <a:pt x="1985" y="2525"/>
                      <a:pt x="1414" y="2434"/>
                    </a:cubicBezTo>
                    <a:cubicBezTo>
                      <a:pt x="1414" y="2343"/>
                      <a:pt x="1323" y="2252"/>
                      <a:pt x="1323" y="2252"/>
                    </a:cubicBezTo>
                    <a:cubicBezTo>
                      <a:pt x="1231" y="1955"/>
                      <a:pt x="1117" y="1681"/>
                      <a:pt x="1026" y="1475"/>
                    </a:cubicBezTo>
                    <a:cubicBezTo>
                      <a:pt x="935" y="1475"/>
                      <a:pt x="843" y="1475"/>
                      <a:pt x="843" y="1567"/>
                    </a:cubicBezTo>
                    <a:cubicBezTo>
                      <a:pt x="935" y="1772"/>
                      <a:pt x="1026" y="2046"/>
                      <a:pt x="1026" y="2252"/>
                    </a:cubicBezTo>
                    <a:cubicBezTo>
                      <a:pt x="1117" y="2252"/>
                      <a:pt x="1117" y="2343"/>
                      <a:pt x="1117" y="2343"/>
                    </a:cubicBezTo>
                    <a:cubicBezTo>
                      <a:pt x="1026" y="2343"/>
                      <a:pt x="843" y="2343"/>
                      <a:pt x="752" y="2252"/>
                    </a:cubicBezTo>
                    <a:cubicBezTo>
                      <a:pt x="547" y="2252"/>
                      <a:pt x="455" y="2525"/>
                      <a:pt x="661" y="2617"/>
                    </a:cubicBezTo>
                    <a:cubicBezTo>
                      <a:pt x="843" y="2708"/>
                      <a:pt x="1026" y="2822"/>
                      <a:pt x="1323" y="2913"/>
                    </a:cubicBezTo>
                    <a:cubicBezTo>
                      <a:pt x="1117" y="3096"/>
                      <a:pt x="843" y="3187"/>
                      <a:pt x="661" y="3393"/>
                    </a:cubicBezTo>
                    <a:cubicBezTo>
                      <a:pt x="455" y="3484"/>
                      <a:pt x="273" y="3575"/>
                      <a:pt x="90" y="3758"/>
                    </a:cubicBezTo>
                    <a:cubicBezTo>
                      <a:pt x="1" y="3758"/>
                      <a:pt x="51" y="3884"/>
                      <a:pt x="121" y="3884"/>
                    </a:cubicBezTo>
                    <a:cubicBezTo>
                      <a:pt x="141" y="3884"/>
                      <a:pt x="162" y="3874"/>
                      <a:pt x="181" y="3849"/>
                    </a:cubicBezTo>
                    <a:cubicBezTo>
                      <a:pt x="364" y="3758"/>
                      <a:pt x="547" y="3667"/>
                      <a:pt x="752" y="3484"/>
                    </a:cubicBezTo>
                    <a:cubicBezTo>
                      <a:pt x="1026" y="3393"/>
                      <a:pt x="1231" y="3187"/>
                      <a:pt x="1414" y="3005"/>
                    </a:cubicBezTo>
                    <a:cubicBezTo>
                      <a:pt x="1414" y="3005"/>
                      <a:pt x="1505" y="3005"/>
                      <a:pt x="1505" y="2913"/>
                    </a:cubicBezTo>
                    <a:cubicBezTo>
                      <a:pt x="2076" y="3096"/>
                      <a:pt x="2647" y="3279"/>
                      <a:pt x="3309" y="3393"/>
                    </a:cubicBezTo>
                    <a:cubicBezTo>
                      <a:pt x="2647" y="3758"/>
                      <a:pt x="2076" y="4146"/>
                      <a:pt x="1414" y="4420"/>
                    </a:cubicBezTo>
                    <a:cubicBezTo>
                      <a:pt x="1323" y="4534"/>
                      <a:pt x="1414" y="4717"/>
                      <a:pt x="1505" y="4717"/>
                    </a:cubicBezTo>
                    <a:lnTo>
                      <a:pt x="3217" y="3849"/>
                    </a:lnTo>
                    <a:lnTo>
                      <a:pt x="3217" y="3849"/>
                    </a:lnTo>
                    <a:cubicBezTo>
                      <a:pt x="3035" y="4329"/>
                      <a:pt x="2943" y="4899"/>
                      <a:pt x="2829" y="5379"/>
                    </a:cubicBezTo>
                    <a:cubicBezTo>
                      <a:pt x="2464" y="5561"/>
                      <a:pt x="2076" y="5675"/>
                      <a:pt x="1802" y="5858"/>
                    </a:cubicBezTo>
                    <a:cubicBezTo>
                      <a:pt x="1688" y="5949"/>
                      <a:pt x="1688" y="6132"/>
                      <a:pt x="1893" y="6132"/>
                    </a:cubicBezTo>
                    <a:cubicBezTo>
                      <a:pt x="2167" y="5949"/>
                      <a:pt x="2464" y="5858"/>
                      <a:pt x="2738" y="5675"/>
                    </a:cubicBezTo>
                    <a:lnTo>
                      <a:pt x="2738" y="5767"/>
                    </a:lnTo>
                    <a:cubicBezTo>
                      <a:pt x="2738" y="5879"/>
                      <a:pt x="2851" y="5957"/>
                      <a:pt x="2938" y="5957"/>
                    </a:cubicBezTo>
                    <a:cubicBezTo>
                      <a:pt x="2991" y="5957"/>
                      <a:pt x="3035" y="5928"/>
                      <a:pt x="3035" y="5858"/>
                    </a:cubicBezTo>
                    <a:cubicBezTo>
                      <a:pt x="3035" y="5767"/>
                      <a:pt x="3126" y="5561"/>
                      <a:pt x="3126" y="5470"/>
                    </a:cubicBezTo>
                    <a:cubicBezTo>
                      <a:pt x="3217" y="5470"/>
                      <a:pt x="3217" y="5470"/>
                      <a:pt x="3217" y="5379"/>
                    </a:cubicBezTo>
                    <a:cubicBezTo>
                      <a:pt x="3400" y="5675"/>
                      <a:pt x="3697" y="5949"/>
                      <a:pt x="3970" y="6246"/>
                    </a:cubicBezTo>
                    <a:cubicBezTo>
                      <a:pt x="4003" y="6272"/>
                      <a:pt x="4034" y="6283"/>
                      <a:pt x="4059" y="6283"/>
                    </a:cubicBezTo>
                    <a:cubicBezTo>
                      <a:pt x="4122" y="6283"/>
                      <a:pt x="4150" y="6213"/>
                      <a:pt x="4085" y="6132"/>
                    </a:cubicBezTo>
                    <a:cubicBezTo>
                      <a:pt x="3788" y="5767"/>
                      <a:pt x="3605" y="5379"/>
                      <a:pt x="3217" y="5105"/>
                    </a:cubicBezTo>
                    <a:cubicBezTo>
                      <a:pt x="3400" y="4625"/>
                      <a:pt x="3514" y="4055"/>
                      <a:pt x="3605" y="3575"/>
                    </a:cubicBezTo>
                    <a:lnTo>
                      <a:pt x="3697" y="3575"/>
                    </a:lnTo>
                    <a:cubicBezTo>
                      <a:pt x="4085" y="4329"/>
                      <a:pt x="4450" y="5105"/>
                      <a:pt x="4929" y="5858"/>
                    </a:cubicBezTo>
                    <a:cubicBezTo>
                      <a:pt x="4954" y="5882"/>
                      <a:pt x="4993" y="5894"/>
                      <a:pt x="5035" y="5894"/>
                    </a:cubicBezTo>
                    <a:cubicBezTo>
                      <a:pt x="5152" y="5894"/>
                      <a:pt x="5293" y="5809"/>
                      <a:pt x="5226" y="5675"/>
                    </a:cubicBezTo>
                    <a:cubicBezTo>
                      <a:pt x="4838" y="4899"/>
                      <a:pt x="4450" y="4237"/>
                      <a:pt x="4085" y="3484"/>
                    </a:cubicBezTo>
                    <a:lnTo>
                      <a:pt x="4085" y="3484"/>
                    </a:lnTo>
                    <a:cubicBezTo>
                      <a:pt x="4541" y="3575"/>
                      <a:pt x="5112" y="3667"/>
                      <a:pt x="5591" y="3667"/>
                    </a:cubicBezTo>
                    <a:cubicBezTo>
                      <a:pt x="5500" y="3758"/>
                      <a:pt x="5500" y="3758"/>
                      <a:pt x="5591" y="3849"/>
                    </a:cubicBezTo>
                    <a:cubicBezTo>
                      <a:pt x="5796" y="4237"/>
                      <a:pt x="5979" y="4625"/>
                      <a:pt x="6162" y="4991"/>
                    </a:cubicBezTo>
                    <a:cubicBezTo>
                      <a:pt x="6189" y="5025"/>
                      <a:pt x="6227" y="5038"/>
                      <a:pt x="6263" y="5038"/>
                    </a:cubicBezTo>
                    <a:cubicBezTo>
                      <a:pt x="6349" y="5038"/>
                      <a:pt x="6431" y="4963"/>
                      <a:pt x="6367" y="4899"/>
                    </a:cubicBezTo>
                    <a:cubicBezTo>
                      <a:pt x="6166" y="4429"/>
                      <a:pt x="5986" y="4069"/>
                      <a:pt x="5807" y="3689"/>
                    </a:cubicBezTo>
                    <a:lnTo>
                      <a:pt x="5807" y="3689"/>
                    </a:lnTo>
                    <a:cubicBezTo>
                      <a:pt x="6231" y="3758"/>
                      <a:pt x="6592" y="3758"/>
                      <a:pt x="7029" y="3758"/>
                    </a:cubicBezTo>
                    <a:cubicBezTo>
                      <a:pt x="7120" y="3758"/>
                      <a:pt x="7120" y="3575"/>
                      <a:pt x="7029" y="3575"/>
                    </a:cubicBezTo>
                    <a:cubicBezTo>
                      <a:pt x="6732" y="3484"/>
                      <a:pt x="6458" y="3484"/>
                      <a:pt x="6070" y="3393"/>
                    </a:cubicBezTo>
                    <a:cubicBezTo>
                      <a:pt x="6162" y="3279"/>
                      <a:pt x="6253" y="3187"/>
                      <a:pt x="6458" y="3096"/>
                    </a:cubicBezTo>
                    <a:cubicBezTo>
                      <a:pt x="6641" y="2913"/>
                      <a:pt x="6824" y="2708"/>
                      <a:pt x="7029" y="2525"/>
                    </a:cubicBezTo>
                    <a:cubicBezTo>
                      <a:pt x="7029" y="2434"/>
                      <a:pt x="6938" y="2343"/>
                      <a:pt x="6938" y="2343"/>
                    </a:cubicBezTo>
                    <a:cubicBezTo>
                      <a:pt x="6641" y="2525"/>
                      <a:pt x="6458" y="2708"/>
                      <a:pt x="6253" y="2913"/>
                    </a:cubicBezTo>
                    <a:cubicBezTo>
                      <a:pt x="6070" y="3096"/>
                      <a:pt x="5888" y="3187"/>
                      <a:pt x="5796" y="3393"/>
                    </a:cubicBezTo>
                    <a:cubicBezTo>
                      <a:pt x="5317" y="3279"/>
                      <a:pt x="4838" y="3187"/>
                      <a:pt x="4358" y="3096"/>
                    </a:cubicBezTo>
                    <a:cubicBezTo>
                      <a:pt x="5020" y="2617"/>
                      <a:pt x="5591" y="2137"/>
                      <a:pt x="6162" y="1567"/>
                    </a:cubicBezTo>
                    <a:cubicBezTo>
                      <a:pt x="6253" y="1475"/>
                      <a:pt x="6162" y="1384"/>
                      <a:pt x="6070" y="1384"/>
                    </a:cubicBezTo>
                    <a:cubicBezTo>
                      <a:pt x="5317" y="2046"/>
                      <a:pt x="4655" y="2525"/>
                      <a:pt x="3879" y="3005"/>
                    </a:cubicBezTo>
                    <a:lnTo>
                      <a:pt x="3788" y="2913"/>
                    </a:lnTo>
                    <a:cubicBezTo>
                      <a:pt x="3879" y="2617"/>
                      <a:pt x="3879" y="2252"/>
                      <a:pt x="3970" y="1955"/>
                    </a:cubicBezTo>
                    <a:cubicBezTo>
                      <a:pt x="4085" y="1955"/>
                      <a:pt x="4267" y="1955"/>
                      <a:pt x="4176" y="1772"/>
                    </a:cubicBezTo>
                    <a:cubicBezTo>
                      <a:pt x="4176" y="1681"/>
                      <a:pt x="4085" y="1567"/>
                      <a:pt x="4085" y="1475"/>
                    </a:cubicBezTo>
                    <a:cubicBezTo>
                      <a:pt x="4176" y="996"/>
                      <a:pt x="4267" y="540"/>
                      <a:pt x="4358" y="152"/>
                    </a:cubicBezTo>
                    <a:cubicBezTo>
                      <a:pt x="4412" y="45"/>
                      <a:pt x="4371" y="0"/>
                      <a:pt x="431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8" name="Google Shape;4378;p47"/>
              <p:cNvSpPr/>
              <p:nvPr/>
            </p:nvSpPr>
            <p:spPr>
              <a:xfrm>
                <a:off x="3215497" y="3441655"/>
                <a:ext cx="29422" cy="24666"/>
              </a:xfrm>
              <a:custGeom>
                <a:avLst/>
                <a:gdLst/>
                <a:ahLst/>
                <a:cxnLst/>
                <a:rect l="l" t="t" r="r" b="b"/>
                <a:pathLst>
                  <a:path w="1299" h="1089" extrusionOk="0">
                    <a:moveTo>
                      <a:pt x="1298" y="1"/>
                    </a:moveTo>
                    <a:cubicBezTo>
                      <a:pt x="819" y="184"/>
                      <a:pt x="248" y="480"/>
                      <a:pt x="66" y="937"/>
                    </a:cubicBezTo>
                    <a:cubicBezTo>
                      <a:pt x="1" y="1018"/>
                      <a:pt x="29" y="1088"/>
                      <a:pt x="83" y="1088"/>
                    </a:cubicBezTo>
                    <a:cubicBezTo>
                      <a:pt x="105" y="1088"/>
                      <a:pt x="131" y="1077"/>
                      <a:pt x="157" y="1051"/>
                    </a:cubicBezTo>
                    <a:cubicBezTo>
                      <a:pt x="545" y="663"/>
                      <a:pt x="819" y="275"/>
                      <a:pt x="1298" y="92"/>
                    </a:cubicBezTo>
                    <a:lnTo>
                      <a:pt x="1298" y="1"/>
                    </a:ln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79" name="Google Shape;4379;p47"/>
              <p:cNvSpPr/>
              <p:nvPr/>
            </p:nvSpPr>
            <p:spPr>
              <a:xfrm>
                <a:off x="1450404" y="706259"/>
                <a:ext cx="157191" cy="151325"/>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0" name="Google Shape;4380;p47"/>
              <p:cNvSpPr/>
              <p:nvPr/>
            </p:nvSpPr>
            <p:spPr>
              <a:xfrm>
                <a:off x="1508842" y="705738"/>
                <a:ext cx="10351" cy="38279"/>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1" name="Google Shape;4381;p47"/>
              <p:cNvSpPr/>
              <p:nvPr/>
            </p:nvSpPr>
            <p:spPr>
              <a:xfrm>
                <a:off x="2014979" y="1802791"/>
                <a:ext cx="101336" cy="9961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2" name="Google Shape;4382;p47"/>
              <p:cNvSpPr/>
              <p:nvPr/>
            </p:nvSpPr>
            <p:spPr>
              <a:xfrm>
                <a:off x="2051672" y="1804354"/>
                <a:ext cx="6229" cy="23284"/>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3" name="Google Shape;4383;p47"/>
              <p:cNvSpPr/>
              <p:nvPr/>
            </p:nvSpPr>
            <p:spPr>
              <a:xfrm>
                <a:off x="3290763" y="2653956"/>
                <a:ext cx="145957" cy="140272"/>
              </a:xfrm>
              <a:custGeom>
                <a:avLst/>
                <a:gdLst/>
                <a:ahLst/>
                <a:cxnLst/>
                <a:rect l="l" t="t" r="r" b="b"/>
                <a:pathLst>
                  <a:path w="6444" h="6193" extrusionOk="0">
                    <a:moveTo>
                      <a:pt x="3841" y="1"/>
                    </a:moveTo>
                    <a:cubicBezTo>
                      <a:pt x="3804" y="1"/>
                      <a:pt x="3773" y="23"/>
                      <a:pt x="3773" y="61"/>
                    </a:cubicBezTo>
                    <a:cubicBezTo>
                      <a:pt x="3682" y="905"/>
                      <a:pt x="3499" y="1773"/>
                      <a:pt x="3385" y="2617"/>
                    </a:cubicBezTo>
                    <a:lnTo>
                      <a:pt x="3202" y="2617"/>
                    </a:lnTo>
                    <a:cubicBezTo>
                      <a:pt x="3020" y="2343"/>
                      <a:pt x="2814" y="2046"/>
                      <a:pt x="2632" y="1773"/>
                    </a:cubicBezTo>
                    <a:cubicBezTo>
                      <a:pt x="2814" y="1773"/>
                      <a:pt x="2814" y="1681"/>
                      <a:pt x="2723" y="1590"/>
                    </a:cubicBezTo>
                    <a:cubicBezTo>
                      <a:pt x="2632" y="1590"/>
                      <a:pt x="2540" y="1476"/>
                      <a:pt x="2449" y="1476"/>
                    </a:cubicBezTo>
                    <a:cubicBezTo>
                      <a:pt x="2244" y="1111"/>
                      <a:pt x="1970" y="723"/>
                      <a:pt x="1673" y="335"/>
                    </a:cubicBezTo>
                    <a:cubicBezTo>
                      <a:pt x="1673" y="266"/>
                      <a:pt x="1648" y="236"/>
                      <a:pt x="1620" y="236"/>
                    </a:cubicBezTo>
                    <a:cubicBezTo>
                      <a:pt x="1575" y="236"/>
                      <a:pt x="1525" y="320"/>
                      <a:pt x="1582" y="449"/>
                    </a:cubicBezTo>
                    <a:cubicBezTo>
                      <a:pt x="1673" y="723"/>
                      <a:pt x="1879" y="1019"/>
                      <a:pt x="2061" y="1293"/>
                    </a:cubicBezTo>
                    <a:cubicBezTo>
                      <a:pt x="1787" y="1202"/>
                      <a:pt x="1582" y="1111"/>
                      <a:pt x="1399" y="1019"/>
                    </a:cubicBezTo>
                    <a:cubicBezTo>
                      <a:pt x="1217" y="1019"/>
                      <a:pt x="1103" y="1202"/>
                      <a:pt x="1308" y="1293"/>
                    </a:cubicBezTo>
                    <a:cubicBezTo>
                      <a:pt x="1582" y="1385"/>
                      <a:pt x="1970" y="1590"/>
                      <a:pt x="2244" y="1681"/>
                    </a:cubicBezTo>
                    <a:cubicBezTo>
                      <a:pt x="2449" y="1955"/>
                      <a:pt x="2632" y="2252"/>
                      <a:pt x="2723" y="2526"/>
                    </a:cubicBezTo>
                    <a:cubicBezTo>
                      <a:pt x="1879" y="2343"/>
                      <a:pt x="1011" y="2046"/>
                      <a:pt x="167" y="1864"/>
                    </a:cubicBezTo>
                    <a:cubicBezTo>
                      <a:pt x="149" y="1846"/>
                      <a:pt x="131" y="1839"/>
                      <a:pt x="114" y="1839"/>
                    </a:cubicBezTo>
                    <a:cubicBezTo>
                      <a:pt x="43" y="1839"/>
                      <a:pt x="0" y="1973"/>
                      <a:pt x="167" y="2046"/>
                    </a:cubicBezTo>
                    <a:cubicBezTo>
                      <a:pt x="1011" y="2343"/>
                      <a:pt x="1879" y="2617"/>
                      <a:pt x="2814" y="2914"/>
                    </a:cubicBezTo>
                    <a:cubicBezTo>
                      <a:pt x="2244" y="3302"/>
                      <a:pt x="1787" y="3576"/>
                      <a:pt x="1217" y="3873"/>
                    </a:cubicBezTo>
                    <a:lnTo>
                      <a:pt x="1011" y="3873"/>
                    </a:lnTo>
                    <a:cubicBezTo>
                      <a:pt x="829" y="3758"/>
                      <a:pt x="532" y="3576"/>
                      <a:pt x="349" y="3576"/>
                    </a:cubicBezTo>
                    <a:cubicBezTo>
                      <a:pt x="258" y="3576"/>
                      <a:pt x="258" y="3576"/>
                      <a:pt x="258" y="3667"/>
                    </a:cubicBezTo>
                    <a:cubicBezTo>
                      <a:pt x="441" y="3758"/>
                      <a:pt x="737" y="3873"/>
                      <a:pt x="920" y="4055"/>
                    </a:cubicBezTo>
                    <a:lnTo>
                      <a:pt x="1011" y="4055"/>
                    </a:lnTo>
                    <a:cubicBezTo>
                      <a:pt x="920" y="4146"/>
                      <a:pt x="829" y="4146"/>
                      <a:pt x="737" y="4238"/>
                    </a:cubicBezTo>
                    <a:cubicBezTo>
                      <a:pt x="559" y="4317"/>
                      <a:pt x="622" y="4552"/>
                      <a:pt x="761" y="4552"/>
                    </a:cubicBezTo>
                    <a:cubicBezTo>
                      <a:pt x="782" y="4552"/>
                      <a:pt x="805" y="4546"/>
                      <a:pt x="829" y="4534"/>
                    </a:cubicBezTo>
                    <a:cubicBezTo>
                      <a:pt x="1011" y="4534"/>
                      <a:pt x="1308" y="4443"/>
                      <a:pt x="1491" y="4329"/>
                    </a:cubicBezTo>
                    <a:lnTo>
                      <a:pt x="1491" y="4329"/>
                    </a:lnTo>
                    <a:cubicBezTo>
                      <a:pt x="1491" y="4534"/>
                      <a:pt x="1399" y="4808"/>
                      <a:pt x="1308" y="5105"/>
                    </a:cubicBezTo>
                    <a:cubicBezTo>
                      <a:pt x="1308" y="5288"/>
                      <a:pt x="1217" y="5470"/>
                      <a:pt x="1217" y="5767"/>
                    </a:cubicBezTo>
                    <a:cubicBezTo>
                      <a:pt x="1217" y="5813"/>
                      <a:pt x="1239" y="5835"/>
                      <a:pt x="1274" y="5835"/>
                    </a:cubicBezTo>
                    <a:cubicBezTo>
                      <a:pt x="1308" y="5835"/>
                      <a:pt x="1354" y="5813"/>
                      <a:pt x="1399" y="5767"/>
                    </a:cubicBezTo>
                    <a:cubicBezTo>
                      <a:pt x="1491" y="5584"/>
                      <a:pt x="1491" y="5288"/>
                      <a:pt x="1491" y="5105"/>
                    </a:cubicBezTo>
                    <a:cubicBezTo>
                      <a:pt x="1582" y="4808"/>
                      <a:pt x="1582" y="4626"/>
                      <a:pt x="1673" y="4329"/>
                    </a:cubicBezTo>
                    <a:lnTo>
                      <a:pt x="1582" y="4329"/>
                    </a:lnTo>
                    <a:cubicBezTo>
                      <a:pt x="1673" y="4238"/>
                      <a:pt x="1673" y="4238"/>
                      <a:pt x="1673" y="4146"/>
                    </a:cubicBezTo>
                    <a:cubicBezTo>
                      <a:pt x="2152" y="3964"/>
                      <a:pt x="2723" y="3667"/>
                      <a:pt x="3202" y="3302"/>
                    </a:cubicBezTo>
                    <a:lnTo>
                      <a:pt x="3202" y="3302"/>
                    </a:lnTo>
                    <a:cubicBezTo>
                      <a:pt x="3020" y="3964"/>
                      <a:pt x="2814" y="4626"/>
                      <a:pt x="2632" y="5288"/>
                    </a:cubicBezTo>
                    <a:cubicBezTo>
                      <a:pt x="2578" y="5395"/>
                      <a:pt x="2619" y="5439"/>
                      <a:pt x="2680" y="5439"/>
                    </a:cubicBezTo>
                    <a:cubicBezTo>
                      <a:pt x="2723" y="5439"/>
                      <a:pt x="2777" y="5417"/>
                      <a:pt x="2814" y="5379"/>
                    </a:cubicBezTo>
                    <a:cubicBezTo>
                      <a:pt x="3111" y="4808"/>
                      <a:pt x="3294" y="4238"/>
                      <a:pt x="3385" y="3667"/>
                    </a:cubicBezTo>
                    <a:cubicBezTo>
                      <a:pt x="3682" y="4146"/>
                      <a:pt x="3956" y="4534"/>
                      <a:pt x="4252" y="5014"/>
                    </a:cubicBezTo>
                    <a:cubicBezTo>
                      <a:pt x="4070" y="5288"/>
                      <a:pt x="3956" y="5676"/>
                      <a:pt x="3864" y="6041"/>
                    </a:cubicBezTo>
                    <a:cubicBezTo>
                      <a:pt x="3799" y="6122"/>
                      <a:pt x="3874" y="6192"/>
                      <a:pt x="3963" y="6192"/>
                    </a:cubicBezTo>
                    <a:cubicBezTo>
                      <a:pt x="3999" y="6192"/>
                      <a:pt x="4037" y="6181"/>
                      <a:pt x="4070" y="6155"/>
                    </a:cubicBezTo>
                    <a:cubicBezTo>
                      <a:pt x="4161" y="5858"/>
                      <a:pt x="4252" y="5584"/>
                      <a:pt x="4435" y="5196"/>
                    </a:cubicBezTo>
                    <a:lnTo>
                      <a:pt x="4435" y="5288"/>
                    </a:lnTo>
                    <a:cubicBezTo>
                      <a:pt x="4463" y="5344"/>
                      <a:pt x="4503" y="5366"/>
                      <a:pt x="4541" y="5366"/>
                    </a:cubicBezTo>
                    <a:cubicBezTo>
                      <a:pt x="4625" y="5366"/>
                      <a:pt x="4703" y="5259"/>
                      <a:pt x="4640" y="5196"/>
                    </a:cubicBezTo>
                    <a:cubicBezTo>
                      <a:pt x="4640" y="5105"/>
                      <a:pt x="4526" y="5014"/>
                      <a:pt x="4526" y="4808"/>
                    </a:cubicBezTo>
                    <a:lnTo>
                      <a:pt x="4526" y="4717"/>
                    </a:lnTo>
                    <a:cubicBezTo>
                      <a:pt x="4823" y="4808"/>
                      <a:pt x="5211" y="4808"/>
                      <a:pt x="5576" y="4808"/>
                    </a:cubicBezTo>
                    <a:cubicBezTo>
                      <a:pt x="5668" y="4808"/>
                      <a:pt x="5668" y="4626"/>
                      <a:pt x="5576" y="4626"/>
                    </a:cubicBezTo>
                    <a:cubicBezTo>
                      <a:pt x="5211" y="4626"/>
                      <a:pt x="4732" y="4534"/>
                      <a:pt x="4344" y="4534"/>
                    </a:cubicBezTo>
                    <a:cubicBezTo>
                      <a:pt x="4070" y="4055"/>
                      <a:pt x="3773" y="3667"/>
                      <a:pt x="3590" y="3188"/>
                    </a:cubicBezTo>
                    <a:lnTo>
                      <a:pt x="3590" y="3188"/>
                    </a:lnTo>
                    <a:cubicBezTo>
                      <a:pt x="4344" y="3393"/>
                      <a:pt x="5211" y="3667"/>
                      <a:pt x="5964" y="3873"/>
                    </a:cubicBezTo>
                    <a:cubicBezTo>
                      <a:pt x="6147" y="3873"/>
                      <a:pt x="6238" y="3667"/>
                      <a:pt x="6056" y="3576"/>
                    </a:cubicBezTo>
                    <a:cubicBezTo>
                      <a:pt x="5302" y="3302"/>
                      <a:pt x="4526" y="3096"/>
                      <a:pt x="3864" y="2823"/>
                    </a:cubicBezTo>
                    <a:cubicBezTo>
                      <a:pt x="4238" y="2536"/>
                      <a:pt x="4613" y="2272"/>
                      <a:pt x="4966" y="1987"/>
                    </a:cubicBezTo>
                    <a:lnTo>
                      <a:pt x="4966" y="1987"/>
                    </a:lnTo>
                    <a:cubicBezTo>
                      <a:pt x="4973" y="2013"/>
                      <a:pt x="5006" y="2046"/>
                      <a:pt x="5006" y="2046"/>
                    </a:cubicBezTo>
                    <a:cubicBezTo>
                      <a:pt x="5485" y="2252"/>
                      <a:pt x="5873" y="2343"/>
                      <a:pt x="6238" y="2435"/>
                    </a:cubicBezTo>
                    <a:cubicBezTo>
                      <a:pt x="6444" y="2435"/>
                      <a:pt x="6444" y="2252"/>
                      <a:pt x="6352" y="2252"/>
                    </a:cubicBezTo>
                    <a:cubicBezTo>
                      <a:pt x="5964" y="2046"/>
                      <a:pt x="5485" y="1955"/>
                      <a:pt x="5097" y="1864"/>
                    </a:cubicBezTo>
                    <a:cubicBezTo>
                      <a:pt x="5394" y="1590"/>
                      <a:pt x="5668" y="1293"/>
                      <a:pt x="6056" y="1111"/>
                    </a:cubicBezTo>
                    <a:cubicBezTo>
                      <a:pt x="6056" y="1035"/>
                      <a:pt x="5993" y="882"/>
                      <a:pt x="5920" y="882"/>
                    </a:cubicBezTo>
                    <a:cubicBezTo>
                      <a:pt x="5905" y="882"/>
                      <a:pt x="5889" y="889"/>
                      <a:pt x="5873" y="905"/>
                    </a:cubicBezTo>
                    <a:cubicBezTo>
                      <a:pt x="5668" y="1111"/>
                      <a:pt x="5394" y="1202"/>
                      <a:pt x="5097" y="1385"/>
                    </a:cubicBezTo>
                    <a:lnTo>
                      <a:pt x="5097" y="1019"/>
                    </a:lnTo>
                    <a:cubicBezTo>
                      <a:pt x="5097" y="723"/>
                      <a:pt x="5211" y="449"/>
                      <a:pt x="5097" y="152"/>
                    </a:cubicBezTo>
                    <a:cubicBezTo>
                      <a:pt x="5097" y="106"/>
                      <a:pt x="5074" y="84"/>
                      <a:pt x="5051" y="84"/>
                    </a:cubicBezTo>
                    <a:cubicBezTo>
                      <a:pt x="5028" y="84"/>
                      <a:pt x="5006" y="106"/>
                      <a:pt x="5006" y="152"/>
                    </a:cubicBezTo>
                    <a:cubicBezTo>
                      <a:pt x="4914" y="449"/>
                      <a:pt x="4914" y="723"/>
                      <a:pt x="4914" y="1019"/>
                    </a:cubicBezTo>
                    <a:cubicBezTo>
                      <a:pt x="4914" y="1202"/>
                      <a:pt x="4823" y="1385"/>
                      <a:pt x="4823" y="1590"/>
                    </a:cubicBezTo>
                    <a:cubicBezTo>
                      <a:pt x="4435" y="1864"/>
                      <a:pt x="4070" y="2161"/>
                      <a:pt x="3682" y="2343"/>
                    </a:cubicBezTo>
                    <a:cubicBezTo>
                      <a:pt x="3864" y="1590"/>
                      <a:pt x="3864" y="905"/>
                      <a:pt x="3956" y="152"/>
                    </a:cubicBezTo>
                    <a:cubicBezTo>
                      <a:pt x="3956" y="45"/>
                      <a:pt x="3893" y="1"/>
                      <a:pt x="384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4" name="Google Shape;4384;p47"/>
              <p:cNvSpPr/>
              <p:nvPr/>
            </p:nvSpPr>
            <p:spPr>
              <a:xfrm>
                <a:off x="3346233" y="2654409"/>
                <a:ext cx="8290" cy="34926"/>
              </a:xfrm>
              <a:custGeom>
                <a:avLst/>
                <a:gdLst/>
                <a:ahLst/>
                <a:cxnLst/>
                <a:rect l="l" t="t" r="r" b="b"/>
                <a:pathLst>
                  <a:path w="366" h="1542" extrusionOk="0">
                    <a:moveTo>
                      <a:pt x="338" y="0"/>
                    </a:moveTo>
                    <a:cubicBezTo>
                      <a:pt x="325" y="0"/>
                      <a:pt x="305" y="10"/>
                      <a:pt x="274" y="41"/>
                    </a:cubicBezTo>
                    <a:cubicBezTo>
                      <a:pt x="91" y="429"/>
                      <a:pt x="0" y="999"/>
                      <a:pt x="91" y="1456"/>
                    </a:cubicBezTo>
                    <a:cubicBezTo>
                      <a:pt x="137" y="1513"/>
                      <a:pt x="183" y="1541"/>
                      <a:pt x="217" y="1541"/>
                    </a:cubicBezTo>
                    <a:cubicBezTo>
                      <a:pt x="251" y="1541"/>
                      <a:pt x="274" y="1513"/>
                      <a:pt x="274" y="1456"/>
                    </a:cubicBezTo>
                    <a:cubicBezTo>
                      <a:pt x="183" y="999"/>
                      <a:pt x="183" y="520"/>
                      <a:pt x="365" y="41"/>
                    </a:cubicBezTo>
                    <a:cubicBezTo>
                      <a:pt x="365" y="41"/>
                      <a:pt x="365" y="0"/>
                      <a:pt x="33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5" name="Google Shape;4385;p47"/>
              <p:cNvSpPr/>
              <p:nvPr/>
            </p:nvSpPr>
            <p:spPr>
              <a:xfrm>
                <a:off x="4323943" y="1107119"/>
                <a:ext cx="144688" cy="140272"/>
              </a:xfrm>
              <a:custGeom>
                <a:avLst/>
                <a:gdLst/>
                <a:ahLst/>
                <a:cxnLst/>
                <a:rect l="l" t="t" r="r" b="b"/>
                <a:pathLst>
                  <a:path w="6388" h="6193" extrusionOk="0">
                    <a:moveTo>
                      <a:pt x="3785" y="1"/>
                    </a:moveTo>
                    <a:cubicBezTo>
                      <a:pt x="3749" y="1"/>
                      <a:pt x="3717" y="23"/>
                      <a:pt x="3717" y="61"/>
                    </a:cubicBezTo>
                    <a:cubicBezTo>
                      <a:pt x="3626" y="928"/>
                      <a:pt x="3535" y="1772"/>
                      <a:pt x="3329" y="2548"/>
                    </a:cubicBezTo>
                    <a:cubicBezTo>
                      <a:pt x="3238" y="2640"/>
                      <a:pt x="3238" y="2640"/>
                      <a:pt x="3147" y="2640"/>
                    </a:cubicBezTo>
                    <a:cubicBezTo>
                      <a:pt x="2964" y="2343"/>
                      <a:pt x="2850" y="2069"/>
                      <a:pt x="2667" y="1772"/>
                    </a:cubicBezTo>
                    <a:cubicBezTo>
                      <a:pt x="2759" y="1772"/>
                      <a:pt x="2759" y="1681"/>
                      <a:pt x="2667" y="1590"/>
                    </a:cubicBezTo>
                    <a:cubicBezTo>
                      <a:pt x="2576" y="1590"/>
                      <a:pt x="2485" y="1499"/>
                      <a:pt x="2394" y="1499"/>
                    </a:cubicBezTo>
                    <a:cubicBezTo>
                      <a:pt x="2188" y="1110"/>
                      <a:pt x="1914" y="722"/>
                      <a:pt x="1709" y="357"/>
                    </a:cubicBezTo>
                    <a:cubicBezTo>
                      <a:pt x="1674" y="280"/>
                      <a:pt x="1627" y="248"/>
                      <a:pt x="1586" y="248"/>
                    </a:cubicBezTo>
                    <a:cubicBezTo>
                      <a:pt x="1519" y="248"/>
                      <a:pt x="1469" y="335"/>
                      <a:pt x="1526" y="449"/>
                    </a:cubicBezTo>
                    <a:cubicBezTo>
                      <a:pt x="1709" y="722"/>
                      <a:pt x="1823" y="1019"/>
                      <a:pt x="2005" y="1293"/>
                    </a:cubicBezTo>
                    <a:cubicBezTo>
                      <a:pt x="1823" y="1202"/>
                      <a:pt x="1526" y="1110"/>
                      <a:pt x="1344" y="1019"/>
                    </a:cubicBezTo>
                    <a:cubicBezTo>
                      <a:pt x="1315" y="1006"/>
                      <a:pt x="1290" y="1001"/>
                      <a:pt x="1269" y="1001"/>
                    </a:cubicBezTo>
                    <a:cubicBezTo>
                      <a:pt x="1140" y="1001"/>
                      <a:pt x="1154" y="1215"/>
                      <a:pt x="1252" y="1293"/>
                    </a:cubicBezTo>
                    <a:cubicBezTo>
                      <a:pt x="1617" y="1407"/>
                      <a:pt x="1914" y="1590"/>
                      <a:pt x="2188" y="1681"/>
                    </a:cubicBezTo>
                    <a:cubicBezTo>
                      <a:pt x="2394" y="1978"/>
                      <a:pt x="2576" y="2252"/>
                      <a:pt x="2667" y="2548"/>
                    </a:cubicBezTo>
                    <a:cubicBezTo>
                      <a:pt x="1823" y="2252"/>
                      <a:pt x="956" y="2069"/>
                      <a:pt x="111" y="1864"/>
                    </a:cubicBezTo>
                    <a:cubicBezTo>
                      <a:pt x="91" y="1848"/>
                      <a:pt x="75" y="1841"/>
                      <a:pt x="62" y="1841"/>
                    </a:cubicBezTo>
                    <a:cubicBezTo>
                      <a:pt x="0" y="1841"/>
                      <a:pt x="17" y="1994"/>
                      <a:pt x="111" y="2069"/>
                    </a:cubicBezTo>
                    <a:cubicBezTo>
                      <a:pt x="956" y="2343"/>
                      <a:pt x="1823" y="2640"/>
                      <a:pt x="2759" y="2914"/>
                    </a:cubicBezTo>
                    <a:cubicBezTo>
                      <a:pt x="2188" y="3210"/>
                      <a:pt x="1709" y="3576"/>
                      <a:pt x="1138" y="3872"/>
                    </a:cubicBezTo>
                    <a:lnTo>
                      <a:pt x="956" y="3872"/>
                    </a:lnTo>
                    <a:cubicBezTo>
                      <a:pt x="773" y="3781"/>
                      <a:pt x="476" y="3576"/>
                      <a:pt x="294" y="3576"/>
                    </a:cubicBezTo>
                    <a:cubicBezTo>
                      <a:pt x="202" y="3576"/>
                      <a:pt x="202" y="3576"/>
                      <a:pt x="202" y="3690"/>
                    </a:cubicBezTo>
                    <a:cubicBezTo>
                      <a:pt x="385" y="3781"/>
                      <a:pt x="682" y="3872"/>
                      <a:pt x="864" y="4055"/>
                    </a:cubicBezTo>
                    <a:lnTo>
                      <a:pt x="956" y="4055"/>
                    </a:lnTo>
                    <a:cubicBezTo>
                      <a:pt x="864" y="4146"/>
                      <a:pt x="773" y="4146"/>
                      <a:pt x="682" y="4260"/>
                    </a:cubicBezTo>
                    <a:cubicBezTo>
                      <a:pt x="505" y="4339"/>
                      <a:pt x="632" y="4553"/>
                      <a:pt x="729" y="4553"/>
                    </a:cubicBezTo>
                    <a:cubicBezTo>
                      <a:pt x="745" y="4553"/>
                      <a:pt x="760" y="4547"/>
                      <a:pt x="773" y="4534"/>
                    </a:cubicBezTo>
                    <a:cubicBezTo>
                      <a:pt x="1047" y="4443"/>
                      <a:pt x="1252" y="4443"/>
                      <a:pt x="1435" y="4352"/>
                    </a:cubicBezTo>
                    <a:lnTo>
                      <a:pt x="1435" y="4352"/>
                    </a:lnTo>
                    <a:cubicBezTo>
                      <a:pt x="1435" y="4534"/>
                      <a:pt x="1344" y="4831"/>
                      <a:pt x="1252" y="5105"/>
                    </a:cubicBezTo>
                    <a:cubicBezTo>
                      <a:pt x="1252" y="5287"/>
                      <a:pt x="1138" y="5493"/>
                      <a:pt x="1138" y="5767"/>
                    </a:cubicBezTo>
                    <a:cubicBezTo>
                      <a:pt x="1138" y="5767"/>
                      <a:pt x="1189" y="5807"/>
                      <a:pt x="1250" y="5807"/>
                    </a:cubicBezTo>
                    <a:cubicBezTo>
                      <a:pt x="1280" y="5807"/>
                      <a:pt x="1313" y="5797"/>
                      <a:pt x="1344" y="5767"/>
                    </a:cubicBezTo>
                    <a:cubicBezTo>
                      <a:pt x="1435" y="5584"/>
                      <a:pt x="1435" y="5287"/>
                      <a:pt x="1435" y="5105"/>
                    </a:cubicBezTo>
                    <a:cubicBezTo>
                      <a:pt x="1526" y="4831"/>
                      <a:pt x="1526" y="4626"/>
                      <a:pt x="1617" y="4352"/>
                    </a:cubicBezTo>
                    <a:lnTo>
                      <a:pt x="1617" y="4146"/>
                    </a:lnTo>
                    <a:cubicBezTo>
                      <a:pt x="2097" y="3964"/>
                      <a:pt x="2667" y="3576"/>
                      <a:pt x="3147" y="3302"/>
                    </a:cubicBezTo>
                    <a:lnTo>
                      <a:pt x="3147" y="3302"/>
                    </a:lnTo>
                    <a:cubicBezTo>
                      <a:pt x="2964" y="3964"/>
                      <a:pt x="2759" y="4626"/>
                      <a:pt x="2576" y="5287"/>
                    </a:cubicBezTo>
                    <a:cubicBezTo>
                      <a:pt x="2511" y="5369"/>
                      <a:pt x="2632" y="5439"/>
                      <a:pt x="2707" y="5439"/>
                    </a:cubicBezTo>
                    <a:cubicBezTo>
                      <a:pt x="2736" y="5439"/>
                      <a:pt x="2759" y="5428"/>
                      <a:pt x="2759" y="5402"/>
                    </a:cubicBezTo>
                    <a:cubicBezTo>
                      <a:pt x="3055" y="4831"/>
                      <a:pt x="3238" y="4260"/>
                      <a:pt x="3329" y="3690"/>
                    </a:cubicBezTo>
                    <a:cubicBezTo>
                      <a:pt x="3626" y="4146"/>
                      <a:pt x="3900" y="4534"/>
                      <a:pt x="4197" y="5014"/>
                    </a:cubicBezTo>
                    <a:cubicBezTo>
                      <a:pt x="3991" y="5287"/>
                      <a:pt x="3900" y="5676"/>
                      <a:pt x="3809" y="6064"/>
                    </a:cubicBezTo>
                    <a:cubicBezTo>
                      <a:pt x="3744" y="6128"/>
                      <a:pt x="3817" y="6193"/>
                      <a:pt x="3897" y="6193"/>
                    </a:cubicBezTo>
                    <a:cubicBezTo>
                      <a:pt x="3930" y="6193"/>
                      <a:pt x="3965" y="6182"/>
                      <a:pt x="3991" y="6155"/>
                    </a:cubicBezTo>
                    <a:cubicBezTo>
                      <a:pt x="4105" y="5858"/>
                      <a:pt x="4288" y="5584"/>
                      <a:pt x="4379" y="5196"/>
                    </a:cubicBezTo>
                    <a:lnTo>
                      <a:pt x="4379" y="5287"/>
                    </a:lnTo>
                    <a:cubicBezTo>
                      <a:pt x="4408" y="5352"/>
                      <a:pt x="4447" y="5376"/>
                      <a:pt x="4489" y="5376"/>
                    </a:cubicBezTo>
                    <a:cubicBezTo>
                      <a:pt x="4579" y="5376"/>
                      <a:pt x="4676" y="5259"/>
                      <a:pt x="4676" y="5196"/>
                    </a:cubicBezTo>
                    <a:cubicBezTo>
                      <a:pt x="4562" y="5014"/>
                      <a:pt x="4471" y="4922"/>
                      <a:pt x="4471" y="4831"/>
                    </a:cubicBezTo>
                    <a:lnTo>
                      <a:pt x="4471" y="4717"/>
                    </a:lnTo>
                    <a:cubicBezTo>
                      <a:pt x="4859" y="4831"/>
                      <a:pt x="5247" y="4831"/>
                      <a:pt x="5521" y="4831"/>
                    </a:cubicBezTo>
                    <a:cubicBezTo>
                      <a:pt x="5612" y="4831"/>
                      <a:pt x="5612" y="4626"/>
                      <a:pt x="5521" y="4626"/>
                    </a:cubicBezTo>
                    <a:cubicBezTo>
                      <a:pt x="5133" y="4626"/>
                      <a:pt x="4676" y="4534"/>
                      <a:pt x="4288" y="4534"/>
                    </a:cubicBezTo>
                    <a:cubicBezTo>
                      <a:pt x="3991" y="4055"/>
                      <a:pt x="3809" y="3576"/>
                      <a:pt x="3535" y="3210"/>
                    </a:cubicBezTo>
                    <a:lnTo>
                      <a:pt x="3535" y="3210"/>
                    </a:lnTo>
                    <a:cubicBezTo>
                      <a:pt x="4288" y="3393"/>
                      <a:pt x="5133" y="3690"/>
                      <a:pt x="5909" y="3872"/>
                    </a:cubicBezTo>
                    <a:cubicBezTo>
                      <a:pt x="6091" y="3872"/>
                      <a:pt x="6183" y="3690"/>
                      <a:pt x="6000" y="3576"/>
                    </a:cubicBezTo>
                    <a:cubicBezTo>
                      <a:pt x="5247" y="3302"/>
                      <a:pt x="4562" y="3119"/>
                      <a:pt x="3809" y="2822"/>
                    </a:cubicBezTo>
                    <a:cubicBezTo>
                      <a:pt x="4197" y="2548"/>
                      <a:pt x="4562" y="2252"/>
                      <a:pt x="4950" y="1978"/>
                    </a:cubicBezTo>
                    <a:cubicBezTo>
                      <a:pt x="4950" y="1978"/>
                      <a:pt x="4950" y="2069"/>
                      <a:pt x="5041" y="2069"/>
                    </a:cubicBezTo>
                    <a:cubicBezTo>
                      <a:pt x="5429" y="2252"/>
                      <a:pt x="5817" y="2343"/>
                      <a:pt x="6183" y="2434"/>
                    </a:cubicBezTo>
                    <a:cubicBezTo>
                      <a:pt x="6388" y="2434"/>
                      <a:pt x="6388" y="2252"/>
                      <a:pt x="6274" y="2252"/>
                    </a:cubicBezTo>
                    <a:cubicBezTo>
                      <a:pt x="5909" y="2069"/>
                      <a:pt x="5429" y="1978"/>
                      <a:pt x="5041" y="1864"/>
                    </a:cubicBezTo>
                    <a:cubicBezTo>
                      <a:pt x="5338" y="1590"/>
                      <a:pt x="5612" y="1293"/>
                      <a:pt x="6000" y="1019"/>
                    </a:cubicBezTo>
                    <a:cubicBezTo>
                      <a:pt x="6073" y="1019"/>
                      <a:pt x="5971" y="902"/>
                      <a:pt x="5880" y="902"/>
                    </a:cubicBezTo>
                    <a:cubicBezTo>
                      <a:pt x="5857" y="902"/>
                      <a:pt x="5836" y="910"/>
                      <a:pt x="5817" y="928"/>
                    </a:cubicBezTo>
                    <a:cubicBezTo>
                      <a:pt x="5612" y="1110"/>
                      <a:pt x="5338" y="1202"/>
                      <a:pt x="5041" y="1407"/>
                    </a:cubicBezTo>
                    <a:lnTo>
                      <a:pt x="5041" y="1019"/>
                    </a:lnTo>
                    <a:cubicBezTo>
                      <a:pt x="5041" y="722"/>
                      <a:pt x="5133" y="449"/>
                      <a:pt x="5041" y="152"/>
                    </a:cubicBezTo>
                    <a:cubicBezTo>
                      <a:pt x="5041" y="106"/>
                      <a:pt x="5018" y="83"/>
                      <a:pt x="4996" y="83"/>
                    </a:cubicBezTo>
                    <a:cubicBezTo>
                      <a:pt x="4973" y="83"/>
                      <a:pt x="4950" y="106"/>
                      <a:pt x="4950" y="152"/>
                    </a:cubicBezTo>
                    <a:cubicBezTo>
                      <a:pt x="4859" y="449"/>
                      <a:pt x="4859" y="722"/>
                      <a:pt x="4859" y="1019"/>
                    </a:cubicBezTo>
                    <a:cubicBezTo>
                      <a:pt x="4859" y="1202"/>
                      <a:pt x="4767" y="1407"/>
                      <a:pt x="4859" y="1590"/>
                    </a:cubicBezTo>
                    <a:cubicBezTo>
                      <a:pt x="4471" y="1864"/>
                      <a:pt x="3991" y="2160"/>
                      <a:pt x="3626" y="2343"/>
                    </a:cubicBezTo>
                    <a:cubicBezTo>
                      <a:pt x="3809" y="1590"/>
                      <a:pt x="3900" y="928"/>
                      <a:pt x="3900" y="152"/>
                    </a:cubicBezTo>
                    <a:cubicBezTo>
                      <a:pt x="3900" y="45"/>
                      <a:pt x="3837" y="1"/>
                      <a:pt x="378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6" name="Google Shape;4386;p47"/>
              <p:cNvSpPr/>
              <p:nvPr/>
            </p:nvSpPr>
            <p:spPr>
              <a:xfrm>
                <a:off x="4378145" y="1106417"/>
                <a:ext cx="8290" cy="36195"/>
              </a:xfrm>
              <a:custGeom>
                <a:avLst/>
                <a:gdLst/>
                <a:ahLst/>
                <a:cxnLst/>
                <a:rect l="l" t="t" r="r" b="b"/>
                <a:pathLst>
                  <a:path w="366" h="1598" extrusionOk="0">
                    <a:moveTo>
                      <a:pt x="274" y="0"/>
                    </a:moveTo>
                    <a:cubicBezTo>
                      <a:pt x="92" y="480"/>
                      <a:pt x="1" y="1050"/>
                      <a:pt x="92" y="1530"/>
                    </a:cubicBezTo>
                    <a:cubicBezTo>
                      <a:pt x="137" y="1575"/>
                      <a:pt x="183" y="1598"/>
                      <a:pt x="217" y="1598"/>
                    </a:cubicBezTo>
                    <a:cubicBezTo>
                      <a:pt x="252" y="1598"/>
                      <a:pt x="274" y="1575"/>
                      <a:pt x="274" y="1530"/>
                    </a:cubicBezTo>
                    <a:cubicBezTo>
                      <a:pt x="274" y="959"/>
                      <a:pt x="183" y="571"/>
                      <a:pt x="366" y="92"/>
                    </a:cubicBezTo>
                    <a:cubicBezTo>
                      <a:pt x="366" y="0"/>
                      <a:pt x="366" y="0"/>
                      <a:pt x="27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7" name="Google Shape;4387;p47"/>
              <p:cNvSpPr/>
              <p:nvPr/>
            </p:nvSpPr>
            <p:spPr>
              <a:xfrm>
                <a:off x="4873501" y="4230601"/>
                <a:ext cx="116263" cy="112253"/>
              </a:xfrm>
              <a:custGeom>
                <a:avLst/>
                <a:gdLst/>
                <a:ahLst/>
                <a:cxnLst/>
                <a:rect l="l" t="t" r="r" b="b"/>
                <a:pathLst>
                  <a:path w="5133" h="4956" extrusionOk="0">
                    <a:moveTo>
                      <a:pt x="3033" y="0"/>
                    </a:moveTo>
                    <a:cubicBezTo>
                      <a:pt x="2987" y="0"/>
                      <a:pt x="2942" y="23"/>
                      <a:pt x="2942" y="69"/>
                    </a:cubicBezTo>
                    <a:cubicBezTo>
                      <a:pt x="2942" y="731"/>
                      <a:pt x="2850" y="1393"/>
                      <a:pt x="2668" y="2055"/>
                    </a:cubicBezTo>
                    <a:cubicBezTo>
                      <a:pt x="2668" y="2055"/>
                      <a:pt x="2554" y="2055"/>
                      <a:pt x="2554" y="2169"/>
                    </a:cubicBezTo>
                    <a:cubicBezTo>
                      <a:pt x="2371" y="1872"/>
                      <a:pt x="2280" y="1689"/>
                      <a:pt x="2097" y="1393"/>
                    </a:cubicBezTo>
                    <a:cubicBezTo>
                      <a:pt x="2188" y="1393"/>
                      <a:pt x="2280" y="1301"/>
                      <a:pt x="2188" y="1210"/>
                    </a:cubicBezTo>
                    <a:cubicBezTo>
                      <a:pt x="2097" y="1210"/>
                      <a:pt x="1983" y="1210"/>
                      <a:pt x="1892" y="1119"/>
                    </a:cubicBezTo>
                    <a:cubicBezTo>
                      <a:pt x="1709" y="822"/>
                      <a:pt x="1526" y="548"/>
                      <a:pt x="1321" y="251"/>
                    </a:cubicBezTo>
                    <a:cubicBezTo>
                      <a:pt x="1321" y="206"/>
                      <a:pt x="1275" y="183"/>
                      <a:pt x="1241" y="183"/>
                    </a:cubicBezTo>
                    <a:cubicBezTo>
                      <a:pt x="1207" y="183"/>
                      <a:pt x="1184" y="206"/>
                      <a:pt x="1230" y="251"/>
                    </a:cubicBezTo>
                    <a:cubicBezTo>
                      <a:pt x="1321" y="548"/>
                      <a:pt x="1526" y="731"/>
                      <a:pt x="1618" y="1027"/>
                    </a:cubicBezTo>
                    <a:cubicBezTo>
                      <a:pt x="1412" y="913"/>
                      <a:pt x="1230" y="822"/>
                      <a:pt x="1047" y="822"/>
                    </a:cubicBezTo>
                    <a:cubicBezTo>
                      <a:pt x="1030" y="805"/>
                      <a:pt x="1012" y="797"/>
                      <a:pt x="995" y="797"/>
                    </a:cubicBezTo>
                    <a:cubicBezTo>
                      <a:pt x="924" y="797"/>
                      <a:pt x="881" y="935"/>
                      <a:pt x="1047" y="1027"/>
                    </a:cubicBezTo>
                    <a:cubicBezTo>
                      <a:pt x="1230" y="1119"/>
                      <a:pt x="1526" y="1210"/>
                      <a:pt x="1800" y="1301"/>
                    </a:cubicBezTo>
                    <a:cubicBezTo>
                      <a:pt x="1892" y="1598"/>
                      <a:pt x="2097" y="1781"/>
                      <a:pt x="2188" y="1963"/>
                    </a:cubicBezTo>
                    <a:cubicBezTo>
                      <a:pt x="1526" y="1781"/>
                      <a:pt x="750" y="1689"/>
                      <a:pt x="88" y="1484"/>
                    </a:cubicBezTo>
                    <a:cubicBezTo>
                      <a:pt x="72" y="1467"/>
                      <a:pt x="58" y="1461"/>
                      <a:pt x="48" y="1461"/>
                    </a:cubicBezTo>
                    <a:cubicBezTo>
                      <a:pt x="0" y="1461"/>
                      <a:pt x="14" y="1598"/>
                      <a:pt x="88" y="1598"/>
                    </a:cubicBezTo>
                    <a:cubicBezTo>
                      <a:pt x="750" y="1872"/>
                      <a:pt x="1526" y="2055"/>
                      <a:pt x="2188" y="2351"/>
                    </a:cubicBezTo>
                    <a:cubicBezTo>
                      <a:pt x="1800" y="2534"/>
                      <a:pt x="1321" y="2831"/>
                      <a:pt x="956" y="3104"/>
                    </a:cubicBezTo>
                    <a:cubicBezTo>
                      <a:pt x="956" y="3104"/>
                      <a:pt x="842" y="3104"/>
                      <a:pt x="842" y="3013"/>
                    </a:cubicBezTo>
                    <a:cubicBezTo>
                      <a:pt x="659" y="2922"/>
                      <a:pt x="476" y="2831"/>
                      <a:pt x="271" y="2831"/>
                    </a:cubicBezTo>
                    <a:cubicBezTo>
                      <a:pt x="180" y="2831"/>
                      <a:pt x="180" y="2831"/>
                      <a:pt x="180" y="2922"/>
                    </a:cubicBezTo>
                    <a:cubicBezTo>
                      <a:pt x="385" y="3013"/>
                      <a:pt x="568" y="3104"/>
                      <a:pt x="659" y="3196"/>
                    </a:cubicBezTo>
                    <a:lnTo>
                      <a:pt x="750" y="3196"/>
                    </a:lnTo>
                    <a:cubicBezTo>
                      <a:pt x="659" y="3310"/>
                      <a:pt x="568" y="3310"/>
                      <a:pt x="568" y="3401"/>
                    </a:cubicBezTo>
                    <a:cubicBezTo>
                      <a:pt x="385" y="3493"/>
                      <a:pt x="476" y="3675"/>
                      <a:pt x="659" y="3675"/>
                    </a:cubicBezTo>
                    <a:cubicBezTo>
                      <a:pt x="842" y="3584"/>
                      <a:pt x="956" y="3493"/>
                      <a:pt x="1138" y="3401"/>
                    </a:cubicBezTo>
                    <a:lnTo>
                      <a:pt x="1138" y="3401"/>
                    </a:lnTo>
                    <a:cubicBezTo>
                      <a:pt x="1138" y="3675"/>
                      <a:pt x="1047" y="3881"/>
                      <a:pt x="1047" y="4063"/>
                    </a:cubicBezTo>
                    <a:cubicBezTo>
                      <a:pt x="956" y="4246"/>
                      <a:pt x="956" y="4337"/>
                      <a:pt x="956" y="4542"/>
                    </a:cubicBezTo>
                    <a:cubicBezTo>
                      <a:pt x="956" y="4634"/>
                      <a:pt x="1047" y="4634"/>
                      <a:pt x="1047" y="4634"/>
                    </a:cubicBezTo>
                    <a:cubicBezTo>
                      <a:pt x="1138" y="4451"/>
                      <a:pt x="1138" y="4246"/>
                      <a:pt x="1230" y="4063"/>
                    </a:cubicBezTo>
                    <a:cubicBezTo>
                      <a:pt x="1230" y="3881"/>
                      <a:pt x="1230" y="3675"/>
                      <a:pt x="1321" y="3493"/>
                    </a:cubicBezTo>
                    <a:lnTo>
                      <a:pt x="1321" y="3401"/>
                    </a:lnTo>
                    <a:lnTo>
                      <a:pt x="1321" y="3310"/>
                    </a:lnTo>
                    <a:cubicBezTo>
                      <a:pt x="1709" y="3104"/>
                      <a:pt x="2097" y="2922"/>
                      <a:pt x="2554" y="2625"/>
                    </a:cubicBezTo>
                    <a:lnTo>
                      <a:pt x="2554" y="2625"/>
                    </a:lnTo>
                    <a:cubicBezTo>
                      <a:pt x="2371" y="3196"/>
                      <a:pt x="2188" y="3675"/>
                      <a:pt x="2097" y="4246"/>
                    </a:cubicBezTo>
                    <a:cubicBezTo>
                      <a:pt x="2017" y="4310"/>
                      <a:pt x="2094" y="4385"/>
                      <a:pt x="2179" y="4385"/>
                    </a:cubicBezTo>
                    <a:cubicBezTo>
                      <a:pt x="2215" y="4385"/>
                      <a:pt x="2252" y="4371"/>
                      <a:pt x="2280" y="4337"/>
                    </a:cubicBezTo>
                    <a:cubicBezTo>
                      <a:pt x="2462" y="3881"/>
                      <a:pt x="2554" y="3401"/>
                      <a:pt x="2759" y="2922"/>
                    </a:cubicBezTo>
                    <a:cubicBezTo>
                      <a:pt x="2942" y="3310"/>
                      <a:pt x="3124" y="3584"/>
                      <a:pt x="3330" y="3972"/>
                    </a:cubicBezTo>
                    <a:cubicBezTo>
                      <a:pt x="3238" y="4246"/>
                      <a:pt x="3124" y="4542"/>
                      <a:pt x="3033" y="4816"/>
                    </a:cubicBezTo>
                    <a:cubicBezTo>
                      <a:pt x="3033" y="4880"/>
                      <a:pt x="3078" y="4956"/>
                      <a:pt x="3144" y="4956"/>
                    </a:cubicBezTo>
                    <a:cubicBezTo>
                      <a:pt x="3172" y="4956"/>
                      <a:pt x="3204" y="4942"/>
                      <a:pt x="3238" y="4908"/>
                    </a:cubicBezTo>
                    <a:cubicBezTo>
                      <a:pt x="3330" y="4634"/>
                      <a:pt x="3421" y="4451"/>
                      <a:pt x="3512" y="4154"/>
                    </a:cubicBezTo>
                    <a:lnTo>
                      <a:pt x="3512" y="4246"/>
                    </a:lnTo>
                    <a:cubicBezTo>
                      <a:pt x="3539" y="4273"/>
                      <a:pt x="3576" y="4284"/>
                      <a:pt x="3611" y="4284"/>
                    </a:cubicBezTo>
                    <a:cubicBezTo>
                      <a:pt x="3696" y="4284"/>
                      <a:pt x="3776" y="4219"/>
                      <a:pt x="3695" y="4154"/>
                    </a:cubicBezTo>
                    <a:cubicBezTo>
                      <a:pt x="3695" y="4063"/>
                      <a:pt x="3604" y="3972"/>
                      <a:pt x="3604" y="3881"/>
                    </a:cubicBezTo>
                    <a:lnTo>
                      <a:pt x="3604" y="3766"/>
                    </a:lnTo>
                    <a:lnTo>
                      <a:pt x="4471" y="3766"/>
                    </a:lnTo>
                    <a:cubicBezTo>
                      <a:pt x="4562" y="3766"/>
                      <a:pt x="4562" y="3675"/>
                      <a:pt x="4471" y="3675"/>
                    </a:cubicBezTo>
                    <a:cubicBezTo>
                      <a:pt x="4083" y="3675"/>
                      <a:pt x="3809" y="3584"/>
                      <a:pt x="3421" y="3584"/>
                    </a:cubicBezTo>
                    <a:cubicBezTo>
                      <a:pt x="3238" y="3196"/>
                      <a:pt x="3033" y="2922"/>
                      <a:pt x="2850" y="2534"/>
                    </a:cubicBezTo>
                    <a:lnTo>
                      <a:pt x="2850" y="2534"/>
                    </a:lnTo>
                    <a:cubicBezTo>
                      <a:pt x="3512" y="2739"/>
                      <a:pt x="4083" y="2922"/>
                      <a:pt x="4745" y="3013"/>
                    </a:cubicBezTo>
                    <a:cubicBezTo>
                      <a:pt x="4784" y="3031"/>
                      <a:pt x="4816" y="3038"/>
                      <a:pt x="4841" y="3038"/>
                    </a:cubicBezTo>
                    <a:cubicBezTo>
                      <a:pt x="4946" y="3038"/>
                      <a:pt x="4928" y="2904"/>
                      <a:pt x="4836" y="2831"/>
                    </a:cubicBezTo>
                    <a:cubicBezTo>
                      <a:pt x="4265" y="2625"/>
                      <a:pt x="3604" y="2443"/>
                      <a:pt x="3033" y="2260"/>
                    </a:cubicBezTo>
                    <a:cubicBezTo>
                      <a:pt x="3330" y="2055"/>
                      <a:pt x="3695" y="1781"/>
                      <a:pt x="3992" y="1484"/>
                    </a:cubicBezTo>
                    <a:lnTo>
                      <a:pt x="3992" y="1689"/>
                    </a:lnTo>
                    <a:cubicBezTo>
                      <a:pt x="4380" y="1781"/>
                      <a:pt x="4654" y="1872"/>
                      <a:pt x="5042" y="1963"/>
                    </a:cubicBezTo>
                    <a:cubicBezTo>
                      <a:pt x="5133" y="1963"/>
                      <a:pt x="5133" y="1781"/>
                      <a:pt x="5042" y="1781"/>
                    </a:cubicBezTo>
                    <a:cubicBezTo>
                      <a:pt x="4745" y="1689"/>
                      <a:pt x="4380" y="1598"/>
                      <a:pt x="4083" y="1484"/>
                    </a:cubicBezTo>
                    <a:cubicBezTo>
                      <a:pt x="4265" y="1301"/>
                      <a:pt x="4562" y="1027"/>
                      <a:pt x="4745" y="822"/>
                    </a:cubicBezTo>
                    <a:cubicBezTo>
                      <a:pt x="4836" y="731"/>
                      <a:pt x="4745" y="639"/>
                      <a:pt x="4654" y="639"/>
                    </a:cubicBezTo>
                    <a:cubicBezTo>
                      <a:pt x="4471" y="822"/>
                      <a:pt x="4265" y="1027"/>
                      <a:pt x="4083" y="1119"/>
                    </a:cubicBezTo>
                    <a:lnTo>
                      <a:pt x="4083" y="731"/>
                    </a:lnTo>
                    <a:lnTo>
                      <a:pt x="4083" y="160"/>
                    </a:lnTo>
                    <a:cubicBezTo>
                      <a:pt x="4083" y="69"/>
                      <a:pt x="3992" y="69"/>
                      <a:pt x="3992" y="69"/>
                    </a:cubicBezTo>
                    <a:cubicBezTo>
                      <a:pt x="3900" y="343"/>
                      <a:pt x="3900" y="548"/>
                      <a:pt x="3900" y="731"/>
                    </a:cubicBezTo>
                    <a:lnTo>
                      <a:pt x="3900" y="1301"/>
                    </a:lnTo>
                    <a:cubicBezTo>
                      <a:pt x="3604" y="1484"/>
                      <a:pt x="3238" y="1689"/>
                      <a:pt x="2942" y="1872"/>
                    </a:cubicBezTo>
                    <a:cubicBezTo>
                      <a:pt x="3033" y="1301"/>
                      <a:pt x="3124" y="639"/>
                      <a:pt x="3124" y="69"/>
                    </a:cubicBezTo>
                    <a:cubicBezTo>
                      <a:pt x="3124" y="23"/>
                      <a:pt x="3079" y="0"/>
                      <a:pt x="30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8" name="Google Shape;4388;p47"/>
              <p:cNvSpPr/>
              <p:nvPr/>
            </p:nvSpPr>
            <p:spPr>
              <a:xfrm>
                <a:off x="4916332" y="4230080"/>
                <a:ext cx="6750" cy="27927"/>
              </a:xfrm>
              <a:custGeom>
                <a:avLst/>
                <a:gdLst/>
                <a:ahLst/>
                <a:cxnLst/>
                <a:rect l="l" t="t" r="r" b="b"/>
                <a:pathLst>
                  <a:path w="298" h="1233" extrusionOk="0">
                    <a:moveTo>
                      <a:pt x="297" y="0"/>
                    </a:moveTo>
                    <a:lnTo>
                      <a:pt x="297" y="0"/>
                    </a:lnTo>
                    <a:cubicBezTo>
                      <a:pt x="92" y="366"/>
                      <a:pt x="1" y="754"/>
                      <a:pt x="92" y="1233"/>
                    </a:cubicBezTo>
                    <a:cubicBezTo>
                      <a:pt x="206" y="1233"/>
                      <a:pt x="297" y="1233"/>
                      <a:pt x="297" y="1142"/>
                    </a:cubicBezTo>
                    <a:cubicBezTo>
                      <a:pt x="206" y="754"/>
                      <a:pt x="206" y="366"/>
                      <a:pt x="29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89" name="Google Shape;4389;p47"/>
              <p:cNvSpPr/>
              <p:nvPr/>
            </p:nvSpPr>
            <p:spPr>
              <a:xfrm>
                <a:off x="3761883" y="4234225"/>
                <a:ext cx="88426" cy="83646"/>
              </a:xfrm>
              <a:custGeom>
                <a:avLst/>
                <a:gdLst/>
                <a:ahLst/>
                <a:cxnLst/>
                <a:rect l="l" t="t" r="r" b="b"/>
                <a:pathLst>
                  <a:path w="3904" h="3693" extrusionOk="0">
                    <a:moveTo>
                      <a:pt x="2192" y="0"/>
                    </a:moveTo>
                    <a:cubicBezTo>
                      <a:pt x="2192" y="571"/>
                      <a:pt x="2101" y="1050"/>
                      <a:pt x="1987" y="1529"/>
                    </a:cubicBezTo>
                    <a:cubicBezTo>
                      <a:pt x="1987" y="1529"/>
                      <a:pt x="1895" y="1529"/>
                      <a:pt x="1895" y="1621"/>
                    </a:cubicBezTo>
                    <a:cubicBezTo>
                      <a:pt x="1804" y="1438"/>
                      <a:pt x="1713" y="1233"/>
                      <a:pt x="1621" y="1050"/>
                    </a:cubicBezTo>
                    <a:cubicBezTo>
                      <a:pt x="1621" y="1050"/>
                      <a:pt x="1713" y="959"/>
                      <a:pt x="1621" y="959"/>
                    </a:cubicBezTo>
                    <a:cubicBezTo>
                      <a:pt x="1530" y="959"/>
                      <a:pt x="1530" y="867"/>
                      <a:pt x="1416" y="867"/>
                    </a:cubicBezTo>
                    <a:cubicBezTo>
                      <a:pt x="1325" y="662"/>
                      <a:pt x="1142" y="388"/>
                      <a:pt x="1051" y="183"/>
                    </a:cubicBezTo>
                    <a:cubicBezTo>
                      <a:pt x="1020" y="152"/>
                      <a:pt x="987" y="142"/>
                      <a:pt x="961" y="142"/>
                    </a:cubicBezTo>
                    <a:cubicBezTo>
                      <a:pt x="909" y="142"/>
                      <a:pt x="883" y="183"/>
                      <a:pt x="959" y="183"/>
                    </a:cubicBezTo>
                    <a:cubicBezTo>
                      <a:pt x="1051" y="388"/>
                      <a:pt x="1142" y="571"/>
                      <a:pt x="1233" y="753"/>
                    </a:cubicBezTo>
                    <a:cubicBezTo>
                      <a:pt x="1051" y="662"/>
                      <a:pt x="959" y="662"/>
                      <a:pt x="754" y="571"/>
                    </a:cubicBezTo>
                    <a:cubicBezTo>
                      <a:pt x="663" y="571"/>
                      <a:pt x="663" y="662"/>
                      <a:pt x="754" y="753"/>
                    </a:cubicBezTo>
                    <a:cubicBezTo>
                      <a:pt x="959" y="867"/>
                      <a:pt x="1142" y="959"/>
                      <a:pt x="1325" y="959"/>
                    </a:cubicBezTo>
                    <a:cubicBezTo>
                      <a:pt x="1416" y="1141"/>
                      <a:pt x="1530" y="1324"/>
                      <a:pt x="1621" y="1529"/>
                    </a:cubicBezTo>
                    <a:cubicBezTo>
                      <a:pt x="1142" y="1324"/>
                      <a:pt x="571" y="1233"/>
                      <a:pt x="92" y="1050"/>
                    </a:cubicBezTo>
                    <a:cubicBezTo>
                      <a:pt x="1" y="1050"/>
                      <a:pt x="1" y="1141"/>
                      <a:pt x="92" y="1233"/>
                    </a:cubicBezTo>
                    <a:cubicBezTo>
                      <a:pt x="571" y="1324"/>
                      <a:pt x="1142" y="1529"/>
                      <a:pt x="1621" y="1712"/>
                    </a:cubicBezTo>
                    <a:cubicBezTo>
                      <a:pt x="1325" y="1895"/>
                      <a:pt x="1051" y="2100"/>
                      <a:pt x="754" y="2283"/>
                    </a:cubicBezTo>
                    <a:lnTo>
                      <a:pt x="571" y="2283"/>
                    </a:lnTo>
                    <a:cubicBezTo>
                      <a:pt x="480" y="2191"/>
                      <a:pt x="275" y="2100"/>
                      <a:pt x="183" y="2100"/>
                    </a:cubicBezTo>
                    <a:cubicBezTo>
                      <a:pt x="183" y="2100"/>
                      <a:pt x="92" y="2100"/>
                      <a:pt x="183" y="2191"/>
                    </a:cubicBezTo>
                    <a:cubicBezTo>
                      <a:pt x="275" y="2283"/>
                      <a:pt x="389" y="2283"/>
                      <a:pt x="480" y="2374"/>
                    </a:cubicBezTo>
                    <a:lnTo>
                      <a:pt x="571" y="2374"/>
                    </a:lnTo>
                    <a:cubicBezTo>
                      <a:pt x="480" y="2465"/>
                      <a:pt x="480" y="2465"/>
                      <a:pt x="389" y="2465"/>
                    </a:cubicBezTo>
                    <a:cubicBezTo>
                      <a:pt x="275" y="2579"/>
                      <a:pt x="389" y="2762"/>
                      <a:pt x="480" y="2762"/>
                    </a:cubicBezTo>
                    <a:cubicBezTo>
                      <a:pt x="663" y="2671"/>
                      <a:pt x="754" y="2579"/>
                      <a:pt x="845" y="2579"/>
                    </a:cubicBezTo>
                    <a:cubicBezTo>
                      <a:pt x="845" y="2762"/>
                      <a:pt x="845" y="2853"/>
                      <a:pt x="754" y="3036"/>
                    </a:cubicBezTo>
                    <a:cubicBezTo>
                      <a:pt x="754" y="3150"/>
                      <a:pt x="663" y="3241"/>
                      <a:pt x="663" y="3424"/>
                    </a:cubicBezTo>
                    <a:cubicBezTo>
                      <a:pt x="663" y="3424"/>
                      <a:pt x="703" y="3464"/>
                      <a:pt x="757" y="3464"/>
                    </a:cubicBezTo>
                    <a:cubicBezTo>
                      <a:pt x="784" y="3464"/>
                      <a:pt x="815" y="3454"/>
                      <a:pt x="845" y="3424"/>
                    </a:cubicBezTo>
                    <a:lnTo>
                      <a:pt x="845" y="3036"/>
                    </a:lnTo>
                    <a:cubicBezTo>
                      <a:pt x="959" y="2853"/>
                      <a:pt x="959" y="2762"/>
                      <a:pt x="959" y="2579"/>
                    </a:cubicBezTo>
                    <a:lnTo>
                      <a:pt x="959" y="2465"/>
                    </a:lnTo>
                    <a:cubicBezTo>
                      <a:pt x="1325" y="2283"/>
                      <a:pt x="1621" y="2191"/>
                      <a:pt x="1895" y="2009"/>
                    </a:cubicBezTo>
                    <a:lnTo>
                      <a:pt x="1895" y="2009"/>
                    </a:lnTo>
                    <a:cubicBezTo>
                      <a:pt x="1804" y="2374"/>
                      <a:pt x="1713" y="2762"/>
                      <a:pt x="1530" y="3150"/>
                    </a:cubicBezTo>
                    <a:cubicBezTo>
                      <a:pt x="1530" y="3214"/>
                      <a:pt x="1576" y="3279"/>
                      <a:pt x="1635" y="3279"/>
                    </a:cubicBezTo>
                    <a:cubicBezTo>
                      <a:pt x="1659" y="3279"/>
                      <a:pt x="1686" y="3268"/>
                      <a:pt x="1713" y="3241"/>
                    </a:cubicBezTo>
                    <a:cubicBezTo>
                      <a:pt x="1804" y="2853"/>
                      <a:pt x="1895" y="2579"/>
                      <a:pt x="1987" y="2191"/>
                    </a:cubicBezTo>
                    <a:cubicBezTo>
                      <a:pt x="2192" y="2465"/>
                      <a:pt x="2375" y="2671"/>
                      <a:pt x="2557" y="2944"/>
                    </a:cubicBezTo>
                    <a:cubicBezTo>
                      <a:pt x="2466" y="3150"/>
                      <a:pt x="2375" y="3333"/>
                      <a:pt x="2283" y="3606"/>
                    </a:cubicBezTo>
                    <a:cubicBezTo>
                      <a:pt x="2283" y="3663"/>
                      <a:pt x="2306" y="3692"/>
                      <a:pt x="2329" y="3692"/>
                    </a:cubicBezTo>
                    <a:cubicBezTo>
                      <a:pt x="2352" y="3692"/>
                      <a:pt x="2375" y="3663"/>
                      <a:pt x="2375" y="3606"/>
                    </a:cubicBezTo>
                    <a:cubicBezTo>
                      <a:pt x="2466" y="3515"/>
                      <a:pt x="2557" y="3333"/>
                      <a:pt x="2671" y="3150"/>
                    </a:cubicBezTo>
                    <a:cubicBezTo>
                      <a:pt x="2671" y="3176"/>
                      <a:pt x="2686" y="3187"/>
                      <a:pt x="2705" y="3187"/>
                    </a:cubicBezTo>
                    <a:cubicBezTo>
                      <a:pt x="2753" y="3187"/>
                      <a:pt x="2828" y="3117"/>
                      <a:pt x="2763" y="3036"/>
                    </a:cubicBezTo>
                    <a:cubicBezTo>
                      <a:pt x="2763" y="3036"/>
                      <a:pt x="2763" y="2944"/>
                      <a:pt x="2671" y="2853"/>
                    </a:cubicBezTo>
                    <a:lnTo>
                      <a:pt x="3333" y="2853"/>
                    </a:lnTo>
                    <a:cubicBezTo>
                      <a:pt x="3425" y="2853"/>
                      <a:pt x="3425" y="2762"/>
                      <a:pt x="3333" y="2762"/>
                    </a:cubicBezTo>
                    <a:cubicBezTo>
                      <a:pt x="3037" y="2762"/>
                      <a:pt x="2854" y="2671"/>
                      <a:pt x="2557" y="2671"/>
                    </a:cubicBezTo>
                    <a:cubicBezTo>
                      <a:pt x="2466" y="2374"/>
                      <a:pt x="2283" y="2191"/>
                      <a:pt x="2101" y="1895"/>
                    </a:cubicBezTo>
                    <a:lnTo>
                      <a:pt x="2101" y="1895"/>
                    </a:lnTo>
                    <a:cubicBezTo>
                      <a:pt x="2557" y="2009"/>
                      <a:pt x="3037" y="2191"/>
                      <a:pt x="3607" y="2283"/>
                    </a:cubicBezTo>
                    <a:cubicBezTo>
                      <a:pt x="3698" y="2283"/>
                      <a:pt x="3698" y="2191"/>
                      <a:pt x="3607" y="2100"/>
                    </a:cubicBezTo>
                    <a:cubicBezTo>
                      <a:pt x="3128" y="2009"/>
                      <a:pt x="2763" y="1803"/>
                      <a:pt x="2283" y="1712"/>
                    </a:cubicBezTo>
                    <a:cubicBezTo>
                      <a:pt x="2466" y="1529"/>
                      <a:pt x="2763" y="1324"/>
                      <a:pt x="2945" y="1141"/>
                    </a:cubicBezTo>
                    <a:cubicBezTo>
                      <a:pt x="2945" y="1141"/>
                      <a:pt x="2945" y="1233"/>
                      <a:pt x="3037" y="1233"/>
                    </a:cubicBezTo>
                    <a:cubicBezTo>
                      <a:pt x="3242" y="1324"/>
                      <a:pt x="3516" y="1438"/>
                      <a:pt x="3698" y="1438"/>
                    </a:cubicBezTo>
                    <a:cubicBezTo>
                      <a:pt x="3813" y="1438"/>
                      <a:pt x="3904" y="1324"/>
                      <a:pt x="3813" y="1324"/>
                    </a:cubicBezTo>
                    <a:cubicBezTo>
                      <a:pt x="3516" y="1233"/>
                      <a:pt x="3242" y="1141"/>
                      <a:pt x="3037" y="1141"/>
                    </a:cubicBezTo>
                    <a:cubicBezTo>
                      <a:pt x="3242" y="959"/>
                      <a:pt x="3425" y="753"/>
                      <a:pt x="3607" y="571"/>
                    </a:cubicBezTo>
                    <a:lnTo>
                      <a:pt x="3516" y="479"/>
                    </a:lnTo>
                    <a:cubicBezTo>
                      <a:pt x="3333" y="662"/>
                      <a:pt x="3242" y="753"/>
                      <a:pt x="3037" y="867"/>
                    </a:cubicBezTo>
                    <a:lnTo>
                      <a:pt x="3037" y="571"/>
                    </a:lnTo>
                    <a:lnTo>
                      <a:pt x="3037" y="91"/>
                    </a:lnTo>
                    <a:cubicBezTo>
                      <a:pt x="3037" y="46"/>
                      <a:pt x="3014" y="23"/>
                      <a:pt x="2991" y="23"/>
                    </a:cubicBezTo>
                    <a:cubicBezTo>
                      <a:pt x="2968" y="23"/>
                      <a:pt x="2945" y="46"/>
                      <a:pt x="2945" y="91"/>
                    </a:cubicBezTo>
                    <a:lnTo>
                      <a:pt x="2945" y="571"/>
                    </a:lnTo>
                    <a:cubicBezTo>
                      <a:pt x="2945" y="662"/>
                      <a:pt x="2854" y="867"/>
                      <a:pt x="2854" y="959"/>
                    </a:cubicBezTo>
                    <a:cubicBezTo>
                      <a:pt x="2671" y="1141"/>
                      <a:pt x="2466" y="1233"/>
                      <a:pt x="2192" y="1438"/>
                    </a:cubicBezTo>
                    <a:cubicBezTo>
                      <a:pt x="2283" y="959"/>
                      <a:pt x="2283" y="479"/>
                      <a:pt x="2375" y="91"/>
                    </a:cubicBezTo>
                    <a:cubicBezTo>
                      <a:pt x="2375" y="0"/>
                      <a:pt x="2283" y="0"/>
                      <a:pt x="219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0" name="Google Shape;4390;p47"/>
              <p:cNvSpPr/>
              <p:nvPr/>
            </p:nvSpPr>
            <p:spPr>
              <a:xfrm>
                <a:off x="3793933" y="4234225"/>
                <a:ext cx="6750" cy="21200"/>
              </a:xfrm>
              <a:custGeom>
                <a:avLst/>
                <a:gdLst/>
                <a:ahLst/>
                <a:cxnLst/>
                <a:rect l="l" t="t" r="r" b="b"/>
                <a:pathLst>
                  <a:path w="298" h="936" extrusionOk="0">
                    <a:moveTo>
                      <a:pt x="206" y="0"/>
                    </a:moveTo>
                    <a:cubicBezTo>
                      <a:pt x="115" y="297"/>
                      <a:pt x="1" y="571"/>
                      <a:pt x="115" y="867"/>
                    </a:cubicBezTo>
                    <a:cubicBezTo>
                      <a:pt x="115" y="913"/>
                      <a:pt x="138" y="936"/>
                      <a:pt x="161" y="936"/>
                    </a:cubicBezTo>
                    <a:cubicBezTo>
                      <a:pt x="184" y="936"/>
                      <a:pt x="206" y="913"/>
                      <a:pt x="206" y="867"/>
                    </a:cubicBezTo>
                    <a:cubicBezTo>
                      <a:pt x="206" y="571"/>
                      <a:pt x="206" y="297"/>
                      <a:pt x="29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1" name="Google Shape;4391;p47"/>
              <p:cNvSpPr/>
              <p:nvPr/>
            </p:nvSpPr>
            <p:spPr>
              <a:xfrm>
                <a:off x="1816451" y="897538"/>
                <a:ext cx="15515" cy="12956"/>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2" name="Google Shape;4392;p47"/>
              <p:cNvSpPr/>
              <p:nvPr/>
            </p:nvSpPr>
            <p:spPr>
              <a:xfrm>
                <a:off x="2564015" y="742454"/>
                <a:ext cx="17599" cy="12933"/>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3" name="Google Shape;4393;p47"/>
              <p:cNvSpPr/>
              <p:nvPr/>
            </p:nvSpPr>
            <p:spPr>
              <a:xfrm>
                <a:off x="2840096" y="1291490"/>
                <a:ext cx="19139" cy="17599"/>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4" name="Google Shape;4394;p47"/>
              <p:cNvSpPr/>
              <p:nvPr/>
            </p:nvSpPr>
            <p:spPr>
              <a:xfrm>
                <a:off x="3693118" y="1041796"/>
                <a:ext cx="29807" cy="28245"/>
              </a:xfrm>
              <a:custGeom>
                <a:avLst/>
                <a:gdLst/>
                <a:ahLst/>
                <a:cxnLst/>
                <a:rect l="l" t="t" r="r" b="b"/>
                <a:pathLst>
                  <a:path w="1316" h="1247" extrusionOk="0">
                    <a:moveTo>
                      <a:pt x="366" y="0"/>
                    </a:moveTo>
                    <a:cubicBezTo>
                      <a:pt x="184" y="0"/>
                      <a:pt x="1" y="183"/>
                      <a:pt x="1" y="388"/>
                    </a:cubicBezTo>
                    <a:cubicBezTo>
                      <a:pt x="1" y="571"/>
                      <a:pt x="1" y="662"/>
                      <a:pt x="92" y="867"/>
                    </a:cubicBezTo>
                    <a:cubicBezTo>
                      <a:pt x="184" y="1050"/>
                      <a:pt x="457" y="1141"/>
                      <a:pt x="663" y="1233"/>
                    </a:cubicBezTo>
                    <a:cubicBezTo>
                      <a:pt x="692" y="1242"/>
                      <a:pt x="723" y="1247"/>
                      <a:pt x="754" y="1247"/>
                    </a:cubicBezTo>
                    <a:cubicBezTo>
                      <a:pt x="1014" y="1247"/>
                      <a:pt x="1315" y="927"/>
                      <a:pt x="1234" y="662"/>
                    </a:cubicBezTo>
                    <a:cubicBezTo>
                      <a:pt x="1142" y="479"/>
                      <a:pt x="1142" y="297"/>
                      <a:pt x="937" y="183"/>
                    </a:cubicBezTo>
                    <a:cubicBezTo>
                      <a:pt x="846" y="0"/>
                      <a:pt x="663" y="0"/>
                      <a:pt x="3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5" name="Google Shape;4395;p47"/>
              <p:cNvSpPr/>
              <p:nvPr/>
            </p:nvSpPr>
            <p:spPr>
              <a:xfrm>
                <a:off x="3460480" y="2069563"/>
                <a:ext cx="17078" cy="12956"/>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6" name="Google Shape;4396;p47"/>
              <p:cNvSpPr/>
              <p:nvPr/>
            </p:nvSpPr>
            <p:spPr>
              <a:xfrm>
                <a:off x="3861158" y="2465055"/>
                <a:ext cx="36195" cy="31053"/>
              </a:xfrm>
              <a:custGeom>
                <a:avLst/>
                <a:gdLst/>
                <a:ahLst/>
                <a:cxnLst/>
                <a:rect l="l" t="t" r="r" b="b"/>
                <a:pathLst>
                  <a:path w="1598" h="1371" extrusionOk="0">
                    <a:moveTo>
                      <a:pt x="849" y="1"/>
                    </a:moveTo>
                    <a:cubicBezTo>
                      <a:pt x="787" y="1"/>
                      <a:pt x="724" y="8"/>
                      <a:pt x="662" y="24"/>
                    </a:cubicBezTo>
                    <a:cubicBezTo>
                      <a:pt x="365" y="115"/>
                      <a:pt x="0" y="503"/>
                      <a:pt x="183" y="800"/>
                    </a:cubicBezTo>
                    <a:cubicBezTo>
                      <a:pt x="274" y="1074"/>
                      <a:pt x="457" y="1371"/>
                      <a:pt x="845" y="1371"/>
                    </a:cubicBezTo>
                    <a:cubicBezTo>
                      <a:pt x="1233" y="1371"/>
                      <a:pt x="1598" y="982"/>
                      <a:pt x="1507" y="503"/>
                    </a:cubicBezTo>
                    <a:cubicBezTo>
                      <a:pt x="1431" y="181"/>
                      <a:pt x="1151" y="1"/>
                      <a:pt x="84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7" name="Google Shape;4397;p47"/>
              <p:cNvSpPr/>
              <p:nvPr/>
            </p:nvSpPr>
            <p:spPr>
              <a:xfrm>
                <a:off x="2992598" y="3075110"/>
                <a:ext cx="23805" cy="17599"/>
              </a:xfrm>
              <a:custGeom>
                <a:avLst/>
                <a:gdLst/>
                <a:ahLst/>
                <a:cxnLst/>
                <a:rect l="l" t="t" r="r" b="b"/>
                <a:pathLst>
                  <a:path w="1051" h="777" extrusionOk="0">
                    <a:moveTo>
                      <a:pt x="480" y="1"/>
                    </a:moveTo>
                    <a:cubicBezTo>
                      <a:pt x="1" y="1"/>
                      <a:pt x="1" y="777"/>
                      <a:pt x="480" y="777"/>
                    </a:cubicBezTo>
                    <a:cubicBezTo>
                      <a:pt x="1051" y="777"/>
                      <a:pt x="1051" y="1"/>
                      <a:pt x="48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8" name="Google Shape;4398;p47"/>
              <p:cNvSpPr/>
              <p:nvPr/>
            </p:nvSpPr>
            <p:spPr>
              <a:xfrm>
                <a:off x="3426256" y="3231486"/>
                <a:ext cx="26727" cy="23828"/>
              </a:xfrm>
              <a:custGeom>
                <a:avLst/>
                <a:gdLst/>
                <a:ahLst/>
                <a:cxnLst/>
                <a:rect l="l" t="t" r="r" b="b"/>
                <a:pathLst>
                  <a:path w="1180" h="1052" extrusionOk="0">
                    <a:moveTo>
                      <a:pt x="765" y="1"/>
                    </a:moveTo>
                    <a:cubicBezTo>
                      <a:pt x="701" y="1"/>
                      <a:pt x="629" y="18"/>
                      <a:pt x="553" y="59"/>
                    </a:cubicBezTo>
                    <a:cubicBezTo>
                      <a:pt x="462" y="150"/>
                      <a:pt x="370" y="150"/>
                      <a:pt x="256" y="241"/>
                    </a:cubicBezTo>
                    <a:cubicBezTo>
                      <a:pt x="165" y="332"/>
                      <a:pt x="165" y="424"/>
                      <a:pt x="74" y="515"/>
                    </a:cubicBezTo>
                    <a:cubicBezTo>
                      <a:pt x="0" y="754"/>
                      <a:pt x="163" y="1052"/>
                      <a:pt x="384" y="1052"/>
                    </a:cubicBezTo>
                    <a:cubicBezTo>
                      <a:pt x="438" y="1052"/>
                      <a:pt x="495" y="1034"/>
                      <a:pt x="553" y="994"/>
                    </a:cubicBezTo>
                    <a:cubicBezTo>
                      <a:pt x="644" y="903"/>
                      <a:pt x="736" y="903"/>
                      <a:pt x="827" y="812"/>
                    </a:cubicBezTo>
                    <a:cubicBezTo>
                      <a:pt x="941" y="720"/>
                      <a:pt x="1032" y="629"/>
                      <a:pt x="1032" y="515"/>
                    </a:cubicBezTo>
                    <a:cubicBezTo>
                      <a:pt x="1179" y="295"/>
                      <a:pt x="1031" y="1"/>
                      <a:pt x="765"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399" name="Google Shape;4399;p47"/>
              <p:cNvSpPr/>
              <p:nvPr/>
            </p:nvSpPr>
            <p:spPr>
              <a:xfrm>
                <a:off x="3326573" y="4134950"/>
                <a:ext cx="43465" cy="34655"/>
              </a:xfrm>
              <a:custGeom>
                <a:avLst/>
                <a:gdLst/>
                <a:ahLst/>
                <a:cxnLst/>
                <a:rect l="l" t="t" r="r" b="b"/>
                <a:pathLst>
                  <a:path w="1919" h="1530" extrusionOk="0">
                    <a:moveTo>
                      <a:pt x="959" y="1"/>
                    </a:moveTo>
                    <a:cubicBezTo>
                      <a:pt x="1" y="1"/>
                      <a:pt x="1" y="1530"/>
                      <a:pt x="959" y="1530"/>
                    </a:cubicBezTo>
                    <a:cubicBezTo>
                      <a:pt x="1918" y="1530"/>
                      <a:pt x="1918" y="1"/>
                      <a:pt x="9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0" name="Google Shape;4400;p47"/>
              <p:cNvSpPr/>
              <p:nvPr/>
            </p:nvSpPr>
            <p:spPr>
              <a:xfrm>
                <a:off x="3607569" y="4411982"/>
                <a:ext cx="27157" cy="25074"/>
              </a:xfrm>
              <a:custGeom>
                <a:avLst/>
                <a:gdLst/>
                <a:ahLst/>
                <a:cxnLst/>
                <a:rect l="l" t="t" r="r" b="b"/>
                <a:pathLst>
                  <a:path w="1199" h="1107" extrusionOk="0">
                    <a:moveTo>
                      <a:pt x="376" y="1"/>
                    </a:moveTo>
                    <a:cubicBezTo>
                      <a:pt x="154" y="1"/>
                      <a:pt x="0" y="287"/>
                      <a:pt x="149" y="529"/>
                    </a:cubicBezTo>
                    <a:cubicBezTo>
                      <a:pt x="240" y="620"/>
                      <a:pt x="354" y="803"/>
                      <a:pt x="445" y="894"/>
                    </a:cubicBezTo>
                    <a:cubicBezTo>
                      <a:pt x="503" y="1023"/>
                      <a:pt x="631" y="1107"/>
                      <a:pt x="770" y="1107"/>
                    </a:cubicBezTo>
                    <a:cubicBezTo>
                      <a:pt x="853" y="1107"/>
                      <a:pt x="939" y="1077"/>
                      <a:pt x="1016" y="1008"/>
                    </a:cubicBezTo>
                    <a:cubicBezTo>
                      <a:pt x="1199" y="803"/>
                      <a:pt x="1199" y="529"/>
                      <a:pt x="925" y="323"/>
                    </a:cubicBezTo>
                    <a:cubicBezTo>
                      <a:pt x="811" y="232"/>
                      <a:pt x="628" y="141"/>
                      <a:pt x="537" y="50"/>
                    </a:cubicBezTo>
                    <a:cubicBezTo>
                      <a:pt x="482" y="16"/>
                      <a:pt x="427" y="1"/>
                      <a:pt x="37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1" name="Google Shape;4401;p47"/>
              <p:cNvSpPr/>
              <p:nvPr/>
            </p:nvSpPr>
            <p:spPr>
              <a:xfrm>
                <a:off x="937563" y="4266795"/>
                <a:ext cx="32593" cy="35175"/>
              </a:xfrm>
              <a:custGeom>
                <a:avLst/>
                <a:gdLst/>
                <a:ahLst/>
                <a:cxnLst/>
                <a:rect l="l" t="t" r="r" b="b"/>
                <a:pathLst>
                  <a:path w="1439" h="1553" extrusionOk="0">
                    <a:moveTo>
                      <a:pt x="685" y="0"/>
                    </a:moveTo>
                    <a:cubicBezTo>
                      <a:pt x="297" y="0"/>
                      <a:pt x="0" y="274"/>
                      <a:pt x="0" y="662"/>
                    </a:cubicBezTo>
                    <a:cubicBezTo>
                      <a:pt x="0" y="936"/>
                      <a:pt x="0" y="1233"/>
                      <a:pt x="297" y="1415"/>
                    </a:cubicBezTo>
                    <a:cubicBezTo>
                      <a:pt x="434" y="1506"/>
                      <a:pt x="576" y="1552"/>
                      <a:pt x="719" y="1552"/>
                    </a:cubicBezTo>
                    <a:cubicBezTo>
                      <a:pt x="862" y="1552"/>
                      <a:pt x="1004" y="1506"/>
                      <a:pt x="1141" y="1415"/>
                    </a:cubicBezTo>
                    <a:cubicBezTo>
                      <a:pt x="1347" y="1233"/>
                      <a:pt x="1347" y="936"/>
                      <a:pt x="1438" y="662"/>
                    </a:cubicBezTo>
                    <a:cubicBezTo>
                      <a:pt x="1438" y="274"/>
                      <a:pt x="1050" y="0"/>
                      <a:pt x="68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2" name="Google Shape;4402;p47"/>
              <p:cNvSpPr/>
              <p:nvPr/>
            </p:nvSpPr>
            <p:spPr>
              <a:xfrm>
                <a:off x="789183" y="4016558"/>
                <a:ext cx="17078" cy="12956"/>
              </a:xfrm>
              <a:custGeom>
                <a:avLst/>
                <a:gdLst/>
                <a:ahLst/>
                <a:cxnLst/>
                <a:rect l="l" t="t" r="r" b="b"/>
                <a:pathLst>
                  <a:path w="754" h="572" extrusionOk="0">
                    <a:moveTo>
                      <a:pt x="388" y="1"/>
                    </a:moveTo>
                    <a:cubicBezTo>
                      <a:pt x="0" y="1"/>
                      <a:pt x="0" y="571"/>
                      <a:pt x="388" y="571"/>
                    </a:cubicBezTo>
                    <a:cubicBezTo>
                      <a:pt x="753" y="571"/>
                      <a:pt x="753" y="1"/>
                      <a:pt x="3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3" name="Google Shape;4403;p47"/>
              <p:cNvSpPr/>
              <p:nvPr/>
            </p:nvSpPr>
            <p:spPr>
              <a:xfrm>
                <a:off x="584449" y="2771646"/>
                <a:ext cx="30011" cy="21744"/>
              </a:xfrm>
              <a:custGeom>
                <a:avLst/>
                <a:gdLst/>
                <a:ahLst/>
                <a:cxnLst/>
                <a:rect l="l" t="t" r="r" b="b"/>
                <a:pathLst>
                  <a:path w="1325" h="960" extrusionOk="0">
                    <a:moveTo>
                      <a:pt x="662" y="0"/>
                    </a:moveTo>
                    <a:cubicBezTo>
                      <a:pt x="0" y="0"/>
                      <a:pt x="0" y="959"/>
                      <a:pt x="662" y="959"/>
                    </a:cubicBezTo>
                    <a:cubicBezTo>
                      <a:pt x="1324" y="959"/>
                      <a:pt x="1324" y="0"/>
                      <a:pt x="6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4" name="Google Shape;4404;p47"/>
              <p:cNvSpPr/>
              <p:nvPr/>
            </p:nvSpPr>
            <p:spPr>
              <a:xfrm>
                <a:off x="935479" y="3049267"/>
                <a:ext cx="25889" cy="17599"/>
              </a:xfrm>
              <a:custGeom>
                <a:avLst/>
                <a:gdLst/>
                <a:ahLst/>
                <a:cxnLst/>
                <a:rect l="l" t="t" r="r" b="b"/>
                <a:pathLst>
                  <a:path w="1143" h="777" extrusionOk="0">
                    <a:moveTo>
                      <a:pt x="663" y="1"/>
                    </a:moveTo>
                    <a:cubicBezTo>
                      <a:pt x="571" y="115"/>
                      <a:pt x="480" y="115"/>
                      <a:pt x="298" y="115"/>
                    </a:cubicBezTo>
                    <a:cubicBezTo>
                      <a:pt x="1" y="115"/>
                      <a:pt x="1" y="685"/>
                      <a:pt x="298" y="685"/>
                    </a:cubicBezTo>
                    <a:cubicBezTo>
                      <a:pt x="480" y="685"/>
                      <a:pt x="571" y="685"/>
                      <a:pt x="663" y="777"/>
                    </a:cubicBezTo>
                    <a:cubicBezTo>
                      <a:pt x="959" y="777"/>
                      <a:pt x="1142" y="685"/>
                      <a:pt x="1142" y="389"/>
                    </a:cubicBezTo>
                    <a:cubicBezTo>
                      <a:pt x="1142" y="115"/>
                      <a:pt x="959" y="1"/>
                      <a:pt x="663"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5" name="Google Shape;4405;p47"/>
              <p:cNvSpPr/>
              <p:nvPr/>
            </p:nvSpPr>
            <p:spPr>
              <a:xfrm>
                <a:off x="594506" y="1845985"/>
                <a:ext cx="41653" cy="336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6" name="Google Shape;4406;p47"/>
              <p:cNvSpPr/>
              <p:nvPr/>
            </p:nvSpPr>
            <p:spPr>
              <a:xfrm>
                <a:off x="724562" y="983880"/>
                <a:ext cx="36716" cy="30011"/>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7" name="Google Shape;4407;p47"/>
              <p:cNvSpPr/>
              <p:nvPr/>
            </p:nvSpPr>
            <p:spPr>
              <a:xfrm>
                <a:off x="6855278" y="794141"/>
                <a:ext cx="17078" cy="12956"/>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8" name="Google Shape;4408;p47"/>
              <p:cNvSpPr/>
              <p:nvPr/>
            </p:nvSpPr>
            <p:spPr>
              <a:xfrm>
                <a:off x="6545086" y="1173098"/>
                <a:ext cx="25866" cy="12956"/>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09" name="Google Shape;4409;p47"/>
              <p:cNvSpPr/>
              <p:nvPr/>
            </p:nvSpPr>
            <p:spPr>
              <a:xfrm>
                <a:off x="1385784" y="1233597"/>
                <a:ext cx="15017" cy="12933"/>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0" name="Google Shape;4410;p47"/>
              <p:cNvSpPr/>
              <p:nvPr/>
            </p:nvSpPr>
            <p:spPr>
              <a:xfrm>
                <a:off x="1448343" y="1681818"/>
                <a:ext cx="21744" cy="12956"/>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1" name="Google Shape;4411;p47"/>
              <p:cNvSpPr/>
              <p:nvPr/>
            </p:nvSpPr>
            <p:spPr>
              <a:xfrm>
                <a:off x="2684989" y="1673029"/>
                <a:ext cx="17078" cy="12956"/>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2" name="Google Shape;4412;p47"/>
              <p:cNvSpPr/>
              <p:nvPr/>
            </p:nvSpPr>
            <p:spPr>
              <a:xfrm>
                <a:off x="2042883" y="1700957"/>
                <a:ext cx="10872" cy="8811"/>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3" name="Google Shape;4413;p47"/>
              <p:cNvSpPr/>
              <p:nvPr/>
            </p:nvSpPr>
            <p:spPr>
              <a:xfrm>
                <a:off x="2150426" y="716587"/>
                <a:ext cx="17599" cy="12956"/>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4" name="Google Shape;4414;p47"/>
              <p:cNvSpPr/>
              <p:nvPr/>
            </p:nvSpPr>
            <p:spPr>
              <a:xfrm>
                <a:off x="5948462" y="843269"/>
                <a:ext cx="27950" cy="18120"/>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5" name="Google Shape;4415;p47"/>
              <p:cNvSpPr/>
              <p:nvPr/>
            </p:nvSpPr>
            <p:spPr>
              <a:xfrm>
                <a:off x="5653265" y="1358693"/>
                <a:ext cx="25889" cy="21223"/>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6" name="Google Shape;4416;p47"/>
              <p:cNvSpPr/>
              <p:nvPr/>
            </p:nvSpPr>
            <p:spPr>
              <a:xfrm>
                <a:off x="5737025" y="3960726"/>
                <a:ext cx="30532" cy="21744"/>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7" name="Google Shape;4417;p47"/>
              <p:cNvSpPr/>
              <p:nvPr/>
            </p:nvSpPr>
            <p:spPr>
              <a:xfrm>
                <a:off x="6133558" y="4268857"/>
                <a:ext cx="30011" cy="25866"/>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8" name="Google Shape;4418;p47"/>
              <p:cNvSpPr/>
              <p:nvPr/>
            </p:nvSpPr>
            <p:spPr>
              <a:xfrm>
                <a:off x="4731259" y="1056768"/>
                <a:ext cx="25866" cy="21744"/>
              </a:xfrm>
              <a:custGeom>
                <a:avLst/>
                <a:gdLst/>
                <a:ahLst/>
                <a:cxnLst/>
                <a:rect l="l" t="t" r="r" b="b"/>
                <a:pathLst>
                  <a:path w="1142" h="960" extrusionOk="0">
                    <a:moveTo>
                      <a:pt x="571" y="1"/>
                    </a:moveTo>
                    <a:cubicBezTo>
                      <a:pt x="0" y="1"/>
                      <a:pt x="0" y="960"/>
                      <a:pt x="571" y="960"/>
                    </a:cubicBezTo>
                    <a:cubicBezTo>
                      <a:pt x="1141" y="960"/>
                      <a:pt x="1141"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19" name="Google Shape;4419;p47"/>
              <p:cNvSpPr/>
              <p:nvPr/>
            </p:nvSpPr>
            <p:spPr>
              <a:xfrm>
                <a:off x="4233389" y="825511"/>
                <a:ext cx="29626" cy="25798"/>
              </a:xfrm>
              <a:custGeom>
                <a:avLst/>
                <a:gdLst/>
                <a:ahLst/>
                <a:cxnLst/>
                <a:rect l="l" t="t" r="r" b="b"/>
                <a:pathLst>
                  <a:path w="1308" h="1139" extrusionOk="0">
                    <a:moveTo>
                      <a:pt x="504" y="1"/>
                    </a:moveTo>
                    <a:cubicBezTo>
                      <a:pt x="395" y="1"/>
                      <a:pt x="289" y="52"/>
                      <a:pt x="206" y="145"/>
                    </a:cubicBezTo>
                    <a:cubicBezTo>
                      <a:pt x="0" y="328"/>
                      <a:pt x="0" y="602"/>
                      <a:pt x="297" y="807"/>
                    </a:cubicBezTo>
                    <a:lnTo>
                      <a:pt x="685" y="1081"/>
                    </a:lnTo>
                    <a:cubicBezTo>
                      <a:pt x="739" y="1121"/>
                      <a:pt x="796" y="1138"/>
                      <a:pt x="853" y="1138"/>
                    </a:cubicBezTo>
                    <a:cubicBezTo>
                      <a:pt x="1088" y="1138"/>
                      <a:pt x="1307" y="840"/>
                      <a:pt x="1142" y="602"/>
                    </a:cubicBezTo>
                    <a:cubicBezTo>
                      <a:pt x="1050" y="510"/>
                      <a:pt x="959" y="328"/>
                      <a:pt x="868" y="236"/>
                    </a:cubicBezTo>
                    <a:cubicBezTo>
                      <a:pt x="768" y="74"/>
                      <a:pt x="634" y="1"/>
                      <a:pt x="50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0" name="Google Shape;4420;p47"/>
              <p:cNvSpPr/>
              <p:nvPr/>
            </p:nvSpPr>
            <p:spPr>
              <a:xfrm>
                <a:off x="4397284" y="4335538"/>
                <a:ext cx="38777" cy="30011"/>
              </a:xfrm>
              <a:custGeom>
                <a:avLst/>
                <a:gdLst/>
                <a:ahLst/>
                <a:cxnLst/>
                <a:rect l="l" t="t" r="r" b="b"/>
                <a:pathLst>
                  <a:path w="1712" h="1325" extrusionOk="0">
                    <a:moveTo>
                      <a:pt x="867" y="1"/>
                    </a:moveTo>
                    <a:cubicBezTo>
                      <a:pt x="0" y="1"/>
                      <a:pt x="0" y="1325"/>
                      <a:pt x="867" y="1325"/>
                    </a:cubicBezTo>
                    <a:cubicBezTo>
                      <a:pt x="1712" y="1325"/>
                      <a:pt x="1712" y="1"/>
                      <a:pt x="86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1" name="Google Shape;4421;p47"/>
              <p:cNvSpPr/>
              <p:nvPr/>
            </p:nvSpPr>
            <p:spPr>
              <a:xfrm>
                <a:off x="8278049" y="3510421"/>
                <a:ext cx="276081" cy="275583"/>
              </a:xfrm>
              <a:custGeom>
                <a:avLst/>
                <a:gdLst/>
                <a:ahLst/>
                <a:cxnLst/>
                <a:rect l="l" t="t" r="r" b="b"/>
                <a:pathLst>
                  <a:path w="12189" h="12167" extrusionOk="0">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22" name="Google Shape;4422;p47"/>
              <p:cNvSpPr/>
              <p:nvPr/>
            </p:nvSpPr>
            <p:spPr>
              <a:xfrm>
                <a:off x="7563033" y="994231"/>
                <a:ext cx="275583" cy="276081"/>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23" name="Google Shape;4423;p47"/>
              <p:cNvSpPr/>
              <p:nvPr/>
            </p:nvSpPr>
            <p:spPr>
              <a:xfrm>
                <a:off x="8245976" y="2247932"/>
                <a:ext cx="275583" cy="276104"/>
              </a:xfrm>
              <a:custGeom>
                <a:avLst/>
                <a:gdLst/>
                <a:ahLst/>
                <a:cxnLst/>
                <a:rect l="l" t="t" r="r" b="b"/>
                <a:pathLst>
                  <a:path w="12167" h="12190" extrusionOk="0">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24" name="Google Shape;4424;p47"/>
              <p:cNvSpPr/>
              <p:nvPr/>
            </p:nvSpPr>
            <p:spPr>
              <a:xfrm>
                <a:off x="7418798" y="4251885"/>
                <a:ext cx="275583" cy="275583"/>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25" name="Google Shape;4425;p47"/>
              <p:cNvSpPr/>
              <p:nvPr/>
            </p:nvSpPr>
            <p:spPr>
              <a:xfrm>
                <a:off x="8314742" y="876995"/>
                <a:ext cx="148924" cy="141042"/>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6" name="Google Shape;4426;p47"/>
              <p:cNvSpPr/>
              <p:nvPr/>
            </p:nvSpPr>
            <p:spPr>
              <a:xfrm>
                <a:off x="8366452" y="885760"/>
                <a:ext cx="21721" cy="27724"/>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7" name="Google Shape;4427;p47"/>
              <p:cNvSpPr/>
              <p:nvPr/>
            </p:nvSpPr>
            <p:spPr>
              <a:xfrm>
                <a:off x="7699001" y="2584624"/>
                <a:ext cx="148403" cy="140045"/>
              </a:xfrm>
              <a:custGeom>
                <a:avLst/>
                <a:gdLst/>
                <a:ahLst/>
                <a:cxnLst/>
                <a:rect l="l" t="t" r="r" b="b"/>
                <a:pathLst>
                  <a:path w="6552" h="6183" extrusionOk="0">
                    <a:moveTo>
                      <a:pt x="3413" y="0"/>
                    </a:moveTo>
                    <a:cubicBezTo>
                      <a:pt x="3362" y="0"/>
                      <a:pt x="3310" y="29"/>
                      <a:pt x="3310" y="86"/>
                    </a:cubicBezTo>
                    <a:lnTo>
                      <a:pt x="3310" y="1410"/>
                    </a:lnTo>
                    <a:cubicBezTo>
                      <a:pt x="3219" y="1501"/>
                      <a:pt x="3219" y="1592"/>
                      <a:pt x="3128" y="1684"/>
                    </a:cubicBezTo>
                    <a:cubicBezTo>
                      <a:pt x="3036" y="1798"/>
                      <a:pt x="3219" y="1889"/>
                      <a:pt x="3310" y="1889"/>
                    </a:cubicBezTo>
                    <a:cubicBezTo>
                      <a:pt x="3310" y="2163"/>
                      <a:pt x="3219" y="2460"/>
                      <a:pt x="3219" y="2825"/>
                    </a:cubicBezTo>
                    <a:lnTo>
                      <a:pt x="3128" y="2825"/>
                    </a:lnTo>
                    <a:cubicBezTo>
                      <a:pt x="2557" y="2254"/>
                      <a:pt x="1986" y="1592"/>
                      <a:pt x="1507" y="930"/>
                    </a:cubicBezTo>
                    <a:cubicBezTo>
                      <a:pt x="1480" y="904"/>
                      <a:pt x="1454" y="893"/>
                      <a:pt x="1429" y="893"/>
                    </a:cubicBezTo>
                    <a:cubicBezTo>
                      <a:pt x="1370" y="893"/>
                      <a:pt x="1325" y="957"/>
                      <a:pt x="1325" y="1022"/>
                    </a:cubicBezTo>
                    <a:cubicBezTo>
                      <a:pt x="1804" y="1684"/>
                      <a:pt x="2169" y="2254"/>
                      <a:pt x="2648" y="2825"/>
                    </a:cubicBezTo>
                    <a:cubicBezTo>
                      <a:pt x="2283" y="2825"/>
                      <a:pt x="1804" y="2825"/>
                      <a:pt x="1325" y="2734"/>
                    </a:cubicBezTo>
                    <a:cubicBezTo>
                      <a:pt x="1233" y="2551"/>
                      <a:pt x="1142" y="2460"/>
                      <a:pt x="1028" y="2254"/>
                    </a:cubicBezTo>
                    <a:cubicBezTo>
                      <a:pt x="845" y="2072"/>
                      <a:pt x="663" y="1798"/>
                      <a:pt x="571" y="1592"/>
                    </a:cubicBezTo>
                    <a:cubicBezTo>
                      <a:pt x="538" y="1566"/>
                      <a:pt x="506" y="1555"/>
                      <a:pt x="479" y="1555"/>
                    </a:cubicBezTo>
                    <a:cubicBezTo>
                      <a:pt x="412" y="1555"/>
                      <a:pt x="366" y="1619"/>
                      <a:pt x="366" y="1684"/>
                    </a:cubicBezTo>
                    <a:cubicBezTo>
                      <a:pt x="457" y="1980"/>
                      <a:pt x="663" y="2163"/>
                      <a:pt x="754" y="2368"/>
                    </a:cubicBezTo>
                    <a:cubicBezTo>
                      <a:pt x="845" y="2460"/>
                      <a:pt x="937" y="2642"/>
                      <a:pt x="1028" y="2734"/>
                    </a:cubicBezTo>
                    <a:cubicBezTo>
                      <a:pt x="754" y="2734"/>
                      <a:pt x="366" y="2734"/>
                      <a:pt x="92" y="2642"/>
                    </a:cubicBezTo>
                    <a:cubicBezTo>
                      <a:pt x="1" y="2642"/>
                      <a:pt x="1" y="2825"/>
                      <a:pt x="92" y="2939"/>
                    </a:cubicBezTo>
                    <a:cubicBezTo>
                      <a:pt x="457" y="2939"/>
                      <a:pt x="845" y="3030"/>
                      <a:pt x="1325" y="3122"/>
                    </a:cubicBezTo>
                    <a:cubicBezTo>
                      <a:pt x="937" y="3396"/>
                      <a:pt x="663" y="3692"/>
                      <a:pt x="457" y="4080"/>
                    </a:cubicBezTo>
                    <a:cubicBezTo>
                      <a:pt x="393" y="4145"/>
                      <a:pt x="419" y="4209"/>
                      <a:pt x="481" y="4209"/>
                    </a:cubicBezTo>
                    <a:cubicBezTo>
                      <a:pt x="506" y="4209"/>
                      <a:pt x="538" y="4198"/>
                      <a:pt x="571" y="4172"/>
                    </a:cubicBezTo>
                    <a:cubicBezTo>
                      <a:pt x="845" y="3875"/>
                      <a:pt x="1142" y="3601"/>
                      <a:pt x="1416" y="3213"/>
                    </a:cubicBezTo>
                    <a:cubicBezTo>
                      <a:pt x="1507" y="3213"/>
                      <a:pt x="1416" y="3122"/>
                      <a:pt x="1416" y="3122"/>
                    </a:cubicBezTo>
                    <a:lnTo>
                      <a:pt x="1416" y="3122"/>
                    </a:lnTo>
                    <a:cubicBezTo>
                      <a:pt x="1895" y="3213"/>
                      <a:pt x="2375" y="3213"/>
                      <a:pt x="2854" y="3304"/>
                    </a:cubicBezTo>
                    <a:cubicBezTo>
                      <a:pt x="2283" y="3875"/>
                      <a:pt x="1804" y="4446"/>
                      <a:pt x="1325" y="5016"/>
                    </a:cubicBezTo>
                    <a:cubicBezTo>
                      <a:pt x="1249" y="5092"/>
                      <a:pt x="1360" y="5244"/>
                      <a:pt x="1453" y="5244"/>
                    </a:cubicBezTo>
                    <a:cubicBezTo>
                      <a:pt x="1472" y="5244"/>
                      <a:pt x="1491" y="5238"/>
                      <a:pt x="1507" y="5222"/>
                    </a:cubicBezTo>
                    <a:cubicBezTo>
                      <a:pt x="2078" y="4651"/>
                      <a:pt x="2648" y="4080"/>
                      <a:pt x="3219" y="3396"/>
                    </a:cubicBezTo>
                    <a:lnTo>
                      <a:pt x="3219" y="4925"/>
                    </a:lnTo>
                    <a:cubicBezTo>
                      <a:pt x="2945" y="5222"/>
                      <a:pt x="2557" y="5404"/>
                      <a:pt x="2283" y="5678"/>
                    </a:cubicBezTo>
                    <a:cubicBezTo>
                      <a:pt x="2202" y="5760"/>
                      <a:pt x="2237" y="5830"/>
                      <a:pt x="2297" y="5830"/>
                    </a:cubicBezTo>
                    <a:cubicBezTo>
                      <a:pt x="2320" y="5830"/>
                      <a:pt x="2348" y="5818"/>
                      <a:pt x="2375" y="5792"/>
                    </a:cubicBezTo>
                    <a:cubicBezTo>
                      <a:pt x="2648" y="5587"/>
                      <a:pt x="2945" y="5404"/>
                      <a:pt x="3219" y="5222"/>
                    </a:cubicBezTo>
                    <a:lnTo>
                      <a:pt x="3219" y="5313"/>
                    </a:lnTo>
                    <a:lnTo>
                      <a:pt x="3310" y="5313"/>
                    </a:lnTo>
                    <a:lnTo>
                      <a:pt x="3310" y="5678"/>
                    </a:lnTo>
                    <a:cubicBezTo>
                      <a:pt x="3310" y="5781"/>
                      <a:pt x="3362" y="5832"/>
                      <a:pt x="3424" y="5832"/>
                    </a:cubicBezTo>
                    <a:cubicBezTo>
                      <a:pt x="3487" y="5832"/>
                      <a:pt x="3561" y="5781"/>
                      <a:pt x="3607" y="5678"/>
                    </a:cubicBezTo>
                    <a:lnTo>
                      <a:pt x="3607" y="5587"/>
                    </a:lnTo>
                    <a:cubicBezTo>
                      <a:pt x="3790" y="5792"/>
                      <a:pt x="4086" y="5975"/>
                      <a:pt x="4360" y="6157"/>
                    </a:cubicBezTo>
                    <a:cubicBezTo>
                      <a:pt x="4378" y="6175"/>
                      <a:pt x="4396" y="6182"/>
                      <a:pt x="4413" y="6182"/>
                    </a:cubicBezTo>
                    <a:cubicBezTo>
                      <a:pt x="4487" y="6182"/>
                      <a:pt x="4544" y="6049"/>
                      <a:pt x="4452" y="5975"/>
                    </a:cubicBezTo>
                    <a:cubicBezTo>
                      <a:pt x="4178" y="5678"/>
                      <a:pt x="3881" y="5496"/>
                      <a:pt x="3607" y="5313"/>
                    </a:cubicBezTo>
                    <a:lnTo>
                      <a:pt x="3607" y="3784"/>
                    </a:lnTo>
                    <a:cubicBezTo>
                      <a:pt x="4086" y="4172"/>
                      <a:pt x="4452" y="4651"/>
                      <a:pt x="4931" y="4925"/>
                    </a:cubicBezTo>
                    <a:cubicBezTo>
                      <a:pt x="4970" y="4942"/>
                      <a:pt x="5005" y="4950"/>
                      <a:pt x="5036" y="4950"/>
                    </a:cubicBezTo>
                    <a:cubicBezTo>
                      <a:pt x="5165" y="4950"/>
                      <a:pt x="5210" y="4816"/>
                      <a:pt x="5136" y="4742"/>
                    </a:cubicBezTo>
                    <a:cubicBezTo>
                      <a:pt x="4566" y="4263"/>
                      <a:pt x="4086" y="3784"/>
                      <a:pt x="3607" y="3304"/>
                    </a:cubicBezTo>
                    <a:lnTo>
                      <a:pt x="3607" y="3304"/>
                    </a:lnTo>
                    <a:cubicBezTo>
                      <a:pt x="3892" y="3350"/>
                      <a:pt x="4178" y="3373"/>
                      <a:pt x="4463" y="3373"/>
                    </a:cubicBezTo>
                    <a:cubicBezTo>
                      <a:pt x="4748" y="3373"/>
                      <a:pt x="5034" y="3350"/>
                      <a:pt x="5319" y="3304"/>
                    </a:cubicBezTo>
                    <a:cubicBezTo>
                      <a:pt x="5319" y="3396"/>
                      <a:pt x="5410" y="3396"/>
                      <a:pt x="5410" y="3396"/>
                    </a:cubicBezTo>
                    <a:lnTo>
                      <a:pt x="5410" y="3510"/>
                    </a:lnTo>
                    <a:cubicBezTo>
                      <a:pt x="5593" y="3601"/>
                      <a:pt x="5798" y="3784"/>
                      <a:pt x="5890" y="3966"/>
                    </a:cubicBezTo>
                    <a:cubicBezTo>
                      <a:pt x="6072" y="4172"/>
                      <a:pt x="6164" y="4354"/>
                      <a:pt x="6369" y="4537"/>
                    </a:cubicBezTo>
                    <a:cubicBezTo>
                      <a:pt x="6460" y="4537"/>
                      <a:pt x="6552" y="4446"/>
                      <a:pt x="6552" y="4354"/>
                    </a:cubicBezTo>
                    <a:lnTo>
                      <a:pt x="6072" y="3875"/>
                    </a:lnTo>
                    <a:lnTo>
                      <a:pt x="5502" y="3304"/>
                    </a:lnTo>
                    <a:lnTo>
                      <a:pt x="5593" y="3304"/>
                    </a:lnTo>
                    <a:cubicBezTo>
                      <a:pt x="5798" y="3304"/>
                      <a:pt x="5981" y="3304"/>
                      <a:pt x="6164" y="3213"/>
                    </a:cubicBezTo>
                    <a:cubicBezTo>
                      <a:pt x="6369" y="3213"/>
                      <a:pt x="6369" y="2939"/>
                      <a:pt x="6164" y="2825"/>
                    </a:cubicBezTo>
                    <a:lnTo>
                      <a:pt x="5890" y="2825"/>
                    </a:lnTo>
                    <a:cubicBezTo>
                      <a:pt x="5981" y="2551"/>
                      <a:pt x="6164" y="2368"/>
                      <a:pt x="6278" y="2163"/>
                    </a:cubicBezTo>
                    <a:cubicBezTo>
                      <a:pt x="6278" y="2072"/>
                      <a:pt x="6164" y="2072"/>
                      <a:pt x="6164" y="2072"/>
                    </a:cubicBezTo>
                    <a:cubicBezTo>
                      <a:pt x="5981" y="2254"/>
                      <a:pt x="5798" y="2551"/>
                      <a:pt x="5707" y="2734"/>
                    </a:cubicBezTo>
                    <a:cubicBezTo>
                      <a:pt x="5593" y="2734"/>
                      <a:pt x="5593" y="2825"/>
                      <a:pt x="5593" y="2825"/>
                    </a:cubicBezTo>
                    <a:lnTo>
                      <a:pt x="3790" y="2825"/>
                    </a:lnTo>
                    <a:cubicBezTo>
                      <a:pt x="4360" y="2163"/>
                      <a:pt x="4931" y="1410"/>
                      <a:pt x="5502" y="748"/>
                    </a:cubicBezTo>
                    <a:cubicBezTo>
                      <a:pt x="5577" y="673"/>
                      <a:pt x="5528" y="520"/>
                      <a:pt x="5457" y="520"/>
                    </a:cubicBezTo>
                    <a:cubicBezTo>
                      <a:pt x="5442" y="520"/>
                      <a:pt x="5426" y="526"/>
                      <a:pt x="5410" y="542"/>
                    </a:cubicBezTo>
                    <a:cubicBezTo>
                      <a:pt x="4840" y="1227"/>
                      <a:pt x="4178" y="1889"/>
                      <a:pt x="3607" y="2460"/>
                    </a:cubicBezTo>
                    <a:lnTo>
                      <a:pt x="3607" y="1501"/>
                    </a:lnTo>
                    <a:cubicBezTo>
                      <a:pt x="3790" y="1227"/>
                      <a:pt x="3995" y="930"/>
                      <a:pt x="4178" y="657"/>
                    </a:cubicBezTo>
                    <a:cubicBezTo>
                      <a:pt x="4252" y="564"/>
                      <a:pt x="4146" y="426"/>
                      <a:pt x="4054" y="426"/>
                    </a:cubicBezTo>
                    <a:cubicBezTo>
                      <a:pt x="4033" y="426"/>
                      <a:pt x="4012" y="434"/>
                      <a:pt x="3995" y="451"/>
                    </a:cubicBezTo>
                    <a:cubicBezTo>
                      <a:pt x="3881" y="748"/>
                      <a:pt x="3698" y="930"/>
                      <a:pt x="3516" y="1113"/>
                    </a:cubicBezTo>
                    <a:lnTo>
                      <a:pt x="3516" y="86"/>
                    </a:lnTo>
                    <a:cubicBezTo>
                      <a:pt x="3516" y="29"/>
                      <a:pt x="3464" y="0"/>
                      <a:pt x="34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8" name="Google Shape;4428;p47"/>
              <p:cNvSpPr/>
              <p:nvPr/>
            </p:nvSpPr>
            <p:spPr>
              <a:xfrm>
                <a:off x="7750711" y="2592756"/>
                <a:ext cx="21223" cy="28811"/>
              </a:xfrm>
              <a:custGeom>
                <a:avLst/>
                <a:gdLst/>
                <a:ahLst/>
                <a:cxnLst/>
                <a:rect l="l" t="t" r="r" b="b"/>
                <a:pathLst>
                  <a:path w="937" h="1272" extrusionOk="0">
                    <a:moveTo>
                      <a:pt x="0" y="1"/>
                    </a:moveTo>
                    <a:lnTo>
                      <a:pt x="0" y="92"/>
                    </a:lnTo>
                    <a:cubicBezTo>
                      <a:pt x="365" y="389"/>
                      <a:pt x="571" y="754"/>
                      <a:pt x="753" y="1233"/>
                    </a:cubicBezTo>
                    <a:cubicBezTo>
                      <a:pt x="780" y="1260"/>
                      <a:pt x="807" y="1271"/>
                      <a:pt x="831" y="1271"/>
                    </a:cubicBezTo>
                    <a:cubicBezTo>
                      <a:pt x="890" y="1271"/>
                      <a:pt x="936" y="1207"/>
                      <a:pt x="936" y="1142"/>
                    </a:cubicBezTo>
                    <a:cubicBezTo>
                      <a:pt x="845" y="663"/>
                      <a:pt x="457" y="298"/>
                      <a:pt x="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29" name="Google Shape;4429;p47"/>
              <p:cNvSpPr/>
              <p:nvPr/>
            </p:nvSpPr>
            <p:spPr>
              <a:xfrm>
                <a:off x="8399022" y="2203991"/>
                <a:ext cx="206817" cy="180498"/>
              </a:xfrm>
              <a:custGeom>
                <a:avLst/>
                <a:gdLst/>
                <a:ahLst/>
                <a:cxnLst/>
                <a:rect l="l" t="t" r="r" b="b"/>
                <a:pathLst>
                  <a:path w="9131" h="7969" extrusionOk="0">
                    <a:moveTo>
                      <a:pt x="3652" y="0"/>
                    </a:moveTo>
                    <a:cubicBezTo>
                      <a:pt x="3584" y="0"/>
                      <a:pt x="3515" y="46"/>
                      <a:pt x="3515" y="137"/>
                    </a:cubicBezTo>
                    <a:cubicBezTo>
                      <a:pt x="3698" y="708"/>
                      <a:pt x="3789" y="1370"/>
                      <a:pt x="3903" y="1940"/>
                    </a:cubicBezTo>
                    <a:cubicBezTo>
                      <a:pt x="3903" y="2055"/>
                      <a:pt x="3789" y="2146"/>
                      <a:pt x="3789" y="2328"/>
                    </a:cubicBezTo>
                    <a:cubicBezTo>
                      <a:pt x="3789" y="2420"/>
                      <a:pt x="3995" y="2511"/>
                      <a:pt x="4086" y="2511"/>
                    </a:cubicBezTo>
                    <a:cubicBezTo>
                      <a:pt x="4177" y="2899"/>
                      <a:pt x="4177" y="3378"/>
                      <a:pt x="4268" y="3766"/>
                    </a:cubicBezTo>
                    <a:cubicBezTo>
                      <a:pt x="4268" y="3766"/>
                      <a:pt x="4177" y="3766"/>
                      <a:pt x="4086" y="3858"/>
                    </a:cubicBezTo>
                    <a:cubicBezTo>
                      <a:pt x="3219" y="3196"/>
                      <a:pt x="2283" y="2625"/>
                      <a:pt x="1415" y="1849"/>
                    </a:cubicBezTo>
                    <a:cubicBezTo>
                      <a:pt x="1398" y="1832"/>
                      <a:pt x="1378" y="1824"/>
                      <a:pt x="1357" y="1824"/>
                    </a:cubicBezTo>
                    <a:cubicBezTo>
                      <a:pt x="1268" y="1824"/>
                      <a:pt x="1176" y="1962"/>
                      <a:pt x="1324" y="2055"/>
                    </a:cubicBezTo>
                    <a:cubicBezTo>
                      <a:pt x="1986" y="2716"/>
                      <a:pt x="2762" y="3378"/>
                      <a:pt x="3607" y="3949"/>
                    </a:cubicBezTo>
                    <a:cubicBezTo>
                      <a:pt x="3036" y="4040"/>
                      <a:pt x="2374" y="4132"/>
                      <a:pt x="1803" y="4337"/>
                    </a:cubicBezTo>
                    <a:cubicBezTo>
                      <a:pt x="1621" y="4040"/>
                      <a:pt x="1415" y="3949"/>
                      <a:pt x="1233" y="3766"/>
                    </a:cubicBezTo>
                    <a:cubicBezTo>
                      <a:pt x="936" y="3470"/>
                      <a:pt x="662" y="3196"/>
                      <a:pt x="365" y="2990"/>
                    </a:cubicBezTo>
                    <a:cubicBezTo>
                      <a:pt x="274" y="2990"/>
                      <a:pt x="183" y="3082"/>
                      <a:pt x="274" y="3196"/>
                    </a:cubicBezTo>
                    <a:cubicBezTo>
                      <a:pt x="479" y="3470"/>
                      <a:pt x="753" y="3766"/>
                      <a:pt x="936" y="3949"/>
                    </a:cubicBezTo>
                    <a:lnTo>
                      <a:pt x="1324" y="4337"/>
                    </a:lnTo>
                    <a:cubicBezTo>
                      <a:pt x="936" y="4428"/>
                      <a:pt x="571" y="4520"/>
                      <a:pt x="183" y="4520"/>
                    </a:cubicBezTo>
                    <a:cubicBezTo>
                      <a:pt x="0" y="4520"/>
                      <a:pt x="91" y="4794"/>
                      <a:pt x="183" y="4794"/>
                    </a:cubicBezTo>
                    <a:cubicBezTo>
                      <a:pt x="753" y="4794"/>
                      <a:pt x="1324" y="4794"/>
                      <a:pt x="1803" y="4702"/>
                    </a:cubicBezTo>
                    <a:lnTo>
                      <a:pt x="1803" y="4702"/>
                    </a:lnTo>
                    <a:cubicBezTo>
                      <a:pt x="1507" y="5182"/>
                      <a:pt x="1233" y="5661"/>
                      <a:pt x="1050" y="6232"/>
                    </a:cubicBezTo>
                    <a:cubicBezTo>
                      <a:pt x="967" y="6365"/>
                      <a:pt x="1054" y="6450"/>
                      <a:pt x="1143" y="6450"/>
                    </a:cubicBezTo>
                    <a:cubicBezTo>
                      <a:pt x="1176" y="6450"/>
                      <a:pt x="1208" y="6439"/>
                      <a:pt x="1233" y="6414"/>
                    </a:cubicBezTo>
                    <a:cubicBezTo>
                      <a:pt x="1621" y="5935"/>
                      <a:pt x="1803" y="5364"/>
                      <a:pt x="2077" y="4908"/>
                    </a:cubicBezTo>
                    <a:cubicBezTo>
                      <a:pt x="2077" y="4794"/>
                      <a:pt x="2077" y="4702"/>
                      <a:pt x="1986" y="4702"/>
                    </a:cubicBezTo>
                    <a:cubicBezTo>
                      <a:pt x="2648" y="4611"/>
                      <a:pt x="3333" y="4611"/>
                      <a:pt x="3903" y="4520"/>
                    </a:cubicBezTo>
                    <a:lnTo>
                      <a:pt x="3903" y="4520"/>
                    </a:lnTo>
                    <a:cubicBezTo>
                      <a:pt x="3424" y="5364"/>
                      <a:pt x="2945" y="6323"/>
                      <a:pt x="2557" y="7281"/>
                    </a:cubicBezTo>
                    <a:cubicBezTo>
                      <a:pt x="2492" y="7411"/>
                      <a:pt x="2564" y="7540"/>
                      <a:pt x="2685" y="7540"/>
                    </a:cubicBezTo>
                    <a:cubicBezTo>
                      <a:pt x="2735" y="7540"/>
                      <a:pt x="2793" y="7518"/>
                      <a:pt x="2853" y="7464"/>
                    </a:cubicBezTo>
                    <a:cubicBezTo>
                      <a:pt x="3424" y="6505"/>
                      <a:pt x="3995" y="5570"/>
                      <a:pt x="4474" y="4520"/>
                    </a:cubicBezTo>
                    <a:cubicBezTo>
                      <a:pt x="4657" y="5182"/>
                      <a:pt x="4839" y="5844"/>
                      <a:pt x="5045" y="6505"/>
                    </a:cubicBezTo>
                    <a:cubicBezTo>
                      <a:pt x="4565" y="6893"/>
                      <a:pt x="4268" y="7373"/>
                      <a:pt x="3903" y="7761"/>
                    </a:cubicBezTo>
                    <a:cubicBezTo>
                      <a:pt x="3811" y="7835"/>
                      <a:pt x="3928" y="7968"/>
                      <a:pt x="4024" y="7968"/>
                    </a:cubicBezTo>
                    <a:cubicBezTo>
                      <a:pt x="4047" y="7968"/>
                      <a:pt x="4068" y="7961"/>
                      <a:pt x="4086" y="7943"/>
                    </a:cubicBezTo>
                    <a:cubicBezTo>
                      <a:pt x="4360" y="7555"/>
                      <a:pt x="4748" y="7281"/>
                      <a:pt x="5045" y="6893"/>
                    </a:cubicBezTo>
                    <a:cubicBezTo>
                      <a:pt x="5045" y="6985"/>
                      <a:pt x="5045" y="6985"/>
                      <a:pt x="5136" y="6985"/>
                    </a:cubicBezTo>
                    <a:cubicBezTo>
                      <a:pt x="5136" y="7190"/>
                      <a:pt x="5227" y="7281"/>
                      <a:pt x="5227" y="7464"/>
                    </a:cubicBezTo>
                    <a:cubicBezTo>
                      <a:pt x="5262" y="7534"/>
                      <a:pt x="5327" y="7564"/>
                      <a:pt x="5394" y="7564"/>
                    </a:cubicBezTo>
                    <a:cubicBezTo>
                      <a:pt x="5502" y="7564"/>
                      <a:pt x="5615" y="7486"/>
                      <a:pt x="5615" y="7373"/>
                    </a:cubicBezTo>
                    <a:lnTo>
                      <a:pt x="5615" y="7281"/>
                    </a:lnTo>
                    <a:cubicBezTo>
                      <a:pt x="5980" y="7464"/>
                      <a:pt x="6368" y="7647"/>
                      <a:pt x="6756" y="7761"/>
                    </a:cubicBezTo>
                    <a:cubicBezTo>
                      <a:pt x="6780" y="7773"/>
                      <a:pt x="6803" y="7778"/>
                      <a:pt x="6823" y="7778"/>
                    </a:cubicBezTo>
                    <a:cubicBezTo>
                      <a:pt x="6958" y="7778"/>
                      <a:pt x="7006" y="7543"/>
                      <a:pt x="6848" y="7464"/>
                    </a:cubicBezTo>
                    <a:cubicBezTo>
                      <a:pt x="6460" y="7281"/>
                      <a:pt x="5980" y="7076"/>
                      <a:pt x="5501" y="6893"/>
                    </a:cubicBezTo>
                    <a:cubicBezTo>
                      <a:pt x="5410" y="6232"/>
                      <a:pt x="5227" y="5570"/>
                      <a:pt x="5045" y="4908"/>
                    </a:cubicBezTo>
                    <a:lnTo>
                      <a:pt x="5045" y="4908"/>
                    </a:lnTo>
                    <a:cubicBezTo>
                      <a:pt x="5798" y="5273"/>
                      <a:pt x="6460" y="5661"/>
                      <a:pt x="7213" y="5935"/>
                    </a:cubicBezTo>
                    <a:cubicBezTo>
                      <a:pt x="7245" y="5953"/>
                      <a:pt x="7275" y="5961"/>
                      <a:pt x="7301" y="5961"/>
                    </a:cubicBezTo>
                    <a:cubicBezTo>
                      <a:pt x="7440" y="5961"/>
                      <a:pt x="7481" y="5738"/>
                      <a:pt x="7327" y="5661"/>
                    </a:cubicBezTo>
                    <a:cubicBezTo>
                      <a:pt x="6551" y="5273"/>
                      <a:pt x="5706" y="4794"/>
                      <a:pt x="4930" y="4337"/>
                    </a:cubicBezTo>
                    <a:cubicBezTo>
                      <a:pt x="5706" y="4132"/>
                      <a:pt x="6460" y="4040"/>
                      <a:pt x="7213" y="3766"/>
                    </a:cubicBezTo>
                    <a:cubicBezTo>
                      <a:pt x="7213" y="3858"/>
                      <a:pt x="7213" y="3858"/>
                      <a:pt x="7327" y="3858"/>
                    </a:cubicBezTo>
                    <a:cubicBezTo>
                      <a:pt x="7601" y="4040"/>
                      <a:pt x="7898" y="4223"/>
                      <a:pt x="8080" y="4428"/>
                    </a:cubicBezTo>
                    <a:cubicBezTo>
                      <a:pt x="8354" y="4611"/>
                      <a:pt x="8651" y="4908"/>
                      <a:pt x="8925" y="4999"/>
                    </a:cubicBezTo>
                    <a:cubicBezTo>
                      <a:pt x="9039" y="4999"/>
                      <a:pt x="9130" y="4908"/>
                      <a:pt x="9039" y="4794"/>
                    </a:cubicBezTo>
                    <a:cubicBezTo>
                      <a:pt x="8834" y="4611"/>
                      <a:pt x="8560" y="4428"/>
                      <a:pt x="8354" y="4337"/>
                    </a:cubicBezTo>
                    <a:cubicBezTo>
                      <a:pt x="8080" y="4132"/>
                      <a:pt x="7692" y="3949"/>
                      <a:pt x="7418" y="3766"/>
                    </a:cubicBezTo>
                    <a:lnTo>
                      <a:pt x="7510" y="3652"/>
                    </a:lnTo>
                    <a:cubicBezTo>
                      <a:pt x="7784" y="3561"/>
                      <a:pt x="7989" y="3470"/>
                      <a:pt x="8263" y="3378"/>
                    </a:cubicBezTo>
                    <a:cubicBezTo>
                      <a:pt x="8560" y="3287"/>
                      <a:pt x="8354" y="2899"/>
                      <a:pt x="8080" y="2899"/>
                    </a:cubicBezTo>
                    <a:cubicBezTo>
                      <a:pt x="7989" y="2990"/>
                      <a:pt x="7898" y="2990"/>
                      <a:pt x="7692" y="2990"/>
                    </a:cubicBezTo>
                    <a:cubicBezTo>
                      <a:pt x="7692" y="2990"/>
                      <a:pt x="7692" y="2899"/>
                      <a:pt x="7784" y="2899"/>
                    </a:cubicBezTo>
                    <a:cubicBezTo>
                      <a:pt x="7898" y="2625"/>
                      <a:pt x="7989" y="2328"/>
                      <a:pt x="7989" y="1940"/>
                    </a:cubicBezTo>
                    <a:cubicBezTo>
                      <a:pt x="7989" y="1895"/>
                      <a:pt x="7966" y="1872"/>
                      <a:pt x="7929" y="1872"/>
                    </a:cubicBezTo>
                    <a:cubicBezTo>
                      <a:pt x="7892" y="1872"/>
                      <a:pt x="7841" y="1895"/>
                      <a:pt x="7784" y="1940"/>
                    </a:cubicBezTo>
                    <a:cubicBezTo>
                      <a:pt x="7692" y="2237"/>
                      <a:pt x="7510" y="2511"/>
                      <a:pt x="7418" y="2899"/>
                    </a:cubicBezTo>
                    <a:cubicBezTo>
                      <a:pt x="7418" y="2899"/>
                      <a:pt x="7327" y="2990"/>
                      <a:pt x="7327" y="3082"/>
                    </a:cubicBezTo>
                    <a:cubicBezTo>
                      <a:pt x="6551" y="3287"/>
                      <a:pt x="5798" y="3470"/>
                      <a:pt x="4930" y="3652"/>
                    </a:cubicBezTo>
                    <a:cubicBezTo>
                      <a:pt x="5501" y="2511"/>
                      <a:pt x="6072" y="1370"/>
                      <a:pt x="6642" y="343"/>
                    </a:cubicBezTo>
                    <a:cubicBezTo>
                      <a:pt x="6726" y="191"/>
                      <a:pt x="6587" y="102"/>
                      <a:pt x="6472" y="102"/>
                    </a:cubicBezTo>
                    <a:cubicBezTo>
                      <a:pt x="6431" y="102"/>
                      <a:pt x="6392" y="113"/>
                      <a:pt x="6368" y="137"/>
                    </a:cubicBezTo>
                    <a:cubicBezTo>
                      <a:pt x="5798" y="1187"/>
                      <a:pt x="5227" y="2237"/>
                      <a:pt x="4657" y="3196"/>
                    </a:cubicBezTo>
                    <a:cubicBezTo>
                      <a:pt x="4565" y="2808"/>
                      <a:pt x="4360" y="2420"/>
                      <a:pt x="4268" y="1940"/>
                    </a:cubicBezTo>
                    <a:cubicBezTo>
                      <a:pt x="4474" y="1575"/>
                      <a:pt x="4657" y="1096"/>
                      <a:pt x="4839" y="708"/>
                    </a:cubicBezTo>
                    <a:cubicBezTo>
                      <a:pt x="4904" y="579"/>
                      <a:pt x="4786" y="450"/>
                      <a:pt x="4679" y="450"/>
                    </a:cubicBezTo>
                    <a:cubicBezTo>
                      <a:pt x="4634" y="450"/>
                      <a:pt x="4592" y="472"/>
                      <a:pt x="4565" y="525"/>
                    </a:cubicBezTo>
                    <a:cubicBezTo>
                      <a:pt x="4474" y="799"/>
                      <a:pt x="4268" y="1096"/>
                      <a:pt x="4177" y="1370"/>
                    </a:cubicBezTo>
                    <a:cubicBezTo>
                      <a:pt x="3995" y="1005"/>
                      <a:pt x="3903" y="525"/>
                      <a:pt x="3789" y="137"/>
                    </a:cubicBezTo>
                    <a:cubicBezTo>
                      <a:pt x="3789" y="46"/>
                      <a:pt x="3721" y="0"/>
                      <a:pt x="365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0" name="Google Shape;4430;p47"/>
              <p:cNvSpPr/>
              <p:nvPr/>
            </p:nvSpPr>
            <p:spPr>
              <a:xfrm>
                <a:off x="8450710" y="2224670"/>
                <a:ext cx="36738" cy="28788"/>
              </a:xfrm>
              <a:custGeom>
                <a:avLst/>
                <a:gdLst/>
                <a:ahLst/>
                <a:cxnLst/>
                <a:rect l="l" t="t" r="r" b="b"/>
                <a:pathLst>
                  <a:path w="1622" h="1271" extrusionOk="0">
                    <a:moveTo>
                      <a:pt x="1" y="0"/>
                    </a:moveTo>
                    <a:cubicBezTo>
                      <a:pt x="571" y="274"/>
                      <a:pt x="937" y="753"/>
                      <a:pt x="1416" y="1233"/>
                    </a:cubicBezTo>
                    <a:cubicBezTo>
                      <a:pt x="1443" y="1260"/>
                      <a:pt x="1471" y="1271"/>
                      <a:pt x="1499" y="1271"/>
                    </a:cubicBezTo>
                    <a:cubicBezTo>
                      <a:pt x="1564" y="1271"/>
                      <a:pt x="1621" y="1206"/>
                      <a:pt x="1621" y="1142"/>
                    </a:cubicBezTo>
                    <a:cubicBezTo>
                      <a:pt x="1233" y="571"/>
                      <a:pt x="663" y="183"/>
                      <a:pt x="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1" name="Google Shape;4431;p47"/>
              <p:cNvSpPr/>
              <p:nvPr/>
            </p:nvSpPr>
            <p:spPr>
              <a:xfrm>
                <a:off x="7821538" y="1543607"/>
                <a:ext cx="206455" cy="179932"/>
              </a:xfrm>
              <a:custGeom>
                <a:avLst/>
                <a:gdLst/>
                <a:ahLst/>
                <a:cxnLst/>
                <a:rect l="l" t="t" r="r" b="b"/>
                <a:pathLst>
                  <a:path w="9115" h="7944" extrusionOk="0">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2" name="Google Shape;4432;p47"/>
              <p:cNvSpPr/>
              <p:nvPr/>
            </p:nvSpPr>
            <p:spPr>
              <a:xfrm>
                <a:off x="7871164" y="1562905"/>
                <a:ext cx="38256" cy="31325"/>
              </a:xfrm>
              <a:custGeom>
                <a:avLst/>
                <a:gdLst/>
                <a:ahLst/>
                <a:cxnLst/>
                <a:rect l="l" t="t" r="r" b="b"/>
                <a:pathLst>
                  <a:path w="1689" h="1383" extrusionOk="0">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3" name="Google Shape;4433;p47"/>
              <p:cNvSpPr/>
              <p:nvPr/>
            </p:nvSpPr>
            <p:spPr>
              <a:xfrm>
                <a:off x="7306612" y="1046575"/>
                <a:ext cx="123057" cy="117418"/>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4" name="Google Shape;4434;p47"/>
              <p:cNvSpPr/>
              <p:nvPr/>
            </p:nvSpPr>
            <p:spPr>
              <a:xfrm>
                <a:off x="7375876" y="1045919"/>
                <a:ext cx="8313" cy="30011"/>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5" name="Google Shape;4435;p47"/>
              <p:cNvSpPr/>
              <p:nvPr/>
            </p:nvSpPr>
            <p:spPr>
              <a:xfrm>
                <a:off x="8314742" y="3060637"/>
                <a:ext cx="90509" cy="85844"/>
              </a:xfrm>
              <a:custGeom>
                <a:avLst/>
                <a:gdLst/>
                <a:ahLst/>
                <a:cxnLst/>
                <a:rect l="l" t="t" r="r" b="b"/>
                <a:pathLst>
                  <a:path w="3996" h="3790" extrusionOk="0">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6" name="Google Shape;4436;p47"/>
              <p:cNvSpPr/>
              <p:nvPr/>
            </p:nvSpPr>
            <p:spPr>
              <a:xfrm>
                <a:off x="8366452" y="3060116"/>
                <a:ext cx="4666" cy="21744"/>
              </a:xfrm>
              <a:custGeom>
                <a:avLst/>
                <a:gdLst/>
                <a:ahLst/>
                <a:cxnLst/>
                <a:rect l="l" t="t" r="r" b="b"/>
                <a:pathLst>
                  <a:path w="206" h="960" extrusionOk="0">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7" name="Google Shape;4437;p47"/>
              <p:cNvSpPr/>
              <p:nvPr/>
            </p:nvSpPr>
            <p:spPr>
              <a:xfrm>
                <a:off x="7817393" y="3913682"/>
                <a:ext cx="88426" cy="85843"/>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8" name="Google Shape;4438;p47"/>
              <p:cNvSpPr/>
              <p:nvPr/>
            </p:nvSpPr>
            <p:spPr>
              <a:xfrm>
                <a:off x="7867019" y="3913161"/>
                <a:ext cx="6229" cy="21744"/>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39" name="Google Shape;4439;p47"/>
              <p:cNvSpPr/>
              <p:nvPr/>
            </p:nvSpPr>
            <p:spPr>
              <a:xfrm>
                <a:off x="8513269" y="4187498"/>
                <a:ext cx="139615" cy="13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0" name="Google Shape;4440;p47"/>
              <p:cNvSpPr/>
              <p:nvPr/>
            </p:nvSpPr>
            <p:spPr>
              <a:xfrm>
                <a:off x="8592884" y="4189242"/>
                <a:ext cx="8290" cy="31551"/>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1" name="Google Shape;4441;p47"/>
              <p:cNvSpPr/>
              <p:nvPr/>
            </p:nvSpPr>
            <p:spPr>
              <a:xfrm>
                <a:off x="8381446" y="3631531"/>
                <a:ext cx="38777" cy="36081"/>
              </a:xfrm>
              <a:custGeom>
                <a:avLst/>
                <a:gdLst/>
                <a:ahLst/>
                <a:cxnLst/>
                <a:rect l="l" t="t" r="r" b="b"/>
                <a:pathLst>
                  <a:path w="1712" h="1593" extrusionOk="0">
                    <a:moveTo>
                      <a:pt x="913" y="0"/>
                    </a:moveTo>
                    <a:cubicBezTo>
                      <a:pt x="696" y="0"/>
                      <a:pt x="479" y="120"/>
                      <a:pt x="388" y="360"/>
                    </a:cubicBezTo>
                    <a:cubicBezTo>
                      <a:pt x="297" y="543"/>
                      <a:pt x="297" y="657"/>
                      <a:pt x="206" y="748"/>
                    </a:cubicBezTo>
                    <a:cubicBezTo>
                      <a:pt x="0" y="1227"/>
                      <a:pt x="479" y="1593"/>
                      <a:pt x="867" y="1593"/>
                    </a:cubicBezTo>
                    <a:cubicBezTo>
                      <a:pt x="1347" y="1593"/>
                      <a:pt x="1712" y="1227"/>
                      <a:pt x="1529" y="748"/>
                    </a:cubicBezTo>
                    <a:cubicBezTo>
                      <a:pt x="1529" y="657"/>
                      <a:pt x="1438" y="543"/>
                      <a:pt x="1438" y="360"/>
                    </a:cubicBezTo>
                    <a:cubicBezTo>
                      <a:pt x="1347" y="120"/>
                      <a:pt x="1130" y="0"/>
                      <a:pt x="91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2" name="Google Shape;4442;p47"/>
              <p:cNvSpPr/>
              <p:nvPr/>
            </p:nvSpPr>
            <p:spPr>
              <a:xfrm>
                <a:off x="8558252" y="3449039"/>
                <a:ext cx="15017" cy="20566"/>
              </a:xfrm>
              <a:custGeom>
                <a:avLst/>
                <a:gdLst/>
                <a:ahLst/>
                <a:cxnLst/>
                <a:rect l="l" t="t" r="r" b="b"/>
                <a:pathLst>
                  <a:path w="663" h="908" extrusionOk="0">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3" name="Google Shape;4443;p47"/>
              <p:cNvSpPr/>
              <p:nvPr/>
            </p:nvSpPr>
            <p:spPr>
              <a:xfrm>
                <a:off x="8409872" y="1680685"/>
                <a:ext cx="25866" cy="14994"/>
              </a:xfrm>
              <a:custGeom>
                <a:avLst/>
                <a:gdLst/>
                <a:ahLst/>
                <a:cxnLst/>
                <a:rect l="l" t="t" r="r" b="b"/>
                <a:pathLst>
                  <a:path w="1142" h="662" extrusionOk="0">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4" name="Google Shape;4444;p47"/>
              <p:cNvSpPr/>
              <p:nvPr/>
            </p:nvSpPr>
            <p:spPr>
              <a:xfrm>
                <a:off x="8607878" y="794141"/>
                <a:ext cx="17078" cy="12956"/>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5" name="Google Shape;4445;p47"/>
              <p:cNvSpPr/>
              <p:nvPr/>
            </p:nvSpPr>
            <p:spPr>
              <a:xfrm>
                <a:off x="8297686" y="1173098"/>
                <a:ext cx="25866" cy="12956"/>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6" name="Google Shape;4446;p47"/>
              <p:cNvSpPr/>
              <p:nvPr/>
            </p:nvSpPr>
            <p:spPr>
              <a:xfrm>
                <a:off x="7701062" y="843269"/>
                <a:ext cx="27950" cy="18120"/>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7" name="Google Shape;4447;p47"/>
              <p:cNvSpPr/>
              <p:nvPr/>
            </p:nvSpPr>
            <p:spPr>
              <a:xfrm>
                <a:off x="7405865" y="1358693"/>
                <a:ext cx="25889" cy="21223"/>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8" name="Google Shape;4448;p47"/>
              <p:cNvSpPr/>
              <p:nvPr/>
            </p:nvSpPr>
            <p:spPr>
              <a:xfrm>
                <a:off x="7560972" y="1643041"/>
                <a:ext cx="25866" cy="21223"/>
              </a:xfrm>
              <a:custGeom>
                <a:avLst/>
                <a:gdLst/>
                <a:ahLst/>
                <a:cxnLst/>
                <a:rect l="l" t="t" r="r" b="b"/>
                <a:pathLst>
                  <a:path w="1142" h="937" extrusionOk="0">
                    <a:moveTo>
                      <a:pt x="571" y="1"/>
                    </a:moveTo>
                    <a:cubicBezTo>
                      <a:pt x="0" y="1"/>
                      <a:pt x="0" y="937"/>
                      <a:pt x="571" y="937"/>
                    </a:cubicBezTo>
                    <a:cubicBezTo>
                      <a:pt x="1142" y="937"/>
                      <a:pt x="1142"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49" name="Google Shape;4449;p47"/>
              <p:cNvSpPr/>
              <p:nvPr/>
            </p:nvSpPr>
            <p:spPr>
              <a:xfrm>
                <a:off x="7377960" y="2286324"/>
                <a:ext cx="36466" cy="33273"/>
              </a:xfrm>
              <a:custGeom>
                <a:avLst/>
                <a:gdLst/>
                <a:ahLst/>
                <a:cxnLst/>
                <a:rect l="l" t="t" r="r" b="b"/>
                <a:pathLst>
                  <a:path w="1610" h="1469" extrusionOk="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50" name="Google Shape;4450;p47"/>
              <p:cNvSpPr/>
              <p:nvPr/>
            </p:nvSpPr>
            <p:spPr>
              <a:xfrm>
                <a:off x="7957506" y="2092825"/>
                <a:ext cx="25866" cy="17599"/>
              </a:xfrm>
              <a:custGeom>
                <a:avLst/>
                <a:gdLst/>
                <a:ahLst/>
                <a:cxnLst/>
                <a:rect l="l" t="t" r="r" b="b"/>
                <a:pathLst>
                  <a:path w="1142" h="777" extrusionOk="0">
                    <a:moveTo>
                      <a:pt x="571" y="1"/>
                    </a:moveTo>
                    <a:cubicBezTo>
                      <a:pt x="0" y="1"/>
                      <a:pt x="0" y="777"/>
                      <a:pt x="571" y="777"/>
                    </a:cubicBezTo>
                    <a:cubicBezTo>
                      <a:pt x="1142" y="777"/>
                      <a:pt x="1142" y="1"/>
                      <a:pt x="57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51" name="Google Shape;4451;p47"/>
              <p:cNvSpPr/>
              <p:nvPr/>
            </p:nvSpPr>
            <p:spPr>
              <a:xfrm>
                <a:off x="7983349" y="3018893"/>
                <a:ext cx="34156" cy="26659"/>
              </a:xfrm>
              <a:custGeom>
                <a:avLst/>
                <a:gdLst/>
                <a:ahLst/>
                <a:cxnLst/>
                <a:rect l="l" t="t" r="r" b="b"/>
                <a:pathLst>
                  <a:path w="1508" h="1177" extrusionOk="0">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52" name="Google Shape;4452;p47"/>
              <p:cNvSpPr/>
              <p:nvPr/>
            </p:nvSpPr>
            <p:spPr>
              <a:xfrm>
                <a:off x="7489624" y="3960726"/>
                <a:ext cx="30532" cy="21744"/>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453" name="Google Shape;4453;p47"/>
              <p:cNvSpPr/>
              <p:nvPr/>
            </p:nvSpPr>
            <p:spPr>
              <a:xfrm>
                <a:off x="7886158" y="4268857"/>
                <a:ext cx="30011" cy="25866"/>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grpSp>
          <p:nvGrpSpPr>
            <p:cNvPr id="4454" name="Google Shape;4454;p47"/>
            <p:cNvGrpSpPr/>
            <p:nvPr/>
          </p:nvGrpSpPr>
          <p:grpSpPr>
            <a:xfrm>
              <a:off x="726623" y="731582"/>
              <a:ext cx="2690595" cy="4023774"/>
              <a:chOff x="726623" y="731582"/>
              <a:chExt cx="2690595" cy="4023774"/>
            </a:xfrm>
          </p:grpSpPr>
          <p:sp>
            <p:nvSpPr>
              <p:cNvPr id="4455" name="Google Shape;4455;p47"/>
              <p:cNvSpPr/>
              <p:nvPr/>
            </p:nvSpPr>
            <p:spPr>
              <a:xfrm>
                <a:off x="1564674" y="1481229"/>
                <a:ext cx="275583" cy="275583"/>
              </a:xfrm>
              <a:custGeom>
                <a:avLst/>
                <a:gdLst/>
                <a:ahLst/>
                <a:cxnLst/>
                <a:rect l="l" t="t" r="r" b="b"/>
                <a:pathLst>
                  <a:path w="12167" h="12167" extrusionOk="0">
                    <a:moveTo>
                      <a:pt x="6095" y="1"/>
                    </a:moveTo>
                    <a:cubicBezTo>
                      <a:pt x="2762" y="1"/>
                      <a:pt x="0" y="2762"/>
                      <a:pt x="0" y="6095"/>
                    </a:cubicBezTo>
                    <a:cubicBezTo>
                      <a:pt x="0" y="9427"/>
                      <a:pt x="2762" y="12166"/>
                      <a:pt x="6095" y="12166"/>
                    </a:cubicBezTo>
                    <a:cubicBezTo>
                      <a:pt x="9518" y="12166"/>
                      <a:pt x="12166" y="9427"/>
                      <a:pt x="12166" y="6095"/>
                    </a:cubicBezTo>
                    <a:cubicBezTo>
                      <a:pt x="12166" y="2762"/>
                      <a:pt x="9518" y="1"/>
                      <a:pt x="609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56" name="Google Shape;4456;p47"/>
              <p:cNvSpPr/>
              <p:nvPr/>
            </p:nvSpPr>
            <p:spPr>
              <a:xfrm>
                <a:off x="2986392" y="757448"/>
                <a:ext cx="172185" cy="172163"/>
              </a:xfrm>
              <a:custGeom>
                <a:avLst/>
                <a:gdLst/>
                <a:ahLst/>
                <a:cxnLst/>
                <a:rect l="l" t="t" r="r" b="b"/>
                <a:pathLst>
                  <a:path w="7602" h="7601" extrusionOk="0">
                    <a:moveTo>
                      <a:pt x="3813" y="0"/>
                    </a:moveTo>
                    <a:cubicBezTo>
                      <a:pt x="1713" y="0"/>
                      <a:pt x="1" y="1712"/>
                      <a:pt x="1" y="3812"/>
                    </a:cubicBezTo>
                    <a:cubicBezTo>
                      <a:pt x="1" y="5889"/>
                      <a:pt x="1713" y="7601"/>
                      <a:pt x="3813" y="7601"/>
                    </a:cubicBezTo>
                    <a:cubicBezTo>
                      <a:pt x="5890" y="7601"/>
                      <a:pt x="7602" y="5889"/>
                      <a:pt x="7602" y="3812"/>
                    </a:cubicBezTo>
                    <a:cubicBezTo>
                      <a:pt x="7602" y="1712"/>
                      <a:pt x="5890" y="0"/>
                      <a:pt x="381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57" name="Google Shape;4457;p47"/>
              <p:cNvSpPr/>
              <p:nvPr/>
            </p:nvSpPr>
            <p:spPr>
              <a:xfrm>
                <a:off x="797971" y="731582"/>
                <a:ext cx="172185" cy="172185"/>
              </a:xfrm>
              <a:custGeom>
                <a:avLst/>
                <a:gdLst/>
                <a:ahLst/>
                <a:cxnLst/>
                <a:rect l="l" t="t" r="r" b="b"/>
                <a:pathLst>
                  <a:path w="7602" h="7602" extrusionOk="0">
                    <a:moveTo>
                      <a:pt x="3789" y="1"/>
                    </a:moveTo>
                    <a:cubicBezTo>
                      <a:pt x="1712" y="1"/>
                      <a:pt x="0" y="1713"/>
                      <a:pt x="0" y="3813"/>
                    </a:cubicBezTo>
                    <a:cubicBezTo>
                      <a:pt x="0" y="5890"/>
                      <a:pt x="1712" y="7602"/>
                      <a:pt x="3789" y="7602"/>
                    </a:cubicBezTo>
                    <a:cubicBezTo>
                      <a:pt x="5889" y="7602"/>
                      <a:pt x="7601" y="5890"/>
                      <a:pt x="7601" y="3813"/>
                    </a:cubicBezTo>
                    <a:cubicBezTo>
                      <a:pt x="7601" y="1713"/>
                      <a:pt x="5889" y="1"/>
                      <a:pt x="378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58" name="Google Shape;4458;p47"/>
              <p:cNvSpPr/>
              <p:nvPr/>
            </p:nvSpPr>
            <p:spPr>
              <a:xfrm>
                <a:off x="815026" y="2816628"/>
                <a:ext cx="172185" cy="172684"/>
              </a:xfrm>
              <a:custGeom>
                <a:avLst/>
                <a:gdLst/>
                <a:ahLst/>
                <a:cxnLst/>
                <a:rect l="l" t="t" r="r" b="b"/>
                <a:pathLst>
                  <a:path w="7602" h="7624" extrusionOk="0">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459" name="Google Shape;4459;p47"/>
              <p:cNvSpPr/>
              <p:nvPr/>
            </p:nvSpPr>
            <p:spPr>
              <a:xfrm>
                <a:off x="1036815" y="3723943"/>
                <a:ext cx="2123824" cy="1031414"/>
              </a:xfrm>
              <a:custGeom>
                <a:avLst/>
                <a:gdLst/>
                <a:ahLst/>
                <a:cxnLst/>
                <a:rect l="l" t="t" r="r" b="b"/>
                <a:pathLst>
                  <a:path w="93767" h="45537" extrusionOk="0">
                    <a:moveTo>
                      <a:pt x="76557" y="1"/>
                    </a:moveTo>
                    <a:lnTo>
                      <a:pt x="13992" y="1895"/>
                    </a:lnTo>
                    <a:cubicBezTo>
                      <a:pt x="13992" y="1895"/>
                      <a:pt x="1" y="20338"/>
                      <a:pt x="959" y="45537"/>
                    </a:cubicBezTo>
                    <a:lnTo>
                      <a:pt x="93310" y="45537"/>
                    </a:lnTo>
                    <a:cubicBezTo>
                      <a:pt x="93767" y="36977"/>
                      <a:pt x="92740" y="17576"/>
                      <a:pt x="7655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460" name="Google Shape;4460;p47"/>
              <p:cNvSpPr/>
              <p:nvPr/>
            </p:nvSpPr>
            <p:spPr>
              <a:xfrm>
                <a:off x="1418355" y="4031552"/>
                <a:ext cx="1395897" cy="723804"/>
              </a:xfrm>
              <a:custGeom>
                <a:avLst/>
                <a:gdLst/>
                <a:ahLst/>
                <a:cxnLst/>
                <a:rect l="l" t="t" r="r" b="b"/>
                <a:pathLst>
                  <a:path w="61629" h="31956" extrusionOk="0">
                    <a:moveTo>
                      <a:pt x="28806" y="1"/>
                    </a:moveTo>
                    <a:cubicBezTo>
                      <a:pt x="3516" y="1"/>
                      <a:pt x="1" y="18261"/>
                      <a:pt x="845" y="31956"/>
                    </a:cubicBezTo>
                    <a:lnTo>
                      <a:pt x="60191" y="31956"/>
                    </a:lnTo>
                    <a:cubicBezTo>
                      <a:pt x="61629" y="17416"/>
                      <a:pt x="56197" y="1"/>
                      <a:pt x="28806"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4461" name="Google Shape;4461;p47"/>
              <p:cNvSpPr/>
              <p:nvPr/>
            </p:nvSpPr>
            <p:spPr>
              <a:xfrm>
                <a:off x="726623" y="2183787"/>
                <a:ext cx="730531" cy="375605"/>
              </a:xfrm>
              <a:custGeom>
                <a:avLst/>
                <a:gdLst/>
                <a:ahLst/>
                <a:cxnLst/>
                <a:rect l="l" t="t" r="r" b="b"/>
                <a:pathLst>
                  <a:path w="32253" h="16583" extrusionOk="0">
                    <a:moveTo>
                      <a:pt x="14864" y="1"/>
                    </a:moveTo>
                    <a:cubicBezTo>
                      <a:pt x="6209" y="1"/>
                      <a:pt x="553" y="6015"/>
                      <a:pt x="297" y="7785"/>
                    </a:cubicBezTo>
                    <a:cubicBezTo>
                      <a:pt x="0" y="10547"/>
                      <a:pt x="6757" y="15021"/>
                      <a:pt x="13604" y="16254"/>
                    </a:cubicBezTo>
                    <a:cubicBezTo>
                      <a:pt x="14824" y="16490"/>
                      <a:pt x="16297" y="16582"/>
                      <a:pt x="17847" y="16582"/>
                    </a:cubicBezTo>
                    <a:cubicBezTo>
                      <a:pt x="23169" y="16582"/>
                      <a:pt x="29399" y="15500"/>
                      <a:pt x="29399" y="15500"/>
                    </a:cubicBezTo>
                    <a:lnTo>
                      <a:pt x="32253" y="8082"/>
                    </a:lnTo>
                    <a:cubicBezTo>
                      <a:pt x="32253" y="8082"/>
                      <a:pt x="26432" y="1029"/>
                      <a:pt x="16731" y="93"/>
                    </a:cubicBezTo>
                    <a:cubicBezTo>
                      <a:pt x="16095" y="30"/>
                      <a:pt x="15472" y="1"/>
                      <a:pt x="14864"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4462" name="Google Shape;4462;p47"/>
              <p:cNvSpPr/>
              <p:nvPr/>
            </p:nvSpPr>
            <p:spPr>
              <a:xfrm>
                <a:off x="853803" y="2283628"/>
                <a:ext cx="534065" cy="200090"/>
              </a:xfrm>
              <a:custGeom>
                <a:avLst/>
                <a:gdLst/>
                <a:ahLst/>
                <a:cxnLst/>
                <a:rect l="l" t="t" r="r" b="b"/>
                <a:pathLst>
                  <a:path w="23579" h="8834" extrusionOk="0">
                    <a:moveTo>
                      <a:pt x="10593" y="0"/>
                    </a:moveTo>
                    <a:cubicBezTo>
                      <a:pt x="4811" y="0"/>
                      <a:pt x="723" y="2728"/>
                      <a:pt x="480" y="3560"/>
                    </a:cubicBezTo>
                    <a:cubicBezTo>
                      <a:pt x="0" y="4998"/>
                      <a:pt x="4657" y="7554"/>
                      <a:pt x="9519" y="8513"/>
                    </a:cubicBezTo>
                    <a:cubicBezTo>
                      <a:pt x="10909" y="8756"/>
                      <a:pt x="12829" y="8833"/>
                      <a:pt x="14703" y="8833"/>
                    </a:cubicBezTo>
                    <a:cubicBezTo>
                      <a:pt x="17932" y="8833"/>
                      <a:pt x="21023" y="8604"/>
                      <a:pt x="21023" y="8604"/>
                    </a:cubicBezTo>
                    <a:lnTo>
                      <a:pt x="23579" y="4907"/>
                    </a:lnTo>
                    <a:cubicBezTo>
                      <a:pt x="23579" y="4907"/>
                      <a:pt x="19881" y="1004"/>
                      <a:pt x="12828" y="136"/>
                    </a:cubicBezTo>
                    <a:cubicBezTo>
                      <a:pt x="12060" y="43"/>
                      <a:pt x="11313" y="0"/>
                      <a:pt x="10593" y="0"/>
                    </a:cubicBezTo>
                    <a:close/>
                  </a:path>
                </a:pathLst>
              </a:custGeom>
              <a:solidFill>
                <a:srgbClr val="F0A182"/>
              </a:solidFill>
              <a:ln>
                <a:noFill/>
              </a:ln>
            </p:spPr>
            <p:txBody>
              <a:bodyPr spcFirstLastPara="1" wrap="square" lIns="182850" tIns="182850" rIns="182850" bIns="182850" anchor="ctr" anchorCtr="0">
                <a:noAutofit/>
              </a:bodyPr>
              <a:lstStyle/>
              <a:p>
                <a:endParaRPr sz="3600"/>
              </a:p>
            </p:txBody>
          </p:sp>
          <p:sp>
            <p:nvSpPr>
              <p:cNvPr id="4463" name="Google Shape;4463;p47"/>
              <p:cNvSpPr/>
              <p:nvPr/>
            </p:nvSpPr>
            <p:spPr>
              <a:xfrm>
                <a:off x="2340165" y="967957"/>
                <a:ext cx="1077053" cy="1360541"/>
              </a:xfrm>
              <a:custGeom>
                <a:avLst/>
                <a:gdLst/>
                <a:ahLst/>
                <a:cxnLst/>
                <a:rect l="l" t="t" r="r" b="b"/>
                <a:pathLst>
                  <a:path w="47552" h="60068" extrusionOk="0">
                    <a:moveTo>
                      <a:pt x="28749" y="1"/>
                    </a:moveTo>
                    <a:cubicBezTo>
                      <a:pt x="28135" y="1"/>
                      <a:pt x="27621" y="179"/>
                      <a:pt x="27299" y="589"/>
                    </a:cubicBezTo>
                    <a:cubicBezTo>
                      <a:pt x="25770" y="2301"/>
                      <a:pt x="31864" y="4881"/>
                      <a:pt x="33006" y="11249"/>
                    </a:cubicBezTo>
                    <a:cubicBezTo>
                      <a:pt x="34168" y="17340"/>
                      <a:pt x="30601" y="25908"/>
                      <a:pt x="29310" y="25908"/>
                    </a:cubicBezTo>
                    <a:cubicBezTo>
                      <a:pt x="29232" y="25908"/>
                      <a:pt x="29162" y="25876"/>
                      <a:pt x="29102" y="25811"/>
                    </a:cubicBezTo>
                    <a:cubicBezTo>
                      <a:pt x="28062" y="24771"/>
                      <a:pt x="27963" y="19990"/>
                      <a:pt x="26119" y="19990"/>
                    </a:cubicBezTo>
                    <a:cubicBezTo>
                      <a:pt x="26102" y="19990"/>
                      <a:pt x="26084" y="19990"/>
                      <a:pt x="26067" y="19991"/>
                    </a:cubicBezTo>
                    <a:cubicBezTo>
                      <a:pt x="24317" y="20188"/>
                      <a:pt x="26612" y="26212"/>
                      <a:pt x="25381" y="26212"/>
                    </a:cubicBezTo>
                    <a:cubicBezTo>
                      <a:pt x="25327" y="26212"/>
                      <a:pt x="25267" y="26200"/>
                      <a:pt x="25199" y="26177"/>
                    </a:cubicBezTo>
                    <a:cubicBezTo>
                      <a:pt x="23869" y="25733"/>
                      <a:pt x="22538" y="23566"/>
                      <a:pt x="21347" y="23566"/>
                    </a:cubicBezTo>
                    <a:cubicBezTo>
                      <a:pt x="21005" y="23566"/>
                      <a:pt x="20675" y="23744"/>
                      <a:pt x="20360" y="24191"/>
                    </a:cubicBezTo>
                    <a:cubicBezTo>
                      <a:pt x="18922" y="26177"/>
                      <a:pt x="24925" y="30833"/>
                      <a:pt x="24629" y="33892"/>
                    </a:cubicBezTo>
                    <a:cubicBezTo>
                      <a:pt x="24446" y="36927"/>
                      <a:pt x="20931" y="45213"/>
                      <a:pt x="17119" y="47290"/>
                    </a:cubicBezTo>
                    <a:cubicBezTo>
                      <a:pt x="15958" y="47957"/>
                      <a:pt x="14983" y="48218"/>
                      <a:pt x="14205" y="48218"/>
                    </a:cubicBezTo>
                    <a:cubicBezTo>
                      <a:pt x="12429" y="48218"/>
                      <a:pt x="11678" y="46859"/>
                      <a:pt x="12075" y="45875"/>
                    </a:cubicBezTo>
                    <a:cubicBezTo>
                      <a:pt x="12737" y="44437"/>
                      <a:pt x="14745" y="40739"/>
                      <a:pt x="13033" y="39963"/>
                    </a:cubicBezTo>
                    <a:cubicBezTo>
                      <a:pt x="12933" y="39919"/>
                      <a:pt x="12836" y="39898"/>
                      <a:pt x="12741" y="39898"/>
                    </a:cubicBezTo>
                    <a:cubicBezTo>
                      <a:pt x="11400" y="39898"/>
                      <a:pt x="10587" y="44022"/>
                      <a:pt x="9561" y="44022"/>
                    </a:cubicBezTo>
                    <a:cubicBezTo>
                      <a:pt x="9422" y="44022"/>
                      <a:pt x="9279" y="43947"/>
                      <a:pt x="9130" y="43775"/>
                    </a:cubicBezTo>
                    <a:cubicBezTo>
                      <a:pt x="8099" y="42495"/>
                      <a:pt x="5390" y="37764"/>
                      <a:pt x="3316" y="37764"/>
                    </a:cubicBezTo>
                    <a:cubicBezTo>
                      <a:pt x="2911" y="37764"/>
                      <a:pt x="2531" y="37944"/>
                      <a:pt x="2191" y="38365"/>
                    </a:cubicBezTo>
                    <a:cubicBezTo>
                      <a:pt x="0" y="40830"/>
                      <a:pt x="9039" y="48431"/>
                      <a:pt x="8834" y="51102"/>
                    </a:cubicBezTo>
                    <a:cubicBezTo>
                      <a:pt x="8560" y="53658"/>
                      <a:pt x="5045" y="55576"/>
                      <a:pt x="5045" y="55576"/>
                    </a:cubicBezTo>
                    <a:cubicBezTo>
                      <a:pt x="5045" y="55576"/>
                      <a:pt x="5318" y="59753"/>
                      <a:pt x="7692" y="60049"/>
                    </a:cubicBezTo>
                    <a:cubicBezTo>
                      <a:pt x="7798" y="60061"/>
                      <a:pt x="7907" y="60067"/>
                      <a:pt x="8021" y="60067"/>
                    </a:cubicBezTo>
                    <a:cubicBezTo>
                      <a:pt x="10496" y="60067"/>
                      <a:pt x="14892" y="57312"/>
                      <a:pt x="18078" y="55849"/>
                    </a:cubicBezTo>
                    <a:cubicBezTo>
                      <a:pt x="21502" y="54434"/>
                      <a:pt x="26067" y="51284"/>
                      <a:pt x="28144" y="50805"/>
                    </a:cubicBezTo>
                    <a:cubicBezTo>
                      <a:pt x="28464" y="50749"/>
                      <a:pt x="28834" y="50727"/>
                      <a:pt x="29238" y="50727"/>
                    </a:cubicBezTo>
                    <a:cubicBezTo>
                      <a:pt x="31059" y="50727"/>
                      <a:pt x="33556" y="51189"/>
                      <a:pt x="35168" y="51189"/>
                    </a:cubicBezTo>
                    <a:cubicBezTo>
                      <a:pt x="35544" y="51189"/>
                      <a:pt x="35873" y="51164"/>
                      <a:pt x="36133" y="51102"/>
                    </a:cubicBezTo>
                    <a:cubicBezTo>
                      <a:pt x="37753" y="50714"/>
                      <a:pt x="37936" y="47952"/>
                      <a:pt x="36041" y="47861"/>
                    </a:cubicBezTo>
                    <a:cubicBezTo>
                      <a:pt x="34238" y="47769"/>
                      <a:pt x="30632" y="47199"/>
                      <a:pt x="30632" y="47199"/>
                    </a:cubicBezTo>
                    <a:cubicBezTo>
                      <a:pt x="30632" y="47199"/>
                      <a:pt x="33850" y="46149"/>
                      <a:pt x="37662" y="44734"/>
                    </a:cubicBezTo>
                    <a:cubicBezTo>
                      <a:pt x="41565" y="43204"/>
                      <a:pt x="43551" y="39963"/>
                      <a:pt x="44989" y="37589"/>
                    </a:cubicBezTo>
                    <a:cubicBezTo>
                      <a:pt x="46109" y="35638"/>
                      <a:pt x="45212" y="33858"/>
                      <a:pt x="43805" y="33858"/>
                    </a:cubicBezTo>
                    <a:cubicBezTo>
                      <a:pt x="43434" y="33858"/>
                      <a:pt x="43029" y="33981"/>
                      <a:pt x="42615" y="34257"/>
                    </a:cubicBezTo>
                    <a:cubicBezTo>
                      <a:pt x="40698" y="35603"/>
                      <a:pt x="38324" y="38548"/>
                      <a:pt x="36338" y="39210"/>
                    </a:cubicBezTo>
                    <a:cubicBezTo>
                      <a:pt x="34850" y="39679"/>
                      <a:pt x="31791" y="40389"/>
                      <a:pt x="30436" y="40389"/>
                    </a:cubicBezTo>
                    <a:cubicBezTo>
                      <a:pt x="29879" y="40389"/>
                      <a:pt x="29610" y="40269"/>
                      <a:pt x="29856" y="39963"/>
                    </a:cubicBezTo>
                    <a:cubicBezTo>
                      <a:pt x="30723" y="39027"/>
                      <a:pt x="32914" y="32454"/>
                      <a:pt x="34421" y="30742"/>
                    </a:cubicBezTo>
                    <a:cubicBezTo>
                      <a:pt x="35950" y="29030"/>
                      <a:pt x="38803" y="27318"/>
                      <a:pt x="41656" y="25515"/>
                    </a:cubicBezTo>
                    <a:cubicBezTo>
                      <a:pt x="44601" y="23620"/>
                      <a:pt x="44898" y="21520"/>
                      <a:pt x="46221" y="18758"/>
                    </a:cubicBezTo>
                    <a:cubicBezTo>
                      <a:pt x="47551" y="16270"/>
                      <a:pt x="47047" y="13681"/>
                      <a:pt x="45485" y="13681"/>
                    </a:cubicBezTo>
                    <a:cubicBezTo>
                      <a:pt x="45385" y="13681"/>
                      <a:pt x="45280" y="13692"/>
                      <a:pt x="45171" y="13714"/>
                    </a:cubicBezTo>
                    <a:cubicBezTo>
                      <a:pt x="43277" y="14193"/>
                      <a:pt x="42889" y="17914"/>
                      <a:pt x="41360" y="19238"/>
                    </a:cubicBezTo>
                    <a:cubicBezTo>
                      <a:pt x="40073" y="20291"/>
                      <a:pt x="36203" y="22810"/>
                      <a:pt x="35345" y="22810"/>
                    </a:cubicBezTo>
                    <a:cubicBezTo>
                      <a:pt x="35199" y="22810"/>
                      <a:pt x="35140" y="22736"/>
                      <a:pt x="35197" y="22570"/>
                    </a:cubicBezTo>
                    <a:cubicBezTo>
                      <a:pt x="36041" y="19626"/>
                      <a:pt x="36429" y="12390"/>
                      <a:pt x="37845" y="9720"/>
                    </a:cubicBezTo>
                    <a:cubicBezTo>
                      <a:pt x="39077" y="7254"/>
                      <a:pt x="41656" y="2119"/>
                      <a:pt x="39762" y="1639"/>
                    </a:cubicBezTo>
                    <a:cubicBezTo>
                      <a:pt x="39667" y="1612"/>
                      <a:pt x="39571" y="1600"/>
                      <a:pt x="39476" y="1600"/>
                    </a:cubicBezTo>
                    <a:cubicBezTo>
                      <a:pt x="37954" y="1600"/>
                      <a:pt x="36472" y="4867"/>
                      <a:pt x="35471" y="4867"/>
                    </a:cubicBezTo>
                    <a:cubicBezTo>
                      <a:pt x="35217" y="4867"/>
                      <a:pt x="34994" y="4656"/>
                      <a:pt x="34809" y="4127"/>
                    </a:cubicBezTo>
                    <a:cubicBezTo>
                      <a:pt x="34068" y="2064"/>
                      <a:pt x="30834" y="1"/>
                      <a:pt x="28749" y="1"/>
                    </a:cubicBezTo>
                    <a:close/>
                  </a:path>
                </a:pathLst>
              </a:custGeom>
              <a:solidFill>
                <a:srgbClr val="7C5533"/>
              </a:solidFill>
              <a:ln>
                <a:noFill/>
              </a:ln>
            </p:spPr>
            <p:txBody>
              <a:bodyPr spcFirstLastPara="1" wrap="square" lIns="182850" tIns="182850" rIns="182850" bIns="182850" anchor="ctr" anchorCtr="0">
                <a:noAutofit/>
              </a:bodyPr>
              <a:lstStyle/>
              <a:p>
                <a:endParaRPr sz="3600"/>
              </a:p>
            </p:txBody>
          </p:sp>
          <p:sp>
            <p:nvSpPr>
              <p:cNvPr id="4464" name="Google Shape;4464;p47"/>
              <p:cNvSpPr/>
              <p:nvPr/>
            </p:nvSpPr>
            <p:spPr>
              <a:xfrm>
                <a:off x="2674139" y="2228770"/>
                <a:ext cx="730010" cy="375582"/>
              </a:xfrm>
              <a:custGeom>
                <a:avLst/>
                <a:gdLst/>
                <a:ahLst/>
                <a:cxnLst/>
                <a:rect l="l" t="t" r="r" b="b"/>
                <a:pathLst>
                  <a:path w="32230" h="16582" extrusionOk="0">
                    <a:moveTo>
                      <a:pt x="17366" y="1"/>
                    </a:moveTo>
                    <a:cubicBezTo>
                      <a:pt x="16758" y="1"/>
                      <a:pt x="16135" y="30"/>
                      <a:pt x="15499" y="93"/>
                    </a:cubicBezTo>
                    <a:cubicBezTo>
                      <a:pt x="5798" y="1052"/>
                      <a:pt x="0" y="8082"/>
                      <a:pt x="0" y="8082"/>
                    </a:cubicBezTo>
                    <a:lnTo>
                      <a:pt x="2945" y="15500"/>
                    </a:lnTo>
                    <a:cubicBezTo>
                      <a:pt x="2945" y="15500"/>
                      <a:pt x="9161" y="16582"/>
                      <a:pt x="14435" y="16582"/>
                    </a:cubicBezTo>
                    <a:cubicBezTo>
                      <a:pt x="15971" y="16582"/>
                      <a:pt x="17427" y="16490"/>
                      <a:pt x="18626" y="16253"/>
                    </a:cubicBezTo>
                    <a:cubicBezTo>
                      <a:pt x="25473" y="14930"/>
                      <a:pt x="32230" y="10547"/>
                      <a:pt x="31956" y="7808"/>
                    </a:cubicBezTo>
                    <a:cubicBezTo>
                      <a:pt x="31678" y="6017"/>
                      <a:pt x="26021" y="1"/>
                      <a:pt x="17366"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4465" name="Google Shape;4465;p47"/>
              <p:cNvSpPr/>
              <p:nvPr/>
            </p:nvSpPr>
            <p:spPr>
              <a:xfrm>
                <a:off x="2742905" y="2328906"/>
                <a:ext cx="534065" cy="199705"/>
              </a:xfrm>
              <a:custGeom>
                <a:avLst/>
                <a:gdLst/>
                <a:ahLst/>
                <a:cxnLst/>
                <a:rect l="l" t="t" r="r" b="b"/>
                <a:pathLst>
                  <a:path w="23579" h="8817" extrusionOk="0">
                    <a:moveTo>
                      <a:pt x="13088" y="0"/>
                    </a:moveTo>
                    <a:cubicBezTo>
                      <a:pt x="12335" y="0"/>
                      <a:pt x="11555" y="45"/>
                      <a:pt x="10751" y="146"/>
                    </a:cubicBezTo>
                    <a:cubicBezTo>
                      <a:pt x="3721" y="990"/>
                      <a:pt x="0" y="4802"/>
                      <a:pt x="0" y="4802"/>
                    </a:cubicBezTo>
                    <a:lnTo>
                      <a:pt x="2579" y="8614"/>
                    </a:lnTo>
                    <a:cubicBezTo>
                      <a:pt x="2579" y="8614"/>
                      <a:pt x="5305" y="8816"/>
                      <a:pt x="8315" y="8816"/>
                    </a:cubicBezTo>
                    <a:cubicBezTo>
                      <a:pt x="10362" y="8816"/>
                      <a:pt x="12540" y="8723"/>
                      <a:pt x="14083" y="8409"/>
                    </a:cubicBezTo>
                    <a:cubicBezTo>
                      <a:pt x="18922" y="7564"/>
                      <a:pt x="23579" y="4985"/>
                      <a:pt x="23213" y="3570"/>
                    </a:cubicBezTo>
                    <a:cubicBezTo>
                      <a:pt x="22951" y="2641"/>
                      <a:pt x="18835" y="0"/>
                      <a:pt x="13088" y="0"/>
                    </a:cubicBezTo>
                    <a:close/>
                  </a:path>
                </a:pathLst>
              </a:custGeom>
              <a:solidFill>
                <a:srgbClr val="F0A182"/>
              </a:solidFill>
              <a:ln>
                <a:noFill/>
              </a:ln>
            </p:spPr>
            <p:txBody>
              <a:bodyPr spcFirstLastPara="1" wrap="square" lIns="182850" tIns="182850" rIns="182850" bIns="182850" anchor="ctr" anchorCtr="0">
                <a:noAutofit/>
              </a:bodyPr>
              <a:lstStyle/>
              <a:p>
                <a:endParaRPr sz="3600"/>
              </a:p>
            </p:txBody>
          </p:sp>
          <p:sp>
            <p:nvSpPr>
              <p:cNvPr id="4466" name="Google Shape;4466;p47"/>
              <p:cNvSpPr/>
              <p:nvPr/>
            </p:nvSpPr>
            <p:spPr>
              <a:xfrm>
                <a:off x="804313" y="901751"/>
                <a:ext cx="1033860" cy="1389669"/>
              </a:xfrm>
              <a:custGeom>
                <a:avLst/>
                <a:gdLst/>
                <a:ahLst/>
                <a:cxnLst/>
                <a:rect l="l" t="t" r="r" b="b"/>
                <a:pathLst>
                  <a:path w="45645" h="61354" extrusionOk="0">
                    <a:moveTo>
                      <a:pt x="19742" y="1"/>
                    </a:moveTo>
                    <a:cubicBezTo>
                      <a:pt x="17624" y="1"/>
                      <a:pt x="14449" y="1726"/>
                      <a:pt x="13598" y="3718"/>
                    </a:cubicBezTo>
                    <a:cubicBezTo>
                      <a:pt x="13404" y="4207"/>
                      <a:pt x="13188" y="4405"/>
                      <a:pt x="12952" y="4405"/>
                    </a:cubicBezTo>
                    <a:cubicBezTo>
                      <a:pt x="11951" y="4405"/>
                      <a:pt x="10598" y="846"/>
                      <a:pt x="9124" y="846"/>
                    </a:cubicBezTo>
                    <a:cubicBezTo>
                      <a:pt x="9063" y="846"/>
                      <a:pt x="9003" y="852"/>
                      <a:pt x="8942" y="865"/>
                    </a:cubicBezTo>
                    <a:cubicBezTo>
                      <a:pt x="6933" y="1230"/>
                      <a:pt x="9124" y="6480"/>
                      <a:pt x="10174" y="9036"/>
                    </a:cubicBezTo>
                    <a:cubicBezTo>
                      <a:pt x="11407" y="11798"/>
                      <a:pt x="11316" y="19125"/>
                      <a:pt x="11977" y="22069"/>
                    </a:cubicBezTo>
                    <a:cubicBezTo>
                      <a:pt x="12020" y="22244"/>
                      <a:pt x="11958" y="22322"/>
                      <a:pt x="11817" y="22322"/>
                    </a:cubicBezTo>
                    <a:cubicBezTo>
                      <a:pt x="10963" y="22322"/>
                      <a:pt x="7212" y="19491"/>
                      <a:pt x="5997" y="18258"/>
                    </a:cubicBezTo>
                    <a:cubicBezTo>
                      <a:pt x="4559" y="16934"/>
                      <a:pt x="4377" y="13122"/>
                      <a:pt x="2665" y="12551"/>
                    </a:cubicBezTo>
                    <a:cubicBezTo>
                      <a:pt x="2522" y="12513"/>
                      <a:pt x="2385" y="12495"/>
                      <a:pt x="2253" y="12495"/>
                    </a:cubicBezTo>
                    <a:cubicBezTo>
                      <a:pt x="724" y="12495"/>
                      <a:pt x="0" y="14961"/>
                      <a:pt x="1135" y="17504"/>
                    </a:cubicBezTo>
                    <a:cubicBezTo>
                      <a:pt x="2368" y="20358"/>
                      <a:pt x="2459" y="22457"/>
                      <a:pt x="5221" y="24535"/>
                    </a:cubicBezTo>
                    <a:cubicBezTo>
                      <a:pt x="7983" y="26634"/>
                      <a:pt x="10745" y="28438"/>
                      <a:pt x="12069" y="30241"/>
                    </a:cubicBezTo>
                    <a:cubicBezTo>
                      <a:pt x="13507" y="32158"/>
                      <a:pt x="15219" y="38800"/>
                      <a:pt x="16063" y="39850"/>
                    </a:cubicBezTo>
                    <a:cubicBezTo>
                      <a:pt x="16251" y="40104"/>
                      <a:pt x="16087" y="40207"/>
                      <a:pt x="15702" y="40207"/>
                    </a:cubicBezTo>
                    <a:cubicBezTo>
                      <a:pt x="14494" y="40207"/>
                      <a:pt x="11110" y="39189"/>
                      <a:pt x="9604" y="38618"/>
                    </a:cubicBezTo>
                    <a:cubicBezTo>
                      <a:pt x="7595" y="37865"/>
                      <a:pt x="5518" y="34715"/>
                      <a:pt x="3601" y="33185"/>
                    </a:cubicBezTo>
                    <a:cubicBezTo>
                      <a:pt x="3186" y="32860"/>
                      <a:pt x="2762" y="32714"/>
                      <a:pt x="2369" y="32714"/>
                    </a:cubicBezTo>
                    <a:cubicBezTo>
                      <a:pt x="1054" y="32714"/>
                      <a:pt x="95" y="34349"/>
                      <a:pt x="1044" y="36335"/>
                    </a:cubicBezTo>
                    <a:cubicBezTo>
                      <a:pt x="2277" y="38892"/>
                      <a:pt x="4171" y="42224"/>
                      <a:pt x="7892" y="43936"/>
                    </a:cubicBezTo>
                    <a:cubicBezTo>
                      <a:pt x="11589" y="45739"/>
                      <a:pt x="14739" y="46880"/>
                      <a:pt x="14739" y="46880"/>
                    </a:cubicBezTo>
                    <a:cubicBezTo>
                      <a:pt x="14739" y="46880"/>
                      <a:pt x="11133" y="47269"/>
                      <a:pt x="9216" y="47269"/>
                    </a:cubicBezTo>
                    <a:cubicBezTo>
                      <a:pt x="9186" y="47267"/>
                      <a:pt x="9156" y="47266"/>
                      <a:pt x="9128" y="47266"/>
                    </a:cubicBezTo>
                    <a:cubicBezTo>
                      <a:pt x="7324" y="47266"/>
                      <a:pt x="7436" y="50038"/>
                      <a:pt x="8942" y="50510"/>
                    </a:cubicBezTo>
                    <a:cubicBezTo>
                      <a:pt x="9366" y="50635"/>
                      <a:pt x="9979" y="50675"/>
                      <a:pt x="10689" y="50675"/>
                    </a:cubicBezTo>
                    <a:cubicBezTo>
                      <a:pt x="11882" y="50675"/>
                      <a:pt x="13347" y="50563"/>
                      <a:pt x="14650" y="50563"/>
                    </a:cubicBezTo>
                    <a:cubicBezTo>
                      <a:pt x="15529" y="50563"/>
                      <a:pt x="16334" y="50614"/>
                      <a:pt x="16931" y="50784"/>
                    </a:cubicBezTo>
                    <a:cubicBezTo>
                      <a:pt x="18916" y="51354"/>
                      <a:pt x="23390" y="54869"/>
                      <a:pt x="26631" y="56490"/>
                    </a:cubicBezTo>
                    <a:cubicBezTo>
                      <a:pt x="29805" y="58178"/>
                      <a:pt x="34200" y="61354"/>
                      <a:pt x="36598" y="61354"/>
                    </a:cubicBezTo>
                    <a:cubicBezTo>
                      <a:pt x="36631" y="61354"/>
                      <a:pt x="36664" y="61353"/>
                      <a:pt x="36697" y="61352"/>
                    </a:cubicBezTo>
                    <a:cubicBezTo>
                      <a:pt x="39094" y="61260"/>
                      <a:pt x="39665" y="57152"/>
                      <a:pt x="39665" y="57152"/>
                    </a:cubicBezTo>
                    <a:cubicBezTo>
                      <a:pt x="39665" y="57152"/>
                      <a:pt x="36241" y="54983"/>
                      <a:pt x="36241" y="52404"/>
                    </a:cubicBezTo>
                    <a:cubicBezTo>
                      <a:pt x="36127" y="49734"/>
                      <a:pt x="45645" y="42795"/>
                      <a:pt x="43750" y="40147"/>
                    </a:cubicBezTo>
                    <a:cubicBezTo>
                      <a:pt x="43416" y="39682"/>
                      <a:pt x="43017" y="39486"/>
                      <a:pt x="42578" y="39486"/>
                    </a:cubicBezTo>
                    <a:cubicBezTo>
                      <a:pt x="40494" y="39486"/>
                      <a:pt x="37517" y="43908"/>
                      <a:pt x="36423" y="45077"/>
                    </a:cubicBezTo>
                    <a:cubicBezTo>
                      <a:pt x="36273" y="45228"/>
                      <a:pt x="36133" y="45295"/>
                      <a:pt x="36001" y="45295"/>
                    </a:cubicBezTo>
                    <a:cubicBezTo>
                      <a:pt x="34940" y="45295"/>
                      <a:pt x="34412" y="40942"/>
                      <a:pt x="33070" y="40942"/>
                    </a:cubicBezTo>
                    <a:cubicBezTo>
                      <a:pt x="32989" y="40942"/>
                      <a:pt x="32904" y="40958"/>
                      <a:pt x="32817" y="40992"/>
                    </a:cubicBezTo>
                    <a:cubicBezTo>
                      <a:pt x="30991" y="41654"/>
                      <a:pt x="32817" y="45465"/>
                      <a:pt x="33273" y="46995"/>
                    </a:cubicBezTo>
                    <a:cubicBezTo>
                      <a:pt x="33589" y="47987"/>
                      <a:pt x="32836" y="49197"/>
                      <a:pt x="31248" y="49197"/>
                    </a:cubicBezTo>
                    <a:cubicBezTo>
                      <a:pt x="30425" y="49197"/>
                      <a:pt x="29377" y="48871"/>
                      <a:pt x="28138" y="48022"/>
                    </a:cubicBezTo>
                    <a:cubicBezTo>
                      <a:pt x="24531" y="45648"/>
                      <a:pt x="21587" y="37180"/>
                      <a:pt x="21587" y="34144"/>
                    </a:cubicBezTo>
                    <a:cubicBezTo>
                      <a:pt x="21587" y="31108"/>
                      <a:pt x="27955" y="26817"/>
                      <a:pt x="26631" y="24740"/>
                    </a:cubicBezTo>
                    <a:cubicBezTo>
                      <a:pt x="26317" y="24271"/>
                      <a:pt x="25973" y="24088"/>
                      <a:pt x="25608" y="24088"/>
                    </a:cubicBezTo>
                    <a:cubicBezTo>
                      <a:pt x="24410" y="24088"/>
                      <a:pt x="22990" y="26058"/>
                      <a:pt x="21678" y="26338"/>
                    </a:cubicBezTo>
                    <a:cubicBezTo>
                      <a:pt x="21616" y="26355"/>
                      <a:pt x="21560" y="26364"/>
                      <a:pt x="21510" y="26364"/>
                    </a:cubicBezTo>
                    <a:cubicBezTo>
                      <a:pt x="20180" y="26364"/>
                      <a:pt x="22937" y="20439"/>
                      <a:pt x="21199" y="20175"/>
                    </a:cubicBezTo>
                    <a:cubicBezTo>
                      <a:pt x="21146" y="20166"/>
                      <a:pt x="21093" y="20162"/>
                      <a:pt x="21042" y="20162"/>
                    </a:cubicBezTo>
                    <a:cubicBezTo>
                      <a:pt x="19362" y="20162"/>
                      <a:pt x="18794" y="24770"/>
                      <a:pt x="17775" y="25767"/>
                    </a:cubicBezTo>
                    <a:cubicBezTo>
                      <a:pt x="17721" y="25813"/>
                      <a:pt x="17661" y="25835"/>
                      <a:pt x="17597" y="25835"/>
                    </a:cubicBezTo>
                    <a:cubicBezTo>
                      <a:pt x="16318" y="25835"/>
                      <a:pt x="13287" y="17017"/>
                      <a:pt x="14831" y="10931"/>
                    </a:cubicBezTo>
                    <a:cubicBezTo>
                      <a:pt x="16543" y="4654"/>
                      <a:pt x="22728" y="2577"/>
                      <a:pt x="21404" y="659"/>
                    </a:cubicBezTo>
                    <a:cubicBezTo>
                      <a:pt x="21062" y="201"/>
                      <a:pt x="20463" y="1"/>
                      <a:pt x="19742" y="1"/>
                    </a:cubicBezTo>
                    <a:close/>
                  </a:path>
                </a:pathLst>
              </a:custGeom>
              <a:solidFill>
                <a:srgbClr val="7C5533"/>
              </a:solidFill>
              <a:ln>
                <a:noFill/>
              </a:ln>
            </p:spPr>
            <p:txBody>
              <a:bodyPr spcFirstLastPara="1" wrap="square" lIns="182850" tIns="182850" rIns="182850" bIns="182850" anchor="ctr" anchorCtr="0">
                <a:noAutofit/>
              </a:bodyPr>
              <a:lstStyle/>
              <a:p>
                <a:endParaRPr sz="3600"/>
              </a:p>
            </p:txBody>
          </p:sp>
          <p:sp>
            <p:nvSpPr>
              <p:cNvPr id="4467" name="Google Shape;4467;p47"/>
              <p:cNvSpPr/>
              <p:nvPr/>
            </p:nvSpPr>
            <p:spPr>
              <a:xfrm>
                <a:off x="935479" y="2032372"/>
                <a:ext cx="2048875" cy="1491005"/>
              </a:xfrm>
              <a:custGeom>
                <a:avLst/>
                <a:gdLst/>
                <a:ahLst/>
                <a:cxnLst/>
                <a:rect l="l" t="t" r="r" b="b"/>
                <a:pathLst>
                  <a:path w="90458" h="65828" extrusionOk="0">
                    <a:moveTo>
                      <a:pt x="49742" y="1"/>
                    </a:moveTo>
                    <a:cubicBezTo>
                      <a:pt x="41450" y="1"/>
                      <a:pt x="32602" y="2845"/>
                      <a:pt x="24264" y="9905"/>
                    </a:cubicBezTo>
                    <a:cubicBezTo>
                      <a:pt x="1" y="30448"/>
                      <a:pt x="20064" y="65827"/>
                      <a:pt x="20064" y="65827"/>
                    </a:cubicBezTo>
                    <a:lnTo>
                      <a:pt x="81031" y="64412"/>
                    </a:lnTo>
                    <a:cubicBezTo>
                      <a:pt x="81031" y="64412"/>
                      <a:pt x="90457" y="38346"/>
                      <a:pt x="83610" y="21318"/>
                    </a:cubicBezTo>
                    <a:cubicBezTo>
                      <a:pt x="79186" y="10229"/>
                      <a:pt x="65466" y="1"/>
                      <a:pt x="4974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4468" name="Google Shape;4468;p47"/>
              <p:cNvSpPr/>
              <p:nvPr/>
            </p:nvSpPr>
            <p:spPr>
              <a:xfrm>
                <a:off x="1916474" y="3509153"/>
                <a:ext cx="636714" cy="918888"/>
              </a:xfrm>
              <a:custGeom>
                <a:avLst/>
                <a:gdLst/>
                <a:ahLst/>
                <a:cxnLst/>
                <a:rect l="l" t="t" r="r" b="b"/>
                <a:pathLst>
                  <a:path w="28111" h="40569" extrusionOk="0">
                    <a:moveTo>
                      <a:pt x="16091" y="1"/>
                    </a:moveTo>
                    <a:cubicBezTo>
                      <a:pt x="11373" y="1"/>
                      <a:pt x="6322" y="1684"/>
                      <a:pt x="5194" y="3389"/>
                    </a:cubicBezTo>
                    <a:cubicBezTo>
                      <a:pt x="5194" y="3389"/>
                      <a:pt x="4052" y="28406"/>
                      <a:pt x="1587" y="33907"/>
                    </a:cubicBezTo>
                    <a:cubicBezTo>
                      <a:pt x="0" y="37600"/>
                      <a:pt x="9381" y="40568"/>
                      <a:pt x="16797" y="40568"/>
                    </a:cubicBezTo>
                    <a:cubicBezTo>
                      <a:pt x="20473" y="40568"/>
                      <a:pt x="23666" y="39839"/>
                      <a:pt x="24801" y="38106"/>
                    </a:cubicBezTo>
                    <a:cubicBezTo>
                      <a:pt x="28110" y="32879"/>
                      <a:pt x="27357" y="10419"/>
                      <a:pt x="24504" y="3868"/>
                    </a:cubicBezTo>
                    <a:cubicBezTo>
                      <a:pt x="23253" y="1027"/>
                      <a:pt x="19774" y="1"/>
                      <a:pt x="1609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469" name="Google Shape;4469;p47"/>
              <p:cNvSpPr/>
              <p:nvPr/>
            </p:nvSpPr>
            <p:spPr>
              <a:xfrm>
                <a:off x="2128727" y="3638484"/>
                <a:ext cx="655038" cy="964936"/>
              </a:xfrm>
              <a:custGeom>
                <a:avLst/>
                <a:gdLst/>
                <a:ahLst/>
                <a:cxnLst/>
                <a:rect l="l" t="t" r="r" b="b"/>
                <a:pathLst>
                  <a:path w="28920" h="42602" extrusionOk="0">
                    <a:moveTo>
                      <a:pt x="15097" y="1"/>
                    </a:moveTo>
                    <a:cubicBezTo>
                      <a:pt x="9744" y="1"/>
                      <a:pt x="3603" y="2465"/>
                      <a:pt x="2488" y="4527"/>
                    </a:cubicBezTo>
                    <a:cubicBezTo>
                      <a:pt x="2488" y="4527"/>
                      <a:pt x="3241" y="30776"/>
                      <a:pt x="1255" y="36756"/>
                    </a:cubicBezTo>
                    <a:cubicBezTo>
                      <a:pt x="0" y="40343"/>
                      <a:pt x="7914" y="42602"/>
                      <a:pt x="15160" y="42602"/>
                    </a:cubicBezTo>
                    <a:cubicBezTo>
                      <a:pt x="20039" y="42602"/>
                      <a:pt x="24616" y="41577"/>
                      <a:pt x="25883" y="39244"/>
                    </a:cubicBezTo>
                    <a:cubicBezTo>
                      <a:pt x="28919" y="33446"/>
                      <a:pt x="26272" y="10050"/>
                      <a:pt x="22734" y="3477"/>
                    </a:cubicBezTo>
                    <a:cubicBezTo>
                      <a:pt x="21394" y="936"/>
                      <a:pt x="18395" y="1"/>
                      <a:pt x="1509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470" name="Google Shape;4470;p47"/>
              <p:cNvSpPr/>
              <p:nvPr/>
            </p:nvSpPr>
            <p:spPr>
              <a:xfrm>
                <a:off x="1297381" y="2832121"/>
                <a:ext cx="1475512" cy="678323"/>
              </a:xfrm>
              <a:custGeom>
                <a:avLst/>
                <a:gdLst/>
                <a:ahLst/>
                <a:cxnLst/>
                <a:rect l="l" t="t" r="r" b="b"/>
                <a:pathLst>
                  <a:path w="65144" h="29948" extrusionOk="0">
                    <a:moveTo>
                      <a:pt x="32732" y="1"/>
                    </a:moveTo>
                    <a:cubicBezTo>
                      <a:pt x="10934" y="1"/>
                      <a:pt x="1" y="29948"/>
                      <a:pt x="35768" y="29948"/>
                    </a:cubicBezTo>
                    <a:cubicBezTo>
                      <a:pt x="65144" y="29948"/>
                      <a:pt x="62291" y="1"/>
                      <a:pt x="32732"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4471" name="Google Shape;4471;p47"/>
              <p:cNvSpPr/>
              <p:nvPr/>
            </p:nvSpPr>
            <p:spPr>
              <a:xfrm>
                <a:off x="1196045" y="3542946"/>
                <a:ext cx="1822420" cy="473340"/>
              </a:xfrm>
              <a:custGeom>
                <a:avLst/>
                <a:gdLst/>
                <a:ahLst/>
                <a:cxnLst/>
                <a:rect l="l" t="t" r="r" b="b"/>
                <a:pathLst>
                  <a:path w="80460" h="20898" extrusionOk="0">
                    <a:moveTo>
                      <a:pt x="72847" y="0"/>
                    </a:moveTo>
                    <a:cubicBezTo>
                      <a:pt x="70209" y="0"/>
                      <a:pt x="56930" y="4013"/>
                      <a:pt x="39009" y="5138"/>
                    </a:cubicBezTo>
                    <a:cubicBezTo>
                      <a:pt x="37049" y="5261"/>
                      <a:pt x="35182" y="5315"/>
                      <a:pt x="33404" y="5315"/>
                    </a:cubicBezTo>
                    <a:cubicBezTo>
                      <a:pt x="22017" y="5315"/>
                      <a:pt x="14310" y="3130"/>
                      <a:pt x="9408" y="3130"/>
                    </a:cubicBezTo>
                    <a:cubicBezTo>
                      <a:pt x="7982" y="3130"/>
                      <a:pt x="6794" y="3315"/>
                      <a:pt x="5821" y="3792"/>
                    </a:cubicBezTo>
                    <a:cubicBezTo>
                      <a:pt x="389" y="6462"/>
                      <a:pt x="1" y="11027"/>
                      <a:pt x="4475" y="15501"/>
                    </a:cubicBezTo>
                    <a:cubicBezTo>
                      <a:pt x="7958" y="19129"/>
                      <a:pt x="17323" y="20898"/>
                      <a:pt x="30280" y="20898"/>
                    </a:cubicBezTo>
                    <a:cubicBezTo>
                      <a:pt x="33625" y="20898"/>
                      <a:pt x="37210" y="20780"/>
                      <a:pt x="40995" y="20545"/>
                    </a:cubicBezTo>
                    <a:cubicBezTo>
                      <a:pt x="59461" y="19290"/>
                      <a:pt x="71056" y="16825"/>
                      <a:pt x="75804" y="13013"/>
                    </a:cubicBezTo>
                    <a:cubicBezTo>
                      <a:pt x="80460" y="9315"/>
                      <a:pt x="79045" y="185"/>
                      <a:pt x="72950" y="3"/>
                    </a:cubicBezTo>
                    <a:cubicBezTo>
                      <a:pt x="72918" y="1"/>
                      <a:pt x="72883" y="0"/>
                      <a:pt x="7284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472" name="Google Shape;4472;p47"/>
              <p:cNvSpPr/>
              <p:nvPr/>
            </p:nvSpPr>
            <p:spPr>
              <a:xfrm>
                <a:off x="1872805" y="2723356"/>
                <a:ext cx="393952" cy="253816"/>
              </a:xfrm>
              <a:custGeom>
                <a:avLst/>
                <a:gdLst/>
                <a:ahLst/>
                <a:cxnLst/>
                <a:rect l="l" t="t" r="r" b="b"/>
                <a:pathLst>
                  <a:path w="17393" h="11206" extrusionOk="0">
                    <a:moveTo>
                      <a:pt x="8556" y="0"/>
                    </a:moveTo>
                    <a:cubicBezTo>
                      <a:pt x="4255" y="0"/>
                      <a:pt x="0" y="1688"/>
                      <a:pt x="0" y="4894"/>
                    </a:cubicBezTo>
                    <a:cubicBezTo>
                      <a:pt x="0" y="9228"/>
                      <a:pt x="4275" y="11206"/>
                      <a:pt x="8585" y="11206"/>
                    </a:cubicBezTo>
                    <a:cubicBezTo>
                      <a:pt x="12970" y="11206"/>
                      <a:pt x="17393" y="9160"/>
                      <a:pt x="17393" y="5465"/>
                    </a:cubicBezTo>
                    <a:cubicBezTo>
                      <a:pt x="17393" y="1762"/>
                      <a:pt x="12951" y="0"/>
                      <a:pt x="855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473" name="Google Shape;4473;p47"/>
              <p:cNvSpPr/>
              <p:nvPr/>
            </p:nvSpPr>
            <p:spPr>
              <a:xfrm>
                <a:off x="1172783" y="3369017"/>
                <a:ext cx="1822420" cy="438708"/>
              </a:xfrm>
              <a:custGeom>
                <a:avLst/>
                <a:gdLst/>
                <a:ahLst/>
                <a:cxnLst/>
                <a:rect l="l" t="t" r="r" b="b"/>
                <a:pathLst>
                  <a:path w="80460" h="19369" extrusionOk="0">
                    <a:moveTo>
                      <a:pt x="9176" y="0"/>
                    </a:moveTo>
                    <a:cubicBezTo>
                      <a:pt x="8148" y="0"/>
                      <a:pt x="7247" y="133"/>
                      <a:pt x="6460" y="446"/>
                    </a:cubicBezTo>
                    <a:cubicBezTo>
                      <a:pt x="754" y="2729"/>
                      <a:pt x="1" y="7294"/>
                      <a:pt x="4086" y="12041"/>
                    </a:cubicBezTo>
                    <a:cubicBezTo>
                      <a:pt x="8081" y="16812"/>
                      <a:pt x="21571" y="19368"/>
                      <a:pt x="40036" y="19368"/>
                    </a:cubicBezTo>
                    <a:cubicBezTo>
                      <a:pt x="58570" y="19368"/>
                      <a:pt x="70371" y="17474"/>
                      <a:pt x="75415" y="14141"/>
                    </a:cubicBezTo>
                    <a:cubicBezTo>
                      <a:pt x="80460" y="10717"/>
                      <a:pt x="79775" y="1496"/>
                      <a:pt x="73704" y="925"/>
                    </a:cubicBezTo>
                    <a:cubicBezTo>
                      <a:pt x="73600" y="912"/>
                      <a:pt x="73474" y="906"/>
                      <a:pt x="73327" y="906"/>
                    </a:cubicBezTo>
                    <a:cubicBezTo>
                      <a:pt x="70112" y="906"/>
                      <a:pt x="56726" y="3870"/>
                      <a:pt x="39374" y="3870"/>
                    </a:cubicBezTo>
                    <a:cubicBezTo>
                      <a:pt x="24040" y="3870"/>
                      <a:pt x="14738" y="0"/>
                      <a:pt x="917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4474" name="Google Shape;4474;p47"/>
              <p:cNvSpPr/>
              <p:nvPr/>
            </p:nvSpPr>
            <p:spPr>
              <a:xfrm>
                <a:off x="1252398" y="2298555"/>
                <a:ext cx="184371" cy="276806"/>
              </a:xfrm>
              <a:custGeom>
                <a:avLst/>
                <a:gdLst/>
                <a:ahLst/>
                <a:cxnLst/>
                <a:rect l="l" t="t" r="r" b="b"/>
                <a:pathLst>
                  <a:path w="8140" h="12221" extrusionOk="0">
                    <a:moveTo>
                      <a:pt x="7665" y="1"/>
                    </a:moveTo>
                    <a:cubicBezTo>
                      <a:pt x="7612" y="1"/>
                      <a:pt x="7559" y="15"/>
                      <a:pt x="7510" y="48"/>
                    </a:cubicBezTo>
                    <a:cubicBezTo>
                      <a:pt x="5798" y="1189"/>
                      <a:pt x="4474" y="3289"/>
                      <a:pt x="3333" y="5001"/>
                    </a:cubicBezTo>
                    <a:cubicBezTo>
                      <a:pt x="1804" y="7192"/>
                      <a:pt x="754" y="9566"/>
                      <a:pt x="1" y="11940"/>
                    </a:cubicBezTo>
                    <a:cubicBezTo>
                      <a:pt x="1" y="12086"/>
                      <a:pt x="139" y="12220"/>
                      <a:pt x="252" y="12220"/>
                    </a:cubicBezTo>
                    <a:cubicBezTo>
                      <a:pt x="298" y="12220"/>
                      <a:pt x="340" y="12198"/>
                      <a:pt x="366" y="12145"/>
                    </a:cubicBezTo>
                    <a:cubicBezTo>
                      <a:pt x="1325" y="10045"/>
                      <a:pt x="2466" y="7945"/>
                      <a:pt x="3698" y="6051"/>
                    </a:cubicBezTo>
                    <a:cubicBezTo>
                      <a:pt x="4931" y="4042"/>
                      <a:pt x="6757" y="2445"/>
                      <a:pt x="7990" y="527"/>
                    </a:cubicBezTo>
                    <a:cubicBezTo>
                      <a:pt x="8139" y="302"/>
                      <a:pt x="7905" y="1"/>
                      <a:pt x="7665"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75" name="Google Shape;4475;p47"/>
              <p:cNvSpPr/>
              <p:nvPr/>
            </p:nvSpPr>
            <p:spPr>
              <a:xfrm>
                <a:off x="1146940" y="2525145"/>
                <a:ext cx="34134" cy="18007"/>
              </a:xfrm>
              <a:custGeom>
                <a:avLst/>
                <a:gdLst/>
                <a:ahLst/>
                <a:cxnLst/>
                <a:rect l="l" t="t" r="r" b="b"/>
                <a:pathLst>
                  <a:path w="1507" h="795" extrusionOk="0">
                    <a:moveTo>
                      <a:pt x="1030" y="1"/>
                    </a:moveTo>
                    <a:cubicBezTo>
                      <a:pt x="832" y="1"/>
                      <a:pt x="624" y="41"/>
                      <a:pt x="366" y="41"/>
                    </a:cubicBezTo>
                    <a:cubicBezTo>
                      <a:pt x="0" y="133"/>
                      <a:pt x="92" y="795"/>
                      <a:pt x="457" y="795"/>
                    </a:cubicBezTo>
                    <a:cubicBezTo>
                      <a:pt x="845" y="795"/>
                      <a:pt x="1142" y="795"/>
                      <a:pt x="1416" y="612"/>
                    </a:cubicBezTo>
                    <a:cubicBezTo>
                      <a:pt x="1507" y="429"/>
                      <a:pt x="1507" y="133"/>
                      <a:pt x="1324" y="41"/>
                    </a:cubicBezTo>
                    <a:cubicBezTo>
                      <a:pt x="1225" y="11"/>
                      <a:pt x="1129" y="1"/>
                      <a:pt x="1030"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76" name="Google Shape;4476;p47"/>
              <p:cNvSpPr/>
              <p:nvPr/>
            </p:nvSpPr>
            <p:spPr>
              <a:xfrm>
                <a:off x="1013033" y="2491442"/>
                <a:ext cx="27950" cy="19660"/>
              </a:xfrm>
              <a:custGeom>
                <a:avLst/>
                <a:gdLst/>
                <a:ahLst/>
                <a:cxnLst/>
                <a:rect l="l" t="t" r="r" b="b"/>
                <a:pathLst>
                  <a:path w="1234" h="868" extrusionOk="0">
                    <a:moveTo>
                      <a:pt x="389" y="0"/>
                    </a:moveTo>
                    <a:cubicBezTo>
                      <a:pt x="297" y="0"/>
                      <a:pt x="92" y="206"/>
                      <a:pt x="92" y="297"/>
                    </a:cubicBezTo>
                    <a:cubicBezTo>
                      <a:pt x="1" y="479"/>
                      <a:pt x="92" y="662"/>
                      <a:pt x="297" y="776"/>
                    </a:cubicBezTo>
                    <a:cubicBezTo>
                      <a:pt x="389" y="776"/>
                      <a:pt x="480" y="776"/>
                      <a:pt x="571" y="867"/>
                    </a:cubicBezTo>
                    <a:cubicBezTo>
                      <a:pt x="663" y="867"/>
                      <a:pt x="777" y="867"/>
                      <a:pt x="868" y="776"/>
                    </a:cubicBezTo>
                    <a:cubicBezTo>
                      <a:pt x="1142" y="776"/>
                      <a:pt x="1233" y="388"/>
                      <a:pt x="1051" y="297"/>
                    </a:cubicBezTo>
                    <a:cubicBezTo>
                      <a:pt x="959" y="206"/>
                      <a:pt x="868" y="91"/>
                      <a:pt x="777" y="91"/>
                    </a:cubicBezTo>
                    <a:cubicBezTo>
                      <a:pt x="663" y="91"/>
                      <a:pt x="571" y="0"/>
                      <a:pt x="389"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77" name="Google Shape;4477;p47"/>
              <p:cNvSpPr/>
              <p:nvPr/>
            </p:nvSpPr>
            <p:spPr>
              <a:xfrm>
                <a:off x="872920" y="2463515"/>
                <a:ext cx="28471" cy="17463"/>
              </a:xfrm>
              <a:custGeom>
                <a:avLst/>
                <a:gdLst/>
                <a:ahLst/>
                <a:cxnLst/>
                <a:rect l="l" t="t" r="r" b="b"/>
                <a:pathLst>
                  <a:path w="1257" h="771" extrusionOk="0">
                    <a:moveTo>
                      <a:pt x="777" y="1"/>
                    </a:moveTo>
                    <a:cubicBezTo>
                      <a:pt x="686" y="92"/>
                      <a:pt x="686" y="92"/>
                      <a:pt x="572" y="92"/>
                    </a:cubicBezTo>
                    <a:lnTo>
                      <a:pt x="298" y="92"/>
                    </a:lnTo>
                    <a:cubicBezTo>
                      <a:pt x="1" y="92"/>
                      <a:pt x="1" y="571"/>
                      <a:pt x="298" y="662"/>
                    </a:cubicBezTo>
                    <a:cubicBezTo>
                      <a:pt x="408" y="662"/>
                      <a:pt x="627" y="771"/>
                      <a:pt x="803" y="771"/>
                    </a:cubicBezTo>
                    <a:cubicBezTo>
                      <a:pt x="918" y="771"/>
                      <a:pt x="1015" y="725"/>
                      <a:pt x="1051" y="571"/>
                    </a:cubicBezTo>
                    <a:cubicBezTo>
                      <a:pt x="1256" y="389"/>
                      <a:pt x="1051" y="1"/>
                      <a:pt x="777"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78" name="Google Shape;4478;p47"/>
              <p:cNvSpPr/>
              <p:nvPr/>
            </p:nvSpPr>
            <p:spPr>
              <a:xfrm>
                <a:off x="845853" y="2392213"/>
                <a:ext cx="22967" cy="18097"/>
              </a:xfrm>
              <a:custGeom>
                <a:avLst/>
                <a:gdLst/>
                <a:ahLst/>
                <a:cxnLst/>
                <a:rect l="l" t="t" r="r" b="b"/>
                <a:pathLst>
                  <a:path w="1014" h="799" extrusionOk="0">
                    <a:moveTo>
                      <a:pt x="519" y="1"/>
                    </a:moveTo>
                    <a:cubicBezTo>
                      <a:pt x="265" y="1"/>
                      <a:pt x="0" y="318"/>
                      <a:pt x="260" y="478"/>
                    </a:cubicBezTo>
                    <a:cubicBezTo>
                      <a:pt x="388" y="622"/>
                      <a:pt x="571" y="799"/>
                      <a:pt x="732" y="799"/>
                    </a:cubicBezTo>
                    <a:cubicBezTo>
                      <a:pt x="802" y="799"/>
                      <a:pt x="867" y="766"/>
                      <a:pt x="922" y="683"/>
                    </a:cubicBezTo>
                    <a:cubicBezTo>
                      <a:pt x="1013" y="592"/>
                      <a:pt x="1013" y="387"/>
                      <a:pt x="922" y="295"/>
                    </a:cubicBezTo>
                    <a:cubicBezTo>
                      <a:pt x="922" y="204"/>
                      <a:pt x="739" y="113"/>
                      <a:pt x="625" y="21"/>
                    </a:cubicBezTo>
                    <a:cubicBezTo>
                      <a:pt x="591" y="7"/>
                      <a:pt x="555" y="1"/>
                      <a:pt x="519"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79" name="Google Shape;4479;p47"/>
              <p:cNvSpPr/>
              <p:nvPr/>
            </p:nvSpPr>
            <p:spPr>
              <a:xfrm>
                <a:off x="782456" y="2328068"/>
                <a:ext cx="30532" cy="17078"/>
              </a:xfrm>
              <a:custGeom>
                <a:avLst/>
                <a:gdLst/>
                <a:ahLst/>
                <a:cxnLst/>
                <a:rect l="l" t="t" r="r" b="b"/>
                <a:pathLst>
                  <a:path w="1348" h="754" extrusionOk="0">
                    <a:moveTo>
                      <a:pt x="868" y="0"/>
                    </a:moveTo>
                    <a:cubicBezTo>
                      <a:pt x="685" y="0"/>
                      <a:pt x="571" y="0"/>
                      <a:pt x="297" y="92"/>
                    </a:cubicBezTo>
                    <a:cubicBezTo>
                      <a:pt x="1" y="183"/>
                      <a:pt x="1" y="754"/>
                      <a:pt x="389" y="754"/>
                    </a:cubicBezTo>
                    <a:cubicBezTo>
                      <a:pt x="480" y="754"/>
                      <a:pt x="571" y="754"/>
                      <a:pt x="685" y="662"/>
                    </a:cubicBezTo>
                    <a:cubicBezTo>
                      <a:pt x="868" y="662"/>
                      <a:pt x="959" y="662"/>
                      <a:pt x="1050" y="571"/>
                    </a:cubicBezTo>
                    <a:cubicBezTo>
                      <a:pt x="1347" y="366"/>
                      <a:pt x="1142" y="0"/>
                      <a:pt x="868"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0" name="Google Shape;4480;p47"/>
              <p:cNvSpPr/>
              <p:nvPr/>
            </p:nvSpPr>
            <p:spPr>
              <a:xfrm>
                <a:off x="905944" y="2282564"/>
                <a:ext cx="42491" cy="24032"/>
              </a:xfrm>
              <a:custGeom>
                <a:avLst/>
                <a:gdLst/>
                <a:ahLst/>
                <a:cxnLst/>
                <a:rect l="l" t="t" r="r" b="b"/>
                <a:pathLst>
                  <a:path w="1876" h="1061" extrusionOk="0">
                    <a:moveTo>
                      <a:pt x="1396" y="1"/>
                    </a:moveTo>
                    <a:cubicBezTo>
                      <a:pt x="1213" y="1"/>
                      <a:pt x="1031" y="92"/>
                      <a:pt x="825" y="92"/>
                    </a:cubicBezTo>
                    <a:cubicBezTo>
                      <a:pt x="643" y="183"/>
                      <a:pt x="460" y="297"/>
                      <a:pt x="255" y="389"/>
                    </a:cubicBezTo>
                    <a:cubicBezTo>
                      <a:pt x="1" y="558"/>
                      <a:pt x="139" y="1060"/>
                      <a:pt x="470" y="1060"/>
                    </a:cubicBezTo>
                    <a:cubicBezTo>
                      <a:pt x="496" y="1060"/>
                      <a:pt x="523" y="1057"/>
                      <a:pt x="552" y="1051"/>
                    </a:cubicBezTo>
                    <a:cubicBezTo>
                      <a:pt x="734" y="959"/>
                      <a:pt x="940" y="868"/>
                      <a:pt x="1031" y="868"/>
                    </a:cubicBezTo>
                    <a:cubicBezTo>
                      <a:pt x="1213" y="754"/>
                      <a:pt x="1396" y="663"/>
                      <a:pt x="1602" y="571"/>
                    </a:cubicBezTo>
                    <a:cubicBezTo>
                      <a:pt x="1875" y="389"/>
                      <a:pt x="1693" y="1"/>
                      <a:pt x="1396"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1" name="Google Shape;4481;p47"/>
              <p:cNvSpPr/>
              <p:nvPr/>
            </p:nvSpPr>
            <p:spPr>
              <a:xfrm>
                <a:off x="978922" y="2224670"/>
                <a:ext cx="32072" cy="21223"/>
              </a:xfrm>
              <a:custGeom>
                <a:avLst/>
                <a:gdLst/>
                <a:ahLst/>
                <a:cxnLst/>
                <a:rect l="l" t="t" r="r" b="b"/>
                <a:pathLst>
                  <a:path w="1416" h="937" extrusionOk="0">
                    <a:moveTo>
                      <a:pt x="936" y="0"/>
                    </a:moveTo>
                    <a:cubicBezTo>
                      <a:pt x="662" y="92"/>
                      <a:pt x="457" y="92"/>
                      <a:pt x="183" y="274"/>
                    </a:cubicBezTo>
                    <a:cubicBezTo>
                      <a:pt x="0" y="457"/>
                      <a:pt x="0" y="936"/>
                      <a:pt x="365" y="936"/>
                    </a:cubicBezTo>
                    <a:cubicBezTo>
                      <a:pt x="662" y="845"/>
                      <a:pt x="936" y="845"/>
                      <a:pt x="1141" y="662"/>
                    </a:cubicBezTo>
                    <a:cubicBezTo>
                      <a:pt x="1415" y="457"/>
                      <a:pt x="1324" y="0"/>
                      <a:pt x="936"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2" name="Google Shape;4482;p47"/>
              <p:cNvSpPr/>
              <p:nvPr/>
            </p:nvSpPr>
            <p:spPr>
              <a:xfrm>
                <a:off x="1075592" y="2232077"/>
                <a:ext cx="30011" cy="16580"/>
              </a:xfrm>
              <a:custGeom>
                <a:avLst/>
                <a:gdLst/>
                <a:ahLst/>
                <a:cxnLst/>
                <a:rect l="l" t="t" r="r" b="b"/>
                <a:pathLst>
                  <a:path w="1325" h="732" extrusionOk="0">
                    <a:moveTo>
                      <a:pt x="814" y="1"/>
                    </a:moveTo>
                    <a:cubicBezTo>
                      <a:pt x="639" y="1"/>
                      <a:pt x="491" y="65"/>
                      <a:pt x="297" y="130"/>
                    </a:cubicBezTo>
                    <a:cubicBezTo>
                      <a:pt x="0" y="244"/>
                      <a:pt x="92" y="700"/>
                      <a:pt x="388" y="700"/>
                    </a:cubicBezTo>
                    <a:cubicBezTo>
                      <a:pt x="533" y="700"/>
                      <a:pt x="683" y="732"/>
                      <a:pt x="820" y="732"/>
                    </a:cubicBezTo>
                    <a:cubicBezTo>
                      <a:pt x="943" y="732"/>
                      <a:pt x="1055" y="706"/>
                      <a:pt x="1142" y="609"/>
                    </a:cubicBezTo>
                    <a:cubicBezTo>
                      <a:pt x="1324" y="426"/>
                      <a:pt x="1324" y="130"/>
                      <a:pt x="1050" y="38"/>
                    </a:cubicBezTo>
                    <a:cubicBezTo>
                      <a:pt x="964" y="12"/>
                      <a:pt x="886" y="1"/>
                      <a:pt x="814"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3" name="Google Shape;4483;p47"/>
              <p:cNvSpPr/>
              <p:nvPr/>
            </p:nvSpPr>
            <p:spPr>
              <a:xfrm>
                <a:off x="1168140" y="2211737"/>
                <a:ext cx="30510" cy="19162"/>
              </a:xfrm>
              <a:custGeom>
                <a:avLst/>
                <a:gdLst/>
                <a:ahLst/>
                <a:cxnLst/>
                <a:rect l="l" t="t" r="r" b="b"/>
                <a:pathLst>
                  <a:path w="1347" h="846" extrusionOk="0">
                    <a:moveTo>
                      <a:pt x="480" y="1"/>
                    </a:moveTo>
                    <a:cubicBezTo>
                      <a:pt x="297" y="1"/>
                      <a:pt x="206" y="1"/>
                      <a:pt x="91" y="92"/>
                    </a:cubicBezTo>
                    <a:cubicBezTo>
                      <a:pt x="0" y="275"/>
                      <a:pt x="0" y="457"/>
                      <a:pt x="206" y="571"/>
                    </a:cubicBezTo>
                    <a:cubicBezTo>
                      <a:pt x="388" y="663"/>
                      <a:pt x="571" y="754"/>
                      <a:pt x="868" y="845"/>
                    </a:cubicBezTo>
                    <a:cubicBezTo>
                      <a:pt x="1050" y="845"/>
                      <a:pt x="1347" y="571"/>
                      <a:pt x="1050" y="366"/>
                    </a:cubicBezTo>
                    <a:cubicBezTo>
                      <a:pt x="868" y="183"/>
                      <a:pt x="662" y="92"/>
                      <a:pt x="480"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4" name="Google Shape;4484;p47"/>
              <p:cNvSpPr/>
              <p:nvPr/>
            </p:nvSpPr>
            <p:spPr>
              <a:xfrm>
                <a:off x="1237404" y="2257875"/>
                <a:ext cx="30011" cy="14768"/>
              </a:xfrm>
              <a:custGeom>
                <a:avLst/>
                <a:gdLst/>
                <a:ahLst/>
                <a:cxnLst/>
                <a:rect l="l" t="t" r="r" b="b"/>
                <a:pathLst>
                  <a:path w="1325" h="652" extrusionOk="0">
                    <a:moveTo>
                      <a:pt x="629" y="0"/>
                    </a:moveTo>
                    <a:cubicBezTo>
                      <a:pt x="551" y="0"/>
                      <a:pt x="465" y="10"/>
                      <a:pt x="366" y="41"/>
                    </a:cubicBezTo>
                    <a:cubicBezTo>
                      <a:pt x="1" y="41"/>
                      <a:pt x="1" y="611"/>
                      <a:pt x="366" y="611"/>
                    </a:cubicBezTo>
                    <a:cubicBezTo>
                      <a:pt x="465" y="642"/>
                      <a:pt x="551" y="652"/>
                      <a:pt x="629" y="652"/>
                    </a:cubicBezTo>
                    <a:cubicBezTo>
                      <a:pt x="784" y="652"/>
                      <a:pt x="906" y="611"/>
                      <a:pt x="1028" y="611"/>
                    </a:cubicBezTo>
                    <a:cubicBezTo>
                      <a:pt x="1325" y="520"/>
                      <a:pt x="1325" y="132"/>
                      <a:pt x="1028" y="41"/>
                    </a:cubicBezTo>
                    <a:cubicBezTo>
                      <a:pt x="906" y="41"/>
                      <a:pt x="784" y="0"/>
                      <a:pt x="629"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5" name="Google Shape;4485;p47"/>
              <p:cNvSpPr/>
              <p:nvPr/>
            </p:nvSpPr>
            <p:spPr>
              <a:xfrm>
                <a:off x="1306169" y="2260050"/>
                <a:ext cx="30011" cy="24598"/>
              </a:xfrm>
              <a:custGeom>
                <a:avLst/>
                <a:gdLst/>
                <a:ahLst/>
                <a:cxnLst/>
                <a:rect l="l" t="t" r="r" b="b"/>
                <a:pathLst>
                  <a:path w="1325" h="1086" extrusionOk="0">
                    <a:moveTo>
                      <a:pt x="592" y="1"/>
                    </a:moveTo>
                    <a:cubicBezTo>
                      <a:pt x="429" y="1"/>
                      <a:pt x="250" y="90"/>
                      <a:pt x="183" y="241"/>
                    </a:cubicBezTo>
                    <a:cubicBezTo>
                      <a:pt x="1" y="424"/>
                      <a:pt x="92" y="607"/>
                      <a:pt x="274" y="812"/>
                    </a:cubicBezTo>
                    <a:cubicBezTo>
                      <a:pt x="480" y="903"/>
                      <a:pt x="571" y="995"/>
                      <a:pt x="754" y="1086"/>
                    </a:cubicBezTo>
                    <a:cubicBezTo>
                      <a:pt x="1051" y="1086"/>
                      <a:pt x="1324" y="812"/>
                      <a:pt x="1142" y="515"/>
                    </a:cubicBezTo>
                    <a:cubicBezTo>
                      <a:pt x="1142" y="424"/>
                      <a:pt x="1051" y="333"/>
                      <a:pt x="1051" y="333"/>
                    </a:cubicBezTo>
                    <a:cubicBezTo>
                      <a:pt x="959" y="241"/>
                      <a:pt x="845" y="150"/>
                      <a:pt x="754" y="36"/>
                    </a:cubicBezTo>
                    <a:cubicBezTo>
                      <a:pt x="706" y="12"/>
                      <a:pt x="650" y="1"/>
                      <a:pt x="592"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6" name="Google Shape;4486;p47"/>
              <p:cNvSpPr/>
              <p:nvPr/>
            </p:nvSpPr>
            <p:spPr>
              <a:xfrm>
                <a:off x="886600" y="2363991"/>
                <a:ext cx="408742" cy="108856"/>
              </a:xfrm>
              <a:custGeom>
                <a:avLst/>
                <a:gdLst/>
                <a:ahLst/>
                <a:cxnLst/>
                <a:rect l="l" t="t" r="r" b="b"/>
                <a:pathLst>
                  <a:path w="18046" h="4806" extrusionOk="0">
                    <a:moveTo>
                      <a:pt x="645" y="1"/>
                    </a:moveTo>
                    <a:cubicBezTo>
                      <a:pt x="295" y="1"/>
                      <a:pt x="0" y="425"/>
                      <a:pt x="356" y="697"/>
                    </a:cubicBezTo>
                    <a:cubicBezTo>
                      <a:pt x="2547" y="2591"/>
                      <a:pt x="5400" y="3641"/>
                      <a:pt x="8253" y="4212"/>
                    </a:cubicBezTo>
                    <a:cubicBezTo>
                      <a:pt x="9634" y="4543"/>
                      <a:pt x="11272" y="4805"/>
                      <a:pt x="12887" y="4805"/>
                    </a:cubicBezTo>
                    <a:cubicBezTo>
                      <a:pt x="14502" y="4805"/>
                      <a:pt x="16094" y="4543"/>
                      <a:pt x="17383" y="3824"/>
                    </a:cubicBezTo>
                    <a:cubicBezTo>
                      <a:pt x="18045" y="3436"/>
                      <a:pt x="17954" y="2203"/>
                      <a:pt x="17201" y="2112"/>
                    </a:cubicBezTo>
                    <a:cubicBezTo>
                      <a:pt x="16474" y="2006"/>
                      <a:pt x="15748" y="1972"/>
                      <a:pt x="15023" y="1972"/>
                    </a:cubicBezTo>
                    <a:cubicBezTo>
                      <a:pt x="13636" y="1972"/>
                      <a:pt x="12252" y="2098"/>
                      <a:pt x="10872" y="2098"/>
                    </a:cubicBezTo>
                    <a:cubicBezTo>
                      <a:pt x="10318" y="2098"/>
                      <a:pt x="9764" y="2078"/>
                      <a:pt x="9212" y="2021"/>
                    </a:cubicBezTo>
                    <a:cubicBezTo>
                      <a:pt x="6245" y="1838"/>
                      <a:pt x="3505" y="788"/>
                      <a:pt x="744" y="12"/>
                    </a:cubicBezTo>
                    <a:cubicBezTo>
                      <a:pt x="711" y="4"/>
                      <a:pt x="678" y="1"/>
                      <a:pt x="645" y="1"/>
                    </a:cubicBezTo>
                    <a:close/>
                  </a:path>
                </a:pathLst>
              </a:custGeom>
              <a:solidFill>
                <a:srgbClr val="EE8865"/>
              </a:solidFill>
              <a:ln>
                <a:noFill/>
              </a:ln>
            </p:spPr>
            <p:txBody>
              <a:bodyPr spcFirstLastPara="1" wrap="square" lIns="182850" tIns="182850" rIns="182850" bIns="182850" anchor="ctr" anchorCtr="0">
                <a:noAutofit/>
              </a:bodyPr>
              <a:lstStyle/>
              <a:p>
                <a:endParaRPr sz="3600"/>
              </a:p>
            </p:txBody>
          </p:sp>
          <p:sp>
            <p:nvSpPr>
              <p:cNvPr id="4487" name="Google Shape;4487;p47"/>
              <p:cNvSpPr/>
              <p:nvPr/>
            </p:nvSpPr>
            <p:spPr>
              <a:xfrm>
                <a:off x="1110224" y="2344897"/>
                <a:ext cx="210962" cy="49785"/>
              </a:xfrm>
              <a:custGeom>
                <a:avLst/>
                <a:gdLst/>
                <a:ahLst/>
                <a:cxnLst/>
                <a:rect l="l" t="t" r="r" b="b"/>
                <a:pathLst>
                  <a:path w="9314" h="2198" extrusionOk="0">
                    <a:moveTo>
                      <a:pt x="5914" y="0"/>
                    </a:moveTo>
                    <a:cubicBezTo>
                      <a:pt x="5489" y="0"/>
                      <a:pt x="5068" y="11"/>
                      <a:pt x="4657" y="11"/>
                    </a:cubicBezTo>
                    <a:cubicBezTo>
                      <a:pt x="3219" y="102"/>
                      <a:pt x="1713" y="102"/>
                      <a:pt x="366" y="581"/>
                    </a:cubicBezTo>
                    <a:cubicBezTo>
                      <a:pt x="92" y="672"/>
                      <a:pt x="1" y="1152"/>
                      <a:pt x="275" y="1243"/>
                    </a:cubicBezTo>
                    <a:cubicBezTo>
                      <a:pt x="1416" y="1814"/>
                      <a:pt x="2763" y="1905"/>
                      <a:pt x="4086" y="1996"/>
                    </a:cubicBezTo>
                    <a:cubicBezTo>
                      <a:pt x="4957" y="2066"/>
                      <a:pt x="5870" y="2197"/>
                      <a:pt x="6778" y="2197"/>
                    </a:cubicBezTo>
                    <a:cubicBezTo>
                      <a:pt x="7348" y="2197"/>
                      <a:pt x="7915" y="2146"/>
                      <a:pt x="8469" y="1996"/>
                    </a:cubicBezTo>
                    <a:cubicBezTo>
                      <a:pt x="9313" y="1722"/>
                      <a:pt x="9222" y="581"/>
                      <a:pt x="8469" y="284"/>
                    </a:cubicBezTo>
                    <a:cubicBezTo>
                      <a:pt x="7632" y="41"/>
                      <a:pt x="6765" y="0"/>
                      <a:pt x="5914" y="0"/>
                    </a:cubicBezTo>
                    <a:close/>
                  </a:path>
                </a:pathLst>
              </a:custGeom>
              <a:solidFill>
                <a:srgbClr val="EE8865"/>
              </a:solidFill>
              <a:ln>
                <a:noFill/>
              </a:ln>
            </p:spPr>
            <p:txBody>
              <a:bodyPr spcFirstLastPara="1" wrap="square" lIns="182850" tIns="182850" rIns="182850" bIns="182850" anchor="ctr" anchorCtr="0">
                <a:noAutofit/>
              </a:bodyPr>
              <a:lstStyle/>
              <a:p>
                <a:endParaRPr sz="3600"/>
              </a:p>
            </p:txBody>
          </p:sp>
          <p:sp>
            <p:nvSpPr>
              <p:cNvPr id="4488" name="Google Shape;4488;p47"/>
              <p:cNvSpPr/>
              <p:nvPr/>
            </p:nvSpPr>
            <p:spPr>
              <a:xfrm>
                <a:off x="2721183" y="2339914"/>
                <a:ext cx="150283" cy="278550"/>
              </a:xfrm>
              <a:custGeom>
                <a:avLst/>
                <a:gdLst/>
                <a:ahLst/>
                <a:cxnLst/>
                <a:rect l="l" t="t" r="r" b="b"/>
                <a:pathLst>
                  <a:path w="6635" h="12298" extrusionOk="0">
                    <a:moveTo>
                      <a:pt x="193" y="0"/>
                    </a:moveTo>
                    <a:cubicBezTo>
                      <a:pt x="101" y="0"/>
                      <a:pt x="0" y="75"/>
                      <a:pt x="0" y="139"/>
                    </a:cubicBezTo>
                    <a:cubicBezTo>
                      <a:pt x="1142" y="2034"/>
                      <a:pt x="2397" y="3746"/>
                      <a:pt x="3424" y="5640"/>
                    </a:cubicBezTo>
                    <a:cubicBezTo>
                      <a:pt x="4474" y="7740"/>
                      <a:pt x="5136" y="10023"/>
                      <a:pt x="6095" y="12122"/>
                    </a:cubicBezTo>
                    <a:cubicBezTo>
                      <a:pt x="6126" y="12247"/>
                      <a:pt x="6203" y="12298"/>
                      <a:pt x="6286" y="12298"/>
                    </a:cubicBezTo>
                    <a:cubicBezTo>
                      <a:pt x="6447" y="12298"/>
                      <a:pt x="6634" y="12112"/>
                      <a:pt x="6574" y="11917"/>
                    </a:cubicBezTo>
                    <a:cubicBezTo>
                      <a:pt x="6277" y="9840"/>
                      <a:pt x="5250" y="7740"/>
                      <a:pt x="4292" y="5846"/>
                    </a:cubicBezTo>
                    <a:cubicBezTo>
                      <a:pt x="3242" y="3837"/>
                      <a:pt x="1918" y="1646"/>
                      <a:pt x="297" y="48"/>
                    </a:cubicBezTo>
                    <a:cubicBezTo>
                      <a:pt x="270" y="14"/>
                      <a:pt x="232" y="0"/>
                      <a:pt x="193"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89" name="Google Shape;4489;p47"/>
              <p:cNvSpPr/>
              <p:nvPr/>
            </p:nvSpPr>
            <p:spPr>
              <a:xfrm>
                <a:off x="2798737" y="2332915"/>
                <a:ext cx="40770" cy="26002"/>
              </a:xfrm>
              <a:custGeom>
                <a:avLst/>
                <a:gdLst/>
                <a:ahLst/>
                <a:cxnLst/>
                <a:rect l="l" t="t" r="r" b="b"/>
                <a:pathLst>
                  <a:path w="1800" h="1148" extrusionOk="0">
                    <a:moveTo>
                      <a:pt x="1443" y="0"/>
                    </a:moveTo>
                    <a:cubicBezTo>
                      <a:pt x="1383" y="0"/>
                      <a:pt x="1319" y="18"/>
                      <a:pt x="1256" y="60"/>
                    </a:cubicBezTo>
                    <a:cubicBezTo>
                      <a:pt x="1141" y="243"/>
                      <a:pt x="959" y="243"/>
                      <a:pt x="776" y="448"/>
                    </a:cubicBezTo>
                    <a:cubicBezTo>
                      <a:pt x="571" y="540"/>
                      <a:pt x="388" y="631"/>
                      <a:pt x="206" y="722"/>
                    </a:cubicBezTo>
                    <a:cubicBezTo>
                      <a:pt x="0" y="813"/>
                      <a:pt x="114" y="1110"/>
                      <a:pt x="297" y="1110"/>
                    </a:cubicBezTo>
                    <a:cubicBezTo>
                      <a:pt x="377" y="1137"/>
                      <a:pt x="459" y="1148"/>
                      <a:pt x="540" y="1148"/>
                    </a:cubicBezTo>
                    <a:cubicBezTo>
                      <a:pt x="735" y="1148"/>
                      <a:pt x="921" y="1083"/>
                      <a:pt x="1050" y="1019"/>
                    </a:cubicBezTo>
                    <a:cubicBezTo>
                      <a:pt x="1347" y="928"/>
                      <a:pt x="1529" y="631"/>
                      <a:pt x="1712" y="357"/>
                    </a:cubicBezTo>
                    <a:cubicBezTo>
                      <a:pt x="1800" y="199"/>
                      <a:pt x="1644" y="0"/>
                      <a:pt x="1443"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0" name="Google Shape;4490;p47"/>
              <p:cNvSpPr/>
              <p:nvPr/>
            </p:nvSpPr>
            <p:spPr>
              <a:xfrm>
                <a:off x="2880934" y="2286709"/>
                <a:ext cx="27927" cy="17599"/>
              </a:xfrm>
              <a:custGeom>
                <a:avLst/>
                <a:gdLst/>
                <a:ahLst/>
                <a:cxnLst/>
                <a:rect l="l" t="t" r="r" b="b"/>
                <a:pathLst>
                  <a:path w="1233" h="777" extrusionOk="0">
                    <a:moveTo>
                      <a:pt x="366" y="0"/>
                    </a:moveTo>
                    <a:cubicBezTo>
                      <a:pt x="0" y="114"/>
                      <a:pt x="0" y="685"/>
                      <a:pt x="366" y="776"/>
                    </a:cubicBezTo>
                    <a:cubicBezTo>
                      <a:pt x="571" y="776"/>
                      <a:pt x="754" y="776"/>
                      <a:pt x="936" y="685"/>
                    </a:cubicBezTo>
                    <a:cubicBezTo>
                      <a:pt x="1233" y="571"/>
                      <a:pt x="1233" y="206"/>
                      <a:pt x="936" y="114"/>
                    </a:cubicBezTo>
                    <a:cubicBezTo>
                      <a:pt x="754" y="0"/>
                      <a:pt x="571" y="0"/>
                      <a:pt x="366"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1" name="Google Shape;4491;p47"/>
              <p:cNvSpPr/>
              <p:nvPr/>
            </p:nvSpPr>
            <p:spPr>
              <a:xfrm>
                <a:off x="2937559" y="2312552"/>
                <a:ext cx="29219" cy="13296"/>
              </a:xfrm>
              <a:custGeom>
                <a:avLst/>
                <a:gdLst/>
                <a:ahLst/>
                <a:cxnLst/>
                <a:rect l="l" t="t" r="r" b="b"/>
                <a:pathLst>
                  <a:path w="1290" h="587" extrusionOk="0">
                    <a:moveTo>
                      <a:pt x="354" y="1"/>
                    </a:moveTo>
                    <a:cubicBezTo>
                      <a:pt x="1" y="104"/>
                      <a:pt x="44" y="586"/>
                      <a:pt x="347" y="586"/>
                    </a:cubicBezTo>
                    <a:cubicBezTo>
                      <a:pt x="377" y="586"/>
                      <a:pt x="410" y="581"/>
                      <a:pt x="445" y="571"/>
                    </a:cubicBezTo>
                    <a:cubicBezTo>
                      <a:pt x="627" y="571"/>
                      <a:pt x="833" y="480"/>
                      <a:pt x="1016" y="480"/>
                    </a:cubicBezTo>
                    <a:cubicBezTo>
                      <a:pt x="1289" y="389"/>
                      <a:pt x="1198" y="1"/>
                      <a:pt x="924"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2" name="Google Shape;4492;p47"/>
              <p:cNvSpPr/>
              <p:nvPr/>
            </p:nvSpPr>
            <p:spPr>
              <a:xfrm>
                <a:off x="3061885" y="2258781"/>
                <a:ext cx="32072" cy="19683"/>
              </a:xfrm>
              <a:custGeom>
                <a:avLst/>
                <a:gdLst/>
                <a:ahLst/>
                <a:cxnLst/>
                <a:rect l="l" t="t" r="r" b="b"/>
                <a:pathLst>
                  <a:path w="1416" h="869" extrusionOk="0">
                    <a:moveTo>
                      <a:pt x="480" y="1"/>
                    </a:moveTo>
                    <a:cubicBezTo>
                      <a:pt x="274" y="1"/>
                      <a:pt x="92" y="92"/>
                      <a:pt x="92" y="297"/>
                    </a:cubicBezTo>
                    <a:cubicBezTo>
                      <a:pt x="0" y="480"/>
                      <a:pt x="92" y="663"/>
                      <a:pt x="274" y="663"/>
                    </a:cubicBezTo>
                    <a:cubicBezTo>
                      <a:pt x="571" y="777"/>
                      <a:pt x="754" y="868"/>
                      <a:pt x="936" y="868"/>
                    </a:cubicBezTo>
                    <a:cubicBezTo>
                      <a:pt x="1324" y="868"/>
                      <a:pt x="1415" y="480"/>
                      <a:pt x="1142" y="297"/>
                    </a:cubicBezTo>
                    <a:cubicBezTo>
                      <a:pt x="936" y="92"/>
                      <a:pt x="754" y="92"/>
                      <a:pt x="480"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3" name="Google Shape;4493;p47"/>
              <p:cNvSpPr/>
              <p:nvPr/>
            </p:nvSpPr>
            <p:spPr>
              <a:xfrm>
                <a:off x="3120277" y="2310265"/>
                <a:ext cx="32095" cy="17826"/>
              </a:xfrm>
              <a:custGeom>
                <a:avLst/>
                <a:gdLst/>
                <a:ahLst/>
                <a:cxnLst/>
                <a:rect l="l" t="t" r="r" b="b"/>
                <a:pathLst>
                  <a:path w="1417" h="787" extrusionOk="0">
                    <a:moveTo>
                      <a:pt x="377" y="0"/>
                    </a:moveTo>
                    <a:cubicBezTo>
                      <a:pt x="59" y="0"/>
                      <a:pt x="1" y="496"/>
                      <a:pt x="275" y="581"/>
                    </a:cubicBezTo>
                    <a:cubicBezTo>
                      <a:pt x="549" y="672"/>
                      <a:pt x="846" y="672"/>
                      <a:pt x="1120" y="786"/>
                    </a:cubicBezTo>
                    <a:cubicBezTo>
                      <a:pt x="1211" y="786"/>
                      <a:pt x="1417" y="672"/>
                      <a:pt x="1417" y="581"/>
                    </a:cubicBezTo>
                    <a:cubicBezTo>
                      <a:pt x="1417" y="398"/>
                      <a:pt x="1325" y="307"/>
                      <a:pt x="1211" y="307"/>
                    </a:cubicBezTo>
                    <a:cubicBezTo>
                      <a:pt x="937" y="102"/>
                      <a:pt x="755" y="102"/>
                      <a:pt x="458" y="10"/>
                    </a:cubicBezTo>
                    <a:cubicBezTo>
                      <a:pt x="429" y="4"/>
                      <a:pt x="403" y="0"/>
                      <a:pt x="377"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4" name="Google Shape;4494;p47"/>
              <p:cNvSpPr/>
              <p:nvPr/>
            </p:nvSpPr>
            <p:spPr>
              <a:xfrm>
                <a:off x="3209744" y="2289653"/>
                <a:ext cx="37237" cy="25504"/>
              </a:xfrm>
              <a:custGeom>
                <a:avLst/>
                <a:gdLst/>
                <a:ahLst/>
                <a:cxnLst/>
                <a:rect l="l" t="t" r="r" b="b"/>
                <a:pathLst>
                  <a:path w="1644" h="1126" extrusionOk="0">
                    <a:moveTo>
                      <a:pt x="494" y="1"/>
                    </a:moveTo>
                    <a:cubicBezTo>
                      <a:pt x="207" y="1"/>
                      <a:pt x="0" y="493"/>
                      <a:pt x="320" y="738"/>
                    </a:cubicBezTo>
                    <a:cubicBezTo>
                      <a:pt x="594" y="829"/>
                      <a:pt x="799" y="1012"/>
                      <a:pt x="1073" y="1126"/>
                    </a:cubicBezTo>
                    <a:cubicBezTo>
                      <a:pt x="1461" y="1126"/>
                      <a:pt x="1644" y="738"/>
                      <a:pt x="1461" y="555"/>
                    </a:cubicBezTo>
                    <a:cubicBezTo>
                      <a:pt x="1256" y="258"/>
                      <a:pt x="982" y="167"/>
                      <a:pt x="685" y="76"/>
                    </a:cubicBezTo>
                    <a:cubicBezTo>
                      <a:pt x="621" y="23"/>
                      <a:pt x="556" y="1"/>
                      <a:pt x="494"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5" name="Google Shape;4495;p47"/>
              <p:cNvSpPr/>
              <p:nvPr/>
            </p:nvSpPr>
            <p:spPr>
              <a:xfrm>
                <a:off x="3217445" y="2519347"/>
                <a:ext cx="29536" cy="17780"/>
              </a:xfrm>
              <a:custGeom>
                <a:avLst/>
                <a:gdLst/>
                <a:ahLst/>
                <a:cxnLst/>
                <a:rect l="l" t="t" r="r" b="b"/>
                <a:pathLst>
                  <a:path w="1304" h="785" extrusionOk="0">
                    <a:moveTo>
                      <a:pt x="345" y="1"/>
                    </a:moveTo>
                    <a:cubicBezTo>
                      <a:pt x="1" y="108"/>
                      <a:pt x="62" y="784"/>
                      <a:pt x="396" y="784"/>
                    </a:cubicBezTo>
                    <a:cubicBezTo>
                      <a:pt x="416" y="784"/>
                      <a:pt x="437" y="782"/>
                      <a:pt x="459" y="777"/>
                    </a:cubicBezTo>
                    <a:cubicBezTo>
                      <a:pt x="733" y="777"/>
                      <a:pt x="916" y="777"/>
                      <a:pt x="1121" y="571"/>
                    </a:cubicBezTo>
                    <a:cubicBezTo>
                      <a:pt x="1304" y="389"/>
                      <a:pt x="1304" y="115"/>
                      <a:pt x="1030"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6" name="Google Shape;4496;p47"/>
              <p:cNvSpPr/>
              <p:nvPr/>
            </p:nvSpPr>
            <p:spPr>
              <a:xfrm>
                <a:off x="3122496" y="2506210"/>
                <a:ext cx="29875" cy="17826"/>
              </a:xfrm>
              <a:custGeom>
                <a:avLst/>
                <a:gdLst/>
                <a:ahLst/>
                <a:cxnLst/>
                <a:rect l="l" t="t" r="r" b="b"/>
                <a:pathLst>
                  <a:path w="1319" h="787" extrusionOk="0">
                    <a:moveTo>
                      <a:pt x="465" y="0"/>
                    </a:moveTo>
                    <a:cubicBezTo>
                      <a:pt x="150" y="0"/>
                      <a:pt x="1" y="496"/>
                      <a:pt x="360" y="581"/>
                    </a:cubicBezTo>
                    <a:cubicBezTo>
                      <a:pt x="451" y="695"/>
                      <a:pt x="543" y="695"/>
                      <a:pt x="748" y="695"/>
                    </a:cubicBezTo>
                    <a:lnTo>
                      <a:pt x="1022" y="786"/>
                    </a:lnTo>
                    <a:cubicBezTo>
                      <a:pt x="1319" y="786"/>
                      <a:pt x="1319" y="398"/>
                      <a:pt x="1113" y="307"/>
                    </a:cubicBezTo>
                    <a:cubicBezTo>
                      <a:pt x="1113" y="215"/>
                      <a:pt x="1022" y="215"/>
                      <a:pt x="931" y="124"/>
                    </a:cubicBezTo>
                    <a:cubicBezTo>
                      <a:pt x="839" y="124"/>
                      <a:pt x="657" y="10"/>
                      <a:pt x="543" y="10"/>
                    </a:cubicBezTo>
                    <a:cubicBezTo>
                      <a:pt x="516" y="3"/>
                      <a:pt x="490" y="0"/>
                      <a:pt x="465" y="0"/>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7" name="Google Shape;4497;p47"/>
              <p:cNvSpPr/>
              <p:nvPr/>
            </p:nvSpPr>
            <p:spPr>
              <a:xfrm>
                <a:off x="3066007" y="2566912"/>
                <a:ext cx="30011" cy="17078"/>
              </a:xfrm>
              <a:custGeom>
                <a:avLst/>
                <a:gdLst/>
                <a:ahLst/>
                <a:cxnLst/>
                <a:rect l="l" t="t" r="r" b="b"/>
                <a:pathLst>
                  <a:path w="1325" h="754" extrusionOk="0">
                    <a:moveTo>
                      <a:pt x="1051" y="1"/>
                    </a:moveTo>
                    <a:cubicBezTo>
                      <a:pt x="754" y="1"/>
                      <a:pt x="572" y="92"/>
                      <a:pt x="298" y="297"/>
                    </a:cubicBezTo>
                    <a:cubicBezTo>
                      <a:pt x="1" y="389"/>
                      <a:pt x="183" y="754"/>
                      <a:pt x="480" y="754"/>
                    </a:cubicBezTo>
                    <a:cubicBezTo>
                      <a:pt x="754" y="663"/>
                      <a:pt x="960" y="663"/>
                      <a:pt x="1142" y="480"/>
                    </a:cubicBezTo>
                    <a:cubicBezTo>
                      <a:pt x="1325" y="389"/>
                      <a:pt x="1233" y="92"/>
                      <a:pt x="1051"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8" name="Google Shape;4498;p47"/>
              <p:cNvSpPr/>
              <p:nvPr/>
            </p:nvSpPr>
            <p:spPr>
              <a:xfrm>
                <a:off x="2997264" y="2536923"/>
                <a:ext cx="25866" cy="19162"/>
              </a:xfrm>
              <a:custGeom>
                <a:avLst/>
                <a:gdLst/>
                <a:ahLst/>
                <a:cxnLst/>
                <a:rect l="l" t="t" r="r" b="b"/>
                <a:pathLst>
                  <a:path w="1142" h="846" extrusionOk="0">
                    <a:moveTo>
                      <a:pt x="479" y="1"/>
                    </a:moveTo>
                    <a:cubicBezTo>
                      <a:pt x="365" y="1"/>
                      <a:pt x="183" y="92"/>
                      <a:pt x="91" y="183"/>
                    </a:cubicBezTo>
                    <a:cubicBezTo>
                      <a:pt x="0" y="366"/>
                      <a:pt x="91" y="571"/>
                      <a:pt x="274" y="663"/>
                    </a:cubicBezTo>
                    <a:cubicBezTo>
                      <a:pt x="479" y="754"/>
                      <a:pt x="571" y="754"/>
                      <a:pt x="753" y="845"/>
                    </a:cubicBezTo>
                    <a:cubicBezTo>
                      <a:pt x="1050" y="845"/>
                      <a:pt x="1141" y="480"/>
                      <a:pt x="936" y="366"/>
                    </a:cubicBezTo>
                    <a:cubicBezTo>
                      <a:pt x="845" y="183"/>
                      <a:pt x="753" y="92"/>
                      <a:pt x="479"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499" name="Google Shape;4499;p47"/>
              <p:cNvSpPr/>
              <p:nvPr/>
            </p:nvSpPr>
            <p:spPr>
              <a:xfrm>
                <a:off x="2924626" y="2560366"/>
                <a:ext cx="27157" cy="15357"/>
              </a:xfrm>
              <a:custGeom>
                <a:avLst/>
                <a:gdLst/>
                <a:ahLst/>
                <a:cxnLst/>
                <a:rect l="l" t="t" r="r" b="b"/>
                <a:pathLst>
                  <a:path w="1199" h="678" extrusionOk="0">
                    <a:moveTo>
                      <a:pt x="348" y="1"/>
                    </a:moveTo>
                    <a:cubicBezTo>
                      <a:pt x="45" y="1"/>
                      <a:pt x="1" y="482"/>
                      <a:pt x="354" y="586"/>
                    </a:cubicBezTo>
                    <a:cubicBezTo>
                      <a:pt x="537" y="678"/>
                      <a:pt x="719" y="678"/>
                      <a:pt x="925" y="678"/>
                    </a:cubicBezTo>
                    <a:cubicBezTo>
                      <a:pt x="1107" y="678"/>
                      <a:pt x="1198" y="381"/>
                      <a:pt x="1016" y="290"/>
                    </a:cubicBezTo>
                    <a:cubicBezTo>
                      <a:pt x="833" y="198"/>
                      <a:pt x="628" y="107"/>
                      <a:pt x="445" y="16"/>
                    </a:cubicBezTo>
                    <a:cubicBezTo>
                      <a:pt x="410" y="5"/>
                      <a:pt x="378" y="1"/>
                      <a:pt x="348"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500" name="Google Shape;4500;p47"/>
              <p:cNvSpPr/>
              <p:nvPr/>
            </p:nvSpPr>
            <p:spPr>
              <a:xfrm>
                <a:off x="2876857" y="2545191"/>
                <a:ext cx="25300" cy="15810"/>
              </a:xfrm>
              <a:custGeom>
                <a:avLst/>
                <a:gdLst/>
                <a:ahLst/>
                <a:cxnLst/>
                <a:rect l="l" t="t" r="r" b="b"/>
                <a:pathLst>
                  <a:path w="1117" h="698" extrusionOk="0">
                    <a:moveTo>
                      <a:pt x="751" y="1"/>
                    </a:moveTo>
                    <a:cubicBezTo>
                      <a:pt x="546" y="115"/>
                      <a:pt x="454" y="115"/>
                      <a:pt x="272" y="206"/>
                    </a:cubicBezTo>
                    <a:cubicBezTo>
                      <a:pt x="1" y="290"/>
                      <a:pt x="149" y="697"/>
                      <a:pt x="385" y="697"/>
                    </a:cubicBezTo>
                    <a:cubicBezTo>
                      <a:pt x="408" y="697"/>
                      <a:pt x="431" y="694"/>
                      <a:pt x="454" y="686"/>
                    </a:cubicBezTo>
                    <a:cubicBezTo>
                      <a:pt x="660" y="572"/>
                      <a:pt x="751" y="572"/>
                      <a:pt x="934" y="480"/>
                    </a:cubicBezTo>
                    <a:cubicBezTo>
                      <a:pt x="1116" y="298"/>
                      <a:pt x="1025" y="1"/>
                      <a:pt x="751" y="1"/>
                    </a:cubicBezTo>
                    <a:close/>
                  </a:path>
                </a:pathLst>
              </a:custGeom>
              <a:solidFill>
                <a:srgbClr val="91643E"/>
              </a:solidFill>
              <a:ln>
                <a:noFill/>
              </a:ln>
            </p:spPr>
            <p:txBody>
              <a:bodyPr spcFirstLastPara="1" wrap="square" lIns="182850" tIns="182850" rIns="182850" bIns="182850" anchor="ctr" anchorCtr="0">
                <a:noAutofit/>
              </a:bodyPr>
              <a:lstStyle/>
              <a:p>
                <a:endParaRPr sz="3600"/>
              </a:p>
            </p:txBody>
          </p:sp>
          <p:sp>
            <p:nvSpPr>
              <p:cNvPr id="4501" name="Google Shape;4501;p47"/>
              <p:cNvSpPr/>
              <p:nvPr/>
            </p:nvSpPr>
            <p:spPr>
              <a:xfrm>
                <a:off x="2850424" y="2394047"/>
                <a:ext cx="386704" cy="114337"/>
              </a:xfrm>
              <a:custGeom>
                <a:avLst/>
                <a:gdLst/>
                <a:ahLst/>
                <a:cxnLst/>
                <a:rect l="l" t="t" r="r" b="b"/>
                <a:pathLst>
                  <a:path w="17073" h="5048" extrusionOk="0">
                    <a:moveTo>
                      <a:pt x="16182" y="1"/>
                    </a:moveTo>
                    <a:cubicBezTo>
                      <a:pt x="16117" y="1"/>
                      <a:pt x="16049" y="11"/>
                      <a:pt x="15978" y="32"/>
                    </a:cubicBezTo>
                    <a:cubicBezTo>
                      <a:pt x="13513" y="785"/>
                      <a:pt x="11231" y="1926"/>
                      <a:pt x="8674" y="2497"/>
                    </a:cubicBezTo>
                    <a:cubicBezTo>
                      <a:pt x="5912" y="3159"/>
                      <a:pt x="3059" y="2794"/>
                      <a:pt x="389" y="3456"/>
                    </a:cubicBezTo>
                    <a:cubicBezTo>
                      <a:pt x="115" y="3456"/>
                      <a:pt x="1" y="3935"/>
                      <a:pt x="297" y="4117"/>
                    </a:cubicBezTo>
                    <a:cubicBezTo>
                      <a:pt x="1558" y="4820"/>
                      <a:pt x="3088" y="5047"/>
                      <a:pt x="4630" y="5047"/>
                    </a:cubicBezTo>
                    <a:cubicBezTo>
                      <a:pt x="5991" y="5047"/>
                      <a:pt x="7361" y="4870"/>
                      <a:pt x="8560" y="4688"/>
                    </a:cubicBezTo>
                    <a:cubicBezTo>
                      <a:pt x="11413" y="4209"/>
                      <a:pt x="14563" y="3159"/>
                      <a:pt x="16663" y="1173"/>
                    </a:cubicBezTo>
                    <a:cubicBezTo>
                      <a:pt x="17073" y="743"/>
                      <a:pt x="16748" y="1"/>
                      <a:pt x="16182" y="1"/>
                    </a:cubicBezTo>
                    <a:close/>
                  </a:path>
                </a:pathLst>
              </a:custGeom>
              <a:solidFill>
                <a:srgbClr val="EE8865"/>
              </a:solidFill>
              <a:ln>
                <a:noFill/>
              </a:ln>
            </p:spPr>
            <p:txBody>
              <a:bodyPr spcFirstLastPara="1" wrap="square" lIns="182850" tIns="182850" rIns="182850" bIns="182850" anchor="ctr" anchorCtr="0">
                <a:noAutofit/>
              </a:bodyPr>
              <a:lstStyle/>
              <a:p>
                <a:endParaRPr sz="3600"/>
              </a:p>
            </p:txBody>
          </p:sp>
          <p:sp>
            <p:nvSpPr>
              <p:cNvPr id="4502" name="Google Shape;4502;p47"/>
              <p:cNvSpPr/>
              <p:nvPr/>
            </p:nvSpPr>
            <p:spPr>
              <a:xfrm>
                <a:off x="2824581" y="2398985"/>
                <a:ext cx="183556" cy="54496"/>
              </a:xfrm>
              <a:custGeom>
                <a:avLst/>
                <a:gdLst/>
                <a:ahLst/>
                <a:cxnLst/>
                <a:rect l="l" t="t" r="r" b="b"/>
                <a:pathLst>
                  <a:path w="8104" h="2406" extrusionOk="0">
                    <a:moveTo>
                      <a:pt x="3080" y="0"/>
                    </a:moveTo>
                    <a:cubicBezTo>
                      <a:pt x="2219" y="0"/>
                      <a:pt x="1370" y="115"/>
                      <a:pt x="685" y="567"/>
                    </a:cubicBezTo>
                    <a:cubicBezTo>
                      <a:pt x="115" y="864"/>
                      <a:pt x="0" y="1708"/>
                      <a:pt x="685" y="2005"/>
                    </a:cubicBezTo>
                    <a:cubicBezTo>
                      <a:pt x="1237" y="2302"/>
                      <a:pt x="1790" y="2406"/>
                      <a:pt x="2350" y="2406"/>
                    </a:cubicBezTo>
                    <a:cubicBezTo>
                      <a:pt x="3040" y="2406"/>
                      <a:pt x="3743" y="2247"/>
                      <a:pt x="4474" y="2096"/>
                    </a:cubicBezTo>
                    <a:cubicBezTo>
                      <a:pt x="5615" y="1891"/>
                      <a:pt x="7145" y="1708"/>
                      <a:pt x="7989" y="955"/>
                    </a:cubicBezTo>
                    <a:cubicBezTo>
                      <a:pt x="8103" y="750"/>
                      <a:pt x="8103" y="567"/>
                      <a:pt x="7989" y="476"/>
                    </a:cubicBezTo>
                    <a:cubicBezTo>
                      <a:pt x="7246" y="129"/>
                      <a:pt x="6442" y="81"/>
                      <a:pt x="5656" y="81"/>
                    </a:cubicBezTo>
                    <a:cubicBezTo>
                      <a:pt x="5357" y="81"/>
                      <a:pt x="5061" y="88"/>
                      <a:pt x="4771" y="88"/>
                    </a:cubicBezTo>
                    <a:cubicBezTo>
                      <a:pt x="4232" y="51"/>
                      <a:pt x="3653" y="0"/>
                      <a:pt x="3080" y="0"/>
                    </a:cubicBezTo>
                    <a:close/>
                  </a:path>
                </a:pathLst>
              </a:custGeom>
              <a:solidFill>
                <a:srgbClr val="EE8865"/>
              </a:solidFill>
              <a:ln>
                <a:noFill/>
              </a:ln>
            </p:spPr>
            <p:txBody>
              <a:bodyPr spcFirstLastPara="1" wrap="square" lIns="182850" tIns="182850" rIns="182850" bIns="182850" anchor="ctr" anchorCtr="0">
                <a:noAutofit/>
              </a:bodyPr>
              <a:lstStyle/>
              <a:p>
                <a:endParaRPr sz="3600"/>
              </a:p>
            </p:txBody>
          </p:sp>
          <p:sp>
            <p:nvSpPr>
              <p:cNvPr id="4503" name="Google Shape;4503;p47"/>
              <p:cNvSpPr/>
              <p:nvPr/>
            </p:nvSpPr>
            <p:spPr>
              <a:xfrm>
                <a:off x="1935341" y="2751985"/>
                <a:ext cx="204235" cy="71778"/>
              </a:xfrm>
              <a:custGeom>
                <a:avLst/>
                <a:gdLst/>
                <a:ahLst/>
                <a:cxnLst/>
                <a:rect l="l" t="t" r="r" b="b"/>
                <a:pathLst>
                  <a:path w="9017" h="3169" extrusionOk="0">
                    <a:moveTo>
                      <a:pt x="5779" y="0"/>
                    </a:moveTo>
                    <a:cubicBezTo>
                      <a:pt x="5074" y="0"/>
                      <a:pt x="4349" y="130"/>
                      <a:pt x="3607" y="298"/>
                    </a:cubicBezTo>
                    <a:cubicBezTo>
                      <a:pt x="2375" y="686"/>
                      <a:pt x="572" y="1142"/>
                      <a:pt x="92" y="2489"/>
                    </a:cubicBezTo>
                    <a:cubicBezTo>
                      <a:pt x="1" y="2763"/>
                      <a:pt x="184" y="2968"/>
                      <a:pt x="366" y="3060"/>
                    </a:cubicBezTo>
                    <a:cubicBezTo>
                      <a:pt x="609" y="3137"/>
                      <a:pt x="862" y="3169"/>
                      <a:pt x="1119" y="3169"/>
                    </a:cubicBezTo>
                    <a:cubicBezTo>
                      <a:pt x="2067" y="3169"/>
                      <a:pt x="3073" y="2743"/>
                      <a:pt x="3881" y="2672"/>
                    </a:cubicBezTo>
                    <a:cubicBezTo>
                      <a:pt x="5411" y="2580"/>
                      <a:pt x="6849" y="2763"/>
                      <a:pt x="8264" y="2398"/>
                    </a:cubicBezTo>
                    <a:cubicBezTo>
                      <a:pt x="9017" y="2192"/>
                      <a:pt x="9017" y="1256"/>
                      <a:pt x="8446" y="868"/>
                    </a:cubicBezTo>
                    <a:cubicBezTo>
                      <a:pt x="7593" y="222"/>
                      <a:pt x="6702" y="0"/>
                      <a:pt x="5779"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504" name="Google Shape;4504;p47"/>
              <p:cNvSpPr/>
              <p:nvPr/>
            </p:nvSpPr>
            <p:spPr>
              <a:xfrm>
                <a:off x="2163336" y="2782835"/>
                <a:ext cx="70124" cy="47474"/>
              </a:xfrm>
              <a:custGeom>
                <a:avLst/>
                <a:gdLst/>
                <a:ahLst/>
                <a:cxnLst/>
                <a:rect l="l" t="t" r="r" b="b"/>
                <a:pathLst>
                  <a:path w="3096" h="2096" extrusionOk="0">
                    <a:moveTo>
                      <a:pt x="1284" y="0"/>
                    </a:moveTo>
                    <a:cubicBezTo>
                      <a:pt x="962" y="0"/>
                      <a:pt x="645" y="83"/>
                      <a:pt x="389" y="260"/>
                    </a:cubicBezTo>
                    <a:cubicBezTo>
                      <a:pt x="1" y="556"/>
                      <a:pt x="1" y="922"/>
                      <a:pt x="389" y="1127"/>
                    </a:cubicBezTo>
                    <a:cubicBezTo>
                      <a:pt x="663" y="1401"/>
                      <a:pt x="960" y="1492"/>
                      <a:pt x="1233" y="1789"/>
                    </a:cubicBezTo>
                    <a:cubicBezTo>
                      <a:pt x="1544" y="1935"/>
                      <a:pt x="1913" y="2096"/>
                      <a:pt x="2247" y="2096"/>
                    </a:cubicBezTo>
                    <a:cubicBezTo>
                      <a:pt x="2330" y="2096"/>
                      <a:pt x="2411" y="2086"/>
                      <a:pt x="2489" y="2063"/>
                    </a:cubicBezTo>
                    <a:cubicBezTo>
                      <a:pt x="2671" y="1972"/>
                      <a:pt x="2945" y="1789"/>
                      <a:pt x="2945" y="1606"/>
                    </a:cubicBezTo>
                    <a:cubicBezTo>
                      <a:pt x="3096" y="619"/>
                      <a:pt x="2168" y="0"/>
                      <a:pt x="128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4505" name="Google Shape;4505;p47"/>
              <p:cNvSpPr/>
              <p:nvPr/>
            </p:nvSpPr>
            <p:spPr>
              <a:xfrm>
                <a:off x="1266260" y="3562448"/>
                <a:ext cx="1701605" cy="249920"/>
              </a:xfrm>
              <a:custGeom>
                <a:avLst/>
                <a:gdLst/>
                <a:ahLst/>
                <a:cxnLst/>
                <a:rect l="l" t="t" r="r" b="b"/>
                <a:pathLst>
                  <a:path w="75126" h="11034" extrusionOk="0">
                    <a:moveTo>
                      <a:pt x="74540" y="0"/>
                    </a:moveTo>
                    <a:cubicBezTo>
                      <a:pt x="74411" y="0"/>
                      <a:pt x="74291" y="52"/>
                      <a:pt x="74233" y="169"/>
                    </a:cubicBezTo>
                    <a:cubicBezTo>
                      <a:pt x="70626" y="5784"/>
                      <a:pt x="64920" y="7587"/>
                      <a:pt x="58643" y="8363"/>
                    </a:cubicBezTo>
                    <a:cubicBezTo>
                      <a:pt x="51796" y="9208"/>
                      <a:pt x="44948" y="9504"/>
                      <a:pt x="38100" y="9504"/>
                    </a:cubicBezTo>
                    <a:cubicBezTo>
                      <a:pt x="37430" y="9514"/>
                      <a:pt x="36760" y="9518"/>
                      <a:pt x="36090" y="9518"/>
                    </a:cubicBezTo>
                    <a:cubicBezTo>
                      <a:pt x="30096" y="9518"/>
                      <a:pt x="24103" y="9171"/>
                      <a:pt x="18128" y="8842"/>
                    </a:cubicBezTo>
                    <a:cubicBezTo>
                      <a:pt x="12034" y="8363"/>
                      <a:pt x="5369" y="7884"/>
                      <a:pt x="439" y="3889"/>
                    </a:cubicBezTo>
                    <a:cubicBezTo>
                      <a:pt x="393" y="3848"/>
                      <a:pt x="343" y="3830"/>
                      <a:pt x="296" y="3830"/>
                    </a:cubicBezTo>
                    <a:cubicBezTo>
                      <a:pt x="134" y="3830"/>
                      <a:pt x="0" y="4047"/>
                      <a:pt x="142" y="4277"/>
                    </a:cubicBezTo>
                    <a:cubicBezTo>
                      <a:pt x="4433" y="8363"/>
                      <a:pt x="10231" y="9208"/>
                      <a:pt x="15937" y="9778"/>
                    </a:cubicBezTo>
                    <a:cubicBezTo>
                      <a:pt x="23447" y="10646"/>
                      <a:pt x="31139" y="11011"/>
                      <a:pt x="38762" y="11011"/>
                    </a:cubicBezTo>
                    <a:cubicBezTo>
                      <a:pt x="39715" y="11026"/>
                      <a:pt x="40670" y="11034"/>
                      <a:pt x="41627" y="11034"/>
                    </a:cubicBezTo>
                    <a:cubicBezTo>
                      <a:pt x="48036" y="11034"/>
                      <a:pt x="54536" y="10680"/>
                      <a:pt x="60812" y="9687"/>
                    </a:cubicBezTo>
                    <a:cubicBezTo>
                      <a:pt x="66335" y="8842"/>
                      <a:pt x="73183" y="6560"/>
                      <a:pt x="74986" y="557"/>
                    </a:cubicBezTo>
                    <a:cubicBezTo>
                      <a:pt x="75126" y="231"/>
                      <a:pt x="74812" y="0"/>
                      <a:pt x="74540" y="0"/>
                    </a:cubicBez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4506" name="Google Shape;4506;p47"/>
              <p:cNvSpPr/>
              <p:nvPr/>
            </p:nvSpPr>
            <p:spPr>
              <a:xfrm>
                <a:off x="1304108" y="3474883"/>
                <a:ext cx="142197" cy="120634"/>
              </a:xfrm>
              <a:custGeom>
                <a:avLst/>
                <a:gdLst/>
                <a:ahLst/>
                <a:cxnLst/>
                <a:rect l="l" t="t" r="r" b="b"/>
                <a:pathLst>
                  <a:path w="6278" h="5326" extrusionOk="0">
                    <a:moveTo>
                      <a:pt x="3470" y="0"/>
                    </a:moveTo>
                    <a:cubicBezTo>
                      <a:pt x="3401" y="0"/>
                      <a:pt x="3333" y="52"/>
                      <a:pt x="3333" y="155"/>
                    </a:cubicBezTo>
                    <a:cubicBezTo>
                      <a:pt x="3219" y="337"/>
                      <a:pt x="3219" y="611"/>
                      <a:pt x="3219" y="816"/>
                    </a:cubicBezTo>
                    <a:cubicBezTo>
                      <a:pt x="3127" y="725"/>
                      <a:pt x="3036" y="611"/>
                      <a:pt x="2945" y="611"/>
                    </a:cubicBezTo>
                    <a:cubicBezTo>
                      <a:pt x="2853" y="428"/>
                      <a:pt x="2762" y="337"/>
                      <a:pt x="2648" y="246"/>
                    </a:cubicBezTo>
                    <a:cubicBezTo>
                      <a:pt x="2631" y="228"/>
                      <a:pt x="2610" y="221"/>
                      <a:pt x="2588" y="221"/>
                    </a:cubicBezTo>
                    <a:cubicBezTo>
                      <a:pt x="2497" y="221"/>
                      <a:pt x="2392" y="355"/>
                      <a:pt x="2465" y="428"/>
                    </a:cubicBezTo>
                    <a:lnTo>
                      <a:pt x="2762" y="725"/>
                    </a:lnTo>
                    <a:cubicBezTo>
                      <a:pt x="2853" y="816"/>
                      <a:pt x="2945" y="999"/>
                      <a:pt x="3036" y="1090"/>
                    </a:cubicBezTo>
                    <a:lnTo>
                      <a:pt x="3127" y="1090"/>
                    </a:lnTo>
                    <a:cubicBezTo>
                      <a:pt x="3036" y="1478"/>
                      <a:pt x="3036" y="1866"/>
                      <a:pt x="2945" y="2232"/>
                    </a:cubicBezTo>
                    <a:cubicBezTo>
                      <a:pt x="2557" y="1752"/>
                      <a:pt x="2191" y="1182"/>
                      <a:pt x="1895" y="611"/>
                    </a:cubicBezTo>
                    <a:cubicBezTo>
                      <a:pt x="1861" y="543"/>
                      <a:pt x="1785" y="513"/>
                      <a:pt x="1708" y="513"/>
                    </a:cubicBezTo>
                    <a:cubicBezTo>
                      <a:pt x="1580" y="513"/>
                      <a:pt x="1450" y="597"/>
                      <a:pt x="1507" y="725"/>
                    </a:cubicBezTo>
                    <a:cubicBezTo>
                      <a:pt x="1803" y="1182"/>
                      <a:pt x="2077" y="1752"/>
                      <a:pt x="2374" y="2232"/>
                    </a:cubicBezTo>
                    <a:cubicBezTo>
                      <a:pt x="1986" y="2232"/>
                      <a:pt x="1621" y="2140"/>
                      <a:pt x="1233" y="2140"/>
                    </a:cubicBezTo>
                    <a:cubicBezTo>
                      <a:pt x="1050" y="1866"/>
                      <a:pt x="845" y="1661"/>
                      <a:pt x="753" y="1296"/>
                    </a:cubicBezTo>
                    <a:cubicBezTo>
                      <a:pt x="714" y="1247"/>
                      <a:pt x="659" y="1219"/>
                      <a:pt x="608" y="1219"/>
                    </a:cubicBezTo>
                    <a:cubicBezTo>
                      <a:pt x="540" y="1219"/>
                      <a:pt x="480" y="1269"/>
                      <a:pt x="480" y="1387"/>
                    </a:cubicBezTo>
                    <a:cubicBezTo>
                      <a:pt x="480" y="1570"/>
                      <a:pt x="571" y="1866"/>
                      <a:pt x="662" y="2049"/>
                    </a:cubicBezTo>
                    <a:cubicBezTo>
                      <a:pt x="571" y="2049"/>
                      <a:pt x="365" y="2049"/>
                      <a:pt x="274" y="1958"/>
                    </a:cubicBezTo>
                    <a:cubicBezTo>
                      <a:pt x="92" y="1958"/>
                      <a:pt x="0" y="2232"/>
                      <a:pt x="183" y="2323"/>
                    </a:cubicBezTo>
                    <a:cubicBezTo>
                      <a:pt x="365" y="2323"/>
                      <a:pt x="571" y="2437"/>
                      <a:pt x="845" y="2437"/>
                    </a:cubicBezTo>
                    <a:cubicBezTo>
                      <a:pt x="753" y="2528"/>
                      <a:pt x="571" y="2620"/>
                      <a:pt x="480" y="2711"/>
                    </a:cubicBezTo>
                    <a:cubicBezTo>
                      <a:pt x="365" y="2802"/>
                      <a:pt x="183" y="2894"/>
                      <a:pt x="92" y="3099"/>
                    </a:cubicBezTo>
                    <a:cubicBezTo>
                      <a:pt x="0" y="3190"/>
                      <a:pt x="92" y="3282"/>
                      <a:pt x="183" y="3282"/>
                    </a:cubicBezTo>
                    <a:cubicBezTo>
                      <a:pt x="365" y="3190"/>
                      <a:pt x="571" y="3099"/>
                      <a:pt x="662" y="2894"/>
                    </a:cubicBezTo>
                    <a:cubicBezTo>
                      <a:pt x="845" y="2802"/>
                      <a:pt x="1050" y="2620"/>
                      <a:pt x="1142" y="2528"/>
                    </a:cubicBezTo>
                    <a:cubicBezTo>
                      <a:pt x="1507" y="2620"/>
                      <a:pt x="1895" y="2711"/>
                      <a:pt x="2283" y="2802"/>
                    </a:cubicBezTo>
                    <a:cubicBezTo>
                      <a:pt x="1986" y="3008"/>
                      <a:pt x="1621" y="3282"/>
                      <a:pt x="1324" y="3464"/>
                    </a:cubicBezTo>
                    <a:cubicBezTo>
                      <a:pt x="1166" y="3642"/>
                      <a:pt x="1213" y="3870"/>
                      <a:pt x="1405" y="3870"/>
                    </a:cubicBezTo>
                    <a:cubicBezTo>
                      <a:pt x="1436" y="3870"/>
                      <a:pt x="1469" y="3865"/>
                      <a:pt x="1507" y="3852"/>
                    </a:cubicBezTo>
                    <a:cubicBezTo>
                      <a:pt x="1986" y="3670"/>
                      <a:pt x="2374" y="3373"/>
                      <a:pt x="2853" y="3099"/>
                    </a:cubicBezTo>
                    <a:lnTo>
                      <a:pt x="2853" y="3099"/>
                    </a:lnTo>
                    <a:cubicBezTo>
                      <a:pt x="2853" y="3464"/>
                      <a:pt x="2762" y="3852"/>
                      <a:pt x="2762" y="4240"/>
                    </a:cubicBezTo>
                    <a:cubicBezTo>
                      <a:pt x="2557" y="4332"/>
                      <a:pt x="2465" y="4514"/>
                      <a:pt x="2283" y="4605"/>
                    </a:cubicBezTo>
                    <a:cubicBezTo>
                      <a:pt x="2191" y="4720"/>
                      <a:pt x="2283" y="4811"/>
                      <a:pt x="2374" y="4811"/>
                    </a:cubicBezTo>
                    <a:cubicBezTo>
                      <a:pt x="2465" y="4720"/>
                      <a:pt x="2648" y="4605"/>
                      <a:pt x="2762" y="4514"/>
                    </a:cubicBezTo>
                    <a:lnTo>
                      <a:pt x="2762" y="4902"/>
                    </a:lnTo>
                    <a:cubicBezTo>
                      <a:pt x="2762" y="4993"/>
                      <a:pt x="2853" y="5039"/>
                      <a:pt x="2956" y="5039"/>
                    </a:cubicBezTo>
                    <a:cubicBezTo>
                      <a:pt x="3059" y="5039"/>
                      <a:pt x="3173" y="4993"/>
                      <a:pt x="3219" y="4902"/>
                    </a:cubicBezTo>
                    <a:lnTo>
                      <a:pt x="3219" y="4720"/>
                    </a:lnTo>
                    <a:cubicBezTo>
                      <a:pt x="3333" y="4902"/>
                      <a:pt x="3424" y="5176"/>
                      <a:pt x="3607" y="5290"/>
                    </a:cubicBezTo>
                    <a:cubicBezTo>
                      <a:pt x="3631" y="5314"/>
                      <a:pt x="3663" y="5326"/>
                      <a:pt x="3694" y="5326"/>
                    </a:cubicBezTo>
                    <a:cubicBezTo>
                      <a:pt x="3784" y="5326"/>
                      <a:pt x="3873" y="5236"/>
                      <a:pt x="3789" y="5085"/>
                    </a:cubicBezTo>
                    <a:cubicBezTo>
                      <a:pt x="3698" y="4811"/>
                      <a:pt x="3515" y="4605"/>
                      <a:pt x="3333" y="4332"/>
                    </a:cubicBezTo>
                    <a:cubicBezTo>
                      <a:pt x="3333" y="4149"/>
                      <a:pt x="3333" y="3944"/>
                      <a:pt x="3424" y="3670"/>
                    </a:cubicBezTo>
                    <a:cubicBezTo>
                      <a:pt x="3515" y="3944"/>
                      <a:pt x="3789" y="4149"/>
                      <a:pt x="3995" y="4332"/>
                    </a:cubicBezTo>
                    <a:cubicBezTo>
                      <a:pt x="4037" y="4374"/>
                      <a:pt x="4085" y="4391"/>
                      <a:pt x="4132" y="4391"/>
                    </a:cubicBezTo>
                    <a:cubicBezTo>
                      <a:pt x="4287" y="4391"/>
                      <a:pt x="4427" y="4193"/>
                      <a:pt x="4269" y="4035"/>
                    </a:cubicBezTo>
                    <a:cubicBezTo>
                      <a:pt x="3995" y="3670"/>
                      <a:pt x="3789" y="3373"/>
                      <a:pt x="3515" y="3008"/>
                    </a:cubicBezTo>
                    <a:lnTo>
                      <a:pt x="3515" y="3008"/>
                    </a:lnTo>
                    <a:cubicBezTo>
                      <a:pt x="4086" y="3099"/>
                      <a:pt x="4565" y="3190"/>
                      <a:pt x="5136" y="3190"/>
                    </a:cubicBezTo>
                    <a:cubicBezTo>
                      <a:pt x="5319" y="3578"/>
                      <a:pt x="5501" y="3852"/>
                      <a:pt x="5798" y="4149"/>
                    </a:cubicBezTo>
                    <a:cubicBezTo>
                      <a:pt x="5826" y="4205"/>
                      <a:pt x="5854" y="4226"/>
                      <a:pt x="5879" y="4226"/>
                    </a:cubicBezTo>
                    <a:cubicBezTo>
                      <a:pt x="5936" y="4226"/>
                      <a:pt x="5980" y="4114"/>
                      <a:pt x="5980" y="4035"/>
                    </a:cubicBezTo>
                    <a:cubicBezTo>
                      <a:pt x="5798" y="3761"/>
                      <a:pt x="5501" y="3464"/>
                      <a:pt x="5319" y="3190"/>
                    </a:cubicBezTo>
                    <a:cubicBezTo>
                      <a:pt x="5410" y="3099"/>
                      <a:pt x="5410" y="3008"/>
                      <a:pt x="5319" y="2894"/>
                    </a:cubicBezTo>
                    <a:cubicBezTo>
                      <a:pt x="5615" y="2711"/>
                      <a:pt x="5889" y="2528"/>
                      <a:pt x="6186" y="2323"/>
                    </a:cubicBezTo>
                    <a:cubicBezTo>
                      <a:pt x="6277" y="2232"/>
                      <a:pt x="6186" y="2049"/>
                      <a:pt x="6072" y="2049"/>
                    </a:cubicBezTo>
                    <a:cubicBezTo>
                      <a:pt x="5707" y="2232"/>
                      <a:pt x="5227" y="2437"/>
                      <a:pt x="4931" y="2711"/>
                    </a:cubicBezTo>
                    <a:cubicBezTo>
                      <a:pt x="4565" y="2620"/>
                      <a:pt x="4177" y="2528"/>
                      <a:pt x="3789" y="2528"/>
                    </a:cubicBezTo>
                    <a:cubicBezTo>
                      <a:pt x="4269" y="2140"/>
                      <a:pt x="4839" y="1752"/>
                      <a:pt x="5319" y="1387"/>
                    </a:cubicBezTo>
                    <a:cubicBezTo>
                      <a:pt x="5477" y="1308"/>
                      <a:pt x="5360" y="1073"/>
                      <a:pt x="5207" y="1073"/>
                    </a:cubicBezTo>
                    <a:cubicBezTo>
                      <a:pt x="5184" y="1073"/>
                      <a:pt x="5160" y="1078"/>
                      <a:pt x="5136" y="1090"/>
                    </a:cubicBezTo>
                    <a:cubicBezTo>
                      <a:pt x="4565" y="1387"/>
                      <a:pt x="4086" y="1661"/>
                      <a:pt x="3515" y="2049"/>
                    </a:cubicBezTo>
                    <a:cubicBezTo>
                      <a:pt x="3515" y="1752"/>
                      <a:pt x="3515" y="1478"/>
                      <a:pt x="3607" y="1182"/>
                    </a:cubicBezTo>
                    <a:cubicBezTo>
                      <a:pt x="3789" y="1090"/>
                      <a:pt x="4086" y="908"/>
                      <a:pt x="4269" y="611"/>
                    </a:cubicBezTo>
                    <a:cubicBezTo>
                      <a:pt x="4360" y="520"/>
                      <a:pt x="4269" y="337"/>
                      <a:pt x="4086" y="337"/>
                    </a:cubicBezTo>
                    <a:cubicBezTo>
                      <a:pt x="3903" y="428"/>
                      <a:pt x="3698" y="520"/>
                      <a:pt x="3607" y="725"/>
                    </a:cubicBezTo>
                    <a:lnTo>
                      <a:pt x="3607" y="155"/>
                    </a:lnTo>
                    <a:cubicBezTo>
                      <a:pt x="3607" y="52"/>
                      <a:pt x="3538" y="0"/>
                      <a:pt x="3470"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07" name="Google Shape;4507;p47"/>
              <p:cNvSpPr/>
              <p:nvPr/>
            </p:nvSpPr>
            <p:spPr>
              <a:xfrm>
                <a:off x="1665987" y="3531100"/>
                <a:ext cx="142197" cy="120272"/>
              </a:xfrm>
              <a:custGeom>
                <a:avLst/>
                <a:gdLst/>
                <a:ahLst/>
                <a:cxnLst/>
                <a:rect l="l" t="t" r="r" b="b"/>
                <a:pathLst>
                  <a:path w="6278" h="5310" extrusionOk="0">
                    <a:moveTo>
                      <a:pt x="3470" y="1"/>
                    </a:moveTo>
                    <a:cubicBezTo>
                      <a:pt x="3402" y="1"/>
                      <a:pt x="3333" y="46"/>
                      <a:pt x="3333" y="138"/>
                    </a:cubicBezTo>
                    <a:cubicBezTo>
                      <a:pt x="3219" y="320"/>
                      <a:pt x="3219" y="617"/>
                      <a:pt x="3219" y="800"/>
                    </a:cubicBezTo>
                    <a:cubicBezTo>
                      <a:pt x="3128" y="708"/>
                      <a:pt x="3037" y="617"/>
                      <a:pt x="2945" y="617"/>
                    </a:cubicBezTo>
                    <a:cubicBezTo>
                      <a:pt x="2854" y="412"/>
                      <a:pt x="2763" y="320"/>
                      <a:pt x="2649" y="229"/>
                    </a:cubicBezTo>
                    <a:cubicBezTo>
                      <a:pt x="2631" y="212"/>
                      <a:pt x="2610" y="204"/>
                      <a:pt x="2589" y="204"/>
                    </a:cubicBezTo>
                    <a:cubicBezTo>
                      <a:pt x="2498" y="204"/>
                      <a:pt x="2392" y="338"/>
                      <a:pt x="2466" y="412"/>
                    </a:cubicBezTo>
                    <a:cubicBezTo>
                      <a:pt x="2557" y="526"/>
                      <a:pt x="2649" y="617"/>
                      <a:pt x="2763" y="708"/>
                    </a:cubicBezTo>
                    <a:cubicBezTo>
                      <a:pt x="2854" y="800"/>
                      <a:pt x="2945" y="982"/>
                      <a:pt x="3037" y="1096"/>
                    </a:cubicBezTo>
                    <a:lnTo>
                      <a:pt x="3128" y="1096"/>
                    </a:lnTo>
                    <a:cubicBezTo>
                      <a:pt x="3037" y="1462"/>
                      <a:pt x="3037" y="1850"/>
                      <a:pt x="2945" y="2238"/>
                    </a:cubicBezTo>
                    <a:cubicBezTo>
                      <a:pt x="2557" y="1758"/>
                      <a:pt x="2192" y="1188"/>
                      <a:pt x="1895" y="617"/>
                    </a:cubicBezTo>
                    <a:cubicBezTo>
                      <a:pt x="1861" y="539"/>
                      <a:pt x="1784" y="507"/>
                      <a:pt x="1707" y="507"/>
                    </a:cubicBezTo>
                    <a:cubicBezTo>
                      <a:pt x="1580" y="507"/>
                      <a:pt x="1451" y="595"/>
                      <a:pt x="1507" y="708"/>
                    </a:cubicBezTo>
                    <a:cubicBezTo>
                      <a:pt x="1804" y="1188"/>
                      <a:pt x="2078" y="1758"/>
                      <a:pt x="2375" y="2238"/>
                    </a:cubicBezTo>
                    <a:cubicBezTo>
                      <a:pt x="1987" y="2238"/>
                      <a:pt x="1622" y="2123"/>
                      <a:pt x="1234" y="2123"/>
                    </a:cubicBezTo>
                    <a:cubicBezTo>
                      <a:pt x="1051" y="1850"/>
                      <a:pt x="845" y="1667"/>
                      <a:pt x="754" y="1279"/>
                    </a:cubicBezTo>
                    <a:cubicBezTo>
                      <a:pt x="716" y="1241"/>
                      <a:pt x="663" y="1219"/>
                      <a:pt x="613" y="1219"/>
                    </a:cubicBezTo>
                    <a:cubicBezTo>
                      <a:pt x="543" y="1219"/>
                      <a:pt x="480" y="1263"/>
                      <a:pt x="480" y="1370"/>
                    </a:cubicBezTo>
                    <a:cubicBezTo>
                      <a:pt x="480" y="1553"/>
                      <a:pt x="572" y="1850"/>
                      <a:pt x="663" y="2032"/>
                    </a:cubicBezTo>
                    <a:cubicBezTo>
                      <a:pt x="572" y="2032"/>
                      <a:pt x="366" y="2032"/>
                      <a:pt x="275" y="1941"/>
                    </a:cubicBezTo>
                    <a:cubicBezTo>
                      <a:pt x="92" y="1941"/>
                      <a:pt x="1" y="2238"/>
                      <a:pt x="184" y="2329"/>
                    </a:cubicBezTo>
                    <a:cubicBezTo>
                      <a:pt x="366" y="2329"/>
                      <a:pt x="572" y="2420"/>
                      <a:pt x="845" y="2420"/>
                    </a:cubicBezTo>
                    <a:cubicBezTo>
                      <a:pt x="754" y="2511"/>
                      <a:pt x="572" y="2603"/>
                      <a:pt x="480" y="2694"/>
                    </a:cubicBezTo>
                    <a:cubicBezTo>
                      <a:pt x="366" y="2808"/>
                      <a:pt x="184" y="2899"/>
                      <a:pt x="92" y="3082"/>
                    </a:cubicBezTo>
                    <a:cubicBezTo>
                      <a:pt x="1" y="3173"/>
                      <a:pt x="92" y="3265"/>
                      <a:pt x="184" y="3265"/>
                    </a:cubicBezTo>
                    <a:cubicBezTo>
                      <a:pt x="366" y="3173"/>
                      <a:pt x="572" y="3082"/>
                      <a:pt x="663" y="2899"/>
                    </a:cubicBezTo>
                    <a:cubicBezTo>
                      <a:pt x="845" y="2808"/>
                      <a:pt x="1051" y="2603"/>
                      <a:pt x="1142" y="2511"/>
                    </a:cubicBezTo>
                    <a:cubicBezTo>
                      <a:pt x="1507" y="2603"/>
                      <a:pt x="1895" y="2694"/>
                      <a:pt x="2283" y="2808"/>
                    </a:cubicBezTo>
                    <a:cubicBezTo>
                      <a:pt x="1987" y="2991"/>
                      <a:pt x="1622" y="3265"/>
                      <a:pt x="1325" y="3470"/>
                    </a:cubicBezTo>
                    <a:cubicBezTo>
                      <a:pt x="1170" y="3625"/>
                      <a:pt x="1212" y="3861"/>
                      <a:pt x="1394" y="3861"/>
                    </a:cubicBezTo>
                    <a:cubicBezTo>
                      <a:pt x="1427" y="3861"/>
                      <a:pt x="1465" y="3853"/>
                      <a:pt x="1507" y="3835"/>
                    </a:cubicBezTo>
                    <a:cubicBezTo>
                      <a:pt x="1987" y="3653"/>
                      <a:pt x="2375" y="3379"/>
                      <a:pt x="2854" y="3082"/>
                    </a:cubicBezTo>
                    <a:lnTo>
                      <a:pt x="2854" y="3082"/>
                    </a:lnTo>
                    <a:cubicBezTo>
                      <a:pt x="2854" y="3470"/>
                      <a:pt x="2763" y="3835"/>
                      <a:pt x="2763" y="4223"/>
                    </a:cubicBezTo>
                    <a:cubicBezTo>
                      <a:pt x="2557" y="4315"/>
                      <a:pt x="2466" y="4520"/>
                      <a:pt x="2283" y="4611"/>
                    </a:cubicBezTo>
                    <a:cubicBezTo>
                      <a:pt x="2192" y="4703"/>
                      <a:pt x="2283" y="4794"/>
                      <a:pt x="2375" y="4794"/>
                    </a:cubicBezTo>
                    <a:cubicBezTo>
                      <a:pt x="2466" y="4703"/>
                      <a:pt x="2649" y="4611"/>
                      <a:pt x="2763" y="4520"/>
                    </a:cubicBezTo>
                    <a:lnTo>
                      <a:pt x="2763" y="4885"/>
                    </a:lnTo>
                    <a:cubicBezTo>
                      <a:pt x="2763" y="4988"/>
                      <a:pt x="2854" y="5039"/>
                      <a:pt x="2957" y="5039"/>
                    </a:cubicBezTo>
                    <a:cubicBezTo>
                      <a:pt x="3060" y="5039"/>
                      <a:pt x="3174" y="4988"/>
                      <a:pt x="3219" y="4885"/>
                    </a:cubicBezTo>
                    <a:lnTo>
                      <a:pt x="3219" y="4703"/>
                    </a:lnTo>
                    <a:cubicBezTo>
                      <a:pt x="3333" y="4885"/>
                      <a:pt x="3425" y="5182"/>
                      <a:pt x="3607" y="5273"/>
                    </a:cubicBezTo>
                    <a:cubicBezTo>
                      <a:pt x="3632" y="5298"/>
                      <a:pt x="3664" y="5309"/>
                      <a:pt x="3697" y="5309"/>
                    </a:cubicBezTo>
                    <a:cubicBezTo>
                      <a:pt x="3786" y="5309"/>
                      <a:pt x="3874" y="5224"/>
                      <a:pt x="3790" y="5091"/>
                    </a:cubicBezTo>
                    <a:cubicBezTo>
                      <a:pt x="3699" y="4794"/>
                      <a:pt x="3516" y="4611"/>
                      <a:pt x="3333" y="4315"/>
                    </a:cubicBezTo>
                    <a:cubicBezTo>
                      <a:pt x="3333" y="4132"/>
                      <a:pt x="3333" y="3949"/>
                      <a:pt x="3425" y="3653"/>
                    </a:cubicBezTo>
                    <a:cubicBezTo>
                      <a:pt x="3516" y="3949"/>
                      <a:pt x="3790" y="4132"/>
                      <a:pt x="3995" y="4315"/>
                    </a:cubicBezTo>
                    <a:cubicBezTo>
                      <a:pt x="4039" y="4364"/>
                      <a:pt x="4090" y="4384"/>
                      <a:pt x="4138" y="4384"/>
                    </a:cubicBezTo>
                    <a:cubicBezTo>
                      <a:pt x="4291" y="4384"/>
                      <a:pt x="4425" y="4180"/>
                      <a:pt x="4269" y="4041"/>
                    </a:cubicBezTo>
                    <a:cubicBezTo>
                      <a:pt x="3995" y="3653"/>
                      <a:pt x="3790" y="3379"/>
                      <a:pt x="3516" y="2991"/>
                    </a:cubicBezTo>
                    <a:lnTo>
                      <a:pt x="3516" y="2991"/>
                    </a:lnTo>
                    <a:cubicBezTo>
                      <a:pt x="4087" y="3082"/>
                      <a:pt x="4566" y="3173"/>
                      <a:pt x="5137" y="3173"/>
                    </a:cubicBezTo>
                    <a:cubicBezTo>
                      <a:pt x="5319" y="3561"/>
                      <a:pt x="5502" y="3835"/>
                      <a:pt x="5799" y="4132"/>
                    </a:cubicBezTo>
                    <a:cubicBezTo>
                      <a:pt x="5827" y="4189"/>
                      <a:pt x="5855" y="4210"/>
                      <a:pt x="5881" y="4210"/>
                    </a:cubicBezTo>
                    <a:cubicBezTo>
                      <a:pt x="5938" y="4210"/>
                      <a:pt x="5981" y="4104"/>
                      <a:pt x="5981" y="4041"/>
                    </a:cubicBezTo>
                    <a:cubicBezTo>
                      <a:pt x="5799" y="3744"/>
                      <a:pt x="5502" y="3470"/>
                      <a:pt x="5319" y="3173"/>
                    </a:cubicBezTo>
                    <a:cubicBezTo>
                      <a:pt x="5411" y="3082"/>
                      <a:pt x="5411" y="2991"/>
                      <a:pt x="5319" y="2899"/>
                    </a:cubicBezTo>
                    <a:cubicBezTo>
                      <a:pt x="5616" y="2694"/>
                      <a:pt x="5890" y="2511"/>
                      <a:pt x="6187" y="2329"/>
                    </a:cubicBezTo>
                    <a:cubicBezTo>
                      <a:pt x="6278" y="2238"/>
                      <a:pt x="6187" y="2032"/>
                      <a:pt x="6072" y="2032"/>
                    </a:cubicBezTo>
                    <a:cubicBezTo>
                      <a:pt x="5707" y="2238"/>
                      <a:pt x="5228" y="2420"/>
                      <a:pt x="4931" y="2694"/>
                    </a:cubicBezTo>
                    <a:cubicBezTo>
                      <a:pt x="4566" y="2603"/>
                      <a:pt x="4178" y="2511"/>
                      <a:pt x="3790" y="2511"/>
                    </a:cubicBezTo>
                    <a:cubicBezTo>
                      <a:pt x="4269" y="2123"/>
                      <a:pt x="4840" y="1758"/>
                      <a:pt x="5319" y="1370"/>
                    </a:cubicBezTo>
                    <a:cubicBezTo>
                      <a:pt x="5473" y="1293"/>
                      <a:pt x="5368" y="1071"/>
                      <a:pt x="5221" y="1071"/>
                    </a:cubicBezTo>
                    <a:cubicBezTo>
                      <a:pt x="5194" y="1071"/>
                      <a:pt x="5165" y="1078"/>
                      <a:pt x="5137" y="1096"/>
                    </a:cubicBezTo>
                    <a:cubicBezTo>
                      <a:pt x="4566" y="1370"/>
                      <a:pt x="4087" y="1667"/>
                      <a:pt x="3516" y="2032"/>
                    </a:cubicBezTo>
                    <a:cubicBezTo>
                      <a:pt x="3516" y="1758"/>
                      <a:pt x="3516" y="1462"/>
                      <a:pt x="3607" y="1188"/>
                    </a:cubicBezTo>
                    <a:cubicBezTo>
                      <a:pt x="3790" y="1096"/>
                      <a:pt x="4087" y="891"/>
                      <a:pt x="4269" y="617"/>
                    </a:cubicBezTo>
                    <a:cubicBezTo>
                      <a:pt x="4361" y="526"/>
                      <a:pt x="4269" y="320"/>
                      <a:pt x="4087" y="320"/>
                    </a:cubicBezTo>
                    <a:cubicBezTo>
                      <a:pt x="3904" y="412"/>
                      <a:pt x="3699" y="526"/>
                      <a:pt x="3607" y="708"/>
                    </a:cubicBezTo>
                    <a:lnTo>
                      <a:pt x="3607" y="138"/>
                    </a:lnTo>
                    <a:cubicBezTo>
                      <a:pt x="3607" y="46"/>
                      <a:pt x="3539" y="1"/>
                      <a:pt x="3470"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08" name="Google Shape;4508;p47"/>
              <p:cNvSpPr/>
              <p:nvPr/>
            </p:nvSpPr>
            <p:spPr>
              <a:xfrm>
                <a:off x="2085805" y="3539504"/>
                <a:ext cx="141789" cy="120362"/>
              </a:xfrm>
              <a:custGeom>
                <a:avLst/>
                <a:gdLst/>
                <a:ahLst/>
                <a:cxnLst/>
                <a:rect l="l" t="t" r="r" b="b"/>
                <a:pathLst>
                  <a:path w="6260" h="5314" extrusionOk="0">
                    <a:moveTo>
                      <a:pt x="3287" y="1"/>
                    </a:moveTo>
                    <a:cubicBezTo>
                      <a:pt x="3218" y="1"/>
                      <a:pt x="3150" y="52"/>
                      <a:pt x="3150" y="155"/>
                    </a:cubicBezTo>
                    <a:cubicBezTo>
                      <a:pt x="3150" y="429"/>
                      <a:pt x="3150" y="611"/>
                      <a:pt x="3059" y="817"/>
                    </a:cubicBezTo>
                    <a:cubicBezTo>
                      <a:pt x="3059" y="817"/>
                      <a:pt x="2945" y="725"/>
                      <a:pt x="2853" y="611"/>
                    </a:cubicBezTo>
                    <a:cubicBezTo>
                      <a:pt x="2762" y="520"/>
                      <a:pt x="2671" y="429"/>
                      <a:pt x="2488" y="337"/>
                    </a:cubicBezTo>
                    <a:cubicBezTo>
                      <a:pt x="2455" y="311"/>
                      <a:pt x="2423" y="299"/>
                      <a:pt x="2398" y="299"/>
                    </a:cubicBezTo>
                    <a:cubicBezTo>
                      <a:pt x="2336" y="299"/>
                      <a:pt x="2309" y="364"/>
                      <a:pt x="2374" y="429"/>
                    </a:cubicBezTo>
                    <a:cubicBezTo>
                      <a:pt x="2488" y="520"/>
                      <a:pt x="2579" y="611"/>
                      <a:pt x="2671" y="817"/>
                    </a:cubicBezTo>
                    <a:cubicBezTo>
                      <a:pt x="2762" y="908"/>
                      <a:pt x="2853" y="999"/>
                      <a:pt x="2945" y="1091"/>
                    </a:cubicBezTo>
                    <a:lnTo>
                      <a:pt x="3059" y="1091"/>
                    </a:lnTo>
                    <a:cubicBezTo>
                      <a:pt x="3059" y="1479"/>
                      <a:pt x="2945" y="1958"/>
                      <a:pt x="2945" y="2323"/>
                    </a:cubicBezTo>
                    <a:cubicBezTo>
                      <a:pt x="2579" y="1867"/>
                      <a:pt x="2100" y="1296"/>
                      <a:pt x="1712" y="725"/>
                    </a:cubicBezTo>
                    <a:cubicBezTo>
                      <a:pt x="1676" y="644"/>
                      <a:pt x="1612" y="610"/>
                      <a:pt x="1553" y="610"/>
                    </a:cubicBezTo>
                    <a:cubicBezTo>
                      <a:pt x="1462" y="610"/>
                      <a:pt x="1383" y="692"/>
                      <a:pt x="1438" y="817"/>
                    </a:cubicBezTo>
                    <a:cubicBezTo>
                      <a:pt x="1712" y="1387"/>
                      <a:pt x="2009" y="1867"/>
                      <a:pt x="2374" y="2323"/>
                    </a:cubicBezTo>
                    <a:cubicBezTo>
                      <a:pt x="2009" y="2323"/>
                      <a:pt x="1621" y="2323"/>
                      <a:pt x="1233" y="2232"/>
                    </a:cubicBezTo>
                    <a:cubicBezTo>
                      <a:pt x="959" y="2049"/>
                      <a:pt x="776" y="1752"/>
                      <a:pt x="662" y="1479"/>
                    </a:cubicBezTo>
                    <a:cubicBezTo>
                      <a:pt x="624" y="1441"/>
                      <a:pt x="571" y="1419"/>
                      <a:pt x="521" y="1419"/>
                    </a:cubicBezTo>
                    <a:cubicBezTo>
                      <a:pt x="451" y="1419"/>
                      <a:pt x="388" y="1463"/>
                      <a:pt x="388" y="1570"/>
                    </a:cubicBezTo>
                    <a:cubicBezTo>
                      <a:pt x="479" y="1752"/>
                      <a:pt x="571" y="2049"/>
                      <a:pt x="662" y="2232"/>
                    </a:cubicBezTo>
                    <a:lnTo>
                      <a:pt x="297" y="2232"/>
                    </a:lnTo>
                    <a:cubicBezTo>
                      <a:pt x="0" y="2232"/>
                      <a:pt x="0" y="2528"/>
                      <a:pt x="206" y="2528"/>
                    </a:cubicBezTo>
                    <a:cubicBezTo>
                      <a:pt x="388" y="2528"/>
                      <a:pt x="571" y="2620"/>
                      <a:pt x="867" y="2620"/>
                    </a:cubicBezTo>
                    <a:lnTo>
                      <a:pt x="571" y="2894"/>
                    </a:lnTo>
                    <a:cubicBezTo>
                      <a:pt x="388" y="3008"/>
                      <a:pt x="206" y="3099"/>
                      <a:pt x="91" y="3282"/>
                    </a:cubicBezTo>
                    <a:cubicBezTo>
                      <a:pt x="91" y="3354"/>
                      <a:pt x="163" y="3498"/>
                      <a:pt x="238" y="3498"/>
                    </a:cubicBezTo>
                    <a:cubicBezTo>
                      <a:pt x="258" y="3498"/>
                      <a:pt x="278" y="3488"/>
                      <a:pt x="297" y="3464"/>
                    </a:cubicBezTo>
                    <a:cubicBezTo>
                      <a:pt x="479" y="3373"/>
                      <a:pt x="571" y="3282"/>
                      <a:pt x="776" y="3099"/>
                    </a:cubicBezTo>
                    <a:lnTo>
                      <a:pt x="1141" y="2711"/>
                    </a:lnTo>
                    <a:cubicBezTo>
                      <a:pt x="1529" y="2711"/>
                      <a:pt x="1917" y="2802"/>
                      <a:pt x="2283" y="2802"/>
                    </a:cubicBezTo>
                    <a:cubicBezTo>
                      <a:pt x="2009" y="3099"/>
                      <a:pt x="1712" y="3373"/>
                      <a:pt x="1347" y="3670"/>
                    </a:cubicBezTo>
                    <a:cubicBezTo>
                      <a:pt x="1247" y="3750"/>
                      <a:pt x="1322" y="4056"/>
                      <a:pt x="1525" y="4056"/>
                    </a:cubicBezTo>
                    <a:cubicBezTo>
                      <a:pt x="1554" y="4056"/>
                      <a:pt x="1586" y="4049"/>
                      <a:pt x="1621" y="4035"/>
                    </a:cubicBezTo>
                    <a:cubicBezTo>
                      <a:pt x="2009" y="3761"/>
                      <a:pt x="2488" y="3373"/>
                      <a:pt x="2945" y="3099"/>
                    </a:cubicBezTo>
                    <a:lnTo>
                      <a:pt x="2945" y="3099"/>
                    </a:lnTo>
                    <a:cubicBezTo>
                      <a:pt x="2853" y="3464"/>
                      <a:pt x="2853" y="3852"/>
                      <a:pt x="2945" y="4240"/>
                    </a:cubicBezTo>
                    <a:lnTo>
                      <a:pt x="2488" y="4720"/>
                    </a:lnTo>
                    <a:cubicBezTo>
                      <a:pt x="2374" y="4811"/>
                      <a:pt x="2488" y="4902"/>
                      <a:pt x="2488" y="4902"/>
                    </a:cubicBezTo>
                    <a:cubicBezTo>
                      <a:pt x="2671" y="4811"/>
                      <a:pt x="2762" y="4720"/>
                      <a:pt x="2945" y="4606"/>
                    </a:cubicBezTo>
                    <a:lnTo>
                      <a:pt x="2945" y="4902"/>
                    </a:lnTo>
                    <a:cubicBezTo>
                      <a:pt x="2945" y="5026"/>
                      <a:pt x="3024" y="5075"/>
                      <a:pt x="3110" y="5075"/>
                    </a:cubicBezTo>
                    <a:cubicBezTo>
                      <a:pt x="3216" y="5075"/>
                      <a:pt x="3333" y="5002"/>
                      <a:pt x="3333" y="4902"/>
                    </a:cubicBezTo>
                    <a:lnTo>
                      <a:pt x="3333" y="4811"/>
                    </a:lnTo>
                    <a:lnTo>
                      <a:pt x="3812" y="5290"/>
                    </a:lnTo>
                    <a:cubicBezTo>
                      <a:pt x="3828" y="5306"/>
                      <a:pt x="3847" y="5313"/>
                      <a:pt x="3866" y="5313"/>
                    </a:cubicBezTo>
                    <a:cubicBezTo>
                      <a:pt x="3959" y="5313"/>
                      <a:pt x="4070" y="5160"/>
                      <a:pt x="3995" y="5085"/>
                    </a:cubicBezTo>
                    <a:cubicBezTo>
                      <a:pt x="3903" y="4811"/>
                      <a:pt x="3629" y="4606"/>
                      <a:pt x="3424" y="4332"/>
                    </a:cubicBezTo>
                    <a:lnTo>
                      <a:pt x="3424" y="3670"/>
                    </a:lnTo>
                    <a:cubicBezTo>
                      <a:pt x="3629" y="3944"/>
                      <a:pt x="3903" y="4149"/>
                      <a:pt x="4086" y="4240"/>
                    </a:cubicBezTo>
                    <a:cubicBezTo>
                      <a:pt x="4133" y="4282"/>
                      <a:pt x="4184" y="4300"/>
                      <a:pt x="4232" y="4300"/>
                    </a:cubicBezTo>
                    <a:cubicBezTo>
                      <a:pt x="4393" y="4300"/>
                      <a:pt x="4523" y="4102"/>
                      <a:pt x="4383" y="3944"/>
                    </a:cubicBezTo>
                    <a:cubicBezTo>
                      <a:pt x="4086" y="3670"/>
                      <a:pt x="3812" y="3282"/>
                      <a:pt x="3515" y="3008"/>
                    </a:cubicBezTo>
                    <a:lnTo>
                      <a:pt x="3515" y="3008"/>
                    </a:lnTo>
                    <a:cubicBezTo>
                      <a:pt x="4086" y="3099"/>
                      <a:pt x="4656" y="3099"/>
                      <a:pt x="5136" y="3099"/>
                    </a:cubicBezTo>
                    <a:cubicBezTo>
                      <a:pt x="5433" y="3373"/>
                      <a:pt x="5615" y="3761"/>
                      <a:pt x="5912" y="4035"/>
                    </a:cubicBezTo>
                    <a:cubicBezTo>
                      <a:pt x="5937" y="4067"/>
                      <a:pt x="5969" y="4081"/>
                      <a:pt x="6001" y="4081"/>
                    </a:cubicBezTo>
                    <a:cubicBezTo>
                      <a:pt x="6083" y="4081"/>
                      <a:pt x="6160" y="3984"/>
                      <a:pt x="6094" y="3852"/>
                    </a:cubicBezTo>
                    <a:cubicBezTo>
                      <a:pt x="5912" y="3578"/>
                      <a:pt x="5615" y="3282"/>
                      <a:pt x="5341" y="3008"/>
                    </a:cubicBezTo>
                    <a:cubicBezTo>
                      <a:pt x="5433" y="3008"/>
                      <a:pt x="5433" y="2802"/>
                      <a:pt x="5341" y="2802"/>
                    </a:cubicBezTo>
                    <a:cubicBezTo>
                      <a:pt x="5615" y="2620"/>
                      <a:pt x="5912" y="2323"/>
                      <a:pt x="6186" y="2140"/>
                    </a:cubicBezTo>
                    <a:cubicBezTo>
                      <a:pt x="6260" y="2067"/>
                      <a:pt x="6214" y="1933"/>
                      <a:pt x="6097" y="1933"/>
                    </a:cubicBezTo>
                    <a:cubicBezTo>
                      <a:pt x="6070" y="1933"/>
                      <a:pt x="6038" y="1940"/>
                      <a:pt x="6003" y="1958"/>
                    </a:cubicBezTo>
                    <a:cubicBezTo>
                      <a:pt x="5706" y="2140"/>
                      <a:pt x="5227" y="2323"/>
                      <a:pt x="4953" y="2620"/>
                    </a:cubicBezTo>
                    <a:cubicBezTo>
                      <a:pt x="4565" y="2528"/>
                      <a:pt x="4200" y="2528"/>
                      <a:pt x="3812" y="2437"/>
                    </a:cubicBezTo>
                    <a:cubicBezTo>
                      <a:pt x="4291" y="2049"/>
                      <a:pt x="4771" y="1661"/>
                      <a:pt x="5227" y="1296"/>
                    </a:cubicBezTo>
                    <a:cubicBezTo>
                      <a:pt x="5385" y="1138"/>
                      <a:pt x="5300" y="939"/>
                      <a:pt x="5169" y="939"/>
                    </a:cubicBezTo>
                    <a:cubicBezTo>
                      <a:pt x="5130" y="939"/>
                      <a:pt x="5087" y="957"/>
                      <a:pt x="5044" y="999"/>
                    </a:cubicBezTo>
                    <a:cubicBezTo>
                      <a:pt x="4565" y="1296"/>
                      <a:pt x="3995" y="1661"/>
                      <a:pt x="3515" y="2049"/>
                    </a:cubicBezTo>
                    <a:lnTo>
                      <a:pt x="3515" y="1182"/>
                    </a:lnTo>
                    <a:cubicBezTo>
                      <a:pt x="3721" y="999"/>
                      <a:pt x="3995" y="817"/>
                      <a:pt x="4200" y="611"/>
                    </a:cubicBezTo>
                    <a:cubicBezTo>
                      <a:pt x="4275" y="462"/>
                      <a:pt x="4227" y="313"/>
                      <a:pt x="4096" y="313"/>
                    </a:cubicBezTo>
                    <a:cubicBezTo>
                      <a:pt x="4066" y="313"/>
                      <a:pt x="4032" y="321"/>
                      <a:pt x="3995" y="337"/>
                    </a:cubicBezTo>
                    <a:cubicBezTo>
                      <a:pt x="3812" y="429"/>
                      <a:pt x="3629" y="520"/>
                      <a:pt x="3515" y="725"/>
                    </a:cubicBezTo>
                    <a:cubicBezTo>
                      <a:pt x="3515" y="520"/>
                      <a:pt x="3515" y="337"/>
                      <a:pt x="3424" y="155"/>
                    </a:cubicBezTo>
                    <a:cubicBezTo>
                      <a:pt x="3424" y="52"/>
                      <a:pt x="3355" y="1"/>
                      <a:pt x="3287"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09" name="Google Shape;4509;p47"/>
              <p:cNvSpPr/>
              <p:nvPr/>
            </p:nvSpPr>
            <p:spPr>
              <a:xfrm>
                <a:off x="2534026" y="3510240"/>
                <a:ext cx="141766" cy="117101"/>
              </a:xfrm>
              <a:custGeom>
                <a:avLst/>
                <a:gdLst/>
                <a:ahLst/>
                <a:cxnLst/>
                <a:rect l="l" t="t" r="r" b="b"/>
                <a:pathLst>
                  <a:path w="6259" h="5170" extrusionOk="0">
                    <a:moveTo>
                      <a:pt x="2947" y="0"/>
                    </a:moveTo>
                    <a:cubicBezTo>
                      <a:pt x="2867" y="0"/>
                      <a:pt x="2763" y="78"/>
                      <a:pt x="2763" y="191"/>
                    </a:cubicBezTo>
                    <a:lnTo>
                      <a:pt x="2763" y="876"/>
                    </a:lnTo>
                    <a:cubicBezTo>
                      <a:pt x="2763" y="876"/>
                      <a:pt x="2671" y="762"/>
                      <a:pt x="2557" y="671"/>
                    </a:cubicBezTo>
                    <a:cubicBezTo>
                      <a:pt x="2374" y="579"/>
                      <a:pt x="2283" y="488"/>
                      <a:pt x="2101" y="397"/>
                    </a:cubicBezTo>
                    <a:cubicBezTo>
                      <a:pt x="1986" y="397"/>
                      <a:pt x="1895" y="579"/>
                      <a:pt x="1986" y="579"/>
                    </a:cubicBezTo>
                    <a:cubicBezTo>
                      <a:pt x="2101" y="671"/>
                      <a:pt x="2192" y="762"/>
                      <a:pt x="2374" y="876"/>
                    </a:cubicBezTo>
                    <a:cubicBezTo>
                      <a:pt x="2466" y="967"/>
                      <a:pt x="2557" y="1059"/>
                      <a:pt x="2763" y="1150"/>
                    </a:cubicBezTo>
                    <a:lnTo>
                      <a:pt x="2854" y="1150"/>
                    </a:lnTo>
                    <a:lnTo>
                      <a:pt x="2854" y="2383"/>
                    </a:lnTo>
                    <a:cubicBezTo>
                      <a:pt x="2374" y="1903"/>
                      <a:pt x="1895" y="1447"/>
                      <a:pt x="1416" y="967"/>
                    </a:cubicBezTo>
                    <a:cubicBezTo>
                      <a:pt x="1389" y="906"/>
                      <a:pt x="1346" y="882"/>
                      <a:pt x="1301" y="882"/>
                    </a:cubicBezTo>
                    <a:cubicBezTo>
                      <a:pt x="1194" y="882"/>
                      <a:pt x="1078" y="1021"/>
                      <a:pt x="1142" y="1150"/>
                    </a:cubicBezTo>
                    <a:cubicBezTo>
                      <a:pt x="1530" y="1538"/>
                      <a:pt x="1895" y="2017"/>
                      <a:pt x="2283" y="2474"/>
                    </a:cubicBezTo>
                    <a:cubicBezTo>
                      <a:pt x="1895" y="2474"/>
                      <a:pt x="1530" y="2588"/>
                      <a:pt x="1142" y="2588"/>
                    </a:cubicBezTo>
                    <a:cubicBezTo>
                      <a:pt x="959" y="2383"/>
                      <a:pt x="663" y="2200"/>
                      <a:pt x="480" y="1903"/>
                    </a:cubicBezTo>
                    <a:cubicBezTo>
                      <a:pt x="446" y="1835"/>
                      <a:pt x="396" y="1805"/>
                      <a:pt x="351" y="1805"/>
                    </a:cubicBezTo>
                    <a:cubicBezTo>
                      <a:pt x="276" y="1805"/>
                      <a:pt x="217" y="1889"/>
                      <a:pt x="275" y="2017"/>
                    </a:cubicBezTo>
                    <a:cubicBezTo>
                      <a:pt x="389" y="2200"/>
                      <a:pt x="480" y="2474"/>
                      <a:pt x="663" y="2679"/>
                    </a:cubicBezTo>
                    <a:lnTo>
                      <a:pt x="183" y="2679"/>
                    </a:lnTo>
                    <a:cubicBezTo>
                      <a:pt x="1" y="2679"/>
                      <a:pt x="1" y="2953"/>
                      <a:pt x="183" y="2953"/>
                    </a:cubicBezTo>
                    <a:lnTo>
                      <a:pt x="845" y="2953"/>
                    </a:lnTo>
                    <a:lnTo>
                      <a:pt x="571" y="3250"/>
                    </a:lnTo>
                    <a:cubicBezTo>
                      <a:pt x="480" y="3432"/>
                      <a:pt x="275" y="3524"/>
                      <a:pt x="275" y="3729"/>
                    </a:cubicBezTo>
                    <a:cubicBezTo>
                      <a:pt x="208" y="3863"/>
                      <a:pt x="239" y="3948"/>
                      <a:pt x="341" y="3948"/>
                    </a:cubicBezTo>
                    <a:cubicBezTo>
                      <a:pt x="378" y="3948"/>
                      <a:pt x="425" y="3936"/>
                      <a:pt x="480" y="3912"/>
                    </a:cubicBezTo>
                    <a:lnTo>
                      <a:pt x="845" y="3524"/>
                    </a:lnTo>
                    <a:cubicBezTo>
                      <a:pt x="959" y="3341"/>
                      <a:pt x="1051" y="3159"/>
                      <a:pt x="1233" y="2953"/>
                    </a:cubicBezTo>
                    <a:lnTo>
                      <a:pt x="2374" y="2953"/>
                    </a:lnTo>
                    <a:cubicBezTo>
                      <a:pt x="2101" y="3250"/>
                      <a:pt x="1804" y="3615"/>
                      <a:pt x="1530" y="3912"/>
                    </a:cubicBezTo>
                    <a:cubicBezTo>
                      <a:pt x="1443" y="4051"/>
                      <a:pt x="1541" y="4255"/>
                      <a:pt x="1673" y="4255"/>
                    </a:cubicBezTo>
                    <a:cubicBezTo>
                      <a:pt x="1715" y="4255"/>
                      <a:pt x="1760" y="4235"/>
                      <a:pt x="1804" y="4186"/>
                    </a:cubicBezTo>
                    <a:cubicBezTo>
                      <a:pt x="2192" y="3912"/>
                      <a:pt x="2557" y="3524"/>
                      <a:pt x="2945" y="3159"/>
                    </a:cubicBezTo>
                    <a:cubicBezTo>
                      <a:pt x="3036" y="3524"/>
                      <a:pt x="3036" y="3912"/>
                      <a:pt x="3128" y="4300"/>
                    </a:cubicBezTo>
                    <a:cubicBezTo>
                      <a:pt x="3036" y="4482"/>
                      <a:pt x="2854" y="4665"/>
                      <a:pt x="2763" y="4870"/>
                    </a:cubicBezTo>
                    <a:cubicBezTo>
                      <a:pt x="2763" y="4870"/>
                      <a:pt x="2763" y="4962"/>
                      <a:pt x="2854" y="4962"/>
                    </a:cubicBezTo>
                    <a:cubicBezTo>
                      <a:pt x="2945" y="4870"/>
                      <a:pt x="3128" y="4756"/>
                      <a:pt x="3242" y="4665"/>
                    </a:cubicBezTo>
                    <a:lnTo>
                      <a:pt x="3242" y="4962"/>
                    </a:lnTo>
                    <a:cubicBezTo>
                      <a:pt x="3277" y="5032"/>
                      <a:pt x="3352" y="5061"/>
                      <a:pt x="3431" y="5061"/>
                    </a:cubicBezTo>
                    <a:cubicBezTo>
                      <a:pt x="3559" y="5061"/>
                      <a:pt x="3698" y="4983"/>
                      <a:pt x="3698" y="4870"/>
                    </a:cubicBezTo>
                    <a:lnTo>
                      <a:pt x="3698" y="4756"/>
                    </a:lnTo>
                    <a:cubicBezTo>
                      <a:pt x="3812" y="4870"/>
                      <a:pt x="3995" y="5053"/>
                      <a:pt x="4178" y="5144"/>
                    </a:cubicBezTo>
                    <a:cubicBezTo>
                      <a:pt x="4195" y="5162"/>
                      <a:pt x="4217" y="5169"/>
                      <a:pt x="4240" y="5169"/>
                    </a:cubicBezTo>
                    <a:cubicBezTo>
                      <a:pt x="4337" y="5169"/>
                      <a:pt x="4457" y="5036"/>
                      <a:pt x="4383" y="4962"/>
                    </a:cubicBezTo>
                    <a:cubicBezTo>
                      <a:pt x="4178" y="4665"/>
                      <a:pt x="3904" y="4482"/>
                      <a:pt x="3698" y="4300"/>
                    </a:cubicBezTo>
                    <a:cubicBezTo>
                      <a:pt x="3607" y="4094"/>
                      <a:pt x="3607" y="3912"/>
                      <a:pt x="3607" y="3615"/>
                    </a:cubicBezTo>
                    <a:lnTo>
                      <a:pt x="3607" y="3615"/>
                    </a:lnTo>
                    <a:cubicBezTo>
                      <a:pt x="3812" y="3820"/>
                      <a:pt x="4086" y="4003"/>
                      <a:pt x="4269" y="4094"/>
                    </a:cubicBezTo>
                    <a:cubicBezTo>
                      <a:pt x="4310" y="4107"/>
                      <a:pt x="4348" y="4113"/>
                      <a:pt x="4384" y="4113"/>
                    </a:cubicBezTo>
                    <a:cubicBezTo>
                      <a:pt x="4609" y="4113"/>
                      <a:pt x="4723" y="3887"/>
                      <a:pt x="4566" y="3729"/>
                    </a:cubicBezTo>
                    <a:cubicBezTo>
                      <a:pt x="4269" y="3524"/>
                      <a:pt x="3904" y="3250"/>
                      <a:pt x="3607" y="2953"/>
                    </a:cubicBezTo>
                    <a:cubicBezTo>
                      <a:pt x="4086" y="2953"/>
                      <a:pt x="4657" y="2862"/>
                      <a:pt x="5136" y="2771"/>
                    </a:cubicBezTo>
                    <a:cubicBezTo>
                      <a:pt x="5410" y="3044"/>
                      <a:pt x="5707" y="3341"/>
                      <a:pt x="6095" y="3615"/>
                    </a:cubicBezTo>
                    <a:cubicBezTo>
                      <a:pt x="6114" y="3639"/>
                      <a:pt x="6133" y="3649"/>
                      <a:pt x="6150" y="3649"/>
                    </a:cubicBezTo>
                    <a:cubicBezTo>
                      <a:pt x="6216" y="3649"/>
                      <a:pt x="6259" y="3505"/>
                      <a:pt x="6186" y="3432"/>
                    </a:cubicBezTo>
                    <a:cubicBezTo>
                      <a:pt x="5981" y="3159"/>
                      <a:pt x="5707" y="2953"/>
                      <a:pt x="5410" y="2679"/>
                    </a:cubicBezTo>
                    <a:cubicBezTo>
                      <a:pt x="5410" y="2588"/>
                      <a:pt x="5410" y="2474"/>
                      <a:pt x="5319" y="2383"/>
                    </a:cubicBezTo>
                    <a:cubicBezTo>
                      <a:pt x="5616" y="2200"/>
                      <a:pt x="5798" y="1903"/>
                      <a:pt x="5981" y="1629"/>
                    </a:cubicBezTo>
                    <a:cubicBezTo>
                      <a:pt x="6062" y="1565"/>
                      <a:pt x="6028" y="1500"/>
                      <a:pt x="5969" y="1500"/>
                    </a:cubicBezTo>
                    <a:cubicBezTo>
                      <a:pt x="5945" y="1500"/>
                      <a:pt x="5916" y="1511"/>
                      <a:pt x="5890" y="1538"/>
                    </a:cubicBezTo>
                    <a:cubicBezTo>
                      <a:pt x="5616" y="1721"/>
                      <a:pt x="5136" y="2017"/>
                      <a:pt x="4954" y="2383"/>
                    </a:cubicBezTo>
                    <a:lnTo>
                      <a:pt x="3698" y="2383"/>
                    </a:lnTo>
                    <a:cubicBezTo>
                      <a:pt x="4178" y="1903"/>
                      <a:pt x="4566" y="1447"/>
                      <a:pt x="5045" y="967"/>
                    </a:cubicBezTo>
                    <a:cubicBezTo>
                      <a:pt x="5120" y="799"/>
                      <a:pt x="5011" y="646"/>
                      <a:pt x="4857" y="646"/>
                    </a:cubicBezTo>
                    <a:cubicBezTo>
                      <a:pt x="4822" y="646"/>
                      <a:pt x="4786" y="654"/>
                      <a:pt x="4748" y="671"/>
                    </a:cubicBezTo>
                    <a:cubicBezTo>
                      <a:pt x="4269" y="1150"/>
                      <a:pt x="3812" y="1538"/>
                      <a:pt x="3424" y="2017"/>
                    </a:cubicBezTo>
                    <a:cubicBezTo>
                      <a:pt x="3333" y="1721"/>
                      <a:pt x="3333" y="1447"/>
                      <a:pt x="3242" y="1150"/>
                    </a:cubicBezTo>
                    <a:cubicBezTo>
                      <a:pt x="3516" y="967"/>
                      <a:pt x="3698" y="762"/>
                      <a:pt x="3812" y="488"/>
                    </a:cubicBezTo>
                    <a:cubicBezTo>
                      <a:pt x="3904" y="305"/>
                      <a:pt x="3812" y="191"/>
                      <a:pt x="3607" y="191"/>
                    </a:cubicBezTo>
                    <a:cubicBezTo>
                      <a:pt x="3424" y="305"/>
                      <a:pt x="3333" y="488"/>
                      <a:pt x="3128" y="671"/>
                    </a:cubicBezTo>
                    <a:cubicBezTo>
                      <a:pt x="3128" y="488"/>
                      <a:pt x="3128" y="305"/>
                      <a:pt x="3036" y="100"/>
                    </a:cubicBezTo>
                    <a:cubicBezTo>
                      <a:pt x="3036" y="30"/>
                      <a:pt x="2996" y="0"/>
                      <a:pt x="2947"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0" name="Google Shape;4510;p47"/>
              <p:cNvSpPr/>
              <p:nvPr/>
            </p:nvSpPr>
            <p:spPr>
              <a:xfrm>
                <a:off x="2314299" y="3843036"/>
                <a:ext cx="106953" cy="87723"/>
              </a:xfrm>
              <a:custGeom>
                <a:avLst/>
                <a:gdLst/>
                <a:ahLst/>
                <a:cxnLst/>
                <a:rect l="l" t="t" r="r" b="b"/>
                <a:pathLst>
                  <a:path w="4722" h="3873" extrusionOk="0">
                    <a:moveTo>
                      <a:pt x="2215" y="1"/>
                    </a:moveTo>
                    <a:cubicBezTo>
                      <a:pt x="2163" y="1"/>
                      <a:pt x="2101" y="45"/>
                      <a:pt x="2101" y="152"/>
                    </a:cubicBezTo>
                    <a:lnTo>
                      <a:pt x="2101" y="631"/>
                    </a:lnTo>
                    <a:cubicBezTo>
                      <a:pt x="1987" y="631"/>
                      <a:pt x="1987" y="540"/>
                      <a:pt x="1895" y="540"/>
                    </a:cubicBezTo>
                    <a:cubicBezTo>
                      <a:pt x="1804" y="449"/>
                      <a:pt x="1713" y="335"/>
                      <a:pt x="1621" y="335"/>
                    </a:cubicBezTo>
                    <a:cubicBezTo>
                      <a:pt x="1595" y="309"/>
                      <a:pt x="1567" y="297"/>
                      <a:pt x="1543" y="297"/>
                    </a:cubicBezTo>
                    <a:cubicBezTo>
                      <a:pt x="1484" y="297"/>
                      <a:pt x="1449" y="367"/>
                      <a:pt x="1530" y="449"/>
                    </a:cubicBezTo>
                    <a:cubicBezTo>
                      <a:pt x="1621" y="540"/>
                      <a:pt x="1713" y="540"/>
                      <a:pt x="1804" y="631"/>
                    </a:cubicBezTo>
                    <a:cubicBezTo>
                      <a:pt x="1804" y="723"/>
                      <a:pt x="1895" y="814"/>
                      <a:pt x="2101" y="814"/>
                    </a:cubicBezTo>
                    <a:cubicBezTo>
                      <a:pt x="2101" y="1111"/>
                      <a:pt x="2192" y="1476"/>
                      <a:pt x="2192" y="1773"/>
                    </a:cubicBezTo>
                    <a:cubicBezTo>
                      <a:pt x="1804" y="1385"/>
                      <a:pt x="1416" y="1111"/>
                      <a:pt x="1142" y="723"/>
                    </a:cubicBezTo>
                    <a:cubicBezTo>
                      <a:pt x="1114" y="666"/>
                      <a:pt x="1066" y="645"/>
                      <a:pt x="1016" y="645"/>
                    </a:cubicBezTo>
                    <a:cubicBezTo>
                      <a:pt x="904" y="645"/>
                      <a:pt x="782" y="751"/>
                      <a:pt x="845" y="814"/>
                    </a:cubicBezTo>
                    <a:cubicBezTo>
                      <a:pt x="1142" y="1202"/>
                      <a:pt x="1416" y="1476"/>
                      <a:pt x="1713" y="1864"/>
                    </a:cubicBezTo>
                    <a:lnTo>
                      <a:pt x="845" y="1864"/>
                    </a:lnTo>
                    <a:cubicBezTo>
                      <a:pt x="663" y="1773"/>
                      <a:pt x="480" y="1590"/>
                      <a:pt x="389" y="1385"/>
                    </a:cubicBezTo>
                    <a:cubicBezTo>
                      <a:pt x="389" y="1358"/>
                      <a:pt x="371" y="1347"/>
                      <a:pt x="346" y="1347"/>
                    </a:cubicBezTo>
                    <a:cubicBezTo>
                      <a:pt x="286" y="1347"/>
                      <a:pt x="183" y="1411"/>
                      <a:pt x="183" y="1476"/>
                    </a:cubicBezTo>
                    <a:cubicBezTo>
                      <a:pt x="275" y="1681"/>
                      <a:pt x="389" y="1773"/>
                      <a:pt x="480" y="1955"/>
                    </a:cubicBezTo>
                    <a:lnTo>
                      <a:pt x="183" y="1955"/>
                    </a:lnTo>
                    <a:cubicBezTo>
                      <a:pt x="1" y="1955"/>
                      <a:pt x="1" y="2252"/>
                      <a:pt x="183" y="2252"/>
                    </a:cubicBezTo>
                    <a:lnTo>
                      <a:pt x="663" y="2252"/>
                    </a:lnTo>
                    <a:cubicBezTo>
                      <a:pt x="572" y="2252"/>
                      <a:pt x="480" y="2343"/>
                      <a:pt x="480" y="2435"/>
                    </a:cubicBezTo>
                    <a:cubicBezTo>
                      <a:pt x="389" y="2526"/>
                      <a:pt x="275" y="2617"/>
                      <a:pt x="183" y="2823"/>
                    </a:cubicBezTo>
                    <a:cubicBezTo>
                      <a:pt x="183" y="2887"/>
                      <a:pt x="229" y="2952"/>
                      <a:pt x="296" y="2952"/>
                    </a:cubicBezTo>
                    <a:cubicBezTo>
                      <a:pt x="324" y="2952"/>
                      <a:pt x="355" y="2941"/>
                      <a:pt x="389" y="2914"/>
                    </a:cubicBezTo>
                    <a:cubicBezTo>
                      <a:pt x="480" y="2823"/>
                      <a:pt x="572" y="2731"/>
                      <a:pt x="663" y="2617"/>
                    </a:cubicBezTo>
                    <a:cubicBezTo>
                      <a:pt x="754" y="2435"/>
                      <a:pt x="845" y="2343"/>
                      <a:pt x="960" y="2252"/>
                    </a:cubicBezTo>
                    <a:lnTo>
                      <a:pt x="1804" y="2252"/>
                    </a:lnTo>
                    <a:cubicBezTo>
                      <a:pt x="1530" y="2435"/>
                      <a:pt x="1325" y="2617"/>
                      <a:pt x="1142" y="2914"/>
                    </a:cubicBezTo>
                    <a:cubicBezTo>
                      <a:pt x="1073" y="2983"/>
                      <a:pt x="1160" y="3168"/>
                      <a:pt x="1246" y="3168"/>
                    </a:cubicBezTo>
                    <a:cubicBezTo>
                      <a:pt x="1274" y="3168"/>
                      <a:pt x="1302" y="3147"/>
                      <a:pt x="1325" y="3097"/>
                    </a:cubicBezTo>
                    <a:cubicBezTo>
                      <a:pt x="1621" y="2914"/>
                      <a:pt x="1987" y="2617"/>
                      <a:pt x="2283" y="2343"/>
                    </a:cubicBezTo>
                    <a:cubicBezTo>
                      <a:pt x="2283" y="2617"/>
                      <a:pt x="2283" y="2914"/>
                      <a:pt x="2375" y="3188"/>
                    </a:cubicBezTo>
                    <a:cubicBezTo>
                      <a:pt x="2283" y="3302"/>
                      <a:pt x="2192" y="3485"/>
                      <a:pt x="2101" y="3576"/>
                    </a:cubicBezTo>
                    <a:cubicBezTo>
                      <a:pt x="1987" y="3667"/>
                      <a:pt x="2101" y="3667"/>
                      <a:pt x="2192" y="3667"/>
                    </a:cubicBezTo>
                    <a:cubicBezTo>
                      <a:pt x="2283" y="3576"/>
                      <a:pt x="2283" y="3485"/>
                      <a:pt x="2375" y="3485"/>
                    </a:cubicBezTo>
                    <a:cubicBezTo>
                      <a:pt x="2466" y="3485"/>
                      <a:pt x="2466" y="3576"/>
                      <a:pt x="2466" y="3667"/>
                    </a:cubicBezTo>
                    <a:cubicBezTo>
                      <a:pt x="2466" y="3745"/>
                      <a:pt x="2508" y="3777"/>
                      <a:pt x="2561" y="3777"/>
                    </a:cubicBezTo>
                    <a:cubicBezTo>
                      <a:pt x="2648" y="3777"/>
                      <a:pt x="2763" y="3690"/>
                      <a:pt x="2763" y="3576"/>
                    </a:cubicBezTo>
                    <a:lnTo>
                      <a:pt x="2763" y="3485"/>
                    </a:lnTo>
                    <a:cubicBezTo>
                      <a:pt x="2854" y="3576"/>
                      <a:pt x="3037" y="3758"/>
                      <a:pt x="3128" y="3873"/>
                    </a:cubicBezTo>
                    <a:cubicBezTo>
                      <a:pt x="3242" y="3873"/>
                      <a:pt x="3333" y="3758"/>
                      <a:pt x="3242" y="3667"/>
                    </a:cubicBezTo>
                    <a:cubicBezTo>
                      <a:pt x="3128" y="3485"/>
                      <a:pt x="2945" y="3393"/>
                      <a:pt x="2763" y="3188"/>
                    </a:cubicBezTo>
                    <a:lnTo>
                      <a:pt x="2763" y="2731"/>
                    </a:lnTo>
                    <a:cubicBezTo>
                      <a:pt x="2854" y="2823"/>
                      <a:pt x="3037" y="2914"/>
                      <a:pt x="3242" y="3005"/>
                    </a:cubicBezTo>
                    <a:cubicBezTo>
                      <a:pt x="3277" y="3023"/>
                      <a:pt x="3308" y="3030"/>
                      <a:pt x="3336" y="3030"/>
                    </a:cubicBezTo>
                    <a:cubicBezTo>
                      <a:pt x="3453" y="3030"/>
                      <a:pt x="3499" y="2897"/>
                      <a:pt x="3425" y="2823"/>
                    </a:cubicBezTo>
                    <a:cubicBezTo>
                      <a:pt x="3128" y="2617"/>
                      <a:pt x="2945" y="2343"/>
                      <a:pt x="2671" y="2161"/>
                    </a:cubicBezTo>
                    <a:cubicBezTo>
                      <a:pt x="3128" y="2161"/>
                      <a:pt x="3516" y="2161"/>
                      <a:pt x="3904" y="2047"/>
                    </a:cubicBezTo>
                    <a:cubicBezTo>
                      <a:pt x="4087" y="2252"/>
                      <a:pt x="4269" y="2526"/>
                      <a:pt x="4566" y="2617"/>
                    </a:cubicBezTo>
                    <a:cubicBezTo>
                      <a:pt x="4593" y="2651"/>
                      <a:pt x="4621" y="2665"/>
                      <a:pt x="4643" y="2665"/>
                    </a:cubicBezTo>
                    <a:cubicBezTo>
                      <a:pt x="4696" y="2665"/>
                      <a:pt x="4721" y="2590"/>
                      <a:pt x="4657" y="2526"/>
                    </a:cubicBezTo>
                    <a:cubicBezTo>
                      <a:pt x="4475" y="2343"/>
                      <a:pt x="4269" y="2161"/>
                      <a:pt x="3995" y="1955"/>
                    </a:cubicBezTo>
                    <a:cubicBezTo>
                      <a:pt x="4087" y="1955"/>
                      <a:pt x="4087" y="1864"/>
                      <a:pt x="3995" y="1773"/>
                    </a:cubicBezTo>
                    <a:cubicBezTo>
                      <a:pt x="4178" y="1681"/>
                      <a:pt x="4383" y="1385"/>
                      <a:pt x="4566" y="1202"/>
                    </a:cubicBezTo>
                    <a:cubicBezTo>
                      <a:pt x="4566" y="1137"/>
                      <a:pt x="4520" y="1073"/>
                      <a:pt x="4461" y="1073"/>
                    </a:cubicBezTo>
                    <a:cubicBezTo>
                      <a:pt x="4437" y="1073"/>
                      <a:pt x="4410" y="1084"/>
                      <a:pt x="4383" y="1111"/>
                    </a:cubicBezTo>
                    <a:cubicBezTo>
                      <a:pt x="4178" y="1293"/>
                      <a:pt x="3904" y="1476"/>
                      <a:pt x="3699" y="1773"/>
                    </a:cubicBezTo>
                    <a:lnTo>
                      <a:pt x="2763" y="1773"/>
                    </a:lnTo>
                    <a:cubicBezTo>
                      <a:pt x="3128" y="1385"/>
                      <a:pt x="3425" y="1019"/>
                      <a:pt x="3813" y="723"/>
                    </a:cubicBezTo>
                    <a:cubicBezTo>
                      <a:pt x="3880" y="589"/>
                      <a:pt x="3787" y="504"/>
                      <a:pt x="3697" y="504"/>
                    </a:cubicBezTo>
                    <a:cubicBezTo>
                      <a:pt x="3664" y="504"/>
                      <a:pt x="3632" y="516"/>
                      <a:pt x="3607" y="540"/>
                    </a:cubicBezTo>
                    <a:cubicBezTo>
                      <a:pt x="3242" y="814"/>
                      <a:pt x="2854" y="1111"/>
                      <a:pt x="2557" y="1476"/>
                    </a:cubicBezTo>
                    <a:cubicBezTo>
                      <a:pt x="2466" y="1202"/>
                      <a:pt x="2466" y="1019"/>
                      <a:pt x="2466" y="814"/>
                    </a:cubicBezTo>
                    <a:cubicBezTo>
                      <a:pt x="2671" y="723"/>
                      <a:pt x="2763" y="540"/>
                      <a:pt x="2854" y="335"/>
                    </a:cubicBezTo>
                    <a:cubicBezTo>
                      <a:pt x="2928" y="261"/>
                      <a:pt x="2882" y="127"/>
                      <a:pt x="2814" y="127"/>
                    </a:cubicBezTo>
                    <a:cubicBezTo>
                      <a:pt x="2798" y="127"/>
                      <a:pt x="2780" y="135"/>
                      <a:pt x="2763" y="152"/>
                    </a:cubicBezTo>
                    <a:cubicBezTo>
                      <a:pt x="2557" y="243"/>
                      <a:pt x="2466" y="335"/>
                      <a:pt x="2375" y="449"/>
                    </a:cubicBezTo>
                    <a:cubicBezTo>
                      <a:pt x="2375" y="335"/>
                      <a:pt x="2375" y="243"/>
                      <a:pt x="2283" y="61"/>
                    </a:cubicBezTo>
                    <a:cubicBezTo>
                      <a:pt x="2283" y="23"/>
                      <a:pt x="2252" y="1"/>
                      <a:pt x="2215"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1" name="Google Shape;4511;p47"/>
              <p:cNvSpPr/>
              <p:nvPr/>
            </p:nvSpPr>
            <p:spPr>
              <a:xfrm>
                <a:off x="2251762" y="4246818"/>
                <a:ext cx="119864" cy="97531"/>
              </a:xfrm>
              <a:custGeom>
                <a:avLst/>
                <a:gdLst/>
                <a:ahLst/>
                <a:cxnLst/>
                <a:rect l="l" t="t" r="r" b="b"/>
                <a:pathLst>
                  <a:path w="5292" h="4306" extrusionOk="0">
                    <a:moveTo>
                      <a:pt x="2500" y="1"/>
                    </a:moveTo>
                    <a:cubicBezTo>
                      <a:pt x="2442" y="1"/>
                      <a:pt x="2374" y="53"/>
                      <a:pt x="2374" y="106"/>
                    </a:cubicBezTo>
                    <a:lnTo>
                      <a:pt x="2374" y="768"/>
                    </a:lnTo>
                    <a:cubicBezTo>
                      <a:pt x="2283" y="677"/>
                      <a:pt x="2191" y="585"/>
                      <a:pt x="2191" y="585"/>
                    </a:cubicBezTo>
                    <a:cubicBezTo>
                      <a:pt x="2100" y="494"/>
                      <a:pt x="1895" y="403"/>
                      <a:pt x="1803" y="403"/>
                    </a:cubicBezTo>
                    <a:cubicBezTo>
                      <a:pt x="1776" y="376"/>
                      <a:pt x="1750" y="365"/>
                      <a:pt x="1728" y="365"/>
                    </a:cubicBezTo>
                    <a:cubicBezTo>
                      <a:pt x="1674" y="365"/>
                      <a:pt x="1647" y="429"/>
                      <a:pt x="1712" y="494"/>
                    </a:cubicBezTo>
                    <a:cubicBezTo>
                      <a:pt x="1803" y="585"/>
                      <a:pt x="1895" y="677"/>
                      <a:pt x="2009" y="677"/>
                    </a:cubicBezTo>
                    <a:cubicBezTo>
                      <a:pt x="2100" y="768"/>
                      <a:pt x="2191" y="882"/>
                      <a:pt x="2283" y="973"/>
                    </a:cubicBezTo>
                    <a:lnTo>
                      <a:pt x="2374" y="973"/>
                    </a:lnTo>
                    <a:cubicBezTo>
                      <a:pt x="2374" y="1247"/>
                      <a:pt x="2465" y="1635"/>
                      <a:pt x="2465" y="1909"/>
                    </a:cubicBezTo>
                    <a:cubicBezTo>
                      <a:pt x="2009" y="1635"/>
                      <a:pt x="1621" y="1247"/>
                      <a:pt x="1233" y="768"/>
                    </a:cubicBezTo>
                    <a:cubicBezTo>
                      <a:pt x="1209" y="744"/>
                      <a:pt x="1178" y="733"/>
                      <a:pt x="1148" y="733"/>
                    </a:cubicBezTo>
                    <a:cubicBezTo>
                      <a:pt x="1064" y="733"/>
                      <a:pt x="983" y="822"/>
                      <a:pt x="1050" y="973"/>
                    </a:cubicBezTo>
                    <a:cubicBezTo>
                      <a:pt x="1324" y="1339"/>
                      <a:pt x="1621" y="1727"/>
                      <a:pt x="2009" y="2023"/>
                    </a:cubicBezTo>
                    <a:cubicBezTo>
                      <a:pt x="1621" y="2115"/>
                      <a:pt x="1324" y="2115"/>
                      <a:pt x="1050" y="2115"/>
                    </a:cubicBezTo>
                    <a:cubicBezTo>
                      <a:pt x="753" y="2023"/>
                      <a:pt x="571" y="1818"/>
                      <a:pt x="479" y="1544"/>
                    </a:cubicBezTo>
                    <a:cubicBezTo>
                      <a:pt x="453" y="1517"/>
                      <a:pt x="426" y="1506"/>
                      <a:pt x="401" y="1506"/>
                    </a:cubicBezTo>
                    <a:cubicBezTo>
                      <a:pt x="342" y="1506"/>
                      <a:pt x="297" y="1571"/>
                      <a:pt x="297" y="1635"/>
                    </a:cubicBezTo>
                    <a:cubicBezTo>
                      <a:pt x="297" y="1818"/>
                      <a:pt x="479" y="2023"/>
                      <a:pt x="571" y="2206"/>
                    </a:cubicBezTo>
                    <a:lnTo>
                      <a:pt x="183" y="2206"/>
                    </a:lnTo>
                    <a:cubicBezTo>
                      <a:pt x="0" y="2206"/>
                      <a:pt x="91" y="2480"/>
                      <a:pt x="183" y="2480"/>
                    </a:cubicBezTo>
                    <a:lnTo>
                      <a:pt x="753" y="2480"/>
                    </a:lnTo>
                    <a:cubicBezTo>
                      <a:pt x="662" y="2594"/>
                      <a:pt x="571" y="2685"/>
                      <a:pt x="571" y="2685"/>
                    </a:cubicBezTo>
                    <a:cubicBezTo>
                      <a:pt x="479" y="2868"/>
                      <a:pt x="297" y="2959"/>
                      <a:pt x="297" y="3050"/>
                    </a:cubicBezTo>
                    <a:cubicBezTo>
                      <a:pt x="213" y="3202"/>
                      <a:pt x="253" y="3291"/>
                      <a:pt x="316" y="3291"/>
                    </a:cubicBezTo>
                    <a:cubicBezTo>
                      <a:pt x="338" y="3291"/>
                      <a:pt x="364" y="3280"/>
                      <a:pt x="388" y="3256"/>
                    </a:cubicBezTo>
                    <a:cubicBezTo>
                      <a:pt x="571" y="3165"/>
                      <a:pt x="662" y="3050"/>
                      <a:pt x="753" y="2868"/>
                    </a:cubicBezTo>
                    <a:cubicBezTo>
                      <a:pt x="867" y="2777"/>
                      <a:pt x="959" y="2594"/>
                      <a:pt x="1050" y="2480"/>
                    </a:cubicBezTo>
                    <a:lnTo>
                      <a:pt x="2009" y="2480"/>
                    </a:lnTo>
                    <a:cubicBezTo>
                      <a:pt x="1803" y="2685"/>
                      <a:pt x="1529" y="2959"/>
                      <a:pt x="1324" y="3256"/>
                    </a:cubicBezTo>
                    <a:cubicBezTo>
                      <a:pt x="1245" y="3334"/>
                      <a:pt x="1386" y="3548"/>
                      <a:pt x="1486" y="3548"/>
                    </a:cubicBezTo>
                    <a:cubicBezTo>
                      <a:pt x="1502" y="3548"/>
                      <a:pt x="1517" y="3543"/>
                      <a:pt x="1529" y="3530"/>
                    </a:cubicBezTo>
                    <a:cubicBezTo>
                      <a:pt x="1895" y="3256"/>
                      <a:pt x="2191" y="2959"/>
                      <a:pt x="2579" y="2594"/>
                    </a:cubicBezTo>
                    <a:cubicBezTo>
                      <a:pt x="2579" y="2959"/>
                      <a:pt x="2579" y="3256"/>
                      <a:pt x="2671" y="3530"/>
                    </a:cubicBezTo>
                    <a:cubicBezTo>
                      <a:pt x="2579" y="3735"/>
                      <a:pt x="2465" y="3826"/>
                      <a:pt x="2374" y="4009"/>
                    </a:cubicBezTo>
                    <a:cubicBezTo>
                      <a:pt x="2283" y="4009"/>
                      <a:pt x="2374" y="4100"/>
                      <a:pt x="2374" y="4100"/>
                    </a:cubicBezTo>
                    <a:cubicBezTo>
                      <a:pt x="2579" y="4009"/>
                      <a:pt x="2671" y="3918"/>
                      <a:pt x="2762" y="3826"/>
                    </a:cubicBezTo>
                    <a:lnTo>
                      <a:pt x="2762" y="4100"/>
                    </a:lnTo>
                    <a:cubicBezTo>
                      <a:pt x="2796" y="4178"/>
                      <a:pt x="2860" y="4210"/>
                      <a:pt x="2926" y="4210"/>
                    </a:cubicBezTo>
                    <a:cubicBezTo>
                      <a:pt x="3035" y="4210"/>
                      <a:pt x="3150" y="4123"/>
                      <a:pt x="3150" y="4009"/>
                    </a:cubicBezTo>
                    <a:lnTo>
                      <a:pt x="3150" y="3918"/>
                    </a:lnTo>
                    <a:cubicBezTo>
                      <a:pt x="3241" y="4009"/>
                      <a:pt x="3333" y="4192"/>
                      <a:pt x="3515" y="4306"/>
                    </a:cubicBezTo>
                    <a:cubicBezTo>
                      <a:pt x="3606" y="4306"/>
                      <a:pt x="3721" y="4192"/>
                      <a:pt x="3721" y="4100"/>
                    </a:cubicBezTo>
                    <a:cubicBezTo>
                      <a:pt x="3515" y="3918"/>
                      <a:pt x="3333" y="3735"/>
                      <a:pt x="3150" y="3530"/>
                    </a:cubicBezTo>
                    <a:cubicBezTo>
                      <a:pt x="3036" y="3438"/>
                      <a:pt x="3036" y="3256"/>
                      <a:pt x="3036" y="3050"/>
                    </a:cubicBezTo>
                    <a:lnTo>
                      <a:pt x="3036" y="3050"/>
                    </a:lnTo>
                    <a:cubicBezTo>
                      <a:pt x="3241" y="3165"/>
                      <a:pt x="3424" y="3347"/>
                      <a:pt x="3606" y="3438"/>
                    </a:cubicBezTo>
                    <a:cubicBezTo>
                      <a:pt x="3635" y="3451"/>
                      <a:pt x="3663" y="3457"/>
                      <a:pt x="3690" y="3457"/>
                    </a:cubicBezTo>
                    <a:cubicBezTo>
                      <a:pt x="3856" y="3457"/>
                      <a:pt x="3969" y="3243"/>
                      <a:pt x="3812" y="3165"/>
                    </a:cubicBezTo>
                    <a:cubicBezTo>
                      <a:pt x="3606" y="2868"/>
                      <a:pt x="3333" y="2685"/>
                      <a:pt x="3036" y="2480"/>
                    </a:cubicBezTo>
                    <a:cubicBezTo>
                      <a:pt x="3515" y="2388"/>
                      <a:pt x="3903" y="2388"/>
                      <a:pt x="4382" y="2297"/>
                    </a:cubicBezTo>
                    <a:cubicBezTo>
                      <a:pt x="4565" y="2594"/>
                      <a:pt x="4862" y="2777"/>
                      <a:pt x="5136" y="2959"/>
                    </a:cubicBezTo>
                    <a:cubicBezTo>
                      <a:pt x="5162" y="2986"/>
                      <a:pt x="5189" y="2997"/>
                      <a:pt x="5211" y="2997"/>
                    </a:cubicBezTo>
                    <a:cubicBezTo>
                      <a:pt x="5265" y="2997"/>
                      <a:pt x="5292" y="2932"/>
                      <a:pt x="5227" y="2868"/>
                    </a:cubicBezTo>
                    <a:cubicBezTo>
                      <a:pt x="5044" y="2594"/>
                      <a:pt x="4748" y="2388"/>
                      <a:pt x="4565" y="2206"/>
                    </a:cubicBezTo>
                    <a:cubicBezTo>
                      <a:pt x="4565" y="2206"/>
                      <a:pt x="4565" y="2115"/>
                      <a:pt x="4474" y="2023"/>
                    </a:cubicBezTo>
                    <a:cubicBezTo>
                      <a:pt x="4656" y="1818"/>
                      <a:pt x="4862" y="1544"/>
                      <a:pt x="5044" y="1339"/>
                    </a:cubicBezTo>
                    <a:cubicBezTo>
                      <a:pt x="5109" y="1274"/>
                      <a:pt x="5082" y="1209"/>
                      <a:pt x="5029" y="1209"/>
                    </a:cubicBezTo>
                    <a:cubicBezTo>
                      <a:pt x="5007" y="1209"/>
                      <a:pt x="4980" y="1220"/>
                      <a:pt x="4953" y="1247"/>
                    </a:cubicBezTo>
                    <a:cubicBezTo>
                      <a:pt x="4656" y="1453"/>
                      <a:pt x="4382" y="1635"/>
                      <a:pt x="4177" y="1909"/>
                    </a:cubicBezTo>
                    <a:lnTo>
                      <a:pt x="3150" y="1909"/>
                    </a:lnTo>
                    <a:cubicBezTo>
                      <a:pt x="3515" y="1544"/>
                      <a:pt x="3903" y="1156"/>
                      <a:pt x="4177" y="768"/>
                    </a:cubicBezTo>
                    <a:cubicBezTo>
                      <a:pt x="4343" y="694"/>
                      <a:pt x="4241" y="560"/>
                      <a:pt x="4099" y="560"/>
                    </a:cubicBezTo>
                    <a:cubicBezTo>
                      <a:pt x="4065" y="560"/>
                      <a:pt x="4029" y="568"/>
                      <a:pt x="3994" y="585"/>
                    </a:cubicBezTo>
                    <a:cubicBezTo>
                      <a:pt x="3606" y="973"/>
                      <a:pt x="3241" y="1247"/>
                      <a:pt x="2853" y="1635"/>
                    </a:cubicBezTo>
                    <a:cubicBezTo>
                      <a:pt x="2853" y="1453"/>
                      <a:pt x="2762" y="1156"/>
                      <a:pt x="2762" y="973"/>
                    </a:cubicBezTo>
                    <a:cubicBezTo>
                      <a:pt x="2944" y="768"/>
                      <a:pt x="3150" y="585"/>
                      <a:pt x="3241" y="403"/>
                    </a:cubicBezTo>
                    <a:cubicBezTo>
                      <a:pt x="3309" y="251"/>
                      <a:pt x="3227" y="162"/>
                      <a:pt x="3134" y="162"/>
                    </a:cubicBezTo>
                    <a:cubicBezTo>
                      <a:pt x="3101" y="162"/>
                      <a:pt x="3066" y="173"/>
                      <a:pt x="3036" y="197"/>
                    </a:cubicBezTo>
                    <a:cubicBezTo>
                      <a:pt x="2853" y="311"/>
                      <a:pt x="2762" y="403"/>
                      <a:pt x="2671" y="494"/>
                    </a:cubicBezTo>
                    <a:cubicBezTo>
                      <a:pt x="2671" y="403"/>
                      <a:pt x="2671" y="197"/>
                      <a:pt x="2579" y="106"/>
                    </a:cubicBezTo>
                    <a:cubicBezTo>
                      <a:pt x="2579" y="29"/>
                      <a:pt x="2543" y="1"/>
                      <a:pt x="2500"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2" name="Google Shape;4512;p47"/>
              <p:cNvSpPr/>
              <p:nvPr/>
            </p:nvSpPr>
            <p:spPr>
              <a:xfrm>
                <a:off x="2589859" y="4255606"/>
                <a:ext cx="118414" cy="95810"/>
              </a:xfrm>
              <a:custGeom>
                <a:avLst/>
                <a:gdLst/>
                <a:ahLst/>
                <a:cxnLst/>
                <a:rect l="l" t="t" r="r" b="b"/>
                <a:pathLst>
                  <a:path w="5228" h="4230" extrusionOk="0">
                    <a:moveTo>
                      <a:pt x="2410" y="1"/>
                    </a:moveTo>
                    <a:cubicBezTo>
                      <a:pt x="2352" y="1"/>
                      <a:pt x="2283" y="53"/>
                      <a:pt x="2283" y="106"/>
                    </a:cubicBezTo>
                    <a:lnTo>
                      <a:pt x="2283" y="677"/>
                    </a:lnTo>
                    <a:cubicBezTo>
                      <a:pt x="2192" y="585"/>
                      <a:pt x="2192" y="585"/>
                      <a:pt x="2101" y="494"/>
                    </a:cubicBezTo>
                    <a:cubicBezTo>
                      <a:pt x="2009" y="494"/>
                      <a:pt x="1918" y="380"/>
                      <a:pt x="1713" y="289"/>
                    </a:cubicBezTo>
                    <a:cubicBezTo>
                      <a:pt x="1695" y="271"/>
                      <a:pt x="1678" y="264"/>
                      <a:pt x="1662" y="264"/>
                    </a:cubicBezTo>
                    <a:cubicBezTo>
                      <a:pt x="1593" y="264"/>
                      <a:pt x="1547" y="401"/>
                      <a:pt x="1621" y="494"/>
                    </a:cubicBezTo>
                    <a:cubicBezTo>
                      <a:pt x="1713" y="494"/>
                      <a:pt x="1804" y="585"/>
                      <a:pt x="1918" y="677"/>
                    </a:cubicBezTo>
                    <a:cubicBezTo>
                      <a:pt x="2009" y="768"/>
                      <a:pt x="2101" y="859"/>
                      <a:pt x="2192" y="859"/>
                    </a:cubicBezTo>
                    <a:lnTo>
                      <a:pt x="2283" y="859"/>
                    </a:lnTo>
                    <a:cubicBezTo>
                      <a:pt x="2283" y="1247"/>
                      <a:pt x="2375" y="1521"/>
                      <a:pt x="2375" y="1909"/>
                    </a:cubicBezTo>
                    <a:cubicBezTo>
                      <a:pt x="2009" y="1521"/>
                      <a:pt x="1530" y="1156"/>
                      <a:pt x="1142" y="768"/>
                    </a:cubicBezTo>
                    <a:cubicBezTo>
                      <a:pt x="1114" y="711"/>
                      <a:pt x="1077" y="690"/>
                      <a:pt x="1042" y="690"/>
                    </a:cubicBezTo>
                    <a:cubicBezTo>
                      <a:pt x="964" y="690"/>
                      <a:pt x="896" y="796"/>
                      <a:pt x="959" y="859"/>
                    </a:cubicBezTo>
                    <a:cubicBezTo>
                      <a:pt x="1233" y="1247"/>
                      <a:pt x="1530" y="1635"/>
                      <a:pt x="1918" y="2000"/>
                    </a:cubicBezTo>
                    <a:cubicBezTo>
                      <a:pt x="1621" y="2000"/>
                      <a:pt x="1233" y="2092"/>
                      <a:pt x="959" y="2092"/>
                    </a:cubicBezTo>
                    <a:cubicBezTo>
                      <a:pt x="777" y="1909"/>
                      <a:pt x="480" y="1727"/>
                      <a:pt x="389" y="1521"/>
                    </a:cubicBezTo>
                    <a:cubicBezTo>
                      <a:pt x="363" y="1495"/>
                      <a:pt x="337" y="1484"/>
                      <a:pt x="313" y="1484"/>
                    </a:cubicBezTo>
                    <a:cubicBezTo>
                      <a:pt x="253" y="1484"/>
                      <a:pt x="206" y="1554"/>
                      <a:pt x="206" y="1635"/>
                    </a:cubicBezTo>
                    <a:cubicBezTo>
                      <a:pt x="298" y="1818"/>
                      <a:pt x="389" y="2000"/>
                      <a:pt x="480" y="2092"/>
                    </a:cubicBezTo>
                    <a:cubicBezTo>
                      <a:pt x="389" y="2092"/>
                      <a:pt x="298" y="2206"/>
                      <a:pt x="92" y="2206"/>
                    </a:cubicBezTo>
                    <a:cubicBezTo>
                      <a:pt x="1" y="2206"/>
                      <a:pt x="1" y="2480"/>
                      <a:pt x="206" y="2480"/>
                    </a:cubicBezTo>
                    <a:cubicBezTo>
                      <a:pt x="298" y="2389"/>
                      <a:pt x="480" y="2389"/>
                      <a:pt x="663" y="2389"/>
                    </a:cubicBezTo>
                    <a:cubicBezTo>
                      <a:pt x="571" y="2480"/>
                      <a:pt x="571" y="2571"/>
                      <a:pt x="480" y="2662"/>
                    </a:cubicBezTo>
                    <a:cubicBezTo>
                      <a:pt x="389" y="2777"/>
                      <a:pt x="206" y="2868"/>
                      <a:pt x="206" y="3050"/>
                    </a:cubicBezTo>
                    <a:cubicBezTo>
                      <a:pt x="92" y="3142"/>
                      <a:pt x="206" y="3233"/>
                      <a:pt x="389" y="3233"/>
                    </a:cubicBezTo>
                    <a:cubicBezTo>
                      <a:pt x="480" y="3142"/>
                      <a:pt x="571" y="2959"/>
                      <a:pt x="663" y="2868"/>
                    </a:cubicBezTo>
                    <a:cubicBezTo>
                      <a:pt x="777" y="2662"/>
                      <a:pt x="868" y="2571"/>
                      <a:pt x="959" y="2389"/>
                    </a:cubicBezTo>
                    <a:lnTo>
                      <a:pt x="1918" y="2389"/>
                    </a:lnTo>
                    <a:cubicBezTo>
                      <a:pt x="1713" y="2662"/>
                      <a:pt x="1439" y="2959"/>
                      <a:pt x="1233" y="3142"/>
                    </a:cubicBezTo>
                    <a:cubicBezTo>
                      <a:pt x="1163" y="3300"/>
                      <a:pt x="1269" y="3498"/>
                      <a:pt x="1362" y="3498"/>
                    </a:cubicBezTo>
                    <a:cubicBezTo>
                      <a:pt x="1391" y="3498"/>
                      <a:pt x="1418" y="3481"/>
                      <a:pt x="1439" y="3438"/>
                    </a:cubicBezTo>
                    <a:cubicBezTo>
                      <a:pt x="1804" y="3142"/>
                      <a:pt x="2101" y="2868"/>
                      <a:pt x="2489" y="2571"/>
                    </a:cubicBezTo>
                    <a:cubicBezTo>
                      <a:pt x="2489" y="2868"/>
                      <a:pt x="2580" y="3233"/>
                      <a:pt x="2580" y="3530"/>
                    </a:cubicBezTo>
                    <a:cubicBezTo>
                      <a:pt x="2489" y="3621"/>
                      <a:pt x="2375" y="3804"/>
                      <a:pt x="2283" y="3918"/>
                    </a:cubicBezTo>
                    <a:cubicBezTo>
                      <a:pt x="2219" y="3982"/>
                      <a:pt x="2245" y="4047"/>
                      <a:pt x="2299" y="4047"/>
                    </a:cubicBezTo>
                    <a:cubicBezTo>
                      <a:pt x="2321" y="4047"/>
                      <a:pt x="2348" y="4036"/>
                      <a:pt x="2375" y="4009"/>
                    </a:cubicBezTo>
                    <a:cubicBezTo>
                      <a:pt x="2489" y="4009"/>
                      <a:pt x="2580" y="3918"/>
                      <a:pt x="2671" y="3804"/>
                    </a:cubicBezTo>
                    <a:lnTo>
                      <a:pt x="2671" y="4009"/>
                    </a:lnTo>
                    <a:cubicBezTo>
                      <a:pt x="2717" y="4100"/>
                      <a:pt x="2814" y="4146"/>
                      <a:pt x="2900" y="4146"/>
                    </a:cubicBezTo>
                    <a:cubicBezTo>
                      <a:pt x="2985" y="4146"/>
                      <a:pt x="3059" y="4100"/>
                      <a:pt x="3059" y="4009"/>
                    </a:cubicBezTo>
                    <a:lnTo>
                      <a:pt x="3059" y="3918"/>
                    </a:lnTo>
                    <a:cubicBezTo>
                      <a:pt x="3151" y="4009"/>
                      <a:pt x="3333" y="4100"/>
                      <a:pt x="3425" y="4192"/>
                    </a:cubicBezTo>
                    <a:cubicBezTo>
                      <a:pt x="3451" y="4218"/>
                      <a:pt x="3488" y="4230"/>
                      <a:pt x="3524" y="4230"/>
                    </a:cubicBezTo>
                    <a:cubicBezTo>
                      <a:pt x="3611" y="4230"/>
                      <a:pt x="3695" y="4165"/>
                      <a:pt x="3630" y="4100"/>
                    </a:cubicBezTo>
                    <a:cubicBezTo>
                      <a:pt x="3425" y="3804"/>
                      <a:pt x="3242" y="3712"/>
                      <a:pt x="3059" y="3530"/>
                    </a:cubicBezTo>
                    <a:cubicBezTo>
                      <a:pt x="3059" y="3347"/>
                      <a:pt x="2945" y="3142"/>
                      <a:pt x="2945" y="2959"/>
                    </a:cubicBezTo>
                    <a:lnTo>
                      <a:pt x="2945" y="2959"/>
                    </a:lnTo>
                    <a:cubicBezTo>
                      <a:pt x="3151" y="3142"/>
                      <a:pt x="3333" y="3233"/>
                      <a:pt x="3516" y="3347"/>
                    </a:cubicBezTo>
                    <a:cubicBezTo>
                      <a:pt x="3551" y="3363"/>
                      <a:pt x="3585" y="3370"/>
                      <a:pt x="3617" y="3370"/>
                    </a:cubicBezTo>
                    <a:cubicBezTo>
                      <a:pt x="3775" y="3370"/>
                      <a:pt x="3888" y="3202"/>
                      <a:pt x="3813" y="3050"/>
                    </a:cubicBezTo>
                    <a:cubicBezTo>
                      <a:pt x="3516" y="2868"/>
                      <a:pt x="3242" y="2571"/>
                      <a:pt x="2945" y="2389"/>
                    </a:cubicBezTo>
                    <a:cubicBezTo>
                      <a:pt x="3425" y="2389"/>
                      <a:pt x="3813" y="2297"/>
                      <a:pt x="4292" y="2297"/>
                    </a:cubicBezTo>
                    <a:cubicBezTo>
                      <a:pt x="4475" y="2480"/>
                      <a:pt x="4771" y="2777"/>
                      <a:pt x="5045" y="2959"/>
                    </a:cubicBezTo>
                    <a:cubicBezTo>
                      <a:pt x="5136" y="2959"/>
                      <a:pt x="5228" y="2868"/>
                      <a:pt x="5136" y="2777"/>
                    </a:cubicBezTo>
                    <a:cubicBezTo>
                      <a:pt x="4954" y="2571"/>
                      <a:pt x="4657" y="2389"/>
                      <a:pt x="4475" y="2206"/>
                    </a:cubicBezTo>
                    <a:cubicBezTo>
                      <a:pt x="4475" y="2092"/>
                      <a:pt x="4475" y="2000"/>
                      <a:pt x="4383" y="2000"/>
                    </a:cubicBezTo>
                    <a:cubicBezTo>
                      <a:pt x="4657" y="1818"/>
                      <a:pt x="4863" y="1521"/>
                      <a:pt x="4954" y="1339"/>
                    </a:cubicBezTo>
                    <a:cubicBezTo>
                      <a:pt x="5028" y="1265"/>
                      <a:pt x="4982" y="1131"/>
                      <a:pt x="4914" y="1131"/>
                    </a:cubicBezTo>
                    <a:cubicBezTo>
                      <a:pt x="4897" y="1131"/>
                      <a:pt x="4880" y="1139"/>
                      <a:pt x="4863" y="1156"/>
                    </a:cubicBezTo>
                    <a:cubicBezTo>
                      <a:pt x="4566" y="1430"/>
                      <a:pt x="4292" y="1635"/>
                      <a:pt x="4087" y="1909"/>
                    </a:cubicBezTo>
                    <a:lnTo>
                      <a:pt x="3059" y="1909"/>
                    </a:lnTo>
                    <a:lnTo>
                      <a:pt x="4201" y="768"/>
                    </a:lnTo>
                    <a:cubicBezTo>
                      <a:pt x="4265" y="639"/>
                      <a:pt x="4182" y="500"/>
                      <a:pt x="4064" y="500"/>
                    </a:cubicBezTo>
                    <a:cubicBezTo>
                      <a:pt x="4014" y="500"/>
                      <a:pt x="3958" y="524"/>
                      <a:pt x="3904" y="585"/>
                    </a:cubicBezTo>
                    <a:cubicBezTo>
                      <a:pt x="3516" y="859"/>
                      <a:pt x="3151" y="1247"/>
                      <a:pt x="2763" y="1521"/>
                    </a:cubicBezTo>
                    <a:cubicBezTo>
                      <a:pt x="2763" y="1339"/>
                      <a:pt x="2671" y="1156"/>
                      <a:pt x="2671" y="859"/>
                    </a:cubicBezTo>
                    <a:cubicBezTo>
                      <a:pt x="2854" y="768"/>
                      <a:pt x="3059" y="585"/>
                      <a:pt x="3151" y="289"/>
                    </a:cubicBezTo>
                    <a:cubicBezTo>
                      <a:pt x="3242" y="197"/>
                      <a:pt x="3151" y="106"/>
                      <a:pt x="2945" y="106"/>
                    </a:cubicBezTo>
                    <a:cubicBezTo>
                      <a:pt x="2854" y="197"/>
                      <a:pt x="2671" y="380"/>
                      <a:pt x="2580" y="494"/>
                    </a:cubicBezTo>
                    <a:cubicBezTo>
                      <a:pt x="2580" y="380"/>
                      <a:pt x="2580" y="197"/>
                      <a:pt x="2489" y="106"/>
                    </a:cubicBezTo>
                    <a:cubicBezTo>
                      <a:pt x="2489" y="29"/>
                      <a:pt x="2452" y="1"/>
                      <a:pt x="2410"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3" name="Google Shape;4513;p47"/>
              <p:cNvSpPr/>
              <p:nvPr/>
            </p:nvSpPr>
            <p:spPr>
              <a:xfrm>
                <a:off x="2426484" y="4022968"/>
                <a:ext cx="118414" cy="95810"/>
              </a:xfrm>
              <a:custGeom>
                <a:avLst/>
                <a:gdLst/>
                <a:ahLst/>
                <a:cxnLst/>
                <a:rect l="l" t="t" r="r" b="b"/>
                <a:pathLst>
                  <a:path w="5228" h="4230" extrusionOk="0">
                    <a:moveTo>
                      <a:pt x="2452" y="0"/>
                    </a:moveTo>
                    <a:cubicBezTo>
                      <a:pt x="2375" y="0"/>
                      <a:pt x="2284" y="53"/>
                      <a:pt x="2284" y="106"/>
                    </a:cubicBezTo>
                    <a:cubicBezTo>
                      <a:pt x="2375" y="288"/>
                      <a:pt x="2375" y="494"/>
                      <a:pt x="2375" y="676"/>
                    </a:cubicBezTo>
                    <a:cubicBezTo>
                      <a:pt x="2284" y="676"/>
                      <a:pt x="2169" y="585"/>
                      <a:pt x="2169" y="585"/>
                    </a:cubicBezTo>
                    <a:cubicBezTo>
                      <a:pt x="1987" y="494"/>
                      <a:pt x="1895" y="380"/>
                      <a:pt x="1804" y="288"/>
                    </a:cubicBezTo>
                    <a:cubicBezTo>
                      <a:pt x="1787" y="271"/>
                      <a:pt x="1769" y="264"/>
                      <a:pt x="1752" y="264"/>
                    </a:cubicBezTo>
                    <a:cubicBezTo>
                      <a:pt x="1678" y="264"/>
                      <a:pt x="1620" y="401"/>
                      <a:pt x="1713" y="494"/>
                    </a:cubicBezTo>
                    <a:cubicBezTo>
                      <a:pt x="1804" y="585"/>
                      <a:pt x="1895" y="585"/>
                      <a:pt x="1987" y="676"/>
                    </a:cubicBezTo>
                    <a:cubicBezTo>
                      <a:pt x="2078" y="768"/>
                      <a:pt x="2169" y="859"/>
                      <a:pt x="2284" y="859"/>
                    </a:cubicBezTo>
                    <a:lnTo>
                      <a:pt x="2375" y="859"/>
                    </a:lnTo>
                    <a:cubicBezTo>
                      <a:pt x="2375" y="1247"/>
                      <a:pt x="2375" y="1521"/>
                      <a:pt x="2466" y="1909"/>
                    </a:cubicBezTo>
                    <a:cubicBezTo>
                      <a:pt x="1987" y="1521"/>
                      <a:pt x="1599" y="1156"/>
                      <a:pt x="1234" y="768"/>
                    </a:cubicBezTo>
                    <a:cubicBezTo>
                      <a:pt x="1205" y="711"/>
                      <a:pt x="1157" y="689"/>
                      <a:pt x="1110" y="689"/>
                    </a:cubicBezTo>
                    <a:cubicBezTo>
                      <a:pt x="1004" y="689"/>
                      <a:pt x="902" y="796"/>
                      <a:pt x="1028" y="859"/>
                    </a:cubicBezTo>
                    <a:cubicBezTo>
                      <a:pt x="1325" y="1247"/>
                      <a:pt x="1599" y="1635"/>
                      <a:pt x="1987" y="2000"/>
                    </a:cubicBezTo>
                    <a:cubicBezTo>
                      <a:pt x="1599" y="2000"/>
                      <a:pt x="1325" y="2091"/>
                      <a:pt x="1028" y="2091"/>
                    </a:cubicBezTo>
                    <a:cubicBezTo>
                      <a:pt x="754" y="1909"/>
                      <a:pt x="572" y="1726"/>
                      <a:pt x="457" y="1521"/>
                    </a:cubicBezTo>
                    <a:cubicBezTo>
                      <a:pt x="431" y="1495"/>
                      <a:pt x="398" y="1484"/>
                      <a:pt x="365" y="1484"/>
                    </a:cubicBezTo>
                    <a:cubicBezTo>
                      <a:pt x="284" y="1484"/>
                      <a:pt x="210" y="1553"/>
                      <a:pt x="275" y="1635"/>
                    </a:cubicBezTo>
                    <a:cubicBezTo>
                      <a:pt x="275" y="1818"/>
                      <a:pt x="366" y="2000"/>
                      <a:pt x="572" y="2091"/>
                    </a:cubicBezTo>
                    <a:cubicBezTo>
                      <a:pt x="457" y="2091"/>
                      <a:pt x="275" y="2206"/>
                      <a:pt x="184" y="2206"/>
                    </a:cubicBezTo>
                    <a:cubicBezTo>
                      <a:pt x="1" y="2206"/>
                      <a:pt x="1" y="2479"/>
                      <a:pt x="184" y="2479"/>
                    </a:cubicBezTo>
                    <a:lnTo>
                      <a:pt x="754" y="2479"/>
                    </a:lnTo>
                    <a:cubicBezTo>
                      <a:pt x="663" y="2479"/>
                      <a:pt x="572" y="2571"/>
                      <a:pt x="572" y="2662"/>
                    </a:cubicBezTo>
                    <a:cubicBezTo>
                      <a:pt x="366" y="2776"/>
                      <a:pt x="275" y="2959"/>
                      <a:pt x="184" y="3050"/>
                    </a:cubicBezTo>
                    <a:cubicBezTo>
                      <a:pt x="184" y="3141"/>
                      <a:pt x="275" y="3233"/>
                      <a:pt x="366" y="3233"/>
                    </a:cubicBezTo>
                    <a:cubicBezTo>
                      <a:pt x="572" y="3141"/>
                      <a:pt x="663" y="2959"/>
                      <a:pt x="754" y="2867"/>
                    </a:cubicBezTo>
                    <a:cubicBezTo>
                      <a:pt x="846" y="2662"/>
                      <a:pt x="937" y="2571"/>
                      <a:pt x="1028" y="2479"/>
                    </a:cubicBezTo>
                    <a:cubicBezTo>
                      <a:pt x="1325" y="2479"/>
                      <a:pt x="1713" y="2479"/>
                      <a:pt x="1987" y="2388"/>
                    </a:cubicBezTo>
                    <a:lnTo>
                      <a:pt x="1987" y="2388"/>
                    </a:lnTo>
                    <a:cubicBezTo>
                      <a:pt x="1713" y="2662"/>
                      <a:pt x="1507" y="2959"/>
                      <a:pt x="1325" y="3233"/>
                    </a:cubicBezTo>
                    <a:cubicBezTo>
                      <a:pt x="1186" y="3320"/>
                      <a:pt x="1259" y="3499"/>
                      <a:pt x="1382" y="3499"/>
                    </a:cubicBezTo>
                    <a:cubicBezTo>
                      <a:pt x="1420" y="3499"/>
                      <a:pt x="1464" y="3482"/>
                      <a:pt x="1507" y="3438"/>
                    </a:cubicBezTo>
                    <a:cubicBezTo>
                      <a:pt x="1895" y="3141"/>
                      <a:pt x="2169" y="2867"/>
                      <a:pt x="2466" y="2571"/>
                    </a:cubicBezTo>
                    <a:cubicBezTo>
                      <a:pt x="2557" y="2867"/>
                      <a:pt x="2557" y="3233"/>
                      <a:pt x="2649" y="3529"/>
                    </a:cubicBezTo>
                    <a:cubicBezTo>
                      <a:pt x="2557" y="3621"/>
                      <a:pt x="2466" y="3803"/>
                      <a:pt x="2284" y="3917"/>
                    </a:cubicBezTo>
                    <a:cubicBezTo>
                      <a:pt x="2284" y="4009"/>
                      <a:pt x="2375" y="4100"/>
                      <a:pt x="2375" y="4100"/>
                    </a:cubicBezTo>
                    <a:lnTo>
                      <a:pt x="2649" y="3803"/>
                    </a:lnTo>
                    <a:cubicBezTo>
                      <a:pt x="2740" y="3917"/>
                      <a:pt x="2740" y="4009"/>
                      <a:pt x="2740" y="4009"/>
                    </a:cubicBezTo>
                    <a:cubicBezTo>
                      <a:pt x="2740" y="4132"/>
                      <a:pt x="2819" y="4182"/>
                      <a:pt x="2906" y="4182"/>
                    </a:cubicBezTo>
                    <a:cubicBezTo>
                      <a:pt x="3011" y="4182"/>
                      <a:pt x="3128" y="4109"/>
                      <a:pt x="3128" y="4009"/>
                    </a:cubicBezTo>
                    <a:cubicBezTo>
                      <a:pt x="3128" y="3992"/>
                      <a:pt x="3128" y="3978"/>
                      <a:pt x="3127" y="3967"/>
                    </a:cubicBezTo>
                    <a:lnTo>
                      <a:pt x="3127" y="3967"/>
                    </a:lnTo>
                    <a:cubicBezTo>
                      <a:pt x="3256" y="4042"/>
                      <a:pt x="3348" y="4116"/>
                      <a:pt x="3516" y="4191"/>
                    </a:cubicBezTo>
                    <a:cubicBezTo>
                      <a:pt x="3543" y="4218"/>
                      <a:pt x="3570" y="4229"/>
                      <a:pt x="3594" y="4229"/>
                    </a:cubicBezTo>
                    <a:cubicBezTo>
                      <a:pt x="3653" y="4229"/>
                      <a:pt x="3699" y="4165"/>
                      <a:pt x="3699" y="4100"/>
                    </a:cubicBezTo>
                    <a:cubicBezTo>
                      <a:pt x="3516" y="3803"/>
                      <a:pt x="3219" y="3712"/>
                      <a:pt x="3037" y="3529"/>
                    </a:cubicBezTo>
                    <a:lnTo>
                      <a:pt x="3037" y="2959"/>
                    </a:lnTo>
                    <a:cubicBezTo>
                      <a:pt x="3219" y="3141"/>
                      <a:pt x="3425" y="3233"/>
                      <a:pt x="3607" y="3347"/>
                    </a:cubicBezTo>
                    <a:cubicBezTo>
                      <a:pt x="3638" y="3362"/>
                      <a:pt x="3670" y="3369"/>
                      <a:pt x="3700" y="3369"/>
                    </a:cubicBezTo>
                    <a:cubicBezTo>
                      <a:pt x="3848" y="3369"/>
                      <a:pt x="3961" y="3202"/>
                      <a:pt x="3790" y="3050"/>
                    </a:cubicBezTo>
                    <a:cubicBezTo>
                      <a:pt x="3516" y="2867"/>
                      <a:pt x="3311" y="2662"/>
                      <a:pt x="3037" y="2388"/>
                    </a:cubicBezTo>
                    <a:cubicBezTo>
                      <a:pt x="3425" y="2388"/>
                      <a:pt x="3881" y="2388"/>
                      <a:pt x="4361" y="2297"/>
                    </a:cubicBezTo>
                    <a:lnTo>
                      <a:pt x="5023" y="2959"/>
                    </a:lnTo>
                    <a:cubicBezTo>
                      <a:pt x="5044" y="2976"/>
                      <a:pt x="5065" y="2984"/>
                      <a:pt x="5085" y="2984"/>
                    </a:cubicBezTo>
                    <a:cubicBezTo>
                      <a:pt x="5168" y="2984"/>
                      <a:pt x="5228" y="2850"/>
                      <a:pt x="5228" y="2776"/>
                    </a:cubicBezTo>
                    <a:cubicBezTo>
                      <a:pt x="4931" y="2571"/>
                      <a:pt x="4749" y="2388"/>
                      <a:pt x="4452" y="2206"/>
                    </a:cubicBezTo>
                    <a:cubicBezTo>
                      <a:pt x="4566" y="2091"/>
                      <a:pt x="4566" y="2000"/>
                      <a:pt x="4452" y="2000"/>
                    </a:cubicBezTo>
                    <a:cubicBezTo>
                      <a:pt x="4657" y="1818"/>
                      <a:pt x="4840" y="1521"/>
                      <a:pt x="5023" y="1338"/>
                    </a:cubicBezTo>
                    <a:cubicBezTo>
                      <a:pt x="5137" y="1247"/>
                      <a:pt x="5023" y="1156"/>
                      <a:pt x="4931" y="1156"/>
                    </a:cubicBezTo>
                    <a:cubicBezTo>
                      <a:pt x="4657" y="1429"/>
                      <a:pt x="4361" y="1635"/>
                      <a:pt x="4087" y="1909"/>
                    </a:cubicBezTo>
                    <a:lnTo>
                      <a:pt x="3128" y="1909"/>
                    </a:lnTo>
                    <a:cubicBezTo>
                      <a:pt x="3516" y="1521"/>
                      <a:pt x="3881" y="1156"/>
                      <a:pt x="4178" y="768"/>
                    </a:cubicBezTo>
                    <a:cubicBezTo>
                      <a:pt x="4306" y="639"/>
                      <a:pt x="4209" y="499"/>
                      <a:pt x="4108" y="499"/>
                    </a:cubicBezTo>
                    <a:cubicBezTo>
                      <a:pt x="4066" y="499"/>
                      <a:pt x="4022" y="524"/>
                      <a:pt x="3995" y="585"/>
                    </a:cubicBezTo>
                    <a:cubicBezTo>
                      <a:pt x="3607" y="859"/>
                      <a:pt x="3219" y="1247"/>
                      <a:pt x="2854" y="1635"/>
                    </a:cubicBezTo>
                    <a:cubicBezTo>
                      <a:pt x="2854" y="1338"/>
                      <a:pt x="2740" y="1156"/>
                      <a:pt x="2740" y="950"/>
                    </a:cubicBezTo>
                    <a:cubicBezTo>
                      <a:pt x="2945" y="768"/>
                      <a:pt x="3128" y="585"/>
                      <a:pt x="3219" y="288"/>
                    </a:cubicBezTo>
                    <a:cubicBezTo>
                      <a:pt x="3311" y="197"/>
                      <a:pt x="3128" y="106"/>
                      <a:pt x="3037" y="106"/>
                    </a:cubicBezTo>
                    <a:cubicBezTo>
                      <a:pt x="2854" y="197"/>
                      <a:pt x="2740" y="380"/>
                      <a:pt x="2649" y="494"/>
                    </a:cubicBezTo>
                    <a:cubicBezTo>
                      <a:pt x="2649" y="380"/>
                      <a:pt x="2557" y="197"/>
                      <a:pt x="2557" y="106"/>
                    </a:cubicBezTo>
                    <a:cubicBezTo>
                      <a:pt x="2557" y="28"/>
                      <a:pt x="2508" y="0"/>
                      <a:pt x="2452"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4" name="Google Shape;4514;p47"/>
              <p:cNvSpPr/>
              <p:nvPr/>
            </p:nvSpPr>
            <p:spPr>
              <a:xfrm>
                <a:off x="2387730" y="4493409"/>
                <a:ext cx="109015" cy="88584"/>
              </a:xfrm>
              <a:custGeom>
                <a:avLst/>
                <a:gdLst/>
                <a:ahLst/>
                <a:cxnLst/>
                <a:rect l="l" t="t" r="r" b="b"/>
                <a:pathLst>
                  <a:path w="4813" h="3911" extrusionOk="0">
                    <a:moveTo>
                      <a:pt x="2263" y="1"/>
                    </a:moveTo>
                    <a:cubicBezTo>
                      <a:pt x="2179" y="1"/>
                      <a:pt x="2077" y="45"/>
                      <a:pt x="2077" y="152"/>
                    </a:cubicBezTo>
                    <a:cubicBezTo>
                      <a:pt x="2077" y="358"/>
                      <a:pt x="2077" y="449"/>
                      <a:pt x="2168" y="632"/>
                    </a:cubicBezTo>
                    <a:cubicBezTo>
                      <a:pt x="2077" y="632"/>
                      <a:pt x="1986" y="540"/>
                      <a:pt x="1986" y="540"/>
                    </a:cubicBezTo>
                    <a:cubicBezTo>
                      <a:pt x="1803" y="449"/>
                      <a:pt x="1712" y="358"/>
                      <a:pt x="1598" y="358"/>
                    </a:cubicBezTo>
                    <a:cubicBezTo>
                      <a:pt x="1580" y="339"/>
                      <a:pt x="1565" y="332"/>
                      <a:pt x="1553" y="332"/>
                    </a:cubicBezTo>
                    <a:cubicBezTo>
                      <a:pt x="1507" y="332"/>
                      <a:pt x="1507" y="449"/>
                      <a:pt x="1507" y="449"/>
                    </a:cubicBezTo>
                    <a:cubicBezTo>
                      <a:pt x="1598" y="540"/>
                      <a:pt x="1712" y="632"/>
                      <a:pt x="1803" y="632"/>
                    </a:cubicBezTo>
                    <a:cubicBezTo>
                      <a:pt x="1895" y="723"/>
                      <a:pt x="1986" y="837"/>
                      <a:pt x="2077" y="837"/>
                    </a:cubicBezTo>
                    <a:lnTo>
                      <a:pt x="2168" y="837"/>
                    </a:lnTo>
                    <a:lnTo>
                      <a:pt x="2168" y="1773"/>
                    </a:lnTo>
                    <a:cubicBezTo>
                      <a:pt x="1803" y="1499"/>
                      <a:pt x="1507" y="1111"/>
                      <a:pt x="1141" y="723"/>
                    </a:cubicBezTo>
                    <a:cubicBezTo>
                      <a:pt x="1109" y="697"/>
                      <a:pt x="1071" y="686"/>
                      <a:pt x="1035" y="686"/>
                    </a:cubicBezTo>
                    <a:cubicBezTo>
                      <a:pt x="945" y="686"/>
                      <a:pt x="871" y="756"/>
                      <a:pt x="936" y="837"/>
                    </a:cubicBezTo>
                    <a:cubicBezTo>
                      <a:pt x="1233" y="1202"/>
                      <a:pt x="1507" y="1499"/>
                      <a:pt x="1803" y="1864"/>
                    </a:cubicBezTo>
                    <a:cubicBezTo>
                      <a:pt x="1507" y="1864"/>
                      <a:pt x="1233" y="1978"/>
                      <a:pt x="936" y="1978"/>
                    </a:cubicBezTo>
                    <a:cubicBezTo>
                      <a:pt x="753" y="1773"/>
                      <a:pt x="571" y="1682"/>
                      <a:pt x="365" y="1408"/>
                    </a:cubicBezTo>
                    <a:cubicBezTo>
                      <a:pt x="365" y="1374"/>
                      <a:pt x="349" y="1360"/>
                      <a:pt x="326" y="1360"/>
                    </a:cubicBezTo>
                    <a:cubicBezTo>
                      <a:pt x="272" y="1360"/>
                      <a:pt x="183" y="1435"/>
                      <a:pt x="183" y="1499"/>
                    </a:cubicBezTo>
                    <a:cubicBezTo>
                      <a:pt x="274" y="1682"/>
                      <a:pt x="365" y="1864"/>
                      <a:pt x="457" y="1978"/>
                    </a:cubicBezTo>
                    <a:cubicBezTo>
                      <a:pt x="365" y="1978"/>
                      <a:pt x="274" y="1978"/>
                      <a:pt x="183" y="2070"/>
                    </a:cubicBezTo>
                    <a:cubicBezTo>
                      <a:pt x="0" y="2070"/>
                      <a:pt x="0" y="2252"/>
                      <a:pt x="183" y="2252"/>
                    </a:cubicBezTo>
                    <a:lnTo>
                      <a:pt x="662" y="2252"/>
                    </a:lnTo>
                    <a:cubicBezTo>
                      <a:pt x="571" y="2343"/>
                      <a:pt x="571" y="2435"/>
                      <a:pt x="457" y="2435"/>
                    </a:cubicBezTo>
                    <a:cubicBezTo>
                      <a:pt x="365" y="2640"/>
                      <a:pt x="274" y="2732"/>
                      <a:pt x="183" y="2823"/>
                    </a:cubicBezTo>
                    <a:cubicBezTo>
                      <a:pt x="183" y="2914"/>
                      <a:pt x="274" y="3005"/>
                      <a:pt x="365" y="3005"/>
                    </a:cubicBezTo>
                    <a:cubicBezTo>
                      <a:pt x="457" y="2914"/>
                      <a:pt x="571" y="2732"/>
                      <a:pt x="662" y="2640"/>
                    </a:cubicBezTo>
                    <a:cubicBezTo>
                      <a:pt x="753" y="2549"/>
                      <a:pt x="845" y="2343"/>
                      <a:pt x="936" y="2252"/>
                    </a:cubicBezTo>
                    <a:lnTo>
                      <a:pt x="1803" y="2252"/>
                    </a:lnTo>
                    <a:cubicBezTo>
                      <a:pt x="1598" y="2435"/>
                      <a:pt x="1415" y="2732"/>
                      <a:pt x="1141" y="2914"/>
                    </a:cubicBezTo>
                    <a:cubicBezTo>
                      <a:pt x="1048" y="3082"/>
                      <a:pt x="1169" y="3235"/>
                      <a:pt x="1315" y="3235"/>
                    </a:cubicBezTo>
                    <a:cubicBezTo>
                      <a:pt x="1348" y="3235"/>
                      <a:pt x="1382" y="3227"/>
                      <a:pt x="1415" y="3211"/>
                    </a:cubicBezTo>
                    <a:lnTo>
                      <a:pt x="2283" y="2343"/>
                    </a:lnTo>
                    <a:cubicBezTo>
                      <a:pt x="2283" y="2640"/>
                      <a:pt x="2374" y="3005"/>
                      <a:pt x="2374" y="3302"/>
                    </a:cubicBezTo>
                    <a:cubicBezTo>
                      <a:pt x="2283" y="3393"/>
                      <a:pt x="2168" y="3485"/>
                      <a:pt x="2077" y="3690"/>
                    </a:cubicBezTo>
                    <a:lnTo>
                      <a:pt x="2168" y="3781"/>
                    </a:lnTo>
                    <a:lnTo>
                      <a:pt x="2465" y="3485"/>
                    </a:lnTo>
                    <a:lnTo>
                      <a:pt x="2465" y="3781"/>
                    </a:lnTo>
                    <a:cubicBezTo>
                      <a:pt x="2503" y="3819"/>
                      <a:pt x="2576" y="3841"/>
                      <a:pt x="2649" y="3841"/>
                    </a:cubicBezTo>
                    <a:cubicBezTo>
                      <a:pt x="2751" y="3841"/>
                      <a:pt x="2853" y="3797"/>
                      <a:pt x="2853" y="3690"/>
                    </a:cubicBezTo>
                    <a:lnTo>
                      <a:pt x="2853" y="3576"/>
                    </a:lnTo>
                    <a:cubicBezTo>
                      <a:pt x="2945" y="3690"/>
                      <a:pt x="3036" y="3781"/>
                      <a:pt x="3218" y="3873"/>
                    </a:cubicBezTo>
                    <a:cubicBezTo>
                      <a:pt x="3245" y="3900"/>
                      <a:pt x="3274" y="3911"/>
                      <a:pt x="3298" y="3911"/>
                    </a:cubicBezTo>
                    <a:cubicBezTo>
                      <a:pt x="3357" y="3911"/>
                      <a:pt x="3390" y="3846"/>
                      <a:pt x="3310" y="3781"/>
                    </a:cubicBezTo>
                    <a:cubicBezTo>
                      <a:pt x="3218" y="3576"/>
                      <a:pt x="2945" y="3393"/>
                      <a:pt x="2853" y="3302"/>
                    </a:cubicBezTo>
                    <a:cubicBezTo>
                      <a:pt x="2739" y="3120"/>
                      <a:pt x="2739" y="2914"/>
                      <a:pt x="2739" y="2732"/>
                    </a:cubicBezTo>
                    <a:lnTo>
                      <a:pt x="2739" y="2732"/>
                    </a:lnTo>
                    <a:cubicBezTo>
                      <a:pt x="2945" y="2914"/>
                      <a:pt x="3127" y="3005"/>
                      <a:pt x="3310" y="3120"/>
                    </a:cubicBezTo>
                    <a:cubicBezTo>
                      <a:pt x="3329" y="3135"/>
                      <a:pt x="3350" y="3142"/>
                      <a:pt x="3372" y="3142"/>
                    </a:cubicBezTo>
                    <a:cubicBezTo>
                      <a:pt x="3478" y="3142"/>
                      <a:pt x="3591" y="2975"/>
                      <a:pt x="3515" y="2823"/>
                    </a:cubicBezTo>
                    <a:cubicBezTo>
                      <a:pt x="3218" y="2640"/>
                      <a:pt x="3036" y="2435"/>
                      <a:pt x="2739" y="2252"/>
                    </a:cubicBezTo>
                    <a:cubicBezTo>
                      <a:pt x="3127" y="2252"/>
                      <a:pt x="3606" y="2161"/>
                      <a:pt x="3995" y="2161"/>
                    </a:cubicBezTo>
                    <a:cubicBezTo>
                      <a:pt x="4177" y="2343"/>
                      <a:pt x="4360" y="2549"/>
                      <a:pt x="4656" y="2732"/>
                    </a:cubicBezTo>
                    <a:cubicBezTo>
                      <a:pt x="4683" y="2758"/>
                      <a:pt x="4710" y="2769"/>
                      <a:pt x="4732" y="2769"/>
                    </a:cubicBezTo>
                    <a:cubicBezTo>
                      <a:pt x="4786" y="2769"/>
                      <a:pt x="4812" y="2705"/>
                      <a:pt x="4748" y="2640"/>
                    </a:cubicBezTo>
                    <a:cubicBezTo>
                      <a:pt x="4565" y="2343"/>
                      <a:pt x="4360" y="2252"/>
                      <a:pt x="4086" y="2070"/>
                    </a:cubicBezTo>
                    <a:cubicBezTo>
                      <a:pt x="4177" y="1978"/>
                      <a:pt x="4177" y="1864"/>
                      <a:pt x="4086" y="1864"/>
                    </a:cubicBezTo>
                    <a:lnTo>
                      <a:pt x="4656" y="1294"/>
                    </a:lnTo>
                    <a:cubicBezTo>
                      <a:pt x="4656" y="1220"/>
                      <a:pt x="4597" y="1086"/>
                      <a:pt x="4513" y="1086"/>
                    </a:cubicBezTo>
                    <a:cubicBezTo>
                      <a:pt x="4494" y="1086"/>
                      <a:pt x="4473" y="1093"/>
                      <a:pt x="4451" y="1111"/>
                    </a:cubicBezTo>
                    <a:cubicBezTo>
                      <a:pt x="4268" y="1294"/>
                      <a:pt x="3995" y="1499"/>
                      <a:pt x="3789" y="1773"/>
                    </a:cubicBezTo>
                    <a:lnTo>
                      <a:pt x="2853" y="1773"/>
                    </a:lnTo>
                    <a:cubicBezTo>
                      <a:pt x="3218" y="1408"/>
                      <a:pt x="3515" y="1111"/>
                      <a:pt x="3789" y="723"/>
                    </a:cubicBezTo>
                    <a:cubicBezTo>
                      <a:pt x="3939" y="589"/>
                      <a:pt x="3870" y="504"/>
                      <a:pt x="3750" y="504"/>
                    </a:cubicBezTo>
                    <a:cubicBezTo>
                      <a:pt x="3706" y="504"/>
                      <a:pt x="3655" y="516"/>
                      <a:pt x="3606" y="540"/>
                    </a:cubicBezTo>
                    <a:cubicBezTo>
                      <a:pt x="3310" y="837"/>
                      <a:pt x="2945" y="1202"/>
                      <a:pt x="2557" y="1499"/>
                    </a:cubicBezTo>
                    <a:cubicBezTo>
                      <a:pt x="2557" y="1294"/>
                      <a:pt x="2557" y="1111"/>
                      <a:pt x="2465" y="837"/>
                    </a:cubicBezTo>
                    <a:cubicBezTo>
                      <a:pt x="2648" y="723"/>
                      <a:pt x="2853" y="540"/>
                      <a:pt x="2945" y="358"/>
                    </a:cubicBezTo>
                    <a:cubicBezTo>
                      <a:pt x="3036" y="266"/>
                      <a:pt x="2853" y="152"/>
                      <a:pt x="2739" y="152"/>
                    </a:cubicBezTo>
                    <a:cubicBezTo>
                      <a:pt x="2648" y="266"/>
                      <a:pt x="2557" y="358"/>
                      <a:pt x="2465" y="449"/>
                    </a:cubicBezTo>
                    <a:cubicBezTo>
                      <a:pt x="2374" y="358"/>
                      <a:pt x="2374" y="266"/>
                      <a:pt x="2374" y="61"/>
                    </a:cubicBezTo>
                    <a:cubicBezTo>
                      <a:pt x="2374" y="23"/>
                      <a:pt x="2323" y="1"/>
                      <a:pt x="2263"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5" name="Google Shape;4515;p47"/>
              <p:cNvSpPr/>
              <p:nvPr/>
            </p:nvSpPr>
            <p:spPr>
              <a:xfrm>
                <a:off x="2034095" y="4241654"/>
                <a:ext cx="110147" cy="88267"/>
              </a:xfrm>
              <a:custGeom>
                <a:avLst/>
                <a:gdLst/>
                <a:ahLst/>
                <a:cxnLst/>
                <a:rect l="l" t="t" r="r" b="b"/>
                <a:pathLst>
                  <a:path w="4863" h="3897" extrusionOk="0">
                    <a:moveTo>
                      <a:pt x="2272" y="0"/>
                    </a:moveTo>
                    <a:cubicBezTo>
                      <a:pt x="2194" y="0"/>
                      <a:pt x="2100" y="44"/>
                      <a:pt x="2100" y="151"/>
                    </a:cubicBezTo>
                    <a:cubicBezTo>
                      <a:pt x="2192" y="243"/>
                      <a:pt x="2192" y="425"/>
                      <a:pt x="2192" y="631"/>
                    </a:cubicBezTo>
                    <a:cubicBezTo>
                      <a:pt x="2100" y="631"/>
                      <a:pt x="2009" y="539"/>
                      <a:pt x="2009" y="539"/>
                    </a:cubicBezTo>
                    <a:cubicBezTo>
                      <a:pt x="1918" y="425"/>
                      <a:pt x="1804" y="334"/>
                      <a:pt x="1712" y="334"/>
                    </a:cubicBezTo>
                    <a:cubicBezTo>
                      <a:pt x="1686" y="307"/>
                      <a:pt x="1659" y="296"/>
                      <a:pt x="1637" y="296"/>
                    </a:cubicBezTo>
                    <a:cubicBezTo>
                      <a:pt x="1583" y="296"/>
                      <a:pt x="1557" y="361"/>
                      <a:pt x="1621" y="425"/>
                    </a:cubicBezTo>
                    <a:cubicBezTo>
                      <a:pt x="1621" y="539"/>
                      <a:pt x="1712" y="539"/>
                      <a:pt x="1804" y="631"/>
                    </a:cubicBezTo>
                    <a:cubicBezTo>
                      <a:pt x="1918" y="722"/>
                      <a:pt x="2009" y="813"/>
                      <a:pt x="2100" y="813"/>
                    </a:cubicBezTo>
                    <a:lnTo>
                      <a:pt x="2192" y="813"/>
                    </a:lnTo>
                    <a:cubicBezTo>
                      <a:pt x="2192" y="1110"/>
                      <a:pt x="2192" y="1475"/>
                      <a:pt x="2283" y="1772"/>
                    </a:cubicBezTo>
                    <a:cubicBezTo>
                      <a:pt x="1918" y="1384"/>
                      <a:pt x="1530" y="1110"/>
                      <a:pt x="1142" y="722"/>
                    </a:cubicBezTo>
                    <a:cubicBezTo>
                      <a:pt x="1114" y="665"/>
                      <a:pt x="1076" y="644"/>
                      <a:pt x="1041" y="644"/>
                    </a:cubicBezTo>
                    <a:cubicBezTo>
                      <a:pt x="964" y="644"/>
                      <a:pt x="896" y="750"/>
                      <a:pt x="959" y="813"/>
                    </a:cubicBezTo>
                    <a:cubicBezTo>
                      <a:pt x="1233" y="1201"/>
                      <a:pt x="1530" y="1475"/>
                      <a:pt x="1804" y="1863"/>
                    </a:cubicBezTo>
                    <a:cubicBezTo>
                      <a:pt x="1530" y="1863"/>
                      <a:pt x="1233" y="1863"/>
                      <a:pt x="959" y="1955"/>
                    </a:cubicBezTo>
                    <a:cubicBezTo>
                      <a:pt x="777" y="1772"/>
                      <a:pt x="571" y="1681"/>
                      <a:pt x="389" y="1384"/>
                    </a:cubicBezTo>
                    <a:cubicBezTo>
                      <a:pt x="389" y="1357"/>
                      <a:pt x="373" y="1346"/>
                      <a:pt x="353" y="1346"/>
                    </a:cubicBezTo>
                    <a:cubicBezTo>
                      <a:pt x="305" y="1346"/>
                      <a:pt x="233" y="1411"/>
                      <a:pt x="297" y="1475"/>
                    </a:cubicBezTo>
                    <a:cubicBezTo>
                      <a:pt x="297" y="1681"/>
                      <a:pt x="389" y="1863"/>
                      <a:pt x="571" y="1955"/>
                    </a:cubicBezTo>
                    <a:lnTo>
                      <a:pt x="206" y="1955"/>
                    </a:lnTo>
                    <a:cubicBezTo>
                      <a:pt x="1" y="2046"/>
                      <a:pt x="92" y="2251"/>
                      <a:pt x="206" y="2251"/>
                    </a:cubicBezTo>
                    <a:lnTo>
                      <a:pt x="663" y="2251"/>
                    </a:lnTo>
                    <a:cubicBezTo>
                      <a:pt x="571" y="2343"/>
                      <a:pt x="571" y="2343"/>
                      <a:pt x="480" y="2434"/>
                    </a:cubicBezTo>
                    <a:cubicBezTo>
                      <a:pt x="389" y="2525"/>
                      <a:pt x="297" y="2708"/>
                      <a:pt x="206" y="2822"/>
                    </a:cubicBezTo>
                    <a:cubicBezTo>
                      <a:pt x="206" y="2886"/>
                      <a:pt x="252" y="2951"/>
                      <a:pt x="311" y="2951"/>
                    </a:cubicBezTo>
                    <a:cubicBezTo>
                      <a:pt x="335" y="2951"/>
                      <a:pt x="362" y="2940"/>
                      <a:pt x="389" y="2913"/>
                    </a:cubicBezTo>
                    <a:cubicBezTo>
                      <a:pt x="480" y="2913"/>
                      <a:pt x="571" y="2708"/>
                      <a:pt x="663" y="2616"/>
                    </a:cubicBezTo>
                    <a:cubicBezTo>
                      <a:pt x="777" y="2525"/>
                      <a:pt x="868" y="2343"/>
                      <a:pt x="959" y="2251"/>
                    </a:cubicBezTo>
                    <a:lnTo>
                      <a:pt x="1804" y="2251"/>
                    </a:lnTo>
                    <a:cubicBezTo>
                      <a:pt x="1621" y="2434"/>
                      <a:pt x="1439" y="2708"/>
                      <a:pt x="1233" y="2913"/>
                    </a:cubicBezTo>
                    <a:cubicBezTo>
                      <a:pt x="1159" y="3062"/>
                      <a:pt x="1206" y="3211"/>
                      <a:pt x="1337" y="3211"/>
                    </a:cubicBezTo>
                    <a:cubicBezTo>
                      <a:pt x="1367" y="3211"/>
                      <a:pt x="1401" y="3204"/>
                      <a:pt x="1439" y="3187"/>
                    </a:cubicBezTo>
                    <a:lnTo>
                      <a:pt x="2283" y="2343"/>
                    </a:lnTo>
                    <a:cubicBezTo>
                      <a:pt x="2374" y="2616"/>
                      <a:pt x="2374" y="2913"/>
                      <a:pt x="2489" y="3187"/>
                    </a:cubicBezTo>
                    <a:cubicBezTo>
                      <a:pt x="2283" y="3393"/>
                      <a:pt x="2192" y="3484"/>
                      <a:pt x="2100" y="3666"/>
                    </a:cubicBezTo>
                    <a:cubicBezTo>
                      <a:pt x="2100" y="3666"/>
                      <a:pt x="2141" y="3707"/>
                      <a:pt x="2168" y="3707"/>
                    </a:cubicBezTo>
                    <a:cubicBezTo>
                      <a:pt x="2182" y="3707"/>
                      <a:pt x="2192" y="3697"/>
                      <a:pt x="2192" y="3666"/>
                    </a:cubicBezTo>
                    <a:cubicBezTo>
                      <a:pt x="2283" y="3666"/>
                      <a:pt x="2374" y="3575"/>
                      <a:pt x="2489" y="3484"/>
                    </a:cubicBezTo>
                    <a:cubicBezTo>
                      <a:pt x="2489" y="3575"/>
                      <a:pt x="2489" y="3666"/>
                      <a:pt x="2580" y="3666"/>
                    </a:cubicBezTo>
                    <a:cubicBezTo>
                      <a:pt x="2580" y="3758"/>
                      <a:pt x="2648" y="3803"/>
                      <a:pt x="2717" y="3803"/>
                    </a:cubicBezTo>
                    <a:cubicBezTo>
                      <a:pt x="2785" y="3803"/>
                      <a:pt x="2854" y="3758"/>
                      <a:pt x="2854" y="3666"/>
                    </a:cubicBezTo>
                    <a:lnTo>
                      <a:pt x="2854" y="3575"/>
                    </a:lnTo>
                    <a:cubicBezTo>
                      <a:pt x="2945" y="3666"/>
                      <a:pt x="3059" y="3758"/>
                      <a:pt x="3242" y="3849"/>
                    </a:cubicBezTo>
                    <a:cubicBezTo>
                      <a:pt x="3269" y="3883"/>
                      <a:pt x="3296" y="3897"/>
                      <a:pt x="3319" y="3897"/>
                    </a:cubicBezTo>
                    <a:cubicBezTo>
                      <a:pt x="3371" y="3897"/>
                      <a:pt x="3397" y="3822"/>
                      <a:pt x="3333" y="3758"/>
                    </a:cubicBezTo>
                    <a:cubicBezTo>
                      <a:pt x="3242" y="3575"/>
                      <a:pt x="3059" y="3393"/>
                      <a:pt x="2854" y="3278"/>
                    </a:cubicBezTo>
                    <a:cubicBezTo>
                      <a:pt x="2854" y="3096"/>
                      <a:pt x="2762" y="2913"/>
                      <a:pt x="2762" y="2708"/>
                    </a:cubicBezTo>
                    <a:lnTo>
                      <a:pt x="2762" y="2708"/>
                    </a:lnTo>
                    <a:cubicBezTo>
                      <a:pt x="2945" y="2913"/>
                      <a:pt x="3150" y="3005"/>
                      <a:pt x="3333" y="3096"/>
                    </a:cubicBezTo>
                    <a:cubicBezTo>
                      <a:pt x="3359" y="3109"/>
                      <a:pt x="3383" y="3114"/>
                      <a:pt x="3405" y="3114"/>
                    </a:cubicBezTo>
                    <a:cubicBezTo>
                      <a:pt x="3543" y="3114"/>
                      <a:pt x="3614" y="2900"/>
                      <a:pt x="3516" y="2822"/>
                    </a:cubicBezTo>
                    <a:cubicBezTo>
                      <a:pt x="3242" y="2616"/>
                      <a:pt x="3059" y="2434"/>
                      <a:pt x="2762" y="2251"/>
                    </a:cubicBezTo>
                    <a:cubicBezTo>
                      <a:pt x="3242" y="2137"/>
                      <a:pt x="3630" y="2137"/>
                      <a:pt x="3995" y="2046"/>
                    </a:cubicBezTo>
                    <a:cubicBezTo>
                      <a:pt x="4200" y="2343"/>
                      <a:pt x="4383" y="2525"/>
                      <a:pt x="4657" y="2708"/>
                    </a:cubicBezTo>
                    <a:cubicBezTo>
                      <a:pt x="4771" y="2708"/>
                      <a:pt x="4862" y="2616"/>
                      <a:pt x="4771" y="2616"/>
                    </a:cubicBezTo>
                    <a:cubicBezTo>
                      <a:pt x="4566" y="2343"/>
                      <a:pt x="4383" y="2137"/>
                      <a:pt x="4086" y="2046"/>
                    </a:cubicBezTo>
                    <a:cubicBezTo>
                      <a:pt x="4200" y="1955"/>
                      <a:pt x="4200" y="1863"/>
                      <a:pt x="4086" y="1863"/>
                    </a:cubicBezTo>
                    <a:cubicBezTo>
                      <a:pt x="4292" y="1681"/>
                      <a:pt x="4474" y="1384"/>
                      <a:pt x="4657" y="1201"/>
                    </a:cubicBezTo>
                    <a:cubicBezTo>
                      <a:pt x="4657" y="1201"/>
                      <a:pt x="4601" y="1076"/>
                      <a:pt x="4533" y="1076"/>
                    </a:cubicBezTo>
                    <a:cubicBezTo>
                      <a:pt x="4514" y="1076"/>
                      <a:pt x="4494" y="1085"/>
                      <a:pt x="4474" y="1110"/>
                    </a:cubicBezTo>
                    <a:cubicBezTo>
                      <a:pt x="4292" y="1293"/>
                      <a:pt x="3995" y="1475"/>
                      <a:pt x="3812" y="1772"/>
                    </a:cubicBezTo>
                    <a:lnTo>
                      <a:pt x="2854" y="1772"/>
                    </a:lnTo>
                    <a:cubicBezTo>
                      <a:pt x="3242" y="1384"/>
                      <a:pt x="3516" y="996"/>
                      <a:pt x="3904" y="722"/>
                    </a:cubicBezTo>
                    <a:cubicBezTo>
                      <a:pt x="3970" y="590"/>
                      <a:pt x="3893" y="494"/>
                      <a:pt x="3776" y="494"/>
                    </a:cubicBezTo>
                    <a:cubicBezTo>
                      <a:pt x="3731" y="494"/>
                      <a:pt x="3680" y="508"/>
                      <a:pt x="3630" y="539"/>
                    </a:cubicBezTo>
                    <a:cubicBezTo>
                      <a:pt x="3333" y="813"/>
                      <a:pt x="2945" y="1110"/>
                      <a:pt x="2671" y="1475"/>
                    </a:cubicBezTo>
                    <a:cubicBezTo>
                      <a:pt x="2580" y="1293"/>
                      <a:pt x="2580" y="996"/>
                      <a:pt x="2489" y="813"/>
                    </a:cubicBezTo>
                    <a:cubicBezTo>
                      <a:pt x="2671" y="722"/>
                      <a:pt x="2854" y="539"/>
                      <a:pt x="2945" y="334"/>
                    </a:cubicBezTo>
                    <a:cubicBezTo>
                      <a:pt x="3029" y="200"/>
                      <a:pt x="2990" y="116"/>
                      <a:pt x="2891" y="116"/>
                    </a:cubicBezTo>
                    <a:cubicBezTo>
                      <a:pt x="2855" y="116"/>
                      <a:pt x="2811" y="127"/>
                      <a:pt x="2762" y="151"/>
                    </a:cubicBezTo>
                    <a:cubicBezTo>
                      <a:pt x="2671" y="243"/>
                      <a:pt x="2580" y="334"/>
                      <a:pt x="2489" y="425"/>
                    </a:cubicBezTo>
                    <a:cubicBezTo>
                      <a:pt x="2374" y="334"/>
                      <a:pt x="2374" y="243"/>
                      <a:pt x="2374" y="60"/>
                    </a:cubicBezTo>
                    <a:cubicBezTo>
                      <a:pt x="2374" y="22"/>
                      <a:pt x="2327" y="0"/>
                      <a:pt x="2272"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6" name="Google Shape;4516;p47"/>
              <p:cNvSpPr/>
              <p:nvPr/>
            </p:nvSpPr>
            <p:spPr>
              <a:xfrm>
                <a:off x="1237404" y="3724464"/>
                <a:ext cx="92571" cy="77893"/>
              </a:xfrm>
              <a:custGeom>
                <a:avLst/>
                <a:gdLst/>
                <a:ahLst/>
                <a:cxnLst/>
                <a:rect l="l" t="t" r="r" b="b"/>
                <a:pathLst>
                  <a:path w="4087" h="3439" extrusionOk="0">
                    <a:moveTo>
                      <a:pt x="2360" y="0"/>
                    </a:moveTo>
                    <a:cubicBezTo>
                      <a:pt x="2300" y="0"/>
                      <a:pt x="2226" y="23"/>
                      <a:pt x="2169" y="69"/>
                    </a:cubicBezTo>
                    <a:cubicBezTo>
                      <a:pt x="2169" y="160"/>
                      <a:pt x="2169" y="343"/>
                      <a:pt x="2078" y="548"/>
                    </a:cubicBezTo>
                    <a:cubicBezTo>
                      <a:pt x="2078" y="434"/>
                      <a:pt x="2078" y="343"/>
                      <a:pt x="1987" y="343"/>
                    </a:cubicBezTo>
                    <a:cubicBezTo>
                      <a:pt x="1895" y="251"/>
                      <a:pt x="1895" y="160"/>
                      <a:pt x="1804" y="69"/>
                    </a:cubicBezTo>
                    <a:cubicBezTo>
                      <a:pt x="1713" y="69"/>
                      <a:pt x="1599" y="160"/>
                      <a:pt x="1713" y="160"/>
                    </a:cubicBezTo>
                    <a:cubicBezTo>
                      <a:pt x="1713" y="251"/>
                      <a:pt x="1804" y="343"/>
                      <a:pt x="1804" y="434"/>
                    </a:cubicBezTo>
                    <a:cubicBezTo>
                      <a:pt x="1895" y="434"/>
                      <a:pt x="1987" y="548"/>
                      <a:pt x="2078" y="639"/>
                    </a:cubicBezTo>
                    <a:cubicBezTo>
                      <a:pt x="2078" y="913"/>
                      <a:pt x="1987" y="1210"/>
                      <a:pt x="1895" y="1393"/>
                    </a:cubicBezTo>
                    <a:cubicBezTo>
                      <a:pt x="1713" y="1119"/>
                      <a:pt x="1507" y="731"/>
                      <a:pt x="1325" y="343"/>
                    </a:cubicBezTo>
                    <a:cubicBezTo>
                      <a:pt x="1286" y="266"/>
                      <a:pt x="1227" y="237"/>
                      <a:pt x="1172" y="237"/>
                    </a:cubicBezTo>
                    <a:cubicBezTo>
                      <a:pt x="1096" y="237"/>
                      <a:pt x="1028" y="290"/>
                      <a:pt x="1028" y="343"/>
                    </a:cubicBezTo>
                    <a:cubicBezTo>
                      <a:pt x="1233" y="731"/>
                      <a:pt x="1416" y="1119"/>
                      <a:pt x="1507" y="1393"/>
                    </a:cubicBezTo>
                    <a:cubicBezTo>
                      <a:pt x="1325" y="1393"/>
                      <a:pt x="1028" y="1301"/>
                      <a:pt x="845" y="1301"/>
                    </a:cubicBezTo>
                    <a:cubicBezTo>
                      <a:pt x="663" y="1119"/>
                      <a:pt x="571" y="913"/>
                      <a:pt x="457" y="731"/>
                    </a:cubicBezTo>
                    <a:cubicBezTo>
                      <a:pt x="457" y="685"/>
                      <a:pt x="434" y="662"/>
                      <a:pt x="412" y="662"/>
                    </a:cubicBezTo>
                    <a:cubicBezTo>
                      <a:pt x="389" y="662"/>
                      <a:pt x="366" y="685"/>
                      <a:pt x="366" y="731"/>
                    </a:cubicBezTo>
                    <a:cubicBezTo>
                      <a:pt x="366" y="913"/>
                      <a:pt x="366" y="1119"/>
                      <a:pt x="457" y="1210"/>
                    </a:cubicBezTo>
                    <a:lnTo>
                      <a:pt x="183" y="1210"/>
                    </a:lnTo>
                    <a:cubicBezTo>
                      <a:pt x="170" y="1197"/>
                      <a:pt x="157" y="1191"/>
                      <a:pt x="145" y="1191"/>
                    </a:cubicBezTo>
                    <a:cubicBezTo>
                      <a:pt x="72" y="1191"/>
                      <a:pt x="27" y="1393"/>
                      <a:pt x="183" y="1393"/>
                    </a:cubicBezTo>
                    <a:cubicBezTo>
                      <a:pt x="275" y="1393"/>
                      <a:pt x="366" y="1484"/>
                      <a:pt x="571" y="1484"/>
                    </a:cubicBezTo>
                    <a:cubicBezTo>
                      <a:pt x="457" y="1484"/>
                      <a:pt x="366" y="1575"/>
                      <a:pt x="366" y="1575"/>
                    </a:cubicBezTo>
                    <a:cubicBezTo>
                      <a:pt x="183" y="1689"/>
                      <a:pt x="92" y="1781"/>
                      <a:pt x="1" y="1872"/>
                    </a:cubicBezTo>
                    <a:cubicBezTo>
                      <a:pt x="1" y="1937"/>
                      <a:pt x="1" y="2001"/>
                      <a:pt x="33" y="2001"/>
                    </a:cubicBezTo>
                    <a:cubicBezTo>
                      <a:pt x="46" y="2001"/>
                      <a:pt x="65" y="1990"/>
                      <a:pt x="92" y="1963"/>
                    </a:cubicBezTo>
                    <a:cubicBezTo>
                      <a:pt x="275" y="1963"/>
                      <a:pt x="366" y="1872"/>
                      <a:pt x="457" y="1781"/>
                    </a:cubicBezTo>
                    <a:cubicBezTo>
                      <a:pt x="571" y="1689"/>
                      <a:pt x="663" y="1575"/>
                      <a:pt x="754" y="1575"/>
                    </a:cubicBezTo>
                    <a:cubicBezTo>
                      <a:pt x="1028" y="1575"/>
                      <a:pt x="1233" y="1689"/>
                      <a:pt x="1507" y="1781"/>
                    </a:cubicBezTo>
                    <a:cubicBezTo>
                      <a:pt x="1233" y="1872"/>
                      <a:pt x="1028" y="2055"/>
                      <a:pt x="845" y="2146"/>
                    </a:cubicBezTo>
                    <a:cubicBezTo>
                      <a:pt x="688" y="2244"/>
                      <a:pt x="734" y="2461"/>
                      <a:pt x="866" y="2461"/>
                    </a:cubicBezTo>
                    <a:cubicBezTo>
                      <a:pt x="888" y="2461"/>
                      <a:pt x="911" y="2455"/>
                      <a:pt x="937" y="2443"/>
                    </a:cubicBezTo>
                    <a:cubicBezTo>
                      <a:pt x="1233" y="2260"/>
                      <a:pt x="1507" y="2146"/>
                      <a:pt x="1895" y="1963"/>
                    </a:cubicBezTo>
                    <a:lnTo>
                      <a:pt x="1895" y="1963"/>
                    </a:lnTo>
                    <a:cubicBezTo>
                      <a:pt x="1804" y="2260"/>
                      <a:pt x="1804" y="2443"/>
                      <a:pt x="1804" y="2717"/>
                    </a:cubicBezTo>
                    <a:cubicBezTo>
                      <a:pt x="1599" y="2831"/>
                      <a:pt x="1507" y="2922"/>
                      <a:pt x="1416" y="3013"/>
                    </a:cubicBezTo>
                    <a:cubicBezTo>
                      <a:pt x="1416" y="3013"/>
                      <a:pt x="1416" y="3105"/>
                      <a:pt x="1507" y="3105"/>
                    </a:cubicBezTo>
                    <a:cubicBezTo>
                      <a:pt x="1599" y="3013"/>
                      <a:pt x="1713" y="3013"/>
                      <a:pt x="1713" y="2922"/>
                    </a:cubicBezTo>
                    <a:lnTo>
                      <a:pt x="1713" y="3105"/>
                    </a:lnTo>
                    <a:cubicBezTo>
                      <a:pt x="1713" y="3196"/>
                      <a:pt x="1781" y="3242"/>
                      <a:pt x="1850" y="3242"/>
                    </a:cubicBezTo>
                    <a:cubicBezTo>
                      <a:pt x="1918" y="3242"/>
                      <a:pt x="1987" y="3196"/>
                      <a:pt x="1987" y="3105"/>
                    </a:cubicBezTo>
                    <a:lnTo>
                      <a:pt x="2283" y="3401"/>
                    </a:lnTo>
                    <a:cubicBezTo>
                      <a:pt x="2309" y="3427"/>
                      <a:pt x="2335" y="3439"/>
                      <a:pt x="2359" y="3439"/>
                    </a:cubicBezTo>
                    <a:cubicBezTo>
                      <a:pt x="2419" y="3439"/>
                      <a:pt x="2466" y="3369"/>
                      <a:pt x="2466" y="3287"/>
                    </a:cubicBezTo>
                    <a:cubicBezTo>
                      <a:pt x="2375" y="3105"/>
                      <a:pt x="2169" y="3013"/>
                      <a:pt x="2078" y="2831"/>
                    </a:cubicBezTo>
                    <a:cubicBezTo>
                      <a:pt x="2078" y="2625"/>
                      <a:pt x="2169" y="2534"/>
                      <a:pt x="2169" y="2351"/>
                    </a:cubicBezTo>
                    <a:cubicBezTo>
                      <a:pt x="2283" y="2534"/>
                      <a:pt x="2375" y="2625"/>
                      <a:pt x="2557" y="2831"/>
                    </a:cubicBezTo>
                    <a:cubicBezTo>
                      <a:pt x="2573" y="2847"/>
                      <a:pt x="2593" y="2854"/>
                      <a:pt x="2613" y="2854"/>
                    </a:cubicBezTo>
                    <a:cubicBezTo>
                      <a:pt x="2711" y="2854"/>
                      <a:pt x="2834" y="2701"/>
                      <a:pt x="2740" y="2625"/>
                    </a:cubicBezTo>
                    <a:cubicBezTo>
                      <a:pt x="2557" y="2351"/>
                      <a:pt x="2466" y="2146"/>
                      <a:pt x="2283" y="1963"/>
                    </a:cubicBezTo>
                    <a:lnTo>
                      <a:pt x="2283" y="1963"/>
                    </a:lnTo>
                    <a:cubicBezTo>
                      <a:pt x="2649" y="2055"/>
                      <a:pt x="2945" y="2055"/>
                      <a:pt x="3310" y="2055"/>
                    </a:cubicBezTo>
                    <a:cubicBezTo>
                      <a:pt x="3425" y="2351"/>
                      <a:pt x="3607" y="2534"/>
                      <a:pt x="3698" y="2717"/>
                    </a:cubicBezTo>
                    <a:cubicBezTo>
                      <a:pt x="3729" y="2755"/>
                      <a:pt x="3759" y="2767"/>
                      <a:pt x="3786" y="2767"/>
                    </a:cubicBezTo>
                    <a:cubicBezTo>
                      <a:pt x="3840" y="2767"/>
                      <a:pt x="3881" y="2717"/>
                      <a:pt x="3881" y="2717"/>
                    </a:cubicBezTo>
                    <a:cubicBezTo>
                      <a:pt x="3698" y="2443"/>
                      <a:pt x="3607" y="2260"/>
                      <a:pt x="3425" y="2055"/>
                    </a:cubicBezTo>
                    <a:cubicBezTo>
                      <a:pt x="3516" y="2055"/>
                      <a:pt x="3516" y="1963"/>
                      <a:pt x="3516" y="1872"/>
                    </a:cubicBezTo>
                    <a:cubicBezTo>
                      <a:pt x="3698" y="1781"/>
                      <a:pt x="3881" y="1689"/>
                      <a:pt x="4087" y="1575"/>
                    </a:cubicBezTo>
                    <a:cubicBezTo>
                      <a:pt x="4087" y="1484"/>
                      <a:pt x="4087" y="1393"/>
                      <a:pt x="3995" y="1393"/>
                    </a:cubicBezTo>
                    <a:cubicBezTo>
                      <a:pt x="3698" y="1484"/>
                      <a:pt x="3425" y="1575"/>
                      <a:pt x="3219" y="1781"/>
                    </a:cubicBezTo>
                    <a:cubicBezTo>
                      <a:pt x="2945" y="1689"/>
                      <a:pt x="2740" y="1689"/>
                      <a:pt x="2466" y="1575"/>
                    </a:cubicBezTo>
                    <a:cubicBezTo>
                      <a:pt x="2854" y="1393"/>
                      <a:pt x="3219" y="1119"/>
                      <a:pt x="3516" y="913"/>
                    </a:cubicBezTo>
                    <a:cubicBezTo>
                      <a:pt x="3664" y="839"/>
                      <a:pt x="3572" y="706"/>
                      <a:pt x="3484" y="706"/>
                    </a:cubicBezTo>
                    <a:cubicBezTo>
                      <a:pt x="3463" y="706"/>
                      <a:pt x="3442" y="713"/>
                      <a:pt x="3425" y="731"/>
                    </a:cubicBezTo>
                    <a:cubicBezTo>
                      <a:pt x="3037" y="913"/>
                      <a:pt x="2649" y="1119"/>
                      <a:pt x="2375" y="1301"/>
                    </a:cubicBezTo>
                    <a:lnTo>
                      <a:pt x="2375" y="731"/>
                    </a:lnTo>
                    <a:cubicBezTo>
                      <a:pt x="2557" y="639"/>
                      <a:pt x="2740" y="548"/>
                      <a:pt x="2854" y="434"/>
                    </a:cubicBezTo>
                    <a:cubicBezTo>
                      <a:pt x="2928" y="360"/>
                      <a:pt x="2882" y="227"/>
                      <a:pt x="2802" y="227"/>
                    </a:cubicBezTo>
                    <a:cubicBezTo>
                      <a:pt x="2783" y="227"/>
                      <a:pt x="2762" y="234"/>
                      <a:pt x="2740" y="251"/>
                    </a:cubicBezTo>
                    <a:cubicBezTo>
                      <a:pt x="2649" y="251"/>
                      <a:pt x="2466" y="343"/>
                      <a:pt x="2375" y="434"/>
                    </a:cubicBezTo>
                    <a:cubicBezTo>
                      <a:pt x="2375" y="251"/>
                      <a:pt x="2466" y="160"/>
                      <a:pt x="2466" y="69"/>
                    </a:cubicBezTo>
                    <a:cubicBezTo>
                      <a:pt x="2466" y="23"/>
                      <a:pt x="2420" y="0"/>
                      <a:pt x="2360"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7" name="Google Shape;4517;p47"/>
              <p:cNvSpPr/>
              <p:nvPr/>
            </p:nvSpPr>
            <p:spPr>
              <a:xfrm>
                <a:off x="2695340" y="3798733"/>
                <a:ext cx="93069" cy="76534"/>
              </a:xfrm>
              <a:custGeom>
                <a:avLst/>
                <a:gdLst/>
                <a:ahLst/>
                <a:cxnLst/>
                <a:rect l="l" t="t" r="r" b="b"/>
                <a:pathLst>
                  <a:path w="4109" h="3379" extrusionOk="0">
                    <a:moveTo>
                      <a:pt x="2027" y="0"/>
                    </a:moveTo>
                    <a:cubicBezTo>
                      <a:pt x="1976" y="0"/>
                      <a:pt x="1917" y="58"/>
                      <a:pt x="1917" y="122"/>
                    </a:cubicBezTo>
                    <a:lnTo>
                      <a:pt x="1917" y="579"/>
                    </a:lnTo>
                    <a:cubicBezTo>
                      <a:pt x="1826" y="487"/>
                      <a:pt x="1826" y="487"/>
                      <a:pt x="1712" y="396"/>
                    </a:cubicBezTo>
                    <a:cubicBezTo>
                      <a:pt x="1621" y="305"/>
                      <a:pt x="1621" y="305"/>
                      <a:pt x="1529" y="214"/>
                    </a:cubicBezTo>
                    <a:cubicBezTo>
                      <a:pt x="1438" y="214"/>
                      <a:pt x="1347" y="305"/>
                      <a:pt x="1438" y="305"/>
                    </a:cubicBezTo>
                    <a:cubicBezTo>
                      <a:pt x="1438" y="396"/>
                      <a:pt x="1529" y="487"/>
                      <a:pt x="1621" y="487"/>
                    </a:cubicBezTo>
                    <a:cubicBezTo>
                      <a:pt x="1712" y="579"/>
                      <a:pt x="1712" y="693"/>
                      <a:pt x="1826" y="693"/>
                    </a:cubicBezTo>
                    <a:lnTo>
                      <a:pt x="1917" y="693"/>
                    </a:lnTo>
                    <a:lnTo>
                      <a:pt x="1917" y="1537"/>
                    </a:lnTo>
                    <a:cubicBezTo>
                      <a:pt x="1621" y="1149"/>
                      <a:pt x="1347" y="876"/>
                      <a:pt x="1050" y="487"/>
                    </a:cubicBezTo>
                    <a:cubicBezTo>
                      <a:pt x="1023" y="461"/>
                      <a:pt x="989" y="450"/>
                      <a:pt x="956" y="450"/>
                    </a:cubicBezTo>
                    <a:cubicBezTo>
                      <a:pt x="875" y="450"/>
                      <a:pt x="803" y="514"/>
                      <a:pt x="867" y="579"/>
                    </a:cubicBezTo>
                    <a:cubicBezTo>
                      <a:pt x="1050" y="967"/>
                      <a:pt x="1256" y="1264"/>
                      <a:pt x="1529" y="1537"/>
                    </a:cubicBezTo>
                    <a:lnTo>
                      <a:pt x="776" y="1537"/>
                    </a:lnTo>
                    <a:cubicBezTo>
                      <a:pt x="571" y="1446"/>
                      <a:pt x="479" y="1355"/>
                      <a:pt x="388" y="1058"/>
                    </a:cubicBezTo>
                    <a:cubicBezTo>
                      <a:pt x="361" y="1031"/>
                      <a:pt x="335" y="1020"/>
                      <a:pt x="310" y="1020"/>
                    </a:cubicBezTo>
                    <a:cubicBezTo>
                      <a:pt x="251" y="1020"/>
                      <a:pt x="206" y="1085"/>
                      <a:pt x="206" y="1149"/>
                    </a:cubicBezTo>
                    <a:cubicBezTo>
                      <a:pt x="206" y="1355"/>
                      <a:pt x="297" y="1446"/>
                      <a:pt x="388" y="1629"/>
                    </a:cubicBezTo>
                    <a:lnTo>
                      <a:pt x="114" y="1629"/>
                    </a:lnTo>
                    <a:cubicBezTo>
                      <a:pt x="0" y="1629"/>
                      <a:pt x="0" y="1834"/>
                      <a:pt x="114" y="1834"/>
                    </a:cubicBezTo>
                    <a:lnTo>
                      <a:pt x="571" y="1834"/>
                    </a:lnTo>
                    <a:cubicBezTo>
                      <a:pt x="479" y="1925"/>
                      <a:pt x="388" y="1925"/>
                      <a:pt x="388" y="2017"/>
                    </a:cubicBezTo>
                    <a:cubicBezTo>
                      <a:pt x="297" y="2108"/>
                      <a:pt x="206" y="2199"/>
                      <a:pt x="114" y="2291"/>
                    </a:cubicBezTo>
                    <a:cubicBezTo>
                      <a:pt x="114" y="2372"/>
                      <a:pt x="161" y="2442"/>
                      <a:pt x="187" y="2442"/>
                    </a:cubicBezTo>
                    <a:cubicBezTo>
                      <a:pt x="198" y="2442"/>
                      <a:pt x="206" y="2431"/>
                      <a:pt x="206" y="2405"/>
                    </a:cubicBezTo>
                    <a:cubicBezTo>
                      <a:pt x="388" y="2405"/>
                      <a:pt x="388" y="2291"/>
                      <a:pt x="479" y="2199"/>
                    </a:cubicBezTo>
                    <a:cubicBezTo>
                      <a:pt x="571" y="2017"/>
                      <a:pt x="685" y="1925"/>
                      <a:pt x="776" y="1834"/>
                    </a:cubicBezTo>
                    <a:cubicBezTo>
                      <a:pt x="1050" y="1834"/>
                      <a:pt x="1256" y="1925"/>
                      <a:pt x="1529" y="1925"/>
                    </a:cubicBezTo>
                    <a:cubicBezTo>
                      <a:pt x="1347" y="2108"/>
                      <a:pt x="1141" y="2291"/>
                      <a:pt x="959" y="2496"/>
                    </a:cubicBezTo>
                    <a:cubicBezTo>
                      <a:pt x="885" y="2570"/>
                      <a:pt x="931" y="2704"/>
                      <a:pt x="1047" y="2704"/>
                    </a:cubicBezTo>
                    <a:cubicBezTo>
                      <a:pt x="1075" y="2704"/>
                      <a:pt x="1107" y="2696"/>
                      <a:pt x="1141" y="2679"/>
                    </a:cubicBezTo>
                    <a:cubicBezTo>
                      <a:pt x="1438" y="2496"/>
                      <a:pt x="1621" y="2291"/>
                      <a:pt x="1917" y="2017"/>
                    </a:cubicBezTo>
                    <a:cubicBezTo>
                      <a:pt x="1917" y="2291"/>
                      <a:pt x="2009" y="2587"/>
                      <a:pt x="2009" y="2770"/>
                    </a:cubicBezTo>
                    <a:cubicBezTo>
                      <a:pt x="1917" y="2861"/>
                      <a:pt x="1826" y="2975"/>
                      <a:pt x="1712" y="3158"/>
                    </a:cubicBezTo>
                    <a:cubicBezTo>
                      <a:pt x="1712" y="3158"/>
                      <a:pt x="1712" y="3199"/>
                      <a:pt x="1746" y="3199"/>
                    </a:cubicBezTo>
                    <a:cubicBezTo>
                      <a:pt x="1763" y="3199"/>
                      <a:pt x="1788" y="3188"/>
                      <a:pt x="1826" y="3158"/>
                    </a:cubicBezTo>
                    <a:cubicBezTo>
                      <a:pt x="1826" y="3158"/>
                      <a:pt x="1917" y="3067"/>
                      <a:pt x="2009" y="2975"/>
                    </a:cubicBezTo>
                    <a:lnTo>
                      <a:pt x="2009" y="3158"/>
                    </a:lnTo>
                    <a:cubicBezTo>
                      <a:pt x="2054" y="3249"/>
                      <a:pt x="2123" y="3295"/>
                      <a:pt x="2180" y="3295"/>
                    </a:cubicBezTo>
                    <a:cubicBezTo>
                      <a:pt x="2237" y="3295"/>
                      <a:pt x="2283" y="3249"/>
                      <a:pt x="2283" y="3158"/>
                    </a:cubicBezTo>
                    <a:lnTo>
                      <a:pt x="2283" y="3067"/>
                    </a:lnTo>
                    <a:cubicBezTo>
                      <a:pt x="2397" y="3158"/>
                      <a:pt x="2488" y="3341"/>
                      <a:pt x="2671" y="3341"/>
                    </a:cubicBezTo>
                    <a:cubicBezTo>
                      <a:pt x="2671" y="3367"/>
                      <a:pt x="2679" y="3378"/>
                      <a:pt x="2690" y="3378"/>
                    </a:cubicBezTo>
                    <a:cubicBezTo>
                      <a:pt x="2716" y="3378"/>
                      <a:pt x="2762" y="3314"/>
                      <a:pt x="2762" y="3249"/>
                    </a:cubicBezTo>
                    <a:cubicBezTo>
                      <a:pt x="2671" y="3067"/>
                      <a:pt x="2488" y="2975"/>
                      <a:pt x="2283" y="2770"/>
                    </a:cubicBezTo>
                    <a:lnTo>
                      <a:pt x="2283" y="2405"/>
                    </a:lnTo>
                    <a:cubicBezTo>
                      <a:pt x="2488" y="2496"/>
                      <a:pt x="2579" y="2587"/>
                      <a:pt x="2762" y="2679"/>
                    </a:cubicBezTo>
                    <a:cubicBezTo>
                      <a:pt x="2779" y="2696"/>
                      <a:pt x="2801" y="2704"/>
                      <a:pt x="2824" y="2704"/>
                    </a:cubicBezTo>
                    <a:cubicBezTo>
                      <a:pt x="2921" y="2704"/>
                      <a:pt x="3041" y="2570"/>
                      <a:pt x="2967" y="2496"/>
                    </a:cubicBezTo>
                    <a:cubicBezTo>
                      <a:pt x="2762" y="2291"/>
                      <a:pt x="2579" y="2108"/>
                      <a:pt x="2397" y="1925"/>
                    </a:cubicBezTo>
                    <a:lnTo>
                      <a:pt x="3424" y="1925"/>
                    </a:lnTo>
                    <a:cubicBezTo>
                      <a:pt x="3538" y="2108"/>
                      <a:pt x="3721" y="2291"/>
                      <a:pt x="3903" y="2496"/>
                    </a:cubicBezTo>
                    <a:cubicBezTo>
                      <a:pt x="3995" y="2496"/>
                      <a:pt x="4109" y="2405"/>
                      <a:pt x="3995" y="2405"/>
                    </a:cubicBezTo>
                    <a:cubicBezTo>
                      <a:pt x="3903" y="2199"/>
                      <a:pt x="3721" y="2017"/>
                      <a:pt x="3538" y="1834"/>
                    </a:cubicBezTo>
                    <a:lnTo>
                      <a:pt x="3538" y="1629"/>
                    </a:lnTo>
                    <a:cubicBezTo>
                      <a:pt x="3721" y="1537"/>
                      <a:pt x="3812" y="1355"/>
                      <a:pt x="3995" y="1149"/>
                    </a:cubicBezTo>
                    <a:cubicBezTo>
                      <a:pt x="4086" y="1149"/>
                      <a:pt x="4031" y="1033"/>
                      <a:pt x="3959" y="1033"/>
                    </a:cubicBezTo>
                    <a:cubicBezTo>
                      <a:pt x="3941" y="1033"/>
                      <a:pt x="3922" y="1040"/>
                      <a:pt x="3903" y="1058"/>
                    </a:cubicBezTo>
                    <a:cubicBezTo>
                      <a:pt x="3721" y="1264"/>
                      <a:pt x="3424" y="1355"/>
                      <a:pt x="3241" y="1629"/>
                    </a:cubicBezTo>
                    <a:cubicBezTo>
                      <a:pt x="2967" y="1537"/>
                      <a:pt x="2762" y="1537"/>
                      <a:pt x="2488" y="1537"/>
                    </a:cubicBezTo>
                    <a:lnTo>
                      <a:pt x="3333" y="693"/>
                    </a:lnTo>
                    <a:cubicBezTo>
                      <a:pt x="3407" y="600"/>
                      <a:pt x="3361" y="463"/>
                      <a:pt x="3292" y="463"/>
                    </a:cubicBezTo>
                    <a:cubicBezTo>
                      <a:pt x="3276" y="463"/>
                      <a:pt x="3259" y="470"/>
                      <a:pt x="3241" y="487"/>
                    </a:cubicBezTo>
                    <a:cubicBezTo>
                      <a:pt x="2853" y="784"/>
                      <a:pt x="2579" y="967"/>
                      <a:pt x="2283" y="1264"/>
                    </a:cubicBezTo>
                    <a:cubicBezTo>
                      <a:pt x="2191" y="1058"/>
                      <a:pt x="2191" y="876"/>
                      <a:pt x="2191" y="784"/>
                    </a:cubicBezTo>
                    <a:cubicBezTo>
                      <a:pt x="2397" y="579"/>
                      <a:pt x="2488" y="487"/>
                      <a:pt x="2579" y="305"/>
                    </a:cubicBezTo>
                    <a:cubicBezTo>
                      <a:pt x="2671" y="214"/>
                      <a:pt x="2579" y="122"/>
                      <a:pt x="2488" y="122"/>
                    </a:cubicBezTo>
                    <a:cubicBezTo>
                      <a:pt x="2397" y="214"/>
                      <a:pt x="2191" y="305"/>
                      <a:pt x="2191" y="396"/>
                    </a:cubicBezTo>
                    <a:cubicBezTo>
                      <a:pt x="2100" y="305"/>
                      <a:pt x="2100" y="214"/>
                      <a:pt x="2100" y="122"/>
                    </a:cubicBezTo>
                    <a:cubicBezTo>
                      <a:pt x="2100" y="33"/>
                      <a:pt x="2066" y="0"/>
                      <a:pt x="2027"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8" name="Google Shape;4518;p47"/>
              <p:cNvSpPr/>
              <p:nvPr/>
            </p:nvSpPr>
            <p:spPr>
              <a:xfrm>
                <a:off x="2891783" y="3713614"/>
                <a:ext cx="68788" cy="52050"/>
              </a:xfrm>
              <a:custGeom>
                <a:avLst/>
                <a:gdLst/>
                <a:ahLst/>
                <a:cxnLst/>
                <a:rect l="l" t="t" r="r" b="b"/>
                <a:pathLst>
                  <a:path w="3037" h="2298" extrusionOk="0">
                    <a:moveTo>
                      <a:pt x="1359" y="0"/>
                    </a:moveTo>
                    <a:cubicBezTo>
                      <a:pt x="1325" y="0"/>
                      <a:pt x="1279" y="23"/>
                      <a:pt x="1233" y="68"/>
                    </a:cubicBezTo>
                    <a:cubicBezTo>
                      <a:pt x="1233" y="68"/>
                      <a:pt x="1142" y="160"/>
                      <a:pt x="1142" y="251"/>
                    </a:cubicBezTo>
                    <a:cubicBezTo>
                      <a:pt x="1028" y="251"/>
                      <a:pt x="1028" y="160"/>
                      <a:pt x="1028" y="68"/>
                    </a:cubicBezTo>
                    <a:cubicBezTo>
                      <a:pt x="1001" y="42"/>
                      <a:pt x="974" y="31"/>
                      <a:pt x="950" y="31"/>
                    </a:cubicBezTo>
                    <a:cubicBezTo>
                      <a:pt x="891" y="31"/>
                      <a:pt x="845" y="95"/>
                      <a:pt x="845" y="160"/>
                    </a:cubicBezTo>
                    <a:cubicBezTo>
                      <a:pt x="937" y="251"/>
                      <a:pt x="937" y="342"/>
                      <a:pt x="1028" y="457"/>
                    </a:cubicBezTo>
                    <a:lnTo>
                      <a:pt x="845" y="457"/>
                    </a:lnTo>
                    <a:cubicBezTo>
                      <a:pt x="754" y="342"/>
                      <a:pt x="663" y="342"/>
                      <a:pt x="663" y="342"/>
                    </a:cubicBezTo>
                    <a:cubicBezTo>
                      <a:pt x="571" y="342"/>
                      <a:pt x="571" y="457"/>
                      <a:pt x="571" y="457"/>
                    </a:cubicBezTo>
                    <a:cubicBezTo>
                      <a:pt x="663" y="457"/>
                      <a:pt x="754" y="548"/>
                      <a:pt x="754" y="548"/>
                    </a:cubicBezTo>
                    <a:lnTo>
                      <a:pt x="1028" y="548"/>
                    </a:lnTo>
                    <a:cubicBezTo>
                      <a:pt x="1142" y="730"/>
                      <a:pt x="1233" y="913"/>
                      <a:pt x="1233" y="1118"/>
                    </a:cubicBezTo>
                    <a:cubicBezTo>
                      <a:pt x="937" y="1027"/>
                      <a:pt x="663" y="822"/>
                      <a:pt x="366" y="730"/>
                    </a:cubicBezTo>
                    <a:cubicBezTo>
                      <a:pt x="339" y="704"/>
                      <a:pt x="312" y="693"/>
                      <a:pt x="290" y="693"/>
                    </a:cubicBezTo>
                    <a:cubicBezTo>
                      <a:pt x="237" y="693"/>
                      <a:pt x="210" y="757"/>
                      <a:pt x="275" y="822"/>
                    </a:cubicBezTo>
                    <a:cubicBezTo>
                      <a:pt x="571" y="913"/>
                      <a:pt x="754" y="1118"/>
                      <a:pt x="1028" y="1210"/>
                    </a:cubicBezTo>
                    <a:cubicBezTo>
                      <a:pt x="845" y="1301"/>
                      <a:pt x="663" y="1392"/>
                      <a:pt x="571" y="1484"/>
                    </a:cubicBezTo>
                    <a:cubicBezTo>
                      <a:pt x="366" y="1392"/>
                      <a:pt x="183" y="1392"/>
                      <a:pt x="92" y="1301"/>
                    </a:cubicBezTo>
                    <a:cubicBezTo>
                      <a:pt x="92" y="1274"/>
                      <a:pt x="84" y="1263"/>
                      <a:pt x="73" y="1263"/>
                    </a:cubicBezTo>
                    <a:cubicBezTo>
                      <a:pt x="46" y="1263"/>
                      <a:pt x="1" y="1328"/>
                      <a:pt x="1" y="1392"/>
                    </a:cubicBezTo>
                    <a:cubicBezTo>
                      <a:pt x="92" y="1484"/>
                      <a:pt x="183" y="1484"/>
                      <a:pt x="275" y="1598"/>
                    </a:cubicBezTo>
                    <a:cubicBezTo>
                      <a:pt x="183" y="1598"/>
                      <a:pt x="183" y="1689"/>
                      <a:pt x="92" y="1689"/>
                    </a:cubicBezTo>
                    <a:cubicBezTo>
                      <a:pt x="19" y="1689"/>
                      <a:pt x="63" y="1806"/>
                      <a:pt x="130" y="1806"/>
                    </a:cubicBezTo>
                    <a:cubicBezTo>
                      <a:pt x="147" y="1806"/>
                      <a:pt x="165" y="1799"/>
                      <a:pt x="183" y="1780"/>
                    </a:cubicBezTo>
                    <a:cubicBezTo>
                      <a:pt x="275" y="1780"/>
                      <a:pt x="366" y="1780"/>
                      <a:pt x="457" y="1689"/>
                    </a:cubicBezTo>
                    <a:lnTo>
                      <a:pt x="457" y="1689"/>
                    </a:lnTo>
                    <a:cubicBezTo>
                      <a:pt x="366" y="1780"/>
                      <a:pt x="366" y="1872"/>
                      <a:pt x="366" y="1872"/>
                    </a:cubicBezTo>
                    <a:cubicBezTo>
                      <a:pt x="366" y="1963"/>
                      <a:pt x="275" y="2054"/>
                      <a:pt x="275" y="2168"/>
                    </a:cubicBezTo>
                    <a:cubicBezTo>
                      <a:pt x="275" y="2260"/>
                      <a:pt x="366" y="2260"/>
                      <a:pt x="366" y="2260"/>
                    </a:cubicBezTo>
                    <a:cubicBezTo>
                      <a:pt x="457" y="2168"/>
                      <a:pt x="457" y="2054"/>
                      <a:pt x="457" y="1963"/>
                    </a:cubicBezTo>
                    <a:cubicBezTo>
                      <a:pt x="571" y="1872"/>
                      <a:pt x="571" y="1780"/>
                      <a:pt x="571" y="1689"/>
                    </a:cubicBezTo>
                    <a:cubicBezTo>
                      <a:pt x="754" y="1598"/>
                      <a:pt x="937" y="1598"/>
                      <a:pt x="1142" y="1484"/>
                    </a:cubicBezTo>
                    <a:lnTo>
                      <a:pt x="1142" y="1484"/>
                    </a:lnTo>
                    <a:cubicBezTo>
                      <a:pt x="1028" y="1689"/>
                      <a:pt x="937" y="1872"/>
                      <a:pt x="845" y="2054"/>
                    </a:cubicBezTo>
                    <a:cubicBezTo>
                      <a:pt x="845" y="2136"/>
                      <a:pt x="938" y="2206"/>
                      <a:pt x="992" y="2206"/>
                    </a:cubicBezTo>
                    <a:cubicBezTo>
                      <a:pt x="1013" y="2206"/>
                      <a:pt x="1028" y="2194"/>
                      <a:pt x="1028" y="2168"/>
                    </a:cubicBezTo>
                    <a:cubicBezTo>
                      <a:pt x="1233" y="1872"/>
                      <a:pt x="1325" y="1689"/>
                      <a:pt x="1416" y="1484"/>
                    </a:cubicBezTo>
                    <a:cubicBezTo>
                      <a:pt x="1507" y="1598"/>
                      <a:pt x="1599" y="1780"/>
                      <a:pt x="1713" y="1963"/>
                    </a:cubicBezTo>
                    <a:cubicBezTo>
                      <a:pt x="1599" y="2054"/>
                      <a:pt x="1599" y="2168"/>
                      <a:pt x="1599" y="2260"/>
                    </a:cubicBezTo>
                    <a:cubicBezTo>
                      <a:pt x="1713" y="2260"/>
                      <a:pt x="1713" y="2168"/>
                      <a:pt x="1804" y="2054"/>
                    </a:cubicBezTo>
                    <a:lnTo>
                      <a:pt x="1804" y="2260"/>
                    </a:lnTo>
                    <a:cubicBezTo>
                      <a:pt x="1831" y="2286"/>
                      <a:pt x="1865" y="2298"/>
                      <a:pt x="1898" y="2298"/>
                    </a:cubicBezTo>
                    <a:cubicBezTo>
                      <a:pt x="1979" y="2298"/>
                      <a:pt x="2051" y="2233"/>
                      <a:pt x="1987" y="2168"/>
                    </a:cubicBezTo>
                    <a:lnTo>
                      <a:pt x="1987" y="2054"/>
                    </a:lnTo>
                    <a:cubicBezTo>
                      <a:pt x="2078" y="2168"/>
                      <a:pt x="2169" y="2168"/>
                      <a:pt x="2283" y="2168"/>
                    </a:cubicBezTo>
                    <a:cubicBezTo>
                      <a:pt x="2375" y="2168"/>
                      <a:pt x="2375" y="2054"/>
                      <a:pt x="2375" y="2054"/>
                    </a:cubicBezTo>
                    <a:cubicBezTo>
                      <a:pt x="2169" y="1963"/>
                      <a:pt x="2078" y="1963"/>
                      <a:pt x="1895" y="1872"/>
                    </a:cubicBezTo>
                    <a:cubicBezTo>
                      <a:pt x="1895" y="1780"/>
                      <a:pt x="1804" y="1689"/>
                      <a:pt x="1804" y="1598"/>
                    </a:cubicBezTo>
                    <a:cubicBezTo>
                      <a:pt x="1895" y="1598"/>
                      <a:pt x="2078" y="1689"/>
                      <a:pt x="2169" y="1689"/>
                    </a:cubicBezTo>
                    <a:cubicBezTo>
                      <a:pt x="2283" y="1689"/>
                      <a:pt x="2375" y="1484"/>
                      <a:pt x="2283" y="1484"/>
                    </a:cubicBezTo>
                    <a:cubicBezTo>
                      <a:pt x="2078" y="1392"/>
                      <a:pt x="1895" y="1301"/>
                      <a:pt x="1713" y="1301"/>
                    </a:cubicBezTo>
                    <a:cubicBezTo>
                      <a:pt x="1895" y="1210"/>
                      <a:pt x="2169" y="1118"/>
                      <a:pt x="2375" y="913"/>
                    </a:cubicBezTo>
                    <a:cubicBezTo>
                      <a:pt x="2557" y="1027"/>
                      <a:pt x="2740" y="1118"/>
                      <a:pt x="2945" y="1210"/>
                    </a:cubicBezTo>
                    <a:cubicBezTo>
                      <a:pt x="2945" y="1210"/>
                      <a:pt x="3037" y="1118"/>
                      <a:pt x="2945" y="1118"/>
                    </a:cubicBezTo>
                    <a:cubicBezTo>
                      <a:pt x="2740" y="1027"/>
                      <a:pt x="2648" y="913"/>
                      <a:pt x="2466" y="913"/>
                    </a:cubicBezTo>
                    <a:cubicBezTo>
                      <a:pt x="2466" y="822"/>
                      <a:pt x="2466" y="822"/>
                      <a:pt x="2375" y="730"/>
                    </a:cubicBezTo>
                    <a:cubicBezTo>
                      <a:pt x="2466" y="639"/>
                      <a:pt x="2557" y="457"/>
                      <a:pt x="2557" y="342"/>
                    </a:cubicBezTo>
                    <a:cubicBezTo>
                      <a:pt x="2622" y="278"/>
                      <a:pt x="2595" y="213"/>
                      <a:pt x="2542" y="213"/>
                    </a:cubicBezTo>
                    <a:cubicBezTo>
                      <a:pt x="2519" y="213"/>
                      <a:pt x="2493" y="224"/>
                      <a:pt x="2466" y="251"/>
                    </a:cubicBezTo>
                    <a:cubicBezTo>
                      <a:pt x="2375" y="457"/>
                      <a:pt x="2283" y="639"/>
                      <a:pt x="2169" y="822"/>
                    </a:cubicBezTo>
                    <a:cubicBezTo>
                      <a:pt x="1987" y="822"/>
                      <a:pt x="1804" y="913"/>
                      <a:pt x="1599" y="1027"/>
                    </a:cubicBezTo>
                    <a:cubicBezTo>
                      <a:pt x="1804" y="730"/>
                      <a:pt x="1895" y="457"/>
                      <a:pt x="1987" y="160"/>
                    </a:cubicBezTo>
                    <a:cubicBezTo>
                      <a:pt x="2051" y="95"/>
                      <a:pt x="1979" y="31"/>
                      <a:pt x="1931" y="31"/>
                    </a:cubicBezTo>
                    <a:cubicBezTo>
                      <a:pt x="1911" y="31"/>
                      <a:pt x="1895" y="42"/>
                      <a:pt x="1895" y="68"/>
                    </a:cubicBezTo>
                    <a:cubicBezTo>
                      <a:pt x="1713" y="342"/>
                      <a:pt x="1599" y="639"/>
                      <a:pt x="1416" y="822"/>
                    </a:cubicBezTo>
                    <a:cubicBezTo>
                      <a:pt x="1416" y="730"/>
                      <a:pt x="1325" y="639"/>
                      <a:pt x="1233" y="548"/>
                    </a:cubicBezTo>
                    <a:cubicBezTo>
                      <a:pt x="1325" y="342"/>
                      <a:pt x="1416" y="251"/>
                      <a:pt x="1416" y="68"/>
                    </a:cubicBezTo>
                    <a:cubicBezTo>
                      <a:pt x="1416" y="23"/>
                      <a:pt x="1393" y="0"/>
                      <a:pt x="1359"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19" name="Google Shape;4519;p47"/>
              <p:cNvSpPr/>
              <p:nvPr/>
            </p:nvSpPr>
            <p:spPr>
              <a:xfrm>
                <a:off x="1861933" y="3840975"/>
                <a:ext cx="124394" cy="102718"/>
              </a:xfrm>
              <a:custGeom>
                <a:avLst/>
                <a:gdLst/>
                <a:ahLst/>
                <a:cxnLst/>
                <a:rect l="l" t="t" r="r" b="b"/>
                <a:pathLst>
                  <a:path w="5492" h="4535" extrusionOk="0">
                    <a:moveTo>
                      <a:pt x="2561" y="1"/>
                    </a:moveTo>
                    <a:cubicBezTo>
                      <a:pt x="2476" y="1"/>
                      <a:pt x="2375" y="45"/>
                      <a:pt x="2375" y="152"/>
                    </a:cubicBezTo>
                    <a:cubicBezTo>
                      <a:pt x="2375" y="334"/>
                      <a:pt x="2466" y="540"/>
                      <a:pt x="2466" y="722"/>
                    </a:cubicBezTo>
                    <a:cubicBezTo>
                      <a:pt x="2375" y="722"/>
                      <a:pt x="2283" y="631"/>
                      <a:pt x="2192" y="631"/>
                    </a:cubicBezTo>
                    <a:lnTo>
                      <a:pt x="1895" y="334"/>
                    </a:lnTo>
                    <a:cubicBezTo>
                      <a:pt x="1878" y="317"/>
                      <a:pt x="1857" y="310"/>
                      <a:pt x="1836" y="310"/>
                    </a:cubicBezTo>
                    <a:cubicBezTo>
                      <a:pt x="1745" y="310"/>
                      <a:pt x="1639" y="447"/>
                      <a:pt x="1713" y="540"/>
                    </a:cubicBezTo>
                    <a:cubicBezTo>
                      <a:pt x="1804" y="631"/>
                      <a:pt x="1895" y="631"/>
                      <a:pt x="1987" y="722"/>
                    </a:cubicBezTo>
                    <a:cubicBezTo>
                      <a:pt x="2192" y="814"/>
                      <a:pt x="2283" y="905"/>
                      <a:pt x="2375" y="996"/>
                    </a:cubicBezTo>
                    <a:lnTo>
                      <a:pt x="2466" y="996"/>
                    </a:lnTo>
                    <a:cubicBezTo>
                      <a:pt x="2466" y="1293"/>
                      <a:pt x="2466" y="1681"/>
                      <a:pt x="2557" y="2046"/>
                    </a:cubicBezTo>
                    <a:cubicBezTo>
                      <a:pt x="2101" y="1681"/>
                      <a:pt x="1621" y="1293"/>
                      <a:pt x="1233" y="814"/>
                    </a:cubicBezTo>
                    <a:cubicBezTo>
                      <a:pt x="1207" y="760"/>
                      <a:pt x="1162" y="738"/>
                      <a:pt x="1118" y="738"/>
                    </a:cubicBezTo>
                    <a:cubicBezTo>
                      <a:pt x="1011" y="738"/>
                      <a:pt x="905" y="867"/>
                      <a:pt x="1051" y="996"/>
                    </a:cubicBezTo>
                    <a:cubicBezTo>
                      <a:pt x="1325" y="1384"/>
                      <a:pt x="1621" y="1772"/>
                      <a:pt x="1987" y="2138"/>
                    </a:cubicBezTo>
                    <a:cubicBezTo>
                      <a:pt x="1713" y="2138"/>
                      <a:pt x="1325" y="2252"/>
                      <a:pt x="1051" y="2252"/>
                    </a:cubicBezTo>
                    <a:cubicBezTo>
                      <a:pt x="754" y="2046"/>
                      <a:pt x="571" y="1864"/>
                      <a:pt x="389" y="1681"/>
                    </a:cubicBezTo>
                    <a:cubicBezTo>
                      <a:pt x="389" y="1600"/>
                      <a:pt x="357" y="1565"/>
                      <a:pt x="318" y="1565"/>
                    </a:cubicBezTo>
                    <a:cubicBezTo>
                      <a:pt x="259" y="1565"/>
                      <a:pt x="183" y="1648"/>
                      <a:pt x="183" y="1772"/>
                    </a:cubicBezTo>
                    <a:cubicBezTo>
                      <a:pt x="275" y="1955"/>
                      <a:pt x="389" y="2138"/>
                      <a:pt x="571" y="2252"/>
                    </a:cubicBezTo>
                    <a:cubicBezTo>
                      <a:pt x="389" y="2343"/>
                      <a:pt x="275" y="2343"/>
                      <a:pt x="183" y="2343"/>
                    </a:cubicBezTo>
                    <a:cubicBezTo>
                      <a:pt x="1" y="2343"/>
                      <a:pt x="1" y="2617"/>
                      <a:pt x="183" y="2617"/>
                    </a:cubicBezTo>
                    <a:lnTo>
                      <a:pt x="663" y="2617"/>
                    </a:lnTo>
                    <a:cubicBezTo>
                      <a:pt x="663" y="2708"/>
                      <a:pt x="571" y="2822"/>
                      <a:pt x="480" y="2822"/>
                    </a:cubicBezTo>
                    <a:cubicBezTo>
                      <a:pt x="389" y="3005"/>
                      <a:pt x="275" y="3096"/>
                      <a:pt x="183" y="3279"/>
                    </a:cubicBezTo>
                    <a:cubicBezTo>
                      <a:pt x="183" y="3360"/>
                      <a:pt x="230" y="3430"/>
                      <a:pt x="298" y="3430"/>
                    </a:cubicBezTo>
                    <a:cubicBezTo>
                      <a:pt x="325" y="3430"/>
                      <a:pt x="356" y="3419"/>
                      <a:pt x="389" y="3393"/>
                    </a:cubicBezTo>
                    <a:cubicBezTo>
                      <a:pt x="480" y="3279"/>
                      <a:pt x="571" y="3188"/>
                      <a:pt x="663" y="3005"/>
                    </a:cubicBezTo>
                    <a:cubicBezTo>
                      <a:pt x="845" y="2914"/>
                      <a:pt x="959" y="2708"/>
                      <a:pt x="1051" y="2617"/>
                    </a:cubicBezTo>
                    <a:lnTo>
                      <a:pt x="2101" y="2617"/>
                    </a:lnTo>
                    <a:cubicBezTo>
                      <a:pt x="1804" y="2914"/>
                      <a:pt x="1530" y="3096"/>
                      <a:pt x="1325" y="3393"/>
                    </a:cubicBezTo>
                    <a:cubicBezTo>
                      <a:pt x="1255" y="3533"/>
                      <a:pt x="1346" y="3727"/>
                      <a:pt x="1444" y="3727"/>
                    </a:cubicBezTo>
                    <a:cubicBezTo>
                      <a:pt x="1473" y="3727"/>
                      <a:pt x="1504" y="3709"/>
                      <a:pt x="1530" y="3667"/>
                    </a:cubicBezTo>
                    <a:cubicBezTo>
                      <a:pt x="1895" y="3393"/>
                      <a:pt x="2283" y="3096"/>
                      <a:pt x="2557" y="2708"/>
                    </a:cubicBezTo>
                    <a:cubicBezTo>
                      <a:pt x="2671" y="3096"/>
                      <a:pt x="2671" y="3393"/>
                      <a:pt x="2763" y="3758"/>
                    </a:cubicBezTo>
                    <a:cubicBezTo>
                      <a:pt x="2671" y="3849"/>
                      <a:pt x="2466" y="4055"/>
                      <a:pt x="2375" y="4238"/>
                    </a:cubicBezTo>
                    <a:lnTo>
                      <a:pt x="2466" y="4329"/>
                    </a:lnTo>
                    <a:cubicBezTo>
                      <a:pt x="2557" y="4238"/>
                      <a:pt x="2671" y="4146"/>
                      <a:pt x="2854" y="4055"/>
                    </a:cubicBezTo>
                    <a:lnTo>
                      <a:pt x="2854" y="4329"/>
                    </a:lnTo>
                    <a:cubicBezTo>
                      <a:pt x="2888" y="4406"/>
                      <a:pt x="2952" y="4438"/>
                      <a:pt x="3018" y="4438"/>
                    </a:cubicBezTo>
                    <a:cubicBezTo>
                      <a:pt x="3127" y="4438"/>
                      <a:pt x="3242" y="4351"/>
                      <a:pt x="3242" y="4238"/>
                    </a:cubicBezTo>
                    <a:lnTo>
                      <a:pt x="3242" y="4146"/>
                    </a:lnTo>
                    <a:cubicBezTo>
                      <a:pt x="3333" y="4238"/>
                      <a:pt x="3516" y="4420"/>
                      <a:pt x="3698" y="4534"/>
                    </a:cubicBezTo>
                    <a:cubicBezTo>
                      <a:pt x="3813" y="4534"/>
                      <a:pt x="3904" y="4420"/>
                      <a:pt x="3813" y="4329"/>
                    </a:cubicBezTo>
                    <a:cubicBezTo>
                      <a:pt x="3698" y="4146"/>
                      <a:pt x="3425" y="3964"/>
                      <a:pt x="3242" y="3758"/>
                    </a:cubicBezTo>
                    <a:cubicBezTo>
                      <a:pt x="3242" y="3576"/>
                      <a:pt x="3128" y="3393"/>
                      <a:pt x="3128" y="3188"/>
                    </a:cubicBezTo>
                    <a:lnTo>
                      <a:pt x="3128" y="3188"/>
                    </a:lnTo>
                    <a:cubicBezTo>
                      <a:pt x="3333" y="3279"/>
                      <a:pt x="3607" y="3484"/>
                      <a:pt x="3813" y="3576"/>
                    </a:cubicBezTo>
                    <a:cubicBezTo>
                      <a:pt x="3838" y="3588"/>
                      <a:pt x="3863" y="3594"/>
                      <a:pt x="3888" y="3594"/>
                    </a:cubicBezTo>
                    <a:cubicBezTo>
                      <a:pt x="4039" y="3594"/>
                      <a:pt x="4152" y="3377"/>
                      <a:pt x="3995" y="3279"/>
                    </a:cubicBezTo>
                    <a:cubicBezTo>
                      <a:pt x="3698" y="3005"/>
                      <a:pt x="3425" y="2822"/>
                      <a:pt x="3128" y="2526"/>
                    </a:cubicBezTo>
                    <a:cubicBezTo>
                      <a:pt x="3607" y="2526"/>
                      <a:pt x="4086" y="2526"/>
                      <a:pt x="4566" y="2434"/>
                    </a:cubicBezTo>
                    <a:cubicBezTo>
                      <a:pt x="4748" y="2708"/>
                      <a:pt x="5045" y="2914"/>
                      <a:pt x="5319" y="3096"/>
                    </a:cubicBezTo>
                    <a:cubicBezTo>
                      <a:pt x="5346" y="3123"/>
                      <a:pt x="5374" y="3134"/>
                      <a:pt x="5399" y="3134"/>
                    </a:cubicBezTo>
                    <a:cubicBezTo>
                      <a:pt x="5458" y="3134"/>
                      <a:pt x="5491" y="3070"/>
                      <a:pt x="5410" y="3005"/>
                    </a:cubicBezTo>
                    <a:cubicBezTo>
                      <a:pt x="5228" y="2708"/>
                      <a:pt x="4954" y="2526"/>
                      <a:pt x="4748" y="2343"/>
                    </a:cubicBezTo>
                    <a:cubicBezTo>
                      <a:pt x="4748" y="2252"/>
                      <a:pt x="4748" y="2138"/>
                      <a:pt x="4657" y="2138"/>
                    </a:cubicBezTo>
                    <a:cubicBezTo>
                      <a:pt x="4954" y="1955"/>
                      <a:pt x="5136" y="1681"/>
                      <a:pt x="5319" y="1476"/>
                    </a:cubicBezTo>
                    <a:cubicBezTo>
                      <a:pt x="5393" y="1402"/>
                      <a:pt x="5287" y="1268"/>
                      <a:pt x="5196" y="1268"/>
                    </a:cubicBezTo>
                    <a:cubicBezTo>
                      <a:pt x="5175" y="1268"/>
                      <a:pt x="5154" y="1276"/>
                      <a:pt x="5136" y="1293"/>
                    </a:cubicBezTo>
                    <a:cubicBezTo>
                      <a:pt x="4840" y="1476"/>
                      <a:pt x="4566" y="1772"/>
                      <a:pt x="4383" y="2046"/>
                    </a:cubicBezTo>
                    <a:lnTo>
                      <a:pt x="3242" y="2046"/>
                    </a:lnTo>
                    <a:cubicBezTo>
                      <a:pt x="3607" y="1681"/>
                      <a:pt x="3995" y="1202"/>
                      <a:pt x="4383" y="814"/>
                    </a:cubicBezTo>
                    <a:cubicBezTo>
                      <a:pt x="4512" y="685"/>
                      <a:pt x="4403" y="545"/>
                      <a:pt x="4295" y="545"/>
                    </a:cubicBezTo>
                    <a:cubicBezTo>
                      <a:pt x="4250" y="545"/>
                      <a:pt x="4205" y="570"/>
                      <a:pt x="4178" y="631"/>
                    </a:cubicBezTo>
                    <a:cubicBezTo>
                      <a:pt x="3813" y="905"/>
                      <a:pt x="3333" y="1293"/>
                      <a:pt x="2945" y="1681"/>
                    </a:cubicBezTo>
                    <a:cubicBezTo>
                      <a:pt x="2945" y="1476"/>
                      <a:pt x="2854" y="1202"/>
                      <a:pt x="2854" y="996"/>
                    </a:cubicBezTo>
                    <a:cubicBezTo>
                      <a:pt x="3037" y="814"/>
                      <a:pt x="3242" y="631"/>
                      <a:pt x="3333" y="334"/>
                    </a:cubicBezTo>
                    <a:cubicBezTo>
                      <a:pt x="3425" y="243"/>
                      <a:pt x="3333" y="152"/>
                      <a:pt x="3128" y="152"/>
                    </a:cubicBezTo>
                    <a:cubicBezTo>
                      <a:pt x="3037" y="243"/>
                      <a:pt x="2854" y="426"/>
                      <a:pt x="2763" y="540"/>
                    </a:cubicBezTo>
                    <a:cubicBezTo>
                      <a:pt x="2763" y="426"/>
                      <a:pt x="2671" y="243"/>
                      <a:pt x="2671" y="60"/>
                    </a:cubicBezTo>
                    <a:cubicBezTo>
                      <a:pt x="2671" y="23"/>
                      <a:pt x="2620" y="1"/>
                      <a:pt x="2561" y="1"/>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20" name="Google Shape;4520;p47"/>
              <p:cNvSpPr/>
              <p:nvPr/>
            </p:nvSpPr>
            <p:spPr>
              <a:xfrm>
                <a:off x="1465399" y="3830126"/>
                <a:ext cx="124530" cy="102695"/>
              </a:xfrm>
              <a:custGeom>
                <a:avLst/>
                <a:gdLst/>
                <a:ahLst/>
                <a:cxnLst/>
                <a:rect l="l" t="t" r="r" b="b"/>
                <a:pathLst>
                  <a:path w="5498" h="4534" extrusionOk="0">
                    <a:moveTo>
                      <a:pt x="2561" y="0"/>
                    </a:moveTo>
                    <a:cubicBezTo>
                      <a:pt x="2476" y="0"/>
                      <a:pt x="2375" y="44"/>
                      <a:pt x="2375" y="151"/>
                    </a:cubicBezTo>
                    <a:cubicBezTo>
                      <a:pt x="2375" y="334"/>
                      <a:pt x="2375" y="539"/>
                      <a:pt x="2489" y="722"/>
                    </a:cubicBezTo>
                    <a:cubicBezTo>
                      <a:pt x="2375" y="722"/>
                      <a:pt x="2283" y="631"/>
                      <a:pt x="2192" y="631"/>
                    </a:cubicBezTo>
                    <a:cubicBezTo>
                      <a:pt x="2101" y="539"/>
                      <a:pt x="2009" y="448"/>
                      <a:pt x="1918" y="334"/>
                    </a:cubicBezTo>
                    <a:cubicBezTo>
                      <a:pt x="1898" y="318"/>
                      <a:pt x="1876" y="311"/>
                      <a:pt x="1854" y="311"/>
                    </a:cubicBezTo>
                    <a:cubicBezTo>
                      <a:pt x="1748" y="311"/>
                      <a:pt x="1637" y="464"/>
                      <a:pt x="1713" y="539"/>
                    </a:cubicBezTo>
                    <a:cubicBezTo>
                      <a:pt x="1804" y="631"/>
                      <a:pt x="1918" y="631"/>
                      <a:pt x="2009" y="722"/>
                    </a:cubicBezTo>
                    <a:cubicBezTo>
                      <a:pt x="2192" y="813"/>
                      <a:pt x="2283" y="905"/>
                      <a:pt x="2375" y="1019"/>
                    </a:cubicBezTo>
                    <a:lnTo>
                      <a:pt x="2489" y="1019"/>
                    </a:lnTo>
                    <a:cubicBezTo>
                      <a:pt x="2489" y="1293"/>
                      <a:pt x="2489" y="1681"/>
                      <a:pt x="2580" y="2046"/>
                    </a:cubicBezTo>
                    <a:cubicBezTo>
                      <a:pt x="2101" y="1681"/>
                      <a:pt x="1621" y="1293"/>
                      <a:pt x="1233" y="813"/>
                    </a:cubicBezTo>
                    <a:cubicBezTo>
                      <a:pt x="1207" y="761"/>
                      <a:pt x="1165" y="738"/>
                      <a:pt x="1124" y="738"/>
                    </a:cubicBezTo>
                    <a:cubicBezTo>
                      <a:pt x="1022" y="738"/>
                      <a:pt x="921" y="873"/>
                      <a:pt x="1051" y="1019"/>
                    </a:cubicBezTo>
                    <a:cubicBezTo>
                      <a:pt x="1347" y="1384"/>
                      <a:pt x="1621" y="1772"/>
                      <a:pt x="2009" y="2160"/>
                    </a:cubicBezTo>
                    <a:cubicBezTo>
                      <a:pt x="1713" y="2160"/>
                      <a:pt x="1347" y="2251"/>
                      <a:pt x="1051" y="2251"/>
                    </a:cubicBezTo>
                    <a:cubicBezTo>
                      <a:pt x="777" y="2046"/>
                      <a:pt x="571" y="1863"/>
                      <a:pt x="389" y="1589"/>
                    </a:cubicBezTo>
                    <a:cubicBezTo>
                      <a:pt x="389" y="1558"/>
                      <a:pt x="375" y="1544"/>
                      <a:pt x="355" y="1544"/>
                    </a:cubicBezTo>
                    <a:cubicBezTo>
                      <a:pt x="302" y="1544"/>
                      <a:pt x="206" y="1640"/>
                      <a:pt x="206" y="1772"/>
                    </a:cubicBezTo>
                    <a:cubicBezTo>
                      <a:pt x="297" y="1955"/>
                      <a:pt x="389" y="2160"/>
                      <a:pt x="571" y="2251"/>
                    </a:cubicBezTo>
                    <a:cubicBezTo>
                      <a:pt x="389" y="2343"/>
                      <a:pt x="297" y="2343"/>
                      <a:pt x="206" y="2343"/>
                    </a:cubicBezTo>
                    <a:cubicBezTo>
                      <a:pt x="1" y="2343"/>
                      <a:pt x="1" y="2617"/>
                      <a:pt x="206" y="2617"/>
                    </a:cubicBezTo>
                    <a:lnTo>
                      <a:pt x="663" y="2617"/>
                    </a:lnTo>
                    <a:cubicBezTo>
                      <a:pt x="663" y="2731"/>
                      <a:pt x="571" y="2822"/>
                      <a:pt x="480" y="2822"/>
                    </a:cubicBezTo>
                    <a:cubicBezTo>
                      <a:pt x="389" y="3005"/>
                      <a:pt x="297" y="3096"/>
                      <a:pt x="206" y="3301"/>
                    </a:cubicBezTo>
                    <a:cubicBezTo>
                      <a:pt x="206" y="3366"/>
                      <a:pt x="252" y="3430"/>
                      <a:pt x="311" y="3430"/>
                    </a:cubicBezTo>
                    <a:cubicBezTo>
                      <a:pt x="335" y="3430"/>
                      <a:pt x="362" y="3419"/>
                      <a:pt x="389" y="3393"/>
                    </a:cubicBezTo>
                    <a:cubicBezTo>
                      <a:pt x="480" y="3301"/>
                      <a:pt x="571" y="3187"/>
                      <a:pt x="663" y="3005"/>
                    </a:cubicBezTo>
                    <a:lnTo>
                      <a:pt x="1051" y="2617"/>
                    </a:lnTo>
                    <a:lnTo>
                      <a:pt x="2101" y="2617"/>
                    </a:lnTo>
                    <a:cubicBezTo>
                      <a:pt x="1804" y="2913"/>
                      <a:pt x="1530" y="3096"/>
                      <a:pt x="1347" y="3393"/>
                    </a:cubicBezTo>
                    <a:cubicBezTo>
                      <a:pt x="1191" y="3531"/>
                      <a:pt x="1325" y="3736"/>
                      <a:pt x="1439" y="3736"/>
                    </a:cubicBezTo>
                    <a:cubicBezTo>
                      <a:pt x="1474" y="3736"/>
                      <a:pt x="1508" y="3716"/>
                      <a:pt x="1530" y="3667"/>
                    </a:cubicBezTo>
                    <a:cubicBezTo>
                      <a:pt x="1918" y="3393"/>
                      <a:pt x="2283" y="3096"/>
                      <a:pt x="2580" y="2731"/>
                    </a:cubicBezTo>
                    <a:cubicBezTo>
                      <a:pt x="2671" y="3096"/>
                      <a:pt x="2671" y="3393"/>
                      <a:pt x="2763" y="3758"/>
                    </a:cubicBezTo>
                    <a:cubicBezTo>
                      <a:pt x="2580" y="3872"/>
                      <a:pt x="2489" y="4055"/>
                      <a:pt x="2375" y="4237"/>
                    </a:cubicBezTo>
                    <a:cubicBezTo>
                      <a:pt x="2375" y="4237"/>
                      <a:pt x="2375" y="4328"/>
                      <a:pt x="2489" y="4328"/>
                    </a:cubicBezTo>
                    <a:cubicBezTo>
                      <a:pt x="2580" y="4237"/>
                      <a:pt x="2671" y="4146"/>
                      <a:pt x="2763" y="4055"/>
                    </a:cubicBezTo>
                    <a:cubicBezTo>
                      <a:pt x="2854" y="4146"/>
                      <a:pt x="2854" y="4237"/>
                      <a:pt x="2854" y="4328"/>
                    </a:cubicBezTo>
                    <a:cubicBezTo>
                      <a:pt x="2854" y="4409"/>
                      <a:pt x="2914" y="4444"/>
                      <a:pt x="2987" y="4444"/>
                    </a:cubicBezTo>
                    <a:cubicBezTo>
                      <a:pt x="3099" y="4444"/>
                      <a:pt x="3242" y="4362"/>
                      <a:pt x="3242" y="4237"/>
                    </a:cubicBezTo>
                    <a:lnTo>
                      <a:pt x="3242" y="4146"/>
                    </a:lnTo>
                    <a:lnTo>
                      <a:pt x="3630" y="4534"/>
                    </a:lnTo>
                    <a:cubicBezTo>
                      <a:pt x="3813" y="4534"/>
                      <a:pt x="3904" y="4443"/>
                      <a:pt x="3813" y="4328"/>
                    </a:cubicBezTo>
                    <a:lnTo>
                      <a:pt x="3242" y="3758"/>
                    </a:lnTo>
                    <a:cubicBezTo>
                      <a:pt x="3242" y="3575"/>
                      <a:pt x="3151" y="3393"/>
                      <a:pt x="3151" y="3187"/>
                    </a:cubicBezTo>
                    <a:lnTo>
                      <a:pt x="3151" y="3187"/>
                    </a:lnTo>
                    <a:cubicBezTo>
                      <a:pt x="3333" y="3301"/>
                      <a:pt x="3516" y="3484"/>
                      <a:pt x="3813" y="3575"/>
                    </a:cubicBezTo>
                    <a:cubicBezTo>
                      <a:pt x="3838" y="3588"/>
                      <a:pt x="3864" y="3594"/>
                      <a:pt x="3889" y="3594"/>
                    </a:cubicBezTo>
                    <a:cubicBezTo>
                      <a:pt x="4045" y="3594"/>
                      <a:pt x="4172" y="3380"/>
                      <a:pt x="3995" y="3301"/>
                    </a:cubicBezTo>
                    <a:cubicBezTo>
                      <a:pt x="3721" y="3005"/>
                      <a:pt x="3425" y="2822"/>
                      <a:pt x="3151" y="2525"/>
                    </a:cubicBezTo>
                    <a:cubicBezTo>
                      <a:pt x="3630" y="2525"/>
                      <a:pt x="4086" y="2525"/>
                      <a:pt x="4566" y="2434"/>
                    </a:cubicBezTo>
                    <a:cubicBezTo>
                      <a:pt x="4771" y="2731"/>
                      <a:pt x="5045" y="2913"/>
                      <a:pt x="5342" y="3096"/>
                    </a:cubicBezTo>
                    <a:cubicBezTo>
                      <a:pt x="5369" y="3123"/>
                      <a:pt x="5395" y="3134"/>
                      <a:pt x="5417" y="3134"/>
                    </a:cubicBezTo>
                    <a:cubicBezTo>
                      <a:pt x="5471" y="3134"/>
                      <a:pt x="5498" y="3069"/>
                      <a:pt x="5433" y="3005"/>
                    </a:cubicBezTo>
                    <a:cubicBezTo>
                      <a:pt x="5228" y="2731"/>
                      <a:pt x="4954" y="2525"/>
                      <a:pt x="4771" y="2343"/>
                    </a:cubicBezTo>
                    <a:cubicBezTo>
                      <a:pt x="4771" y="2251"/>
                      <a:pt x="4771" y="2160"/>
                      <a:pt x="4657" y="2160"/>
                    </a:cubicBezTo>
                    <a:cubicBezTo>
                      <a:pt x="4954" y="1955"/>
                      <a:pt x="5136" y="1681"/>
                      <a:pt x="5342" y="1384"/>
                    </a:cubicBezTo>
                    <a:cubicBezTo>
                      <a:pt x="5342" y="1384"/>
                      <a:pt x="5269" y="1267"/>
                      <a:pt x="5193" y="1267"/>
                    </a:cubicBezTo>
                    <a:cubicBezTo>
                      <a:pt x="5174" y="1267"/>
                      <a:pt x="5155" y="1274"/>
                      <a:pt x="5136" y="1293"/>
                    </a:cubicBezTo>
                    <a:cubicBezTo>
                      <a:pt x="4863" y="1475"/>
                      <a:pt x="4566" y="1772"/>
                      <a:pt x="4292" y="2046"/>
                    </a:cubicBezTo>
                    <a:lnTo>
                      <a:pt x="3242" y="2046"/>
                    </a:lnTo>
                    <a:cubicBezTo>
                      <a:pt x="3630" y="1681"/>
                      <a:pt x="3995" y="1201"/>
                      <a:pt x="4383" y="813"/>
                    </a:cubicBezTo>
                    <a:cubicBezTo>
                      <a:pt x="4512" y="684"/>
                      <a:pt x="4413" y="555"/>
                      <a:pt x="4312" y="555"/>
                    </a:cubicBezTo>
                    <a:cubicBezTo>
                      <a:pt x="4270" y="555"/>
                      <a:pt x="4227" y="577"/>
                      <a:pt x="4201" y="631"/>
                    </a:cubicBezTo>
                    <a:cubicBezTo>
                      <a:pt x="3813" y="905"/>
                      <a:pt x="3333" y="1293"/>
                      <a:pt x="2945" y="1681"/>
                    </a:cubicBezTo>
                    <a:cubicBezTo>
                      <a:pt x="2945" y="1475"/>
                      <a:pt x="2854" y="1201"/>
                      <a:pt x="2854" y="1019"/>
                    </a:cubicBezTo>
                    <a:cubicBezTo>
                      <a:pt x="3059" y="813"/>
                      <a:pt x="3242" y="631"/>
                      <a:pt x="3333" y="334"/>
                    </a:cubicBezTo>
                    <a:cubicBezTo>
                      <a:pt x="3425" y="243"/>
                      <a:pt x="3333" y="151"/>
                      <a:pt x="3151" y="151"/>
                    </a:cubicBezTo>
                    <a:cubicBezTo>
                      <a:pt x="2945" y="243"/>
                      <a:pt x="2854" y="448"/>
                      <a:pt x="2763" y="539"/>
                    </a:cubicBezTo>
                    <a:cubicBezTo>
                      <a:pt x="2763" y="448"/>
                      <a:pt x="2671" y="243"/>
                      <a:pt x="2671" y="60"/>
                    </a:cubicBezTo>
                    <a:cubicBezTo>
                      <a:pt x="2671" y="22"/>
                      <a:pt x="2620" y="0"/>
                      <a:pt x="2561"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21" name="Google Shape;4521;p47"/>
              <p:cNvSpPr/>
              <p:nvPr/>
            </p:nvSpPr>
            <p:spPr>
              <a:xfrm>
                <a:off x="2807525" y="3459436"/>
                <a:ext cx="102831" cy="84099"/>
              </a:xfrm>
              <a:custGeom>
                <a:avLst/>
                <a:gdLst/>
                <a:ahLst/>
                <a:cxnLst/>
                <a:rect l="l" t="t" r="r" b="b"/>
                <a:pathLst>
                  <a:path w="4540" h="3713" extrusionOk="0">
                    <a:moveTo>
                      <a:pt x="2142" y="0"/>
                    </a:moveTo>
                    <a:cubicBezTo>
                      <a:pt x="2072" y="0"/>
                      <a:pt x="2009" y="45"/>
                      <a:pt x="2009" y="152"/>
                    </a:cubicBezTo>
                    <a:cubicBezTo>
                      <a:pt x="2009" y="266"/>
                      <a:pt x="2009" y="448"/>
                      <a:pt x="2100" y="631"/>
                    </a:cubicBezTo>
                    <a:cubicBezTo>
                      <a:pt x="2009" y="540"/>
                      <a:pt x="1895" y="540"/>
                      <a:pt x="1895" y="448"/>
                    </a:cubicBezTo>
                    <a:cubicBezTo>
                      <a:pt x="1803" y="448"/>
                      <a:pt x="1712" y="357"/>
                      <a:pt x="1621" y="266"/>
                    </a:cubicBezTo>
                    <a:cubicBezTo>
                      <a:pt x="1530" y="266"/>
                      <a:pt x="1438" y="357"/>
                      <a:pt x="1530" y="448"/>
                    </a:cubicBezTo>
                    <a:cubicBezTo>
                      <a:pt x="1530" y="540"/>
                      <a:pt x="1621" y="540"/>
                      <a:pt x="1712" y="631"/>
                    </a:cubicBezTo>
                    <a:cubicBezTo>
                      <a:pt x="1803" y="722"/>
                      <a:pt x="1895" y="722"/>
                      <a:pt x="2009" y="837"/>
                    </a:cubicBezTo>
                    <a:lnTo>
                      <a:pt x="2100" y="837"/>
                    </a:lnTo>
                    <a:lnTo>
                      <a:pt x="2100" y="1681"/>
                    </a:lnTo>
                    <a:cubicBezTo>
                      <a:pt x="1803" y="1407"/>
                      <a:pt x="1438" y="1019"/>
                      <a:pt x="1050" y="631"/>
                    </a:cubicBezTo>
                    <a:cubicBezTo>
                      <a:pt x="1026" y="607"/>
                      <a:pt x="994" y="596"/>
                      <a:pt x="962" y="596"/>
                    </a:cubicBezTo>
                    <a:cubicBezTo>
                      <a:pt x="873" y="596"/>
                      <a:pt x="783" y="685"/>
                      <a:pt x="868" y="837"/>
                    </a:cubicBezTo>
                    <a:cubicBezTo>
                      <a:pt x="1141" y="1110"/>
                      <a:pt x="1438" y="1498"/>
                      <a:pt x="1712" y="1772"/>
                    </a:cubicBezTo>
                    <a:cubicBezTo>
                      <a:pt x="1438" y="1772"/>
                      <a:pt x="1141" y="1772"/>
                      <a:pt x="868" y="1864"/>
                    </a:cubicBezTo>
                    <a:cubicBezTo>
                      <a:pt x="662" y="1681"/>
                      <a:pt x="571" y="1590"/>
                      <a:pt x="388" y="1293"/>
                    </a:cubicBezTo>
                    <a:cubicBezTo>
                      <a:pt x="388" y="1267"/>
                      <a:pt x="371" y="1256"/>
                      <a:pt x="350" y="1256"/>
                    </a:cubicBezTo>
                    <a:cubicBezTo>
                      <a:pt x="297" y="1256"/>
                      <a:pt x="215" y="1326"/>
                      <a:pt x="297" y="1407"/>
                    </a:cubicBezTo>
                    <a:cubicBezTo>
                      <a:pt x="297" y="1590"/>
                      <a:pt x="388" y="1772"/>
                      <a:pt x="480" y="1864"/>
                    </a:cubicBezTo>
                    <a:lnTo>
                      <a:pt x="183" y="1864"/>
                    </a:lnTo>
                    <a:cubicBezTo>
                      <a:pt x="0" y="1864"/>
                      <a:pt x="92" y="2160"/>
                      <a:pt x="183" y="2160"/>
                    </a:cubicBezTo>
                    <a:lnTo>
                      <a:pt x="662" y="2160"/>
                    </a:lnTo>
                    <a:cubicBezTo>
                      <a:pt x="571" y="2160"/>
                      <a:pt x="571" y="2252"/>
                      <a:pt x="480" y="2343"/>
                    </a:cubicBezTo>
                    <a:lnTo>
                      <a:pt x="183" y="2640"/>
                    </a:lnTo>
                    <a:cubicBezTo>
                      <a:pt x="183" y="2731"/>
                      <a:pt x="297" y="2822"/>
                      <a:pt x="388" y="2822"/>
                    </a:cubicBezTo>
                    <a:cubicBezTo>
                      <a:pt x="480" y="2731"/>
                      <a:pt x="571" y="2640"/>
                      <a:pt x="662" y="2434"/>
                    </a:cubicBezTo>
                    <a:cubicBezTo>
                      <a:pt x="753" y="2343"/>
                      <a:pt x="868" y="2252"/>
                      <a:pt x="868" y="2160"/>
                    </a:cubicBezTo>
                    <a:lnTo>
                      <a:pt x="1712" y="2160"/>
                    </a:lnTo>
                    <a:cubicBezTo>
                      <a:pt x="1530" y="2343"/>
                      <a:pt x="1324" y="2548"/>
                      <a:pt x="1141" y="2822"/>
                    </a:cubicBezTo>
                    <a:cubicBezTo>
                      <a:pt x="1069" y="2895"/>
                      <a:pt x="1169" y="3039"/>
                      <a:pt x="1259" y="3039"/>
                    </a:cubicBezTo>
                    <a:cubicBezTo>
                      <a:pt x="1282" y="3039"/>
                      <a:pt x="1305" y="3029"/>
                      <a:pt x="1324" y="3005"/>
                    </a:cubicBezTo>
                    <a:cubicBezTo>
                      <a:pt x="1621" y="2731"/>
                      <a:pt x="1895" y="2548"/>
                      <a:pt x="2191" y="2252"/>
                    </a:cubicBezTo>
                    <a:cubicBezTo>
                      <a:pt x="2191" y="2548"/>
                      <a:pt x="2283" y="2822"/>
                      <a:pt x="2283" y="3119"/>
                    </a:cubicBezTo>
                    <a:lnTo>
                      <a:pt x="2009" y="3393"/>
                    </a:lnTo>
                    <a:cubicBezTo>
                      <a:pt x="2009" y="3457"/>
                      <a:pt x="2009" y="3522"/>
                      <a:pt x="2041" y="3522"/>
                    </a:cubicBezTo>
                    <a:cubicBezTo>
                      <a:pt x="2055" y="3522"/>
                      <a:pt x="2073" y="3511"/>
                      <a:pt x="2100" y="3484"/>
                    </a:cubicBezTo>
                    <a:cubicBezTo>
                      <a:pt x="2191" y="3484"/>
                      <a:pt x="2283" y="3393"/>
                      <a:pt x="2374" y="3302"/>
                    </a:cubicBezTo>
                    <a:lnTo>
                      <a:pt x="2374" y="3484"/>
                    </a:lnTo>
                    <a:cubicBezTo>
                      <a:pt x="2374" y="3569"/>
                      <a:pt x="2425" y="3599"/>
                      <a:pt x="2484" y="3599"/>
                    </a:cubicBezTo>
                    <a:cubicBezTo>
                      <a:pt x="2568" y="3599"/>
                      <a:pt x="2671" y="3538"/>
                      <a:pt x="2671" y="3484"/>
                    </a:cubicBezTo>
                    <a:lnTo>
                      <a:pt x="2671" y="3393"/>
                    </a:lnTo>
                    <a:cubicBezTo>
                      <a:pt x="2762" y="3484"/>
                      <a:pt x="2945" y="3576"/>
                      <a:pt x="3036" y="3690"/>
                    </a:cubicBezTo>
                    <a:cubicBezTo>
                      <a:pt x="3056" y="3706"/>
                      <a:pt x="3075" y="3713"/>
                      <a:pt x="3093" y="3713"/>
                    </a:cubicBezTo>
                    <a:cubicBezTo>
                      <a:pt x="3176" y="3713"/>
                      <a:pt x="3225" y="3560"/>
                      <a:pt x="3150" y="3484"/>
                    </a:cubicBezTo>
                    <a:cubicBezTo>
                      <a:pt x="3036" y="3393"/>
                      <a:pt x="2853" y="3210"/>
                      <a:pt x="2671" y="3119"/>
                    </a:cubicBezTo>
                    <a:lnTo>
                      <a:pt x="2671" y="2640"/>
                    </a:lnTo>
                    <a:cubicBezTo>
                      <a:pt x="2762" y="2731"/>
                      <a:pt x="2945" y="2822"/>
                      <a:pt x="3150" y="2914"/>
                    </a:cubicBezTo>
                    <a:cubicBezTo>
                      <a:pt x="3185" y="2931"/>
                      <a:pt x="3217" y="2938"/>
                      <a:pt x="3244" y="2938"/>
                    </a:cubicBezTo>
                    <a:cubicBezTo>
                      <a:pt x="3361" y="2938"/>
                      <a:pt x="3407" y="2805"/>
                      <a:pt x="3333" y="2731"/>
                    </a:cubicBezTo>
                    <a:lnTo>
                      <a:pt x="2671" y="2069"/>
                    </a:lnTo>
                    <a:cubicBezTo>
                      <a:pt x="3036" y="2069"/>
                      <a:pt x="3424" y="2069"/>
                      <a:pt x="3721" y="1978"/>
                    </a:cubicBezTo>
                    <a:cubicBezTo>
                      <a:pt x="3995" y="2160"/>
                      <a:pt x="4177" y="2343"/>
                      <a:pt x="4383" y="2548"/>
                    </a:cubicBezTo>
                    <a:cubicBezTo>
                      <a:pt x="4409" y="2574"/>
                      <a:pt x="4435" y="2586"/>
                      <a:pt x="4457" y="2586"/>
                    </a:cubicBezTo>
                    <a:cubicBezTo>
                      <a:pt x="4511" y="2586"/>
                      <a:pt x="4539" y="2516"/>
                      <a:pt x="4474" y="2434"/>
                    </a:cubicBezTo>
                    <a:lnTo>
                      <a:pt x="3903" y="1864"/>
                    </a:lnTo>
                    <a:lnTo>
                      <a:pt x="3903" y="1772"/>
                    </a:lnTo>
                    <a:cubicBezTo>
                      <a:pt x="4086" y="1590"/>
                      <a:pt x="4177" y="1407"/>
                      <a:pt x="4383" y="1202"/>
                    </a:cubicBezTo>
                    <a:cubicBezTo>
                      <a:pt x="4474" y="1110"/>
                      <a:pt x="4383" y="1019"/>
                      <a:pt x="4291" y="1019"/>
                    </a:cubicBezTo>
                    <a:cubicBezTo>
                      <a:pt x="3995" y="1202"/>
                      <a:pt x="3721" y="1407"/>
                      <a:pt x="3607" y="1681"/>
                    </a:cubicBezTo>
                    <a:lnTo>
                      <a:pt x="2762" y="1681"/>
                    </a:lnTo>
                    <a:cubicBezTo>
                      <a:pt x="3036" y="1407"/>
                      <a:pt x="3333" y="1019"/>
                      <a:pt x="3607" y="631"/>
                    </a:cubicBezTo>
                    <a:cubicBezTo>
                      <a:pt x="3685" y="568"/>
                      <a:pt x="3655" y="462"/>
                      <a:pt x="3569" y="462"/>
                    </a:cubicBezTo>
                    <a:cubicBezTo>
                      <a:pt x="3531" y="462"/>
                      <a:pt x="3481" y="483"/>
                      <a:pt x="3424" y="540"/>
                    </a:cubicBezTo>
                    <a:cubicBezTo>
                      <a:pt x="3150" y="837"/>
                      <a:pt x="2762" y="1110"/>
                      <a:pt x="2465" y="1407"/>
                    </a:cubicBezTo>
                    <a:cubicBezTo>
                      <a:pt x="2465" y="1202"/>
                      <a:pt x="2374" y="1019"/>
                      <a:pt x="2374" y="837"/>
                    </a:cubicBezTo>
                    <a:cubicBezTo>
                      <a:pt x="2579" y="631"/>
                      <a:pt x="2762" y="540"/>
                      <a:pt x="2762" y="357"/>
                    </a:cubicBezTo>
                    <a:cubicBezTo>
                      <a:pt x="2829" y="206"/>
                      <a:pt x="2797" y="116"/>
                      <a:pt x="2739" y="116"/>
                    </a:cubicBezTo>
                    <a:cubicBezTo>
                      <a:pt x="2719" y="116"/>
                      <a:pt x="2695" y="128"/>
                      <a:pt x="2671" y="152"/>
                    </a:cubicBezTo>
                    <a:cubicBezTo>
                      <a:pt x="2465" y="266"/>
                      <a:pt x="2374" y="357"/>
                      <a:pt x="2283" y="448"/>
                    </a:cubicBezTo>
                    <a:lnTo>
                      <a:pt x="2283" y="60"/>
                    </a:lnTo>
                    <a:cubicBezTo>
                      <a:pt x="2245" y="23"/>
                      <a:pt x="2191" y="0"/>
                      <a:pt x="2142" y="0"/>
                    </a:cubicBezTo>
                    <a:close/>
                  </a:path>
                </a:pathLst>
              </a:custGeom>
              <a:solidFill>
                <a:srgbClr val="F5FBFD"/>
              </a:solidFill>
              <a:ln>
                <a:noFill/>
              </a:ln>
            </p:spPr>
            <p:txBody>
              <a:bodyPr spcFirstLastPara="1" wrap="square" lIns="182850" tIns="182850" rIns="182850" bIns="182850" anchor="ctr" anchorCtr="0">
                <a:noAutofit/>
              </a:bodyPr>
              <a:lstStyle/>
              <a:p>
                <a:endParaRPr sz="3600"/>
              </a:p>
            </p:txBody>
          </p:sp>
          <p:sp>
            <p:nvSpPr>
              <p:cNvPr id="4522" name="Google Shape;4522;p47"/>
              <p:cNvSpPr/>
              <p:nvPr/>
            </p:nvSpPr>
            <p:spPr>
              <a:xfrm>
                <a:off x="1457132" y="3439594"/>
                <a:ext cx="124620" cy="278958"/>
              </a:xfrm>
              <a:custGeom>
                <a:avLst/>
                <a:gdLst/>
                <a:ahLst/>
                <a:cxnLst/>
                <a:rect l="l" t="t" r="r" b="b"/>
                <a:pathLst>
                  <a:path w="5502" h="12316" extrusionOk="0">
                    <a:moveTo>
                      <a:pt x="4931" y="1"/>
                    </a:moveTo>
                    <a:cubicBezTo>
                      <a:pt x="2945" y="275"/>
                      <a:pt x="1895" y="3310"/>
                      <a:pt x="1324" y="4931"/>
                    </a:cubicBezTo>
                    <a:cubicBezTo>
                      <a:pt x="662" y="6848"/>
                      <a:pt x="1" y="9975"/>
                      <a:pt x="1324" y="11870"/>
                    </a:cubicBezTo>
                    <a:cubicBezTo>
                      <a:pt x="1574" y="12169"/>
                      <a:pt x="1897" y="12315"/>
                      <a:pt x="2205" y="12315"/>
                    </a:cubicBezTo>
                    <a:cubicBezTo>
                      <a:pt x="2602" y="12315"/>
                      <a:pt x="2973" y="12072"/>
                      <a:pt x="3128" y="11596"/>
                    </a:cubicBezTo>
                    <a:cubicBezTo>
                      <a:pt x="3790" y="9793"/>
                      <a:pt x="3310" y="7510"/>
                      <a:pt x="3790" y="5593"/>
                    </a:cubicBezTo>
                    <a:cubicBezTo>
                      <a:pt x="4086" y="3790"/>
                      <a:pt x="5501" y="1986"/>
                      <a:pt x="5319" y="183"/>
                    </a:cubicBezTo>
                    <a:cubicBezTo>
                      <a:pt x="5228" y="1"/>
                      <a:pt x="5022" y="1"/>
                      <a:pt x="493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3" name="Google Shape;4523;p47"/>
              <p:cNvSpPr/>
              <p:nvPr/>
            </p:nvSpPr>
            <p:spPr>
              <a:xfrm>
                <a:off x="1891921" y="3468745"/>
                <a:ext cx="90509" cy="283057"/>
              </a:xfrm>
              <a:custGeom>
                <a:avLst/>
                <a:gdLst/>
                <a:ahLst/>
                <a:cxnLst/>
                <a:rect l="l" t="t" r="r" b="b"/>
                <a:pathLst>
                  <a:path w="3996" h="12497" extrusionOk="0">
                    <a:moveTo>
                      <a:pt x="3423" y="1"/>
                    </a:moveTo>
                    <a:cubicBezTo>
                      <a:pt x="3303" y="1"/>
                      <a:pt x="3175" y="42"/>
                      <a:pt x="3059" y="129"/>
                    </a:cubicBezTo>
                    <a:cubicBezTo>
                      <a:pt x="1439" y="1567"/>
                      <a:pt x="868" y="3849"/>
                      <a:pt x="571" y="5926"/>
                    </a:cubicBezTo>
                    <a:cubicBezTo>
                      <a:pt x="297" y="7844"/>
                      <a:pt x="1" y="10309"/>
                      <a:pt x="1233" y="12021"/>
                    </a:cubicBezTo>
                    <a:cubicBezTo>
                      <a:pt x="1415" y="12332"/>
                      <a:pt x="1764" y="12496"/>
                      <a:pt x="2101" y="12496"/>
                    </a:cubicBezTo>
                    <a:cubicBezTo>
                      <a:pt x="2482" y="12496"/>
                      <a:pt x="2848" y="12286"/>
                      <a:pt x="2945" y="11838"/>
                    </a:cubicBezTo>
                    <a:cubicBezTo>
                      <a:pt x="3424" y="10012"/>
                      <a:pt x="3059" y="8118"/>
                      <a:pt x="3151" y="6223"/>
                    </a:cubicBezTo>
                    <a:cubicBezTo>
                      <a:pt x="3242" y="4306"/>
                      <a:pt x="3995" y="2411"/>
                      <a:pt x="3904" y="517"/>
                    </a:cubicBezTo>
                    <a:cubicBezTo>
                      <a:pt x="3904" y="190"/>
                      <a:pt x="3681" y="1"/>
                      <a:pt x="342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4" name="Google Shape;4524;p47"/>
              <p:cNvSpPr/>
              <p:nvPr/>
            </p:nvSpPr>
            <p:spPr>
              <a:xfrm>
                <a:off x="2340165" y="3494068"/>
                <a:ext cx="77554" cy="263103"/>
              </a:xfrm>
              <a:custGeom>
                <a:avLst/>
                <a:gdLst/>
                <a:ahLst/>
                <a:cxnLst/>
                <a:rect l="l" t="t" r="r" b="b"/>
                <a:pathLst>
                  <a:path w="3424" h="11616" extrusionOk="0">
                    <a:moveTo>
                      <a:pt x="1348" y="1"/>
                    </a:moveTo>
                    <a:cubicBezTo>
                      <a:pt x="1220" y="1"/>
                      <a:pt x="1104" y="45"/>
                      <a:pt x="1050" y="152"/>
                    </a:cubicBezTo>
                    <a:cubicBezTo>
                      <a:pt x="91" y="1385"/>
                      <a:pt x="388" y="3302"/>
                      <a:pt x="388" y="4717"/>
                    </a:cubicBezTo>
                    <a:cubicBezTo>
                      <a:pt x="388" y="6817"/>
                      <a:pt x="0" y="8894"/>
                      <a:pt x="571" y="10903"/>
                    </a:cubicBezTo>
                    <a:cubicBezTo>
                      <a:pt x="754" y="11400"/>
                      <a:pt x="1147" y="11615"/>
                      <a:pt x="1540" y="11615"/>
                    </a:cubicBezTo>
                    <a:cubicBezTo>
                      <a:pt x="1976" y="11615"/>
                      <a:pt x="2412" y="11348"/>
                      <a:pt x="2557" y="10903"/>
                    </a:cubicBezTo>
                    <a:cubicBezTo>
                      <a:pt x="3424" y="9008"/>
                      <a:pt x="3036" y="6726"/>
                      <a:pt x="2945" y="4717"/>
                    </a:cubicBezTo>
                    <a:cubicBezTo>
                      <a:pt x="2762" y="3188"/>
                      <a:pt x="2762" y="1202"/>
                      <a:pt x="1621" y="61"/>
                    </a:cubicBezTo>
                    <a:cubicBezTo>
                      <a:pt x="1536" y="23"/>
                      <a:pt x="1439" y="1"/>
                      <a:pt x="134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5" name="Google Shape;4525;p47"/>
              <p:cNvSpPr/>
              <p:nvPr/>
            </p:nvSpPr>
            <p:spPr>
              <a:xfrm>
                <a:off x="2733663" y="3429515"/>
                <a:ext cx="101789" cy="245571"/>
              </a:xfrm>
              <a:custGeom>
                <a:avLst/>
                <a:gdLst/>
                <a:ahLst/>
                <a:cxnLst/>
                <a:rect l="l" t="t" r="r" b="b"/>
                <a:pathLst>
                  <a:path w="4494" h="10842" extrusionOk="0">
                    <a:moveTo>
                      <a:pt x="598" y="1"/>
                    </a:moveTo>
                    <a:cubicBezTo>
                      <a:pt x="284" y="1"/>
                      <a:pt x="0" y="256"/>
                      <a:pt x="134" y="628"/>
                    </a:cubicBezTo>
                    <a:cubicBezTo>
                      <a:pt x="591" y="2249"/>
                      <a:pt x="1070" y="3755"/>
                      <a:pt x="1275" y="5467"/>
                    </a:cubicBezTo>
                    <a:cubicBezTo>
                      <a:pt x="1458" y="7088"/>
                      <a:pt x="1367" y="8617"/>
                      <a:pt x="1549" y="10238"/>
                    </a:cubicBezTo>
                    <a:cubicBezTo>
                      <a:pt x="1633" y="10666"/>
                      <a:pt x="1942" y="10841"/>
                      <a:pt x="2269" y="10841"/>
                    </a:cubicBezTo>
                    <a:cubicBezTo>
                      <a:pt x="2657" y="10841"/>
                      <a:pt x="3071" y="10596"/>
                      <a:pt x="3170" y="10238"/>
                    </a:cubicBezTo>
                    <a:cubicBezTo>
                      <a:pt x="4494" y="6996"/>
                      <a:pt x="3079" y="2911"/>
                      <a:pt x="1070" y="240"/>
                    </a:cubicBezTo>
                    <a:cubicBezTo>
                      <a:pt x="943" y="73"/>
                      <a:pt x="766" y="1"/>
                      <a:pt x="59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6" name="Google Shape;4526;p47"/>
              <p:cNvSpPr/>
              <p:nvPr/>
            </p:nvSpPr>
            <p:spPr>
              <a:xfrm>
                <a:off x="1327891" y="3763172"/>
                <a:ext cx="72276" cy="151053"/>
              </a:xfrm>
              <a:custGeom>
                <a:avLst/>
                <a:gdLst/>
                <a:ahLst/>
                <a:cxnLst/>
                <a:rect l="l" t="t" r="r" b="b"/>
                <a:pathLst>
                  <a:path w="3191" h="6669" extrusionOk="0">
                    <a:moveTo>
                      <a:pt x="2260" y="0"/>
                    </a:moveTo>
                    <a:cubicBezTo>
                      <a:pt x="2055" y="0"/>
                      <a:pt x="1854" y="76"/>
                      <a:pt x="1712" y="254"/>
                    </a:cubicBezTo>
                    <a:cubicBezTo>
                      <a:pt x="571" y="1692"/>
                      <a:pt x="0" y="4249"/>
                      <a:pt x="662" y="6052"/>
                    </a:cubicBezTo>
                    <a:cubicBezTo>
                      <a:pt x="803" y="6451"/>
                      <a:pt x="1173" y="6669"/>
                      <a:pt x="1539" y="6669"/>
                    </a:cubicBezTo>
                    <a:cubicBezTo>
                      <a:pt x="1886" y="6669"/>
                      <a:pt x="2230" y="6474"/>
                      <a:pt x="2374" y="6052"/>
                    </a:cubicBezTo>
                    <a:cubicBezTo>
                      <a:pt x="2557" y="5207"/>
                      <a:pt x="2648" y="4431"/>
                      <a:pt x="2739" y="3587"/>
                    </a:cubicBezTo>
                    <a:cubicBezTo>
                      <a:pt x="2853" y="2719"/>
                      <a:pt x="3127" y="1784"/>
                      <a:pt x="3127" y="825"/>
                    </a:cubicBezTo>
                    <a:cubicBezTo>
                      <a:pt x="3190" y="369"/>
                      <a:pt x="2713" y="0"/>
                      <a:pt x="226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7" name="Google Shape;4527;p47"/>
              <p:cNvSpPr/>
              <p:nvPr/>
            </p:nvSpPr>
            <p:spPr>
              <a:xfrm>
                <a:off x="1648411" y="3810511"/>
                <a:ext cx="62582" cy="183624"/>
              </a:xfrm>
              <a:custGeom>
                <a:avLst/>
                <a:gdLst/>
                <a:ahLst/>
                <a:cxnLst/>
                <a:rect l="l" t="t" r="r" b="b"/>
                <a:pathLst>
                  <a:path w="2763" h="8107" extrusionOk="0">
                    <a:moveTo>
                      <a:pt x="1699" y="1"/>
                    </a:moveTo>
                    <a:cubicBezTo>
                      <a:pt x="1488" y="1"/>
                      <a:pt x="1272" y="106"/>
                      <a:pt x="1142" y="356"/>
                    </a:cubicBezTo>
                    <a:cubicBezTo>
                      <a:pt x="1" y="2455"/>
                      <a:pt x="298" y="5583"/>
                      <a:pt x="1256" y="7682"/>
                    </a:cubicBezTo>
                    <a:cubicBezTo>
                      <a:pt x="1354" y="7985"/>
                      <a:pt x="1552" y="8106"/>
                      <a:pt x="1770" y="8106"/>
                    </a:cubicBezTo>
                    <a:cubicBezTo>
                      <a:pt x="2160" y="8106"/>
                      <a:pt x="2613" y="7719"/>
                      <a:pt x="2671" y="7294"/>
                    </a:cubicBezTo>
                    <a:cubicBezTo>
                      <a:pt x="2763" y="6153"/>
                      <a:pt x="2671" y="4921"/>
                      <a:pt x="2580" y="3779"/>
                    </a:cubicBezTo>
                    <a:cubicBezTo>
                      <a:pt x="2580" y="2638"/>
                      <a:pt x="2671" y="1497"/>
                      <a:pt x="2283" y="447"/>
                    </a:cubicBezTo>
                    <a:cubicBezTo>
                      <a:pt x="2232" y="177"/>
                      <a:pt x="1970" y="1"/>
                      <a:pt x="169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8" name="Google Shape;4528;p47"/>
              <p:cNvSpPr/>
              <p:nvPr/>
            </p:nvSpPr>
            <p:spPr>
              <a:xfrm>
                <a:off x="2118376" y="3831553"/>
                <a:ext cx="53771" cy="138641"/>
              </a:xfrm>
              <a:custGeom>
                <a:avLst/>
                <a:gdLst/>
                <a:ahLst/>
                <a:cxnLst/>
                <a:rect l="l" t="t" r="r" b="b"/>
                <a:pathLst>
                  <a:path w="2374" h="6121" extrusionOk="0">
                    <a:moveTo>
                      <a:pt x="1055" y="1"/>
                    </a:moveTo>
                    <a:cubicBezTo>
                      <a:pt x="963" y="1"/>
                      <a:pt x="863" y="28"/>
                      <a:pt x="753" y="88"/>
                    </a:cubicBezTo>
                    <a:cubicBezTo>
                      <a:pt x="0" y="476"/>
                      <a:pt x="91" y="1526"/>
                      <a:pt x="0" y="2280"/>
                    </a:cubicBezTo>
                    <a:cubicBezTo>
                      <a:pt x="0" y="3421"/>
                      <a:pt x="0" y="4471"/>
                      <a:pt x="274" y="5521"/>
                    </a:cubicBezTo>
                    <a:cubicBezTo>
                      <a:pt x="427" y="5908"/>
                      <a:pt x="851" y="6121"/>
                      <a:pt x="1252" y="6121"/>
                    </a:cubicBezTo>
                    <a:cubicBezTo>
                      <a:pt x="1631" y="6121"/>
                      <a:pt x="1988" y="5931"/>
                      <a:pt x="2077" y="5521"/>
                    </a:cubicBezTo>
                    <a:cubicBezTo>
                      <a:pt x="2374" y="4174"/>
                      <a:pt x="2191" y="2942"/>
                      <a:pt x="1986" y="1709"/>
                    </a:cubicBezTo>
                    <a:cubicBezTo>
                      <a:pt x="1906" y="1290"/>
                      <a:pt x="1687" y="1"/>
                      <a:pt x="1055"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29" name="Google Shape;4529;p47"/>
              <p:cNvSpPr/>
              <p:nvPr/>
            </p:nvSpPr>
            <p:spPr>
              <a:xfrm>
                <a:off x="2549021" y="3815675"/>
                <a:ext cx="58437" cy="117757"/>
              </a:xfrm>
              <a:custGeom>
                <a:avLst/>
                <a:gdLst/>
                <a:ahLst/>
                <a:cxnLst/>
                <a:rect l="l" t="t" r="r" b="b"/>
                <a:pathLst>
                  <a:path w="2580" h="5199" extrusionOk="0">
                    <a:moveTo>
                      <a:pt x="1094" y="0"/>
                    </a:moveTo>
                    <a:cubicBezTo>
                      <a:pt x="937" y="0"/>
                      <a:pt x="776" y="68"/>
                      <a:pt x="663" y="219"/>
                    </a:cubicBezTo>
                    <a:cubicBezTo>
                      <a:pt x="1" y="1451"/>
                      <a:pt x="183" y="3551"/>
                      <a:pt x="754" y="4784"/>
                    </a:cubicBezTo>
                    <a:cubicBezTo>
                      <a:pt x="882" y="5070"/>
                      <a:pt x="1151" y="5198"/>
                      <a:pt x="1423" y="5198"/>
                    </a:cubicBezTo>
                    <a:cubicBezTo>
                      <a:pt x="1779" y="5198"/>
                      <a:pt x="2140" y="4977"/>
                      <a:pt x="2192" y="4601"/>
                    </a:cubicBezTo>
                    <a:cubicBezTo>
                      <a:pt x="2580" y="3255"/>
                      <a:pt x="2283" y="1269"/>
                      <a:pt x="1439" y="128"/>
                    </a:cubicBezTo>
                    <a:cubicBezTo>
                      <a:pt x="1346" y="45"/>
                      <a:pt x="1222" y="0"/>
                      <a:pt x="109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30" name="Google Shape;4530;p47"/>
              <p:cNvSpPr/>
              <p:nvPr/>
            </p:nvSpPr>
            <p:spPr>
              <a:xfrm>
                <a:off x="2837514" y="3751055"/>
                <a:ext cx="51710" cy="85594"/>
              </a:xfrm>
              <a:custGeom>
                <a:avLst/>
                <a:gdLst/>
                <a:ahLst/>
                <a:cxnLst/>
                <a:rect l="l" t="t" r="r" b="b"/>
                <a:pathLst>
                  <a:path w="2283" h="3779" extrusionOk="0">
                    <a:moveTo>
                      <a:pt x="601" y="0"/>
                    </a:moveTo>
                    <a:cubicBezTo>
                      <a:pt x="437" y="0"/>
                      <a:pt x="272" y="85"/>
                      <a:pt x="206" y="219"/>
                    </a:cubicBezTo>
                    <a:cubicBezTo>
                      <a:pt x="0" y="698"/>
                      <a:pt x="114" y="1269"/>
                      <a:pt x="206" y="1839"/>
                    </a:cubicBezTo>
                    <a:cubicBezTo>
                      <a:pt x="297" y="2410"/>
                      <a:pt x="297" y="3163"/>
                      <a:pt x="776" y="3551"/>
                    </a:cubicBezTo>
                    <a:cubicBezTo>
                      <a:pt x="965" y="3704"/>
                      <a:pt x="1167" y="3779"/>
                      <a:pt x="1355" y="3779"/>
                    </a:cubicBezTo>
                    <a:cubicBezTo>
                      <a:pt x="1644" y="3779"/>
                      <a:pt x="1898" y="3601"/>
                      <a:pt x="2009" y="3254"/>
                    </a:cubicBezTo>
                    <a:cubicBezTo>
                      <a:pt x="2283" y="2592"/>
                      <a:pt x="1917" y="2022"/>
                      <a:pt x="1621" y="1451"/>
                    </a:cubicBezTo>
                    <a:cubicBezTo>
                      <a:pt x="1438" y="881"/>
                      <a:pt x="1255" y="310"/>
                      <a:pt x="776" y="36"/>
                    </a:cubicBezTo>
                    <a:cubicBezTo>
                      <a:pt x="721" y="12"/>
                      <a:pt x="661" y="0"/>
                      <a:pt x="60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31" name="Google Shape;4531;p47"/>
              <p:cNvSpPr/>
              <p:nvPr/>
            </p:nvSpPr>
            <p:spPr>
              <a:xfrm>
                <a:off x="1974118" y="3919684"/>
                <a:ext cx="757416" cy="538413"/>
              </a:xfrm>
              <a:custGeom>
                <a:avLst/>
                <a:gdLst/>
                <a:ahLst/>
                <a:cxnLst/>
                <a:rect l="l" t="t" r="r" b="b"/>
                <a:pathLst>
                  <a:path w="33440" h="23771" extrusionOk="0">
                    <a:moveTo>
                      <a:pt x="32964" y="1"/>
                    </a:moveTo>
                    <a:cubicBezTo>
                      <a:pt x="32941" y="1"/>
                      <a:pt x="32917" y="3"/>
                      <a:pt x="32892" y="9"/>
                    </a:cubicBezTo>
                    <a:cubicBezTo>
                      <a:pt x="30427" y="101"/>
                      <a:pt x="28053" y="854"/>
                      <a:pt x="25565" y="1242"/>
                    </a:cubicBezTo>
                    <a:cubicBezTo>
                      <a:pt x="22529" y="1812"/>
                      <a:pt x="19494" y="2292"/>
                      <a:pt x="16344" y="2657"/>
                    </a:cubicBezTo>
                    <a:cubicBezTo>
                      <a:pt x="11025" y="3342"/>
                      <a:pt x="5593" y="3342"/>
                      <a:pt x="275" y="4095"/>
                    </a:cubicBezTo>
                    <a:cubicBezTo>
                      <a:pt x="1" y="4095"/>
                      <a:pt x="1" y="4483"/>
                      <a:pt x="275" y="4574"/>
                    </a:cubicBezTo>
                    <a:cubicBezTo>
                      <a:pt x="2116" y="4818"/>
                      <a:pt x="3957" y="4899"/>
                      <a:pt x="5798" y="4899"/>
                    </a:cubicBezTo>
                    <a:cubicBezTo>
                      <a:pt x="6719" y="4899"/>
                      <a:pt x="7640" y="4879"/>
                      <a:pt x="8560" y="4848"/>
                    </a:cubicBezTo>
                    <a:lnTo>
                      <a:pt x="8560" y="4848"/>
                    </a:lnTo>
                    <a:cubicBezTo>
                      <a:pt x="8172" y="7519"/>
                      <a:pt x="8446" y="10463"/>
                      <a:pt x="8264" y="13225"/>
                    </a:cubicBezTo>
                    <a:cubicBezTo>
                      <a:pt x="8172" y="14937"/>
                      <a:pt x="8081" y="16649"/>
                      <a:pt x="7876" y="18361"/>
                    </a:cubicBezTo>
                    <a:cubicBezTo>
                      <a:pt x="7693" y="19981"/>
                      <a:pt x="7214" y="21693"/>
                      <a:pt x="7419" y="23314"/>
                    </a:cubicBezTo>
                    <a:cubicBezTo>
                      <a:pt x="7480" y="23557"/>
                      <a:pt x="7754" y="23770"/>
                      <a:pt x="7984" y="23770"/>
                    </a:cubicBezTo>
                    <a:cubicBezTo>
                      <a:pt x="8099" y="23770"/>
                      <a:pt x="8203" y="23717"/>
                      <a:pt x="8264" y="23588"/>
                    </a:cubicBezTo>
                    <a:cubicBezTo>
                      <a:pt x="9405" y="21031"/>
                      <a:pt x="9314" y="17493"/>
                      <a:pt x="9496" y="14754"/>
                    </a:cubicBezTo>
                    <a:cubicBezTo>
                      <a:pt x="9793" y="11605"/>
                      <a:pt x="10067" y="7907"/>
                      <a:pt x="9314" y="4757"/>
                    </a:cubicBezTo>
                    <a:cubicBezTo>
                      <a:pt x="11984" y="4574"/>
                      <a:pt x="14541" y="4278"/>
                      <a:pt x="17120" y="4004"/>
                    </a:cubicBezTo>
                    <a:cubicBezTo>
                      <a:pt x="19859" y="3616"/>
                      <a:pt x="22529" y="3228"/>
                      <a:pt x="25200" y="2657"/>
                    </a:cubicBezTo>
                    <a:cubicBezTo>
                      <a:pt x="27848" y="2201"/>
                      <a:pt x="30701" y="1812"/>
                      <a:pt x="33098" y="671"/>
                    </a:cubicBezTo>
                    <a:cubicBezTo>
                      <a:pt x="33439" y="586"/>
                      <a:pt x="33301" y="1"/>
                      <a:pt x="32964" y="1"/>
                    </a:cubicBezTo>
                    <a:close/>
                  </a:path>
                </a:pathLst>
              </a:custGeom>
              <a:solidFill>
                <a:srgbClr val="CD2136"/>
              </a:solidFill>
              <a:ln>
                <a:noFill/>
              </a:ln>
            </p:spPr>
            <p:txBody>
              <a:bodyPr spcFirstLastPara="1" wrap="square" lIns="182850" tIns="182850" rIns="182850" bIns="182850" anchor="ctr" anchorCtr="0">
                <a:noAutofit/>
              </a:bodyPr>
              <a:lstStyle/>
              <a:p>
                <a:endParaRPr sz="3600"/>
              </a:p>
            </p:txBody>
          </p:sp>
          <p:sp>
            <p:nvSpPr>
              <p:cNvPr id="4532" name="Google Shape;4532;p47"/>
              <p:cNvSpPr/>
              <p:nvPr/>
            </p:nvSpPr>
            <p:spPr>
              <a:xfrm>
                <a:off x="2223834" y="4104825"/>
                <a:ext cx="483985" cy="84439"/>
              </a:xfrm>
              <a:custGeom>
                <a:avLst/>
                <a:gdLst/>
                <a:ahLst/>
                <a:cxnLst/>
                <a:rect l="l" t="t" r="r" b="b"/>
                <a:pathLst>
                  <a:path w="21368" h="3728" extrusionOk="0">
                    <a:moveTo>
                      <a:pt x="20709" y="1"/>
                    </a:moveTo>
                    <a:cubicBezTo>
                      <a:pt x="20685" y="1"/>
                      <a:pt x="20660" y="3"/>
                      <a:pt x="20635" y="7"/>
                    </a:cubicBezTo>
                    <a:cubicBezTo>
                      <a:pt x="17302" y="395"/>
                      <a:pt x="13970" y="1148"/>
                      <a:pt x="10660" y="1445"/>
                    </a:cubicBezTo>
                    <a:cubicBezTo>
                      <a:pt x="10241" y="1468"/>
                      <a:pt x="9821" y="1477"/>
                      <a:pt x="9400" y="1477"/>
                    </a:cubicBezTo>
                    <a:cubicBezTo>
                      <a:pt x="7217" y="1477"/>
                      <a:pt x="5005" y="1219"/>
                      <a:pt x="2814" y="1219"/>
                    </a:cubicBezTo>
                    <a:cubicBezTo>
                      <a:pt x="2063" y="1219"/>
                      <a:pt x="1315" y="1249"/>
                      <a:pt x="571" y="1331"/>
                    </a:cubicBezTo>
                    <a:cubicBezTo>
                      <a:pt x="183" y="1331"/>
                      <a:pt x="0" y="1810"/>
                      <a:pt x="388" y="2015"/>
                    </a:cubicBezTo>
                    <a:cubicBezTo>
                      <a:pt x="3333" y="3727"/>
                      <a:pt x="7327" y="3727"/>
                      <a:pt x="10660" y="3727"/>
                    </a:cubicBezTo>
                    <a:cubicBezTo>
                      <a:pt x="14084" y="3613"/>
                      <a:pt x="17873" y="2860"/>
                      <a:pt x="20931" y="1148"/>
                    </a:cubicBezTo>
                    <a:cubicBezTo>
                      <a:pt x="21367" y="886"/>
                      <a:pt x="21220" y="1"/>
                      <a:pt x="2070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33" name="Google Shape;4533;p47"/>
              <p:cNvSpPr/>
              <p:nvPr/>
            </p:nvSpPr>
            <p:spPr>
              <a:xfrm>
                <a:off x="2230041" y="4402242"/>
                <a:ext cx="478232" cy="66432"/>
              </a:xfrm>
              <a:custGeom>
                <a:avLst/>
                <a:gdLst/>
                <a:ahLst/>
                <a:cxnLst/>
                <a:rect l="l" t="t" r="r" b="b"/>
                <a:pathLst>
                  <a:path w="21114" h="2933" extrusionOk="0">
                    <a:moveTo>
                      <a:pt x="685" y="0"/>
                    </a:moveTo>
                    <a:cubicBezTo>
                      <a:pt x="297" y="0"/>
                      <a:pt x="0" y="480"/>
                      <a:pt x="388" y="662"/>
                    </a:cubicBezTo>
                    <a:cubicBezTo>
                      <a:pt x="3424" y="2009"/>
                      <a:pt x="6757" y="2580"/>
                      <a:pt x="10089" y="2853"/>
                    </a:cubicBezTo>
                    <a:cubicBezTo>
                      <a:pt x="10887" y="2898"/>
                      <a:pt x="11760" y="2932"/>
                      <a:pt x="12665" y="2932"/>
                    </a:cubicBezTo>
                    <a:cubicBezTo>
                      <a:pt x="15435" y="2932"/>
                      <a:pt x="18507" y="2615"/>
                      <a:pt x="20657" y="1324"/>
                    </a:cubicBezTo>
                    <a:cubicBezTo>
                      <a:pt x="21114" y="1050"/>
                      <a:pt x="20931" y="297"/>
                      <a:pt x="20361" y="297"/>
                    </a:cubicBezTo>
                    <a:cubicBezTo>
                      <a:pt x="20170" y="283"/>
                      <a:pt x="19977" y="276"/>
                      <a:pt x="19781" y="276"/>
                    </a:cubicBezTo>
                    <a:cubicBezTo>
                      <a:pt x="18408" y="276"/>
                      <a:pt x="16932" y="594"/>
                      <a:pt x="15613" y="753"/>
                    </a:cubicBezTo>
                    <a:cubicBezTo>
                      <a:pt x="13992" y="959"/>
                      <a:pt x="12372" y="1050"/>
                      <a:pt x="10751" y="1050"/>
                    </a:cubicBezTo>
                    <a:cubicBezTo>
                      <a:pt x="10506" y="1057"/>
                      <a:pt x="10262" y="1060"/>
                      <a:pt x="10018" y="1060"/>
                    </a:cubicBezTo>
                    <a:cubicBezTo>
                      <a:pt x="6851" y="1060"/>
                      <a:pt x="3758" y="530"/>
                      <a:pt x="68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4534" name="Google Shape;4534;p47"/>
              <p:cNvSpPr/>
              <p:nvPr/>
            </p:nvSpPr>
            <p:spPr>
              <a:xfrm>
                <a:off x="2006530" y="4147362"/>
                <a:ext cx="124779" cy="59841"/>
              </a:xfrm>
              <a:custGeom>
                <a:avLst/>
                <a:gdLst/>
                <a:ahLst/>
                <a:cxnLst/>
                <a:rect l="l" t="t" r="r" b="b"/>
                <a:pathLst>
                  <a:path w="5509" h="2642" extrusionOk="0">
                    <a:moveTo>
                      <a:pt x="364" y="1"/>
                    </a:moveTo>
                    <a:cubicBezTo>
                      <a:pt x="192" y="1"/>
                      <a:pt x="0" y="168"/>
                      <a:pt x="76" y="320"/>
                    </a:cubicBezTo>
                    <a:cubicBezTo>
                      <a:pt x="542" y="1793"/>
                      <a:pt x="2349" y="2642"/>
                      <a:pt x="3928" y="2642"/>
                    </a:cubicBezTo>
                    <a:cubicBezTo>
                      <a:pt x="4282" y="2642"/>
                      <a:pt x="4625" y="2599"/>
                      <a:pt x="4938" y="2511"/>
                    </a:cubicBezTo>
                    <a:cubicBezTo>
                      <a:pt x="5509" y="2420"/>
                      <a:pt x="5303" y="1553"/>
                      <a:pt x="4733" y="1461"/>
                    </a:cubicBezTo>
                    <a:cubicBezTo>
                      <a:pt x="3979" y="1370"/>
                      <a:pt x="3226" y="1279"/>
                      <a:pt x="2564" y="1073"/>
                    </a:cubicBezTo>
                    <a:cubicBezTo>
                      <a:pt x="1788" y="799"/>
                      <a:pt x="1126" y="320"/>
                      <a:pt x="464" y="23"/>
                    </a:cubicBezTo>
                    <a:cubicBezTo>
                      <a:pt x="433" y="8"/>
                      <a:pt x="399" y="1"/>
                      <a:pt x="364" y="1"/>
                    </a:cubicBezTo>
                    <a:close/>
                  </a:path>
                </a:pathLst>
              </a:custGeom>
              <a:solidFill>
                <a:srgbClr val="7BCFE1"/>
              </a:solidFill>
              <a:ln>
                <a:noFill/>
              </a:ln>
            </p:spPr>
            <p:txBody>
              <a:bodyPr spcFirstLastPara="1" wrap="square" lIns="182850" tIns="182850" rIns="182850" bIns="182850" anchor="ctr" anchorCtr="0">
                <a:noAutofit/>
              </a:bodyPr>
              <a:lstStyle/>
              <a:p>
                <a:endParaRPr sz="3600"/>
              </a:p>
            </p:txBody>
          </p:sp>
          <p:sp>
            <p:nvSpPr>
              <p:cNvPr id="4535" name="Google Shape;4535;p47"/>
              <p:cNvSpPr/>
              <p:nvPr/>
            </p:nvSpPr>
            <p:spPr>
              <a:xfrm>
                <a:off x="1291175" y="3405348"/>
                <a:ext cx="142197" cy="49649"/>
              </a:xfrm>
              <a:custGeom>
                <a:avLst/>
                <a:gdLst/>
                <a:ahLst/>
                <a:cxnLst/>
                <a:rect l="l" t="t" r="r" b="b"/>
                <a:pathLst>
                  <a:path w="6278" h="2192" extrusionOk="0">
                    <a:moveTo>
                      <a:pt x="4459" y="1"/>
                    </a:moveTo>
                    <a:cubicBezTo>
                      <a:pt x="3902" y="1"/>
                      <a:pt x="3359" y="98"/>
                      <a:pt x="2762" y="257"/>
                    </a:cubicBezTo>
                    <a:cubicBezTo>
                      <a:pt x="1895" y="463"/>
                      <a:pt x="845" y="737"/>
                      <a:pt x="275" y="1513"/>
                    </a:cubicBezTo>
                    <a:cubicBezTo>
                      <a:pt x="1" y="1787"/>
                      <a:pt x="183" y="2175"/>
                      <a:pt x="571" y="2175"/>
                    </a:cubicBezTo>
                    <a:cubicBezTo>
                      <a:pt x="668" y="2186"/>
                      <a:pt x="765" y="2192"/>
                      <a:pt x="861" y="2192"/>
                    </a:cubicBezTo>
                    <a:cubicBezTo>
                      <a:pt x="1518" y="2192"/>
                      <a:pt x="2177" y="1946"/>
                      <a:pt x="2854" y="1787"/>
                    </a:cubicBezTo>
                    <a:cubicBezTo>
                      <a:pt x="3790" y="1695"/>
                      <a:pt x="4748" y="1695"/>
                      <a:pt x="5707" y="1398"/>
                    </a:cubicBezTo>
                    <a:cubicBezTo>
                      <a:pt x="6278" y="1216"/>
                      <a:pt x="6278" y="371"/>
                      <a:pt x="5707" y="166"/>
                    </a:cubicBezTo>
                    <a:cubicBezTo>
                      <a:pt x="5267" y="51"/>
                      <a:pt x="4859" y="1"/>
                      <a:pt x="4459" y="1"/>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36" name="Google Shape;4536;p47"/>
              <p:cNvSpPr/>
              <p:nvPr/>
            </p:nvSpPr>
            <p:spPr>
              <a:xfrm>
                <a:off x="1440597" y="3419232"/>
                <a:ext cx="48607" cy="29513"/>
              </a:xfrm>
              <a:custGeom>
                <a:avLst/>
                <a:gdLst/>
                <a:ahLst/>
                <a:cxnLst/>
                <a:rect l="l" t="t" r="r" b="b"/>
                <a:pathLst>
                  <a:path w="2146" h="1303" extrusionOk="0">
                    <a:moveTo>
                      <a:pt x="491" y="1"/>
                    </a:moveTo>
                    <a:cubicBezTo>
                      <a:pt x="191" y="1"/>
                      <a:pt x="0" y="544"/>
                      <a:pt x="342" y="785"/>
                    </a:cubicBezTo>
                    <a:cubicBezTo>
                      <a:pt x="525" y="900"/>
                      <a:pt x="731" y="991"/>
                      <a:pt x="913" y="1174"/>
                    </a:cubicBezTo>
                    <a:cubicBezTo>
                      <a:pt x="1107" y="1238"/>
                      <a:pt x="1312" y="1303"/>
                      <a:pt x="1512" y="1303"/>
                    </a:cubicBezTo>
                    <a:cubicBezTo>
                      <a:pt x="1595" y="1303"/>
                      <a:pt x="1677" y="1292"/>
                      <a:pt x="1758" y="1265"/>
                    </a:cubicBezTo>
                    <a:cubicBezTo>
                      <a:pt x="2054" y="1265"/>
                      <a:pt x="2146" y="900"/>
                      <a:pt x="2054" y="694"/>
                    </a:cubicBezTo>
                    <a:cubicBezTo>
                      <a:pt x="1872" y="512"/>
                      <a:pt x="1666" y="329"/>
                      <a:pt x="1392" y="215"/>
                    </a:cubicBezTo>
                    <a:cubicBezTo>
                      <a:pt x="1187" y="124"/>
                      <a:pt x="913" y="124"/>
                      <a:pt x="616" y="32"/>
                    </a:cubicBezTo>
                    <a:cubicBezTo>
                      <a:pt x="573" y="11"/>
                      <a:pt x="531" y="1"/>
                      <a:pt x="491" y="1"/>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37" name="Google Shape;4537;p47"/>
              <p:cNvSpPr/>
              <p:nvPr/>
            </p:nvSpPr>
            <p:spPr>
              <a:xfrm>
                <a:off x="2786506" y="3404102"/>
                <a:ext cx="59819" cy="26931"/>
              </a:xfrm>
              <a:custGeom>
                <a:avLst/>
                <a:gdLst/>
                <a:ahLst/>
                <a:cxnLst/>
                <a:rect l="l" t="t" r="r" b="b"/>
                <a:pathLst>
                  <a:path w="2641" h="1189" extrusionOk="0">
                    <a:moveTo>
                      <a:pt x="2007" y="1"/>
                    </a:moveTo>
                    <a:cubicBezTo>
                      <a:pt x="1806" y="1"/>
                      <a:pt x="1601" y="65"/>
                      <a:pt x="1408" y="130"/>
                    </a:cubicBezTo>
                    <a:cubicBezTo>
                      <a:pt x="1111" y="221"/>
                      <a:pt x="837" y="312"/>
                      <a:pt x="449" y="426"/>
                    </a:cubicBezTo>
                    <a:cubicBezTo>
                      <a:pt x="0" y="597"/>
                      <a:pt x="152" y="1188"/>
                      <a:pt x="641" y="1188"/>
                    </a:cubicBezTo>
                    <a:cubicBezTo>
                      <a:pt x="674" y="1188"/>
                      <a:pt x="709" y="1185"/>
                      <a:pt x="746" y="1180"/>
                    </a:cubicBezTo>
                    <a:cubicBezTo>
                      <a:pt x="1020" y="1180"/>
                      <a:pt x="1316" y="1088"/>
                      <a:pt x="1590" y="1088"/>
                    </a:cubicBezTo>
                    <a:cubicBezTo>
                      <a:pt x="1887" y="997"/>
                      <a:pt x="2161" y="997"/>
                      <a:pt x="2458" y="700"/>
                    </a:cubicBezTo>
                    <a:cubicBezTo>
                      <a:pt x="2640" y="518"/>
                      <a:pt x="2549" y="130"/>
                      <a:pt x="2252" y="38"/>
                    </a:cubicBezTo>
                    <a:cubicBezTo>
                      <a:pt x="2172" y="12"/>
                      <a:pt x="2090" y="1"/>
                      <a:pt x="2007" y="1"/>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38" name="Google Shape;4538;p47"/>
              <p:cNvSpPr/>
              <p:nvPr/>
            </p:nvSpPr>
            <p:spPr>
              <a:xfrm>
                <a:off x="2624513" y="4493726"/>
                <a:ext cx="63918" cy="43918"/>
              </a:xfrm>
              <a:custGeom>
                <a:avLst/>
                <a:gdLst/>
                <a:ahLst/>
                <a:cxnLst/>
                <a:rect l="l" t="t" r="r" b="b"/>
                <a:pathLst>
                  <a:path w="2822" h="1939" extrusionOk="0">
                    <a:moveTo>
                      <a:pt x="2111" y="0"/>
                    </a:moveTo>
                    <a:cubicBezTo>
                      <a:pt x="2037" y="0"/>
                      <a:pt x="1963" y="15"/>
                      <a:pt x="1895" y="47"/>
                    </a:cubicBezTo>
                    <a:cubicBezTo>
                      <a:pt x="1621" y="344"/>
                      <a:pt x="1415" y="526"/>
                      <a:pt x="1141" y="709"/>
                    </a:cubicBezTo>
                    <a:cubicBezTo>
                      <a:pt x="845" y="1006"/>
                      <a:pt x="479" y="1006"/>
                      <a:pt x="183" y="1188"/>
                    </a:cubicBezTo>
                    <a:cubicBezTo>
                      <a:pt x="0" y="1394"/>
                      <a:pt x="0" y="1759"/>
                      <a:pt x="274" y="1850"/>
                    </a:cubicBezTo>
                    <a:cubicBezTo>
                      <a:pt x="395" y="1914"/>
                      <a:pt x="534" y="1938"/>
                      <a:pt x="680" y="1938"/>
                    </a:cubicBezTo>
                    <a:cubicBezTo>
                      <a:pt x="1001" y="1938"/>
                      <a:pt x="1354" y="1822"/>
                      <a:pt x="1621" y="1759"/>
                    </a:cubicBezTo>
                    <a:cubicBezTo>
                      <a:pt x="2191" y="1485"/>
                      <a:pt x="2465" y="1188"/>
                      <a:pt x="2671" y="618"/>
                    </a:cubicBezTo>
                    <a:cubicBezTo>
                      <a:pt x="2821" y="317"/>
                      <a:pt x="2460" y="0"/>
                      <a:pt x="2111" y="0"/>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39" name="Google Shape;4539;p47"/>
              <p:cNvSpPr/>
              <p:nvPr/>
            </p:nvSpPr>
            <p:spPr>
              <a:xfrm>
                <a:off x="2691195" y="4462084"/>
                <a:ext cx="23805" cy="29105"/>
              </a:xfrm>
              <a:custGeom>
                <a:avLst/>
                <a:gdLst/>
                <a:ahLst/>
                <a:cxnLst/>
                <a:rect l="l" t="t" r="r" b="b"/>
                <a:pathLst>
                  <a:path w="1051" h="1285" extrusionOk="0">
                    <a:moveTo>
                      <a:pt x="686" y="0"/>
                    </a:moveTo>
                    <a:cubicBezTo>
                      <a:pt x="575" y="0"/>
                      <a:pt x="464" y="44"/>
                      <a:pt x="389" y="120"/>
                    </a:cubicBezTo>
                    <a:cubicBezTo>
                      <a:pt x="183" y="303"/>
                      <a:pt x="92" y="394"/>
                      <a:pt x="1" y="691"/>
                    </a:cubicBezTo>
                    <a:cubicBezTo>
                      <a:pt x="1" y="873"/>
                      <a:pt x="92" y="1170"/>
                      <a:pt x="389" y="1261"/>
                    </a:cubicBezTo>
                    <a:cubicBezTo>
                      <a:pt x="437" y="1277"/>
                      <a:pt x="483" y="1285"/>
                      <a:pt x="526" y="1285"/>
                    </a:cubicBezTo>
                    <a:cubicBezTo>
                      <a:pt x="731" y="1285"/>
                      <a:pt x="884" y="1118"/>
                      <a:pt x="959" y="873"/>
                    </a:cubicBezTo>
                    <a:cubicBezTo>
                      <a:pt x="1050" y="691"/>
                      <a:pt x="1050" y="508"/>
                      <a:pt x="1050" y="303"/>
                    </a:cubicBezTo>
                    <a:cubicBezTo>
                      <a:pt x="997" y="89"/>
                      <a:pt x="842" y="0"/>
                      <a:pt x="686" y="0"/>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40" name="Google Shape;4540;p47"/>
              <p:cNvSpPr/>
              <p:nvPr/>
            </p:nvSpPr>
            <p:spPr>
              <a:xfrm>
                <a:off x="2012895" y="4067362"/>
                <a:ext cx="27271" cy="46070"/>
              </a:xfrm>
              <a:custGeom>
                <a:avLst/>
                <a:gdLst/>
                <a:ahLst/>
                <a:cxnLst/>
                <a:rect l="l" t="t" r="r" b="b"/>
                <a:pathLst>
                  <a:path w="1204" h="2034" extrusionOk="0">
                    <a:moveTo>
                      <a:pt x="743" y="0"/>
                    </a:moveTo>
                    <a:cubicBezTo>
                      <a:pt x="633" y="0"/>
                      <a:pt x="525" y="41"/>
                      <a:pt x="457" y="131"/>
                    </a:cubicBezTo>
                    <a:cubicBezTo>
                      <a:pt x="92" y="702"/>
                      <a:pt x="1" y="1273"/>
                      <a:pt x="275" y="1843"/>
                    </a:cubicBezTo>
                    <a:cubicBezTo>
                      <a:pt x="316" y="1979"/>
                      <a:pt x="419" y="2033"/>
                      <a:pt x="528" y="2033"/>
                    </a:cubicBezTo>
                    <a:cubicBezTo>
                      <a:pt x="658" y="2033"/>
                      <a:pt x="796" y="1955"/>
                      <a:pt x="845" y="1843"/>
                    </a:cubicBezTo>
                    <a:cubicBezTo>
                      <a:pt x="937" y="1387"/>
                      <a:pt x="937" y="907"/>
                      <a:pt x="1142" y="428"/>
                    </a:cubicBezTo>
                    <a:cubicBezTo>
                      <a:pt x="1203" y="168"/>
                      <a:pt x="967" y="0"/>
                      <a:pt x="743" y="0"/>
                    </a:cubicBezTo>
                    <a:close/>
                  </a:path>
                </a:pathLst>
              </a:custGeom>
              <a:solidFill>
                <a:srgbClr val="EB6C67"/>
              </a:solidFill>
              <a:ln>
                <a:noFill/>
              </a:ln>
            </p:spPr>
            <p:txBody>
              <a:bodyPr spcFirstLastPara="1" wrap="square" lIns="182850" tIns="182850" rIns="182850" bIns="182850" anchor="ctr" anchorCtr="0">
                <a:noAutofit/>
              </a:bodyPr>
              <a:lstStyle/>
              <a:p>
                <a:endParaRPr sz="3600"/>
              </a:p>
            </p:txBody>
          </p:sp>
          <p:sp>
            <p:nvSpPr>
              <p:cNvPr id="4541" name="Google Shape;4541;p47"/>
              <p:cNvSpPr/>
              <p:nvPr/>
            </p:nvSpPr>
            <p:spPr>
              <a:xfrm>
                <a:off x="1935907" y="3018848"/>
                <a:ext cx="296149" cy="221313"/>
              </a:xfrm>
              <a:custGeom>
                <a:avLst/>
                <a:gdLst/>
                <a:ahLst/>
                <a:cxnLst/>
                <a:rect l="l" t="t" r="r" b="b"/>
                <a:pathLst>
                  <a:path w="13075" h="9771" extrusionOk="0">
                    <a:moveTo>
                      <a:pt x="5909" y="0"/>
                    </a:moveTo>
                    <a:cubicBezTo>
                      <a:pt x="5662" y="0"/>
                      <a:pt x="5409" y="129"/>
                      <a:pt x="5294" y="408"/>
                    </a:cubicBezTo>
                    <a:cubicBezTo>
                      <a:pt x="4724" y="2028"/>
                      <a:pt x="5203" y="3626"/>
                      <a:pt x="5203" y="5247"/>
                    </a:cubicBezTo>
                    <a:cubicBezTo>
                      <a:pt x="5112" y="6297"/>
                      <a:pt x="4724" y="7255"/>
                      <a:pt x="3674" y="7620"/>
                    </a:cubicBezTo>
                    <a:cubicBezTo>
                      <a:pt x="3509" y="7681"/>
                      <a:pt x="3348" y="7709"/>
                      <a:pt x="3191" y="7709"/>
                    </a:cubicBezTo>
                    <a:cubicBezTo>
                      <a:pt x="2346" y="7709"/>
                      <a:pt x="1641" y="6903"/>
                      <a:pt x="1391" y="6114"/>
                    </a:cubicBezTo>
                    <a:cubicBezTo>
                      <a:pt x="1267" y="5815"/>
                      <a:pt x="985" y="5670"/>
                      <a:pt x="713" y="5670"/>
                    </a:cubicBezTo>
                    <a:cubicBezTo>
                      <a:pt x="383" y="5670"/>
                      <a:pt x="67" y="5884"/>
                      <a:pt x="67" y="6297"/>
                    </a:cubicBezTo>
                    <a:cubicBezTo>
                      <a:pt x="1" y="8302"/>
                      <a:pt x="1535" y="9501"/>
                      <a:pt x="3254" y="9501"/>
                    </a:cubicBezTo>
                    <a:cubicBezTo>
                      <a:pt x="3902" y="9501"/>
                      <a:pt x="4577" y="9330"/>
                      <a:pt x="5203" y="8967"/>
                    </a:cubicBezTo>
                    <a:cubicBezTo>
                      <a:pt x="5682" y="8670"/>
                      <a:pt x="6047" y="8305"/>
                      <a:pt x="6344" y="7826"/>
                    </a:cubicBezTo>
                    <a:cubicBezTo>
                      <a:pt x="6915" y="8670"/>
                      <a:pt x="7965" y="9447"/>
                      <a:pt x="8809" y="9720"/>
                    </a:cubicBezTo>
                    <a:cubicBezTo>
                      <a:pt x="8994" y="9754"/>
                      <a:pt x="9179" y="9771"/>
                      <a:pt x="9362" y="9771"/>
                    </a:cubicBezTo>
                    <a:cubicBezTo>
                      <a:pt x="11275" y="9771"/>
                      <a:pt x="13074" y="8009"/>
                      <a:pt x="12804" y="6114"/>
                    </a:cubicBezTo>
                    <a:cubicBezTo>
                      <a:pt x="12750" y="5727"/>
                      <a:pt x="12400" y="5464"/>
                      <a:pt x="12082" y="5464"/>
                    </a:cubicBezTo>
                    <a:cubicBezTo>
                      <a:pt x="11856" y="5464"/>
                      <a:pt x="11647" y="5596"/>
                      <a:pt x="11571" y="5909"/>
                    </a:cubicBezTo>
                    <a:cubicBezTo>
                      <a:pt x="11274" y="7164"/>
                      <a:pt x="10339" y="8191"/>
                      <a:pt x="9106" y="8191"/>
                    </a:cubicBezTo>
                    <a:cubicBezTo>
                      <a:pt x="9054" y="8195"/>
                      <a:pt x="9004" y="8197"/>
                      <a:pt x="8955" y="8197"/>
                    </a:cubicBezTo>
                    <a:cubicBezTo>
                      <a:pt x="7467" y="8197"/>
                      <a:pt x="7180" y="6557"/>
                      <a:pt x="6915" y="5452"/>
                    </a:cubicBezTo>
                    <a:lnTo>
                      <a:pt x="6915" y="5338"/>
                    </a:lnTo>
                    <a:cubicBezTo>
                      <a:pt x="6915" y="3740"/>
                      <a:pt x="6527" y="1914"/>
                      <a:pt x="6527" y="682"/>
                    </a:cubicBezTo>
                    <a:cubicBezTo>
                      <a:pt x="6580" y="245"/>
                      <a:pt x="6249" y="0"/>
                      <a:pt x="590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542" name="Google Shape;4542;p47"/>
              <p:cNvSpPr/>
              <p:nvPr/>
            </p:nvSpPr>
            <p:spPr>
              <a:xfrm>
                <a:off x="2325171" y="2580932"/>
                <a:ext cx="285866" cy="146093"/>
              </a:xfrm>
              <a:custGeom>
                <a:avLst/>
                <a:gdLst/>
                <a:ahLst/>
                <a:cxnLst/>
                <a:rect l="l" t="t" r="r" b="b"/>
                <a:pathLst>
                  <a:path w="12621" h="6450" extrusionOk="0">
                    <a:moveTo>
                      <a:pt x="11207" y="1"/>
                    </a:moveTo>
                    <a:cubicBezTo>
                      <a:pt x="10981" y="1"/>
                      <a:pt x="10749" y="101"/>
                      <a:pt x="10546" y="340"/>
                    </a:cubicBezTo>
                    <a:cubicBezTo>
                      <a:pt x="9222" y="1847"/>
                      <a:pt x="8651" y="3376"/>
                      <a:pt x="6551" y="3947"/>
                    </a:cubicBezTo>
                    <a:cubicBezTo>
                      <a:pt x="6196" y="4055"/>
                      <a:pt x="5849" y="4105"/>
                      <a:pt x="5511" y="4105"/>
                    </a:cubicBezTo>
                    <a:cubicBezTo>
                      <a:pt x="3503" y="4105"/>
                      <a:pt x="1835" y="2347"/>
                      <a:pt x="936" y="705"/>
                    </a:cubicBezTo>
                    <a:cubicBezTo>
                      <a:pt x="863" y="523"/>
                      <a:pt x="699" y="442"/>
                      <a:pt x="528" y="442"/>
                    </a:cubicBezTo>
                    <a:cubicBezTo>
                      <a:pt x="271" y="442"/>
                      <a:pt x="0" y="623"/>
                      <a:pt x="0" y="911"/>
                    </a:cubicBezTo>
                    <a:cubicBezTo>
                      <a:pt x="183" y="4038"/>
                      <a:pt x="2945" y="6138"/>
                      <a:pt x="5889" y="6412"/>
                    </a:cubicBezTo>
                    <a:cubicBezTo>
                      <a:pt x="6070" y="6437"/>
                      <a:pt x="6255" y="6449"/>
                      <a:pt x="6444" y="6449"/>
                    </a:cubicBezTo>
                    <a:cubicBezTo>
                      <a:pt x="9154" y="6449"/>
                      <a:pt x="12620" y="3931"/>
                      <a:pt x="12257" y="1093"/>
                    </a:cubicBezTo>
                    <a:cubicBezTo>
                      <a:pt x="12194" y="509"/>
                      <a:pt x="11715" y="1"/>
                      <a:pt x="1120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543" name="Google Shape;4543;p47"/>
              <p:cNvSpPr/>
              <p:nvPr/>
            </p:nvSpPr>
            <p:spPr>
              <a:xfrm>
                <a:off x="1573870" y="2580932"/>
                <a:ext cx="286024" cy="146093"/>
              </a:xfrm>
              <a:custGeom>
                <a:avLst/>
                <a:gdLst/>
                <a:ahLst/>
                <a:cxnLst/>
                <a:rect l="l" t="t" r="r" b="b"/>
                <a:pathLst>
                  <a:path w="12628" h="6450" extrusionOk="0">
                    <a:moveTo>
                      <a:pt x="1377" y="1"/>
                    </a:moveTo>
                    <a:cubicBezTo>
                      <a:pt x="842" y="1"/>
                      <a:pt x="319" y="509"/>
                      <a:pt x="256" y="1093"/>
                    </a:cubicBezTo>
                    <a:cubicBezTo>
                      <a:pt x="0" y="3931"/>
                      <a:pt x="3473" y="6449"/>
                      <a:pt x="6164" y="6449"/>
                    </a:cubicBezTo>
                    <a:cubicBezTo>
                      <a:pt x="6353" y="6449"/>
                      <a:pt x="6537" y="6437"/>
                      <a:pt x="6716" y="6412"/>
                    </a:cubicBezTo>
                    <a:cubicBezTo>
                      <a:pt x="9683" y="6138"/>
                      <a:pt x="12422" y="4038"/>
                      <a:pt x="12627" y="911"/>
                    </a:cubicBezTo>
                    <a:cubicBezTo>
                      <a:pt x="12627" y="623"/>
                      <a:pt x="12348" y="442"/>
                      <a:pt x="12065" y="442"/>
                    </a:cubicBezTo>
                    <a:cubicBezTo>
                      <a:pt x="11877" y="442"/>
                      <a:pt x="11687" y="523"/>
                      <a:pt x="11577" y="705"/>
                    </a:cubicBezTo>
                    <a:cubicBezTo>
                      <a:pt x="10757" y="2347"/>
                      <a:pt x="9117" y="4105"/>
                      <a:pt x="7101" y="4105"/>
                    </a:cubicBezTo>
                    <a:cubicBezTo>
                      <a:pt x="6762" y="4105"/>
                      <a:pt x="6412" y="4055"/>
                      <a:pt x="6054" y="3947"/>
                    </a:cubicBezTo>
                    <a:cubicBezTo>
                      <a:pt x="3977" y="3376"/>
                      <a:pt x="3292" y="1847"/>
                      <a:pt x="2059" y="340"/>
                    </a:cubicBezTo>
                    <a:cubicBezTo>
                      <a:pt x="1856" y="101"/>
                      <a:pt x="1615" y="1"/>
                      <a:pt x="137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4544" name="Google Shape;4544;p47"/>
              <p:cNvSpPr/>
              <p:nvPr/>
            </p:nvSpPr>
            <p:spPr>
              <a:xfrm>
                <a:off x="2519032" y="2739075"/>
                <a:ext cx="240951" cy="172706"/>
              </a:xfrm>
              <a:custGeom>
                <a:avLst/>
                <a:gdLst/>
                <a:ahLst/>
                <a:cxnLst/>
                <a:rect l="l" t="t" r="r" b="b"/>
                <a:pathLst>
                  <a:path w="10638" h="7625" extrusionOk="0">
                    <a:moveTo>
                      <a:pt x="5319" y="0"/>
                    </a:moveTo>
                    <a:cubicBezTo>
                      <a:pt x="2375" y="0"/>
                      <a:pt x="1" y="1712"/>
                      <a:pt x="1" y="3812"/>
                    </a:cubicBezTo>
                    <a:cubicBezTo>
                      <a:pt x="1" y="5912"/>
                      <a:pt x="2375" y="7624"/>
                      <a:pt x="5319" y="7624"/>
                    </a:cubicBezTo>
                    <a:cubicBezTo>
                      <a:pt x="8263" y="7624"/>
                      <a:pt x="10637" y="5912"/>
                      <a:pt x="10637" y="3812"/>
                    </a:cubicBezTo>
                    <a:cubicBezTo>
                      <a:pt x="10637" y="1712"/>
                      <a:pt x="8263" y="0"/>
                      <a:pt x="5319"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4545" name="Google Shape;4545;p47"/>
              <p:cNvSpPr/>
              <p:nvPr/>
            </p:nvSpPr>
            <p:spPr>
              <a:xfrm>
                <a:off x="1400778" y="2739075"/>
                <a:ext cx="241449" cy="172706"/>
              </a:xfrm>
              <a:custGeom>
                <a:avLst/>
                <a:gdLst/>
                <a:ahLst/>
                <a:cxnLst/>
                <a:rect l="l" t="t" r="r" b="b"/>
                <a:pathLst>
                  <a:path w="10660" h="7625" extrusionOk="0">
                    <a:moveTo>
                      <a:pt x="5342" y="0"/>
                    </a:moveTo>
                    <a:cubicBezTo>
                      <a:pt x="2374" y="0"/>
                      <a:pt x="1" y="1712"/>
                      <a:pt x="1" y="3812"/>
                    </a:cubicBezTo>
                    <a:cubicBezTo>
                      <a:pt x="1" y="5912"/>
                      <a:pt x="2374" y="7624"/>
                      <a:pt x="5342" y="7624"/>
                    </a:cubicBezTo>
                    <a:cubicBezTo>
                      <a:pt x="8286" y="7624"/>
                      <a:pt x="10660" y="5912"/>
                      <a:pt x="10660" y="3812"/>
                    </a:cubicBezTo>
                    <a:cubicBezTo>
                      <a:pt x="10660" y="1712"/>
                      <a:pt x="8286" y="0"/>
                      <a:pt x="5342" y="0"/>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4546" name="Google Shape;4546;p47"/>
              <p:cNvSpPr/>
              <p:nvPr/>
            </p:nvSpPr>
            <p:spPr>
              <a:xfrm>
                <a:off x="1457132" y="2355180"/>
                <a:ext cx="36217" cy="43737"/>
              </a:xfrm>
              <a:custGeom>
                <a:avLst/>
                <a:gdLst/>
                <a:ahLst/>
                <a:cxnLst/>
                <a:rect l="l" t="t" r="r" b="b"/>
                <a:pathLst>
                  <a:path w="1599" h="1931" extrusionOk="0">
                    <a:moveTo>
                      <a:pt x="1175" y="0"/>
                    </a:moveTo>
                    <a:cubicBezTo>
                      <a:pt x="1040" y="0"/>
                      <a:pt x="912" y="85"/>
                      <a:pt x="845" y="218"/>
                    </a:cubicBezTo>
                    <a:cubicBezTo>
                      <a:pt x="571" y="515"/>
                      <a:pt x="274" y="880"/>
                      <a:pt x="92" y="1268"/>
                    </a:cubicBezTo>
                    <a:cubicBezTo>
                      <a:pt x="1" y="1451"/>
                      <a:pt x="92" y="1656"/>
                      <a:pt x="183" y="1748"/>
                    </a:cubicBezTo>
                    <a:cubicBezTo>
                      <a:pt x="274" y="1839"/>
                      <a:pt x="366" y="1839"/>
                      <a:pt x="457" y="1930"/>
                    </a:cubicBezTo>
                    <a:cubicBezTo>
                      <a:pt x="662" y="1930"/>
                      <a:pt x="845" y="1839"/>
                      <a:pt x="936" y="1656"/>
                    </a:cubicBezTo>
                    <a:cubicBezTo>
                      <a:pt x="1233" y="1360"/>
                      <a:pt x="1324" y="880"/>
                      <a:pt x="1507" y="515"/>
                    </a:cubicBezTo>
                    <a:cubicBezTo>
                      <a:pt x="1598" y="310"/>
                      <a:pt x="1416" y="127"/>
                      <a:pt x="1324" y="36"/>
                    </a:cubicBezTo>
                    <a:cubicBezTo>
                      <a:pt x="1275" y="11"/>
                      <a:pt x="1225" y="0"/>
                      <a:pt x="117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47" name="Google Shape;4547;p47"/>
              <p:cNvSpPr/>
              <p:nvPr/>
            </p:nvSpPr>
            <p:spPr>
              <a:xfrm>
                <a:off x="1671129" y="2465123"/>
                <a:ext cx="36874" cy="42310"/>
              </a:xfrm>
              <a:custGeom>
                <a:avLst/>
                <a:gdLst/>
                <a:ahLst/>
                <a:cxnLst/>
                <a:rect l="l" t="t" r="r" b="b"/>
                <a:pathLst>
                  <a:path w="1628" h="1868" extrusionOk="0">
                    <a:moveTo>
                      <a:pt x="1197" y="0"/>
                    </a:moveTo>
                    <a:cubicBezTo>
                      <a:pt x="1008" y="0"/>
                      <a:pt x="803" y="101"/>
                      <a:pt x="710" y="318"/>
                    </a:cubicBezTo>
                    <a:cubicBezTo>
                      <a:pt x="710" y="500"/>
                      <a:pt x="618" y="591"/>
                      <a:pt x="527" y="683"/>
                    </a:cubicBezTo>
                    <a:cubicBezTo>
                      <a:pt x="436" y="888"/>
                      <a:pt x="345" y="1071"/>
                      <a:pt x="253" y="1162"/>
                    </a:cubicBezTo>
                    <a:cubicBezTo>
                      <a:pt x="0" y="1415"/>
                      <a:pt x="179" y="1868"/>
                      <a:pt x="464" y="1868"/>
                    </a:cubicBezTo>
                    <a:cubicBezTo>
                      <a:pt x="513" y="1868"/>
                      <a:pt x="565" y="1854"/>
                      <a:pt x="618" y="1824"/>
                    </a:cubicBezTo>
                    <a:cubicBezTo>
                      <a:pt x="915" y="1733"/>
                      <a:pt x="1189" y="1550"/>
                      <a:pt x="1395" y="1253"/>
                    </a:cubicBezTo>
                    <a:cubicBezTo>
                      <a:pt x="1577" y="1071"/>
                      <a:pt x="1577" y="683"/>
                      <a:pt x="1577" y="409"/>
                    </a:cubicBezTo>
                    <a:cubicBezTo>
                      <a:pt x="1627" y="147"/>
                      <a:pt x="1424" y="0"/>
                      <a:pt x="119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48" name="Google Shape;4548;p47"/>
              <p:cNvSpPr/>
              <p:nvPr/>
            </p:nvSpPr>
            <p:spPr>
              <a:xfrm>
                <a:off x="1401367" y="2615179"/>
                <a:ext cx="29943" cy="40611"/>
              </a:xfrm>
              <a:custGeom>
                <a:avLst/>
                <a:gdLst/>
                <a:ahLst/>
                <a:cxnLst/>
                <a:rect l="l" t="t" r="r" b="b"/>
                <a:pathLst>
                  <a:path w="1322" h="1793" extrusionOk="0">
                    <a:moveTo>
                      <a:pt x="853" y="1"/>
                    </a:moveTo>
                    <a:cubicBezTo>
                      <a:pt x="723" y="1"/>
                      <a:pt x="599" y="45"/>
                      <a:pt x="545" y="152"/>
                    </a:cubicBezTo>
                    <a:cubicBezTo>
                      <a:pt x="363" y="540"/>
                      <a:pt x="180" y="905"/>
                      <a:pt x="66" y="1293"/>
                    </a:cubicBezTo>
                    <a:cubicBezTo>
                      <a:pt x="0" y="1572"/>
                      <a:pt x="182" y="1792"/>
                      <a:pt x="391" y="1792"/>
                    </a:cubicBezTo>
                    <a:cubicBezTo>
                      <a:pt x="473" y="1792"/>
                      <a:pt x="559" y="1758"/>
                      <a:pt x="637" y="1681"/>
                    </a:cubicBezTo>
                    <a:cubicBezTo>
                      <a:pt x="933" y="1385"/>
                      <a:pt x="1116" y="1019"/>
                      <a:pt x="1207" y="631"/>
                    </a:cubicBezTo>
                    <a:cubicBezTo>
                      <a:pt x="1321" y="449"/>
                      <a:pt x="1321" y="152"/>
                      <a:pt x="1116" y="61"/>
                    </a:cubicBezTo>
                    <a:cubicBezTo>
                      <a:pt x="1040" y="23"/>
                      <a:pt x="945" y="1"/>
                      <a:pt x="85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49" name="Google Shape;4549;p47"/>
              <p:cNvSpPr/>
              <p:nvPr/>
            </p:nvSpPr>
            <p:spPr>
              <a:xfrm>
                <a:off x="1291175" y="2901000"/>
                <a:ext cx="25866" cy="54473"/>
              </a:xfrm>
              <a:custGeom>
                <a:avLst/>
                <a:gdLst/>
                <a:ahLst/>
                <a:cxnLst/>
                <a:rect l="l" t="t" r="r" b="b"/>
                <a:pathLst>
                  <a:path w="1142" h="2405" extrusionOk="0">
                    <a:moveTo>
                      <a:pt x="467" y="0"/>
                    </a:moveTo>
                    <a:cubicBezTo>
                      <a:pt x="287" y="0"/>
                      <a:pt x="92" y="157"/>
                      <a:pt x="92" y="384"/>
                    </a:cubicBezTo>
                    <a:cubicBezTo>
                      <a:pt x="92" y="954"/>
                      <a:pt x="1" y="1525"/>
                      <a:pt x="183" y="2096"/>
                    </a:cubicBezTo>
                    <a:cubicBezTo>
                      <a:pt x="280" y="2288"/>
                      <a:pt x="458" y="2405"/>
                      <a:pt x="619" y="2405"/>
                    </a:cubicBezTo>
                    <a:cubicBezTo>
                      <a:pt x="764" y="2405"/>
                      <a:pt x="893" y="2311"/>
                      <a:pt x="936" y="2096"/>
                    </a:cubicBezTo>
                    <a:cubicBezTo>
                      <a:pt x="1142" y="1525"/>
                      <a:pt x="936" y="840"/>
                      <a:pt x="754" y="270"/>
                    </a:cubicBezTo>
                    <a:cubicBezTo>
                      <a:pt x="716" y="80"/>
                      <a:pt x="595" y="0"/>
                      <a:pt x="46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0" name="Google Shape;4550;p47"/>
              <p:cNvSpPr/>
              <p:nvPr/>
            </p:nvSpPr>
            <p:spPr>
              <a:xfrm>
                <a:off x="1538807" y="3032279"/>
                <a:ext cx="23805" cy="40793"/>
              </a:xfrm>
              <a:custGeom>
                <a:avLst/>
                <a:gdLst/>
                <a:ahLst/>
                <a:cxnLst/>
                <a:rect l="l" t="t" r="r" b="b"/>
                <a:pathLst>
                  <a:path w="1051" h="1801" extrusionOk="0">
                    <a:moveTo>
                      <a:pt x="551" y="0"/>
                    </a:moveTo>
                    <a:cubicBezTo>
                      <a:pt x="341" y="0"/>
                      <a:pt x="134" y="123"/>
                      <a:pt x="92" y="385"/>
                    </a:cubicBezTo>
                    <a:cubicBezTo>
                      <a:pt x="1" y="751"/>
                      <a:pt x="1" y="1047"/>
                      <a:pt x="1" y="1435"/>
                    </a:cubicBezTo>
                    <a:cubicBezTo>
                      <a:pt x="1" y="1618"/>
                      <a:pt x="92" y="1709"/>
                      <a:pt x="275" y="1801"/>
                    </a:cubicBezTo>
                    <a:cubicBezTo>
                      <a:pt x="480" y="1801"/>
                      <a:pt x="663" y="1801"/>
                      <a:pt x="754" y="1618"/>
                    </a:cubicBezTo>
                    <a:cubicBezTo>
                      <a:pt x="845" y="1435"/>
                      <a:pt x="960" y="1230"/>
                      <a:pt x="960" y="1047"/>
                    </a:cubicBezTo>
                    <a:cubicBezTo>
                      <a:pt x="1051" y="865"/>
                      <a:pt x="1051" y="659"/>
                      <a:pt x="1051" y="477"/>
                    </a:cubicBezTo>
                    <a:cubicBezTo>
                      <a:pt x="1051" y="169"/>
                      <a:pt x="798" y="0"/>
                      <a:pt x="55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1" name="Google Shape;4551;p47"/>
              <p:cNvSpPr/>
              <p:nvPr/>
            </p:nvSpPr>
            <p:spPr>
              <a:xfrm>
                <a:off x="1411628" y="3219142"/>
                <a:ext cx="32254" cy="44077"/>
              </a:xfrm>
              <a:custGeom>
                <a:avLst/>
                <a:gdLst/>
                <a:ahLst/>
                <a:cxnLst/>
                <a:rect l="l" t="t" r="r" b="b"/>
                <a:pathLst>
                  <a:path w="1424" h="1946" extrusionOk="0">
                    <a:moveTo>
                      <a:pt x="700" y="1"/>
                    </a:moveTo>
                    <a:cubicBezTo>
                      <a:pt x="472" y="1"/>
                      <a:pt x="276" y="177"/>
                      <a:pt x="184" y="398"/>
                    </a:cubicBezTo>
                    <a:cubicBezTo>
                      <a:pt x="1" y="969"/>
                      <a:pt x="184" y="1745"/>
                      <a:pt x="868" y="1927"/>
                    </a:cubicBezTo>
                    <a:cubicBezTo>
                      <a:pt x="905" y="1940"/>
                      <a:pt x="942" y="1945"/>
                      <a:pt x="978" y="1945"/>
                    </a:cubicBezTo>
                    <a:cubicBezTo>
                      <a:pt x="1214" y="1945"/>
                      <a:pt x="1424" y="1705"/>
                      <a:pt x="1325" y="1448"/>
                    </a:cubicBezTo>
                    <a:cubicBezTo>
                      <a:pt x="1325" y="1265"/>
                      <a:pt x="1233" y="1060"/>
                      <a:pt x="1233" y="969"/>
                    </a:cubicBezTo>
                    <a:cubicBezTo>
                      <a:pt x="1142" y="786"/>
                      <a:pt x="1142" y="695"/>
                      <a:pt x="1233" y="604"/>
                    </a:cubicBezTo>
                    <a:cubicBezTo>
                      <a:pt x="1233" y="398"/>
                      <a:pt x="1142" y="124"/>
                      <a:pt x="868" y="33"/>
                    </a:cubicBezTo>
                    <a:cubicBezTo>
                      <a:pt x="811" y="11"/>
                      <a:pt x="754" y="1"/>
                      <a:pt x="70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2" name="Google Shape;4552;p47"/>
              <p:cNvSpPr/>
              <p:nvPr/>
            </p:nvSpPr>
            <p:spPr>
              <a:xfrm>
                <a:off x="1767323" y="2828633"/>
                <a:ext cx="25866" cy="39592"/>
              </a:xfrm>
              <a:custGeom>
                <a:avLst/>
                <a:gdLst/>
                <a:ahLst/>
                <a:cxnLst/>
                <a:rect l="l" t="t" r="r" b="b"/>
                <a:pathLst>
                  <a:path w="1142" h="1748" extrusionOk="0">
                    <a:moveTo>
                      <a:pt x="423" y="1"/>
                    </a:moveTo>
                    <a:cubicBezTo>
                      <a:pt x="326" y="1"/>
                      <a:pt x="229" y="52"/>
                      <a:pt x="183" y="155"/>
                    </a:cubicBezTo>
                    <a:cubicBezTo>
                      <a:pt x="1" y="429"/>
                      <a:pt x="1" y="611"/>
                      <a:pt x="1" y="908"/>
                    </a:cubicBezTo>
                    <a:cubicBezTo>
                      <a:pt x="1" y="1182"/>
                      <a:pt x="92" y="1479"/>
                      <a:pt x="366" y="1661"/>
                    </a:cubicBezTo>
                    <a:cubicBezTo>
                      <a:pt x="427" y="1722"/>
                      <a:pt x="494" y="1747"/>
                      <a:pt x="560" y="1747"/>
                    </a:cubicBezTo>
                    <a:cubicBezTo>
                      <a:pt x="718" y="1747"/>
                      <a:pt x="872" y="1607"/>
                      <a:pt x="937" y="1479"/>
                    </a:cubicBezTo>
                    <a:cubicBezTo>
                      <a:pt x="1142" y="1296"/>
                      <a:pt x="1142" y="999"/>
                      <a:pt x="1028" y="726"/>
                    </a:cubicBezTo>
                    <a:cubicBezTo>
                      <a:pt x="937" y="520"/>
                      <a:pt x="845" y="246"/>
                      <a:pt x="663" y="155"/>
                    </a:cubicBezTo>
                    <a:cubicBezTo>
                      <a:pt x="617" y="52"/>
                      <a:pt x="520" y="1"/>
                      <a:pt x="42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3" name="Google Shape;4553;p47"/>
              <p:cNvSpPr/>
              <p:nvPr/>
            </p:nvSpPr>
            <p:spPr>
              <a:xfrm>
                <a:off x="2053733" y="2564851"/>
                <a:ext cx="23805" cy="37078"/>
              </a:xfrm>
              <a:custGeom>
                <a:avLst/>
                <a:gdLst/>
                <a:ahLst/>
                <a:cxnLst/>
                <a:rect l="l" t="t" r="r" b="b"/>
                <a:pathLst>
                  <a:path w="1051" h="1637" extrusionOk="0">
                    <a:moveTo>
                      <a:pt x="572" y="0"/>
                    </a:moveTo>
                    <a:cubicBezTo>
                      <a:pt x="275" y="0"/>
                      <a:pt x="92" y="183"/>
                      <a:pt x="92" y="480"/>
                    </a:cubicBezTo>
                    <a:cubicBezTo>
                      <a:pt x="92" y="662"/>
                      <a:pt x="1" y="754"/>
                      <a:pt x="1" y="959"/>
                    </a:cubicBezTo>
                    <a:cubicBezTo>
                      <a:pt x="1" y="1142"/>
                      <a:pt x="92" y="1233"/>
                      <a:pt x="184" y="1415"/>
                    </a:cubicBezTo>
                    <a:cubicBezTo>
                      <a:pt x="258" y="1573"/>
                      <a:pt x="381" y="1636"/>
                      <a:pt x="507" y="1636"/>
                    </a:cubicBezTo>
                    <a:cubicBezTo>
                      <a:pt x="691" y="1636"/>
                      <a:pt x="883" y="1500"/>
                      <a:pt x="937" y="1324"/>
                    </a:cubicBezTo>
                    <a:cubicBezTo>
                      <a:pt x="1051" y="1050"/>
                      <a:pt x="1051" y="662"/>
                      <a:pt x="937" y="388"/>
                    </a:cubicBezTo>
                    <a:cubicBezTo>
                      <a:pt x="937" y="183"/>
                      <a:pt x="754" y="0"/>
                      <a:pt x="572"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4" name="Google Shape;4554;p47"/>
              <p:cNvSpPr/>
              <p:nvPr/>
            </p:nvSpPr>
            <p:spPr>
              <a:xfrm>
                <a:off x="1898648" y="2328204"/>
                <a:ext cx="27927" cy="40725"/>
              </a:xfrm>
              <a:custGeom>
                <a:avLst/>
                <a:gdLst/>
                <a:ahLst/>
                <a:cxnLst/>
                <a:rect l="l" t="t" r="r" b="b"/>
                <a:pathLst>
                  <a:path w="1233" h="1798" extrusionOk="0">
                    <a:moveTo>
                      <a:pt x="650" y="1"/>
                    </a:moveTo>
                    <a:cubicBezTo>
                      <a:pt x="390" y="1"/>
                      <a:pt x="127" y="214"/>
                      <a:pt x="183" y="565"/>
                    </a:cubicBezTo>
                    <a:cubicBezTo>
                      <a:pt x="274" y="656"/>
                      <a:pt x="183" y="748"/>
                      <a:pt x="183" y="839"/>
                    </a:cubicBezTo>
                    <a:cubicBezTo>
                      <a:pt x="92" y="1021"/>
                      <a:pt x="0" y="1227"/>
                      <a:pt x="0" y="1409"/>
                    </a:cubicBezTo>
                    <a:cubicBezTo>
                      <a:pt x="0" y="1706"/>
                      <a:pt x="274" y="1797"/>
                      <a:pt x="480" y="1797"/>
                    </a:cubicBezTo>
                    <a:cubicBezTo>
                      <a:pt x="1142" y="1592"/>
                      <a:pt x="1233" y="839"/>
                      <a:pt x="1050" y="268"/>
                    </a:cubicBezTo>
                    <a:cubicBezTo>
                      <a:pt x="971" y="84"/>
                      <a:pt x="811" y="1"/>
                      <a:pt x="65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5" name="Google Shape;4555;p47"/>
              <p:cNvSpPr/>
              <p:nvPr/>
            </p:nvSpPr>
            <p:spPr>
              <a:xfrm>
                <a:off x="1737403" y="2252213"/>
                <a:ext cx="38460" cy="46002"/>
              </a:xfrm>
              <a:custGeom>
                <a:avLst/>
                <a:gdLst/>
                <a:ahLst/>
                <a:cxnLst/>
                <a:rect l="l" t="t" r="r" b="b"/>
                <a:pathLst>
                  <a:path w="1698" h="2031" extrusionOk="0">
                    <a:moveTo>
                      <a:pt x="1077" y="1"/>
                    </a:moveTo>
                    <a:cubicBezTo>
                      <a:pt x="953" y="1"/>
                      <a:pt x="831" y="59"/>
                      <a:pt x="751" y="199"/>
                    </a:cubicBezTo>
                    <a:cubicBezTo>
                      <a:pt x="546" y="679"/>
                      <a:pt x="180" y="1067"/>
                      <a:pt x="66" y="1432"/>
                    </a:cubicBezTo>
                    <a:cubicBezTo>
                      <a:pt x="0" y="1779"/>
                      <a:pt x="281" y="2030"/>
                      <a:pt x="553" y="2030"/>
                    </a:cubicBezTo>
                    <a:cubicBezTo>
                      <a:pt x="657" y="2030"/>
                      <a:pt x="760" y="1993"/>
                      <a:pt x="842" y="1911"/>
                    </a:cubicBezTo>
                    <a:cubicBezTo>
                      <a:pt x="934" y="1729"/>
                      <a:pt x="1116" y="1637"/>
                      <a:pt x="1322" y="1432"/>
                    </a:cubicBezTo>
                    <a:cubicBezTo>
                      <a:pt x="1413" y="1341"/>
                      <a:pt x="1413" y="1158"/>
                      <a:pt x="1322" y="1067"/>
                    </a:cubicBezTo>
                    <a:cubicBezTo>
                      <a:pt x="1413" y="953"/>
                      <a:pt x="1504" y="770"/>
                      <a:pt x="1504" y="679"/>
                    </a:cubicBezTo>
                    <a:cubicBezTo>
                      <a:pt x="1698" y="340"/>
                      <a:pt x="1378" y="1"/>
                      <a:pt x="107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6" name="Google Shape;4556;p47"/>
              <p:cNvSpPr/>
              <p:nvPr/>
            </p:nvSpPr>
            <p:spPr>
              <a:xfrm>
                <a:off x="2023246" y="2114025"/>
                <a:ext cx="25866" cy="40861"/>
              </a:xfrm>
              <a:custGeom>
                <a:avLst/>
                <a:gdLst/>
                <a:ahLst/>
                <a:cxnLst/>
                <a:rect l="l" t="t" r="r" b="b"/>
                <a:pathLst>
                  <a:path w="1142" h="1804" extrusionOk="0">
                    <a:moveTo>
                      <a:pt x="582" y="1"/>
                    </a:moveTo>
                    <a:cubicBezTo>
                      <a:pt x="440" y="1"/>
                      <a:pt x="297" y="69"/>
                      <a:pt x="206" y="206"/>
                    </a:cubicBezTo>
                    <a:cubicBezTo>
                      <a:pt x="0" y="594"/>
                      <a:pt x="0" y="1073"/>
                      <a:pt x="114" y="1461"/>
                    </a:cubicBezTo>
                    <a:cubicBezTo>
                      <a:pt x="206" y="1690"/>
                      <a:pt x="394" y="1804"/>
                      <a:pt x="582" y="1804"/>
                    </a:cubicBezTo>
                    <a:cubicBezTo>
                      <a:pt x="771" y="1804"/>
                      <a:pt x="959" y="1690"/>
                      <a:pt x="1050" y="1461"/>
                    </a:cubicBezTo>
                    <a:cubicBezTo>
                      <a:pt x="1142" y="1073"/>
                      <a:pt x="1142" y="594"/>
                      <a:pt x="959" y="206"/>
                    </a:cubicBezTo>
                    <a:cubicBezTo>
                      <a:pt x="868" y="69"/>
                      <a:pt x="725" y="1"/>
                      <a:pt x="582"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7" name="Google Shape;4557;p47"/>
              <p:cNvSpPr/>
              <p:nvPr/>
            </p:nvSpPr>
            <p:spPr>
              <a:xfrm>
                <a:off x="2140414" y="2335905"/>
                <a:ext cx="29672" cy="45141"/>
              </a:xfrm>
              <a:custGeom>
                <a:avLst/>
                <a:gdLst/>
                <a:ahLst/>
                <a:cxnLst/>
                <a:rect l="l" t="t" r="r" b="b"/>
                <a:pathLst>
                  <a:path w="1310" h="1993" extrusionOk="0">
                    <a:moveTo>
                      <a:pt x="531" y="0"/>
                    </a:moveTo>
                    <a:cubicBezTo>
                      <a:pt x="282" y="0"/>
                      <a:pt x="1" y="270"/>
                      <a:pt x="77" y="590"/>
                    </a:cubicBezTo>
                    <a:cubicBezTo>
                      <a:pt x="77" y="796"/>
                      <a:pt x="168" y="978"/>
                      <a:pt x="168" y="1161"/>
                    </a:cubicBezTo>
                    <a:cubicBezTo>
                      <a:pt x="260" y="1366"/>
                      <a:pt x="351" y="1549"/>
                      <a:pt x="442" y="1823"/>
                    </a:cubicBezTo>
                    <a:cubicBezTo>
                      <a:pt x="556" y="1936"/>
                      <a:pt x="709" y="1993"/>
                      <a:pt x="856" y="1993"/>
                    </a:cubicBezTo>
                    <a:cubicBezTo>
                      <a:pt x="1092" y="1993"/>
                      <a:pt x="1310" y="1845"/>
                      <a:pt x="1310" y="1549"/>
                    </a:cubicBezTo>
                    <a:cubicBezTo>
                      <a:pt x="1310" y="1457"/>
                      <a:pt x="1310" y="1366"/>
                      <a:pt x="1218" y="1161"/>
                    </a:cubicBezTo>
                    <a:cubicBezTo>
                      <a:pt x="1218" y="1069"/>
                      <a:pt x="1218" y="978"/>
                      <a:pt x="1104" y="887"/>
                    </a:cubicBezTo>
                    <a:cubicBezTo>
                      <a:pt x="1013" y="590"/>
                      <a:pt x="922" y="408"/>
                      <a:pt x="830" y="225"/>
                    </a:cubicBezTo>
                    <a:cubicBezTo>
                      <a:pt x="770" y="66"/>
                      <a:pt x="654" y="0"/>
                      <a:pt x="53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8" name="Google Shape;4558;p47"/>
              <p:cNvSpPr/>
              <p:nvPr/>
            </p:nvSpPr>
            <p:spPr>
              <a:xfrm>
                <a:off x="2341184" y="2172666"/>
                <a:ext cx="45345" cy="52707"/>
              </a:xfrm>
              <a:custGeom>
                <a:avLst/>
                <a:gdLst/>
                <a:ahLst/>
                <a:cxnLst/>
                <a:rect l="l" t="t" r="r" b="b"/>
                <a:pathLst>
                  <a:path w="2002" h="2327" extrusionOk="0">
                    <a:moveTo>
                      <a:pt x="520" y="0"/>
                    </a:moveTo>
                    <a:cubicBezTo>
                      <a:pt x="238" y="0"/>
                      <a:pt x="0" y="292"/>
                      <a:pt x="138" y="584"/>
                    </a:cubicBezTo>
                    <a:cubicBezTo>
                      <a:pt x="434" y="1246"/>
                      <a:pt x="800" y="1726"/>
                      <a:pt x="1188" y="2182"/>
                    </a:cubicBezTo>
                    <a:cubicBezTo>
                      <a:pt x="1290" y="2284"/>
                      <a:pt x="1398" y="2326"/>
                      <a:pt x="1498" y="2326"/>
                    </a:cubicBezTo>
                    <a:cubicBezTo>
                      <a:pt x="1780" y="2326"/>
                      <a:pt x="2001" y="1995"/>
                      <a:pt x="1850" y="1726"/>
                    </a:cubicBezTo>
                    <a:cubicBezTo>
                      <a:pt x="1576" y="1155"/>
                      <a:pt x="1188" y="676"/>
                      <a:pt x="800" y="105"/>
                    </a:cubicBezTo>
                    <a:cubicBezTo>
                      <a:pt x="709" y="32"/>
                      <a:pt x="612" y="0"/>
                      <a:pt x="52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59" name="Google Shape;4559;p47"/>
              <p:cNvSpPr/>
              <p:nvPr/>
            </p:nvSpPr>
            <p:spPr>
              <a:xfrm>
                <a:off x="2455974" y="2462586"/>
                <a:ext cx="36965" cy="33907"/>
              </a:xfrm>
              <a:custGeom>
                <a:avLst/>
                <a:gdLst/>
                <a:ahLst/>
                <a:cxnLst/>
                <a:rect l="l" t="t" r="r" b="b"/>
                <a:pathLst>
                  <a:path w="1632" h="1497" extrusionOk="0">
                    <a:moveTo>
                      <a:pt x="653" y="0"/>
                    </a:moveTo>
                    <a:cubicBezTo>
                      <a:pt x="318" y="0"/>
                      <a:pt x="1" y="346"/>
                      <a:pt x="205" y="703"/>
                    </a:cubicBezTo>
                    <a:cubicBezTo>
                      <a:pt x="411" y="1000"/>
                      <a:pt x="593" y="1274"/>
                      <a:pt x="867" y="1480"/>
                    </a:cubicBezTo>
                    <a:cubicBezTo>
                      <a:pt x="905" y="1491"/>
                      <a:pt x="945" y="1496"/>
                      <a:pt x="987" y="1496"/>
                    </a:cubicBezTo>
                    <a:cubicBezTo>
                      <a:pt x="1276" y="1496"/>
                      <a:pt x="1632" y="1240"/>
                      <a:pt x="1552" y="1000"/>
                    </a:cubicBezTo>
                    <a:cubicBezTo>
                      <a:pt x="1347" y="612"/>
                      <a:pt x="1255" y="338"/>
                      <a:pt x="982" y="133"/>
                    </a:cubicBezTo>
                    <a:cubicBezTo>
                      <a:pt x="883" y="40"/>
                      <a:pt x="767" y="0"/>
                      <a:pt x="65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0" name="Google Shape;4560;p47"/>
              <p:cNvSpPr/>
              <p:nvPr/>
            </p:nvSpPr>
            <p:spPr>
              <a:xfrm>
                <a:off x="2638873" y="2371986"/>
                <a:ext cx="40883" cy="49989"/>
              </a:xfrm>
              <a:custGeom>
                <a:avLst/>
                <a:gdLst/>
                <a:ahLst/>
                <a:cxnLst/>
                <a:rect l="l" t="t" r="r" b="b"/>
                <a:pathLst>
                  <a:path w="1805" h="2207" extrusionOk="0">
                    <a:moveTo>
                      <a:pt x="635" y="0"/>
                    </a:moveTo>
                    <a:cubicBezTo>
                      <a:pt x="317" y="0"/>
                      <a:pt x="0" y="246"/>
                      <a:pt x="119" y="618"/>
                    </a:cubicBezTo>
                    <a:cubicBezTo>
                      <a:pt x="211" y="709"/>
                      <a:pt x="211" y="914"/>
                      <a:pt x="325" y="1006"/>
                    </a:cubicBezTo>
                    <a:cubicBezTo>
                      <a:pt x="325" y="1097"/>
                      <a:pt x="416" y="1280"/>
                      <a:pt x="507" y="1485"/>
                    </a:cubicBezTo>
                    <a:cubicBezTo>
                      <a:pt x="599" y="1668"/>
                      <a:pt x="781" y="1850"/>
                      <a:pt x="987" y="2056"/>
                    </a:cubicBezTo>
                    <a:cubicBezTo>
                      <a:pt x="1066" y="2162"/>
                      <a:pt x="1171" y="2206"/>
                      <a:pt x="1278" y="2206"/>
                    </a:cubicBezTo>
                    <a:cubicBezTo>
                      <a:pt x="1537" y="2206"/>
                      <a:pt x="1805" y="1943"/>
                      <a:pt x="1740" y="1668"/>
                    </a:cubicBezTo>
                    <a:cubicBezTo>
                      <a:pt x="1649" y="1371"/>
                      <a:pt x="1649" y="1188"/>
                      <a:pt x="1557" y="1006"/>
                    </a:cubicBezTo>
                    <a:cubicBezTo>
                      <a:pt x="1466" y="709"/>
                      <a:pt x="1261" y="435"/>
                      <a:pt x="1078" y="230"/>
                    </a:cubicBezTo>
                    <a:cubicBezTo>
                      <a:pt x="975" y="71"/>
                      <a:pt x="805" y="0"/>
                      <a:pt x="63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1" name="Google Shape;4561;p47"/>
              <p:cNvSpPr/>
              <p:nvPr/>
            </p:nvSpPr>
            <p:spPr>
              <a:xfrm>
                <a:off x="2344287" y="2793503"/>
                <a:ext cx="34088" cy="38913"/>
              </a:xfrm>
              <a:custGeom>
                <a:avLst/>
                <a:gdLst/>
                <a:ahLst/>
                <a:cxnLst/>
                <a:rect l="l" t="t" r="r" b="b"/>
                <a:pathLst>
                  <a:path w="1505" h="1718" extrusionOk="0">
                    <a:moveTo>
                      <a:pt x="589" y="1"/>
                    </a:moveTo>
                    <a:cubicBezTo>
                      <a:pt x="431" y="1"/>
                      <a:pt x="276" y="84"/>
                      <a:pt x="206" y="268"/>
                    </a:cubicBezTo>
                    <a:cubicBezTo>
                      <a:pt x="1" y="839"/>
                      <a:pt x="297" y="1501"/>
                      <a:pt x="868" y="1706"/>
                    </a:cubicBezTo>
                    <a:cubicBezTo>
                      <a:pt x="899" y="1714"/>
                      <a:pt x="930" y="1717"/>
                      <a:pt x="959" y="1717"/>
                    </a:cubicBezTo>
                    <a:cubicBezTo>
                      <a:pt x="1279" y="1717"/>
                      <a:pt x="1505" y="1293"/>
                      <a:pt x="1233" y="1021"/>
                    </a:cubicBezTo>
                    <a:cubicBezTo>
                      <a:pt x="1142" y="930"/>
                      <a:pt x="1142" y="839"/>
                      <a:pt x="1051" y="747"/>
                    </a:cubicBezTo>
                    <a:lnTo>
                      <a:pt x="1051" y="565"/>
                    </a:lnTo>
                    <a:cubicBezTo>
                      <a:pt x="1107" y="213"/>
                      <a:pt x="843" y="1"/>
                      <a:pt x="58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2" name="Google Shape;4562;p47"/>
              <p:cNvSpPr/>
              <p:nvPr/>
            </p:nvSpPr>
            <p:spPr>
              <a:xfrm>
                <a:off x="2777537" y="2603628"/>
                <a:ext cx="30940" cy="43556"/>
              </a:xfrm>
              <a:custGeom>
                <a:avLst/>
                <a:gdLst/>
                <a:ahLst/>
                <a:cxnLst/>
                <a:rect l="l" t="t" r="r" b="b"/>
                <a:pathLst>
                  <a:path w="1366" h="1923" extrusionOk="0">
                    <a:moveTo>
                      <a:pt x="480" y="0"/>
                    </a:moveTo>
                    <a:cubicBezTo>
                      <a:pt x="274" y="0"/>
                      <a:pt x="92" y="183"/>
                      <a:pt x="92" y="388"/>
                    </a:cubicBezTo>
                    <a:cubicBezTo>
                      <a:pt x="0" y="959"/>
                      <a:pt x="183" y="1529"/>
                      <a:pt x="571" y="1803"/>
                    </a:cubicBezTo>
                    <a:cubicBezTo>
                      <a:pt x="672" y="1885"/>
                      <a:pt x="782" y="1922"/>
                      <a:pt x="884" y="1922"/>
                    </a:cubicBezTo>
                    <a:cubicBezTo>
                      <a:pt x="1151" y="1922"/>
                      <a:pt x="1365" y="1671"/>
                      <a:pt x="1233" y="1324"/>
                    </a:cubicBezTo>
                    <a:cubicBezTo>
                      <a:pt x="1050" y="1050"/>
                      <a:pt x="936" y="753"/>
                      <a:pt x="936" y="388"/>
                    </a:cubicBezTo>
                    <a:cubicBezTo>
                      <a:pt x="936" y="183"/>
                      <a:pt x="754" y="0"/>
                      <a:pt x="48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3" name="Google Shape;4563;p47"/>
              <p:cNvSpPr/>
              <p:nvPr/>
            </p:nvSpPr>
            <p:spPr>
              <a:xfrm>
                <a:off x="2639077" y="3020818"/>
                <a:ext cx="24213" cy="35198"/>
              </a:xfrm>
              <a:custGeom>
                <a:avLst/>
                <a:gdLst/>
                <a:ahLst/>
                <a:cxnLst/>
                <a:rect l="l" t="t" r="r" b="b"/>
                <a:pathLst>
                  <a:path w="1069" h="1554" extrusionOk="0">
                    <a:moveTo>
                      <a:pt x="514" y="0"/>
                    </a:moveTo>
                    <a:cubicBezTo>
                      <a:pt x="263" y="0"/>
                      <a:pt x="0" y="215"/>
                      <a:pt x="110" y="503"/>
                    </a:cubicBezTo>
                    <a:cubicBezTo>
                      <a:pt x="316" y="800"/>
                      <a:pt x="407" y="1074"/>
                      <a:pt x="498" y="1462"/>
                    </a:cubicBezTo>
                    <a:cubicBezTo>
                      <a:pt x="590" y="1553"/>
                      <a:pt x="772" y="1553"/>
                      <a:pt x="886" y="1553"/>
                    </a:cubicBezTo>
                    <a:cubicBezTo>
                      <a:pt x="1069" y="1553"/>
                      <a:pt x="1069" y="1371"/>
                      <a:pt x="1069" y="1165"/>
                    </a:cubicBezTo>
                    <a:cubicBezTo>
                      <a:pt x="1069" y="891"/>
                      <a:pt x="978" y="595"/>
                      <a:pt x="886" y="321"/>
                    </a:cubicBezTo>
                    <a:cubicBezTo>
                      <a:pt x="841" y="94"/>
                      <a:pt x="680" y="0"/>
                      <a:pt x="51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4" name="Google Shape;4564;p47"/>
              <p:cNvSpPr/>
              <p:nvPr/>
            </p:nvSpPr>
            <p:spPr>
              <a:xfrm>
                <a:off x="2740821" y="3181090"/>
                <a:ext cx="23805" cy="50124"/>
              </a:xfrm>
              <a:custGeom>
                <a:avLst/>
                <a:gdLst/>
                <a:ahLst/>
                <a:cxnLst/>
                <a:rect l="l" t="t" r="r" b="b"/>
                <a:pathLst>
                  <a:path w="1051" h="2213" extrusionOk="0">
                    <a:moveTo>
                      <a:pt x="480" y="1"/>
                    </a:moveTo>
                    <a:cubicBezTo>
                      <a:pt x="275" y="1"/>
                      <a:pt x="1" y="184"/>
                      <a:pt x="1" y="366"/>
                    </a:cubicBezTo>
                    <a:cubicBezTo>
                      <a:pt x="92" y="937"/>
                      <a:pt x="92" y="1416"/>
                      <a:pt x="183" y="1895"/>
                    </a:cubicBezTo>
                    <a:cubicBezTo>
                      <a:pt x="276" y="2113"/>
                      <a:pt x="444" y="2213"/>
                      <a:pt x="609" y="2213"/>
                    </a:cubicBezTo>
                    <a:cubicBezTo>
                      <a:pt x="807" y="2213"/>
                      <a:pt x="1001" y="2066"/>
                      <a:pt x="1051" y="1804"/>
                    </a:cubicBezTo>
                    <a:cubicBezTo>
                      <a:pt x="1051" y="1325"/>
                      <a:pt x="959" y="846"/>
                      <a:pt x="959" y="366"/>
                    </a:cubicBezTo>
                    <a:cubicBezTo>
                      <a:pt x="845" y="184"/>
                      <a:pt x="754" y="1"/>
                      <a:pt x="48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5" name="Google Shape;4565;p47"/>
              <p:cNvSpPr/>
              <p:nvPr/>
            </p:nvSpPr>
            <p:spPr>
              <a:xfrm>
                <a:off x="2585736" y="3324555"/>
                <a:ext cx="23805" cy="31823"/>
              </a:xfrm>
              <a:custGeom>
                <a:avLst/>
                <a:gdLst/>
                <a:ahLst/>
                <a:cxnLst/>
                <a:rect l="l" t="t" r="r" b="b"/>
                <a:pathLst>
                  <a:path w="1051" h="1405" extrusionOk="0">
                    <a:moveTo>
                      <a:pt x="538" y="1"/>
                    </a:moveTo>
                    <a:cubicBezTo>
                      <a:pt x="485" y="1"/>
                      <a:pt x="434" y="12"/>
                      <a:pt x="388" y="35"/>
                    </a:cubicBezTo>
                    <a:cubicBezTo>
                      <a:pt x="91" y="35"/>
                      <a:pt x="0" y="309"/>
                      <a:pt x="91" y="515"/>
                    </a:cubicBezTo>
                    <a:cubicBezTo>
                      <a:pt x="91" y="788"/>
                      <a:pt x="91" y="1085"/>
                      <a:pt x="388" y="1268"/>
                    </a:cubicBezTo>
                    <a:cubicBezTo>
                      <a:pt x="434" y="1359"/>
                      <a:pt x="548" y="1405"/>
                      <a:pt x="665" y="1405"/>
                    </a:cubicBezTo>
                    <a:cubicBezTo>
                      <a:pt x="782" y="1405"/>
                      <a:pt x="902" y="1359"/>
                      <a:pt x="959" y="1268"/>
                    </a:cubicBezTo>
                    <a:cubicBezTo>
                      <a:pt x="1050" y="1085"/>
                      <a:pt x="1050" y="880"/>
                      <a:pt x="1050" y="697"/>
                    </a:cubicBezTo>
                    <a:cubicBezTo>
                      <a:pt x="959" y="606"/>
                      <a:pt x="959" y="400"/>
                      <a:pt x="959" y="309"/>
                    </a:cubicBezTo>
                    <a:cubicBezTo>
                      <a:pt x="873" y="104"/>
                      <a:pt x="698" y="1"/>
                      <a:pt x="538"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6" name="Google Shape;4566;p47"/>
              <p:cNvSpPr/>
              <p:nvPr/>
            </p:nvSpPr>
            <p:spPr>
              <a:xfrm>
                <a:off x="1255320" y="4071507"/>
                <a:ext cx="30487" cy="44960"/>
              </a:xfrm>
              <a:custGeom>
                <a:avLst/>
                <a:gdLst/>
                <a:ahLst/>
                <a:cxnLst/>
                <a:rect l="l" t="t" r="r" b="b"/>
                <a:pathLst>
                  <a:path w="1346" h="1985" extrusionOk="0">
                    <a:moveTo>
                      <a:pt x="860" y="0"/>
                    </a:moveTo>
                    <a:cubicBezTo>
                      <a:pt x="728" y="0"/>
                      <a:pt x="599" y="72"/>
                      <a:pt x="534" y="245"/>
                    </a:cubicBezTo>
                    <a:cubicBezTo>
                      <a:pt x="442" y="428"/>
                      <a:pt x="351" y="724"/>
                      <a:pt x="237" y="907"/>
                    </a:cubicBezTo>
                    <a:cubicBezTo>
                      <a:pt x="146" y="1204"/>
                      <a:pt x="54" y="1386"/>
                      <a:pt x="54" y="1660"/>
                    </a:cubicBezTo>
                    <a:cubicBezTo>
                      <a:pt x="0" y="1890"/>
                      <a:pt x="179" y="1984"/>
                      <a:pt x="352" y="1984"/>
                    </a:cubicBezTo>
                    <a:cubicBezTo>
                      <a:pt x="471" y="1984"/>
                      <a:pt x="588" y="1940"/>
                      <a:pt x="625" y="1866"/>
                    </a:cubicBezTo>
                    <a:cubicBezTo>
                      <a:pt x="922" y="1386"/>
                      <a:pt x="1104" y="998"/>
                      <a:pt x="1287" y="519"/>
                    </a:cubicBezTo>
                    <a:cubicBezTo>
                      <a:pt x="1345" y="227"/>
                      <a:pt x="1096" y="0"/>
                      <a:pt x="86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7" name="Google Shape;4567;p47"/>
              <p:cNvSpPr/>
              <p:nvPr/>
            </p:nvSpPr>
            <p:spPr>
              <a:xfrm>
                <a:off x="1444198" y="4255380"/>
                <a:ext cx="32095" cy="42220"/>
              </a:xfrm>
              <a:custGeom>
                <a:avLst/>
                <a:gdLst/>
                <a:ahLst/>
                <a:cxnLst/>
                <a:rect l="l" t="t" r="r" b="b"/>
                <a:pathLst>
                  <a:path w="1417" h="1864" extrusionOk="0">
                    <a:moveTo>
                      <a:pt x="817" y="1"/>
                    </a:moveTo>
                    <a:cubicBezTo>
                      <a:pt x="763" y="1"/>
                      <a:pt x="711" y="9"/>
                      <a:pt x="663" y="25"/>
                    </a:cubicBezTo>
                    <a:cubicBezTo>
                      <a:pt x="572" y="116"/>
                      <a:pt x="457" y="207"/>
                      <a:pt x="457" y="390"/>
                    </a:cubicBezTo>
                    <a:cubicBezTo>
                      <a:pt x="366" y="504"/>
                      <a:pt x="366" y="504"/>
                      <a:pt x="366" y="595"/>
                    </a:cubicBezTo>
                    <a:cubicBezTo>
                      <a:pt x="275" y="778"/>
                      <a:pt x="275" y="961"/>
                      <a:pt x="92" y="1166"/>
                    </a:cubicBezTo>
                    <a:cubicBezTo>
                      <a:pt x="1" y="1257"/>
                      <a:pt x="1" y="1440"/>
                      <a:pt x="92" y="1645"/>
                    </a:cubicBezTo>
                    <a:cubicBezTo>
                      <a:pt x="159" y="1779"/>
                      <a:pt x="275" y="1864"/>
                      <a:pt x="413" y="1864"/>
                    </a:cubicBezTo>
                    <a:cubicBezTo>
                      <a:pt x="463" y="1864"/>
                      <a:pt x="516" y="1852"/>
                      <a:pt x="572" y="1828"/>
                    </a:cubicBezTo>
                    <a:cubicBezTo>
                      <a:pt x="937" y="1737"/>
                      <a:pt x="1233" y="1440"/>
                      <a:pt x="1416" y="961"/>
                    </a:cubicBezTo>
                    <a:lnTo>
                      <a:pt x="1416" y="390"/>
                    </a:lnTo>
                    <a:cubicBezTo>
                      <a:pt x="1341" y="165"/>
                      <a:pt x="1065" y="1"/>
                      <a:pt x="81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8" name="Google Shape;4568;p47"/>
              <p:cNvSpPr/>
              <p:nvPr/>
            </p:nvSpPr>
            <p:spPr>
              <a:xfrm>
                <a:off x="1250337" y="4423941"/>
                <a:ext cx="25866" cy="54269"/>
              </a:xfrm>
              <a:custGeom>
                <a:avLst/>
                <a:gdLst/>
                <a:ahLst/>
                <a:cxnLst/>
                <a:rect l="l" t="t" r="r" b="b"/>
                <a:pathLst>
                  <a:path w="1142" h="2396" extrusionOk="0">
                    <a:moveTo>
                      <a:pt x="571" y="1"/>
                    </a:moveTo>
                    <a:cubicBezTo>
                      <a:pt x="274" y="1"/>
                      <a:pt x="92" y="275"/>
                      <a:pt x="92" y="572"/>
                    </a:cubicBezTo>
                    <a:cubicBezTo>
                      <a:pt x="0" y="1051"/>
                      <a:pt x="0" y="1507"/>
                      <a:pt x="0" y="1987"/>
                    </a:cubicBezTo>
                    <a:cubicBezTo>
                      <a:pt x="50" y="2249"/>
                      <a:pt x="271" y="2395"/>
                      <a:pt x="476" y="2395"/>
                    </a:cubicBezTo>
                    <a:cubicBezTo>
                      <a:pt x="645" y="2395"/>
                      <a:pt x="804" y="2295"/>
                      <a:pt x="845" y="2078"/>
                    </a:cubicBezTo>
                    <a:cubicBezTo>
                      <a:pt x="1028" y="1622"/>
                      <a:pt x="1142" y="1051"/>
                      <a:pt x="1142" y="572"/>
                    </a:cubicBezTo>
                    <a:cubicBezTo>
                      <a:pt x="1142" y="275"/>
                      <a:pt x="845" y="1"/>
                      <a:pt x="571"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69" name="Google Shape;4569;p47"/>
              <p:cNvSpPr/>
              <p:nvPr/>
            </p:nvSpPr>
            <p:spPr>
              <a:xfrm>
                <a:off x="1136090" y="4596104"/>
                <a:ext cx="27927" cy="39796"/>
              </a:xfrm>
              <a:custGeom>
                <a:avLst/>
                <a:gdLst/>
                <a:ahLst/>
                <a:cxnLst/>
                <a:rect l="l" t="t" r="r" b="b"/>
                <a:pathLst>
                  <a:path w="1233" h="1757" extrusionOk="0">
                    <a:moveTo>
                      <a:pt x="571" y="1"/>
                    </a:moveTo>
                    <a:cubicBezTo>
                      <a:pt x="274" y="1"/>
                      <a:pt x="0" y="297"/>
                      <a:pt x="0" y="571"/>
                    </a:cubicBezTo>
                    <a:cubicBezTo>
                      <a:pt x="0" y="754"/>
                      <a:pt x="91" y="959"/>
                      <a:pt x="91" y="1142"/>
                    </a:cubicBezTo>
                    <a:cubicBezTo>
                      <a:pt x="183" y="1325"/>
                      <a:pt x="183" y="1530"/>
                      <a:pt x="365" y="1621"/>
                    </a:cubicBezTo>
                    <a:cubicBezTo>
                      <a:pt x="437" y="1717"/>
                      <a:pt x="528" y="1757"/>
                      <a:pt x="621" y="1757"/>
                    </a:cubicBezTo>
                    <a:cubicBezTo>
                      <a:pt x="795" y="1757"/>
                      <a:pt x="976" y="1617"/>
                      <a:pt x="1050" y="1439"/>
                    </a:cubicBezTo>
                    <a:cubicBezTo>
                      <a:pt x="1233" y="1142"/>
                      <a:pt x="1141" y="754"/>
                      <a:pt x="1050" y="480"/>
                    </a:cubicBezTo>
                    <a:cubicBezTo>
                      <a:pt x="1050" y="183"/>
                      <a:pt x="753" y="1"/>
                      <a:pt x="571"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0" name="Google Shape;4570;p47"/>
              <p:cNvSpPr/>
              <p:nvPr/>
            </p:nvSpPr>
            <p:spPr>
              <a:xfrm>
                <a:off x="1332013" y="4667451"/>
                <a:ext cx="27950" cy="41903"/>
              </a:xfrm>
              <a:custGeom>
                <a:avLst/>
                <a:gdLst/>
                <a:ahLst/>
                <a:cxnLst/>
                <a:rect l="l" t="t" r="r" b="b"/>
                <a:pathLst>
                  <a:path w="1234" h="1850" extrusionOk="0">
                    <a:moveTo>
                      <a:pt x="663" y="1"/>
                    </a:moveTo>
                    <a:cubicBezTo>
                      <a:pt x="275" y="1"/>
                      <a:pt x="92" y="275"/>
                      <a:pt x="92" y="571"/>
                    </a:cubicBezTo>
                    <a:cubicBezTo>
                      <a:pt x="92" y="754"/>
                      <a:pt x="1" y="936"/>
                      <a:pt x="92" y="1028"/>
                    </a:cubicBezTo>
                    <a:cubicBezTo>
                      <a:pt x="92" y="1142"/>
                      <a:pt x="1" y="1233"/>
                      <a:pt x="92" y="1324"/>
                    </a:cubicBezTo>
                    <a:cubicBezTo>
                      <a:pt x="92" y="1507"/>
                      <a:pt x="183" y="1598"/>
                      <a:pt x="275" y="1713"/>
                    </a:cubicBezTo>
                    <a:cubicBezTo>
                      <a:pt x="377" y="1804"/>
                      <a:pt x="520" y="1849"/>
                      <a:pt x="663" y="1849"/>
                    </a:cubicBezTo>
                    <a:cubicBezTo>
                      <a:pt x="805" y="1849"/>
                      <a:pt x="948" y="1804"/>
                      <a:pt x="1051" y="1713"/>
                    </a:cubicBezTo>
                    <a:cubicBezTo>
                      <a:pt x="1142" y="1507"/>
                      <a:pt x="1233" y="1416"/>
                      <a:pt x="1233" y="1142"/>
                    </a:cubicBezTo>
                    <a:lnTo>
                      <a:pt x="1233" y="571"/>
                    </a:lnTo>
                    <a:cubicBezTo>
                      <a:pt x="1233" y="275"/>
                      <a:pt x="1051" y="1"/>
                      <a:pt x="66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1" name="Google Shape;4571;p47"/>
              <p:cNvSpPr/>
              <p:nvPr/>
            </p:nvSpPr>
            <p:spPr>
              <a:xfrm>
                <a:off x="1459895" y="4030805"/>
                <a:ext cx="34428" cy="51551"/>
              </a:xfrm>
              <a:custGeom>
                <a:avLst/>
                <a:gdLst/>
                <a:ahLst/>
                <a:cxnLst/>
                <a:rect l="l" t="t" r="r" b="b"/>
                <a:pathLst>
                  <a:path w="1520" h="2276" extrusionOk="0">
                    <a:moveTo>
                      <a:pt x="1109" y="0"/>
                    </a:moveTo>
                    <a:cubicBezTo>
                      <a:pt x="998" y="0"/>
                      <a:pt x="885" y="46"/>
                      <a:pt x="814" y="148"/>
                    </a:cubicBezTo>
                    <a:cubicBezTo>
                      <a:pt x="632" y="422"/>
                      <a:pt x="540" y="604"/>
                      <a:pt x="335" y="901"/>
                    </a:cubicBezTo>
                    <a:cubicBezTo>
                      <a:pt x="244" y="1175"/>
                      <a:pt x="152" y="1563"/>
                      <a:pt x="61" y="1860"/>
                    </a:cubicBezTo>
                    <a:cubicBezTo>
                      <a:pt x="0" y="2103"/>
                      <a:pt x="193" y="2275"/>
                      <a:pt x="382" y="2275"/>
                    </a:cubicBezTo>
                    <a:cubicBezTo>
                      <a:pt x="477" y="2275"/>
                      <a:pt x="571" y="2232"/>
                      <a:pt x="632" y="2133"/>
                    </a:cubicBezTo>
                    <a:cubicBezTo>
                      <a:pt x="723" y="1860"/>
                      <a:pt x="906" y="1563"/>
                      <a:pt x="1111" y="1289"/>
                    </a:cubicBezTo>
                    <a:cubicBezTo>
                      <a:pt x="1202" y="1083"/>
                      <a:pt x="1294" y="718"/>
                      <a:pt x="1385" y="422"/>
                    </a:cubicBezTo>
                    <a:cubicBezTo>
                      <a:pt x="1520" y="167"/>
                      <a:pt x="1320" y="0"/>
                      <a:pt x="110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2" name="Google Shape;4572;p47"/>
              <p:cNvSpPr/>
              <p:nvPr/>
            </p:nvSpPr>
            <p:spPr>
              <a:xfrm>
                <a:off x="2794592" y="4045324"/>
                <a:ext cx="38414" cy="45776"/>
              </a:xfrm>
              <a:custGeom>
                <a:avLst/>
                <a:gdLst/>
                <a:ahLst/>
                <a:cxnLst/>
                <a:rect l="l" t="t" r="r" b="b"/>
                <a:pathLst>
                  <a:path w="1696" h="2021" extrusionOk="0">
                    <a:moveTo>
                      <a:pt x="486" y="1"/>
                    </a:moveTo>
                    <a:cubicBezTo>
                      <a:pt x="409" y="1"/>
                      <a:pt x="336" y="29"/>
                      <a:pt x="297" y="77"/>
                    </a:cubicBezTo>
                    <a:cubicBezTo>
                      <a:pt x="92" y="169"/>
                      <a:pt x="1" y="442"/>
                      <a:pt x="92" y="648"/>
                    </a:cubicBezTo>
                    <a:cubicBezTo>
                      <a:pt x="183" y="831"/>
                      <a:pt x="389" y="1104"/>
                      <a:pt x="480" y="1310"/>
                    </a:cubicBezTo>
                    <a:cubicBezTo>
                      <a:pt x="571" y="1584"/>
                      <a:pt x="754" y="1789"/>
                      <a:pt x="1051" y="1972"/>
                    </a:cubicBezTo>
                    <a:cubicBezTo>
                      <a:pt x="1102" y="2006"/>
                      <a:pt x="1156" y="2021"/>
                      <a:pt x="1212" y="2021"/>
                    </a:cubicBezTo>
                    <a:cubicBezTo>
                      <a:pt x="1452" y="2021"/>
                      <a:pt x="1695" y="1734"/>
                      <a:pt x="1621" y="1492"/>
                    </a:cubicBezTo>
                    <a:cubicBezTo>
                      <a:pt x="1621" y="1219"/>
                      <a:pt x="1530" y="922"/>
                      <a:pt x="1324" y="739"/>
                    </a:cubicBezTo>
                    <a:lnTo>
                      <a:pt x="754" y="169"/>
                    </a:lnTo>
                    <a:cubicBezTo>
                      <a:pt x="702" y="51"/>
                      <a:pt x="589" y="1"/>
                      <a:pt x="48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3" name="Google Shape;4573;p47"/>
              <p:cNvSpPr/>
              <p:nvPr/>
            </p:nvSpPr>
            <p:spPr>
              <a:xfrm>
                <a:off x="2955928" y="4163851"/>
                <a:ext cx="46840" cy="56444"/>
              </a:xfrm>
              <a:custGeom>
                <a:avLst/>
                <a:gdLst/>
                <a:ahLst/>
                <a:cxnLst/>
                <a:rect l="l" t="t" r="r" b="b"/>
                <a:pathLst>
                  <a:path w="2068" h="2492" extrusionOk="0">
                    <a:moveTo>
                      <a:pt x="921" y="0"/>
                    </a:moveTo>
                    <a:cubicBezTo>
                      <a:pt x="477" y="0"/>
                      <a:pt x="0" y="369"/>
                      <a:pt x="205" y="825"/>
                    </a:cubicBezTo>
                    <a:cubicBezTo>
                      <a:pt x="296" y="1007"/>
                      <a:pt x="387" y="1304"/>
                      <a:pt x="593" y="1578"/>
                    </a:cubicBezTo>
                    <a:cubicBezTo>
                      <a:pt x="684" y="1874"/>
                      <a:pt x="866" y="2057"/>
                      <a:pt x="1049" y="2263"/>
                    </a:cubicBezTo>
                    <a:cubicBezTo>
                      <a:pt x="1184" y="2422"/>
                      <a:pt x="1353" y="2492"/>
                      <a:pt x="1511" y="2492"/>
                    </a:cubicBezTo>
                    <a:cubicBezTo>
                      <a:pt x="1807" y="2492"/>
                      <a:pt x="2067" y="2246"/>
                      <a:pt x="2008" y="1874"/>
                    </a:cubicBezTo>
                    <a:cubicBezTo>
                      <a:pt x="1916" y="1692"/>
                      <a:pt x="1916" y="1395"/>
                      <a:pt x="1825" y="1121"/>
                    </a:cubicBezTo>
                    <a:cubicBezTo>
                      <a:pt x="1825" y="825"/>
                      <a:pt x="1528" y="551"/>
                      <a:pt x="1437" y="254"/>
                    </a:cubicBezTo>
                    <a:cubicBezTo>
                      <a:pt x="1316" y="76"/>
                      <a:pt x="1122" y="0"/>
                      <a:pt x="92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4" name="Google Shape;4574;p47"/>
              <p:cNvSpPr/>
              <p:nvPr/>
            </p:nvSpPr>
            <p:spPr>
              <a:xfrm>
                <a:off x="2835430" y="4429355"/>
                <a:ext cx="30532" cy="46750"/>
              </a:xfrm>
              <a:custGeom>
                <a:avLst/>
                <a:gdLst/>
                <a:ahLst/>
                <a:cxnLst/>
                <a:rect l="l" t="t" r="r" b="b"/>
                <a:pathLst>
                  <a:path w="1348" h="2064" extrusionOk="0">
                    <a:moveTo>
                      <a:pt x="535" y="0"/>
                    </a:moveTo>
                    <a:cubicBezTo>
                      <a:pt x="486" y="0"/>
                      <a:pt x="437" y="12"/>
                      <a:pt x="389" y="36"/>
                    </a:cubicBezTo>
                    <a:cubicBezTo>
                      <a:pt x="92" y="36"/>
                      <a:pt x="1" y="333"/>
                      <a:pt x="1" y="606"/>
                    </a:cubicBezTo>
                    <a:cubicBezTo>
                      <a:pt x="92" y="812"/>
                      <a:pt x="92" y="994"/>
                      <a:pt x="206" y="1268"/>
                    </a:cubicBezTo>
                    <a:cubicBezTo>
                      <a:pt x="206" y="1383"/>
                      <a:pt x="298" y="1474"/>
                      <a:pt x="298" y="1656"/>
                    </a:cubicBezTo>
                    <a:cubicBezTo>
                      <a:pt x="389" y="1748"/>
                      <a:pt x="480" y="1839"/>
                      <a:pt x="571" y="1953"/>
                    </a:cubicBezTo>
                    <a:cubicBezTo>
                      <a:pt x="629" y="2030"/>
                      <a:pt x="716" y="2064"/>
                      <a:pt x="811" y="2064"/>
                    </a:cubicBezTo>
                    <a:cubicBezTo>
                      <a:pt x="1053" y="2064"/>
                      <a:pt x="1347" y="1844"/>
                      <a:pt x="1347" y="1565"/>
                    </a:cubicBezTo>
                    <a:cubicBezTo>
                      <a:pt x="1347" y="1086"/>
                      <a:pt x="1051" y="698"/>
                      <a:pt x="868" y="241"/>
                    </a:cubicBezTo>
                    <a:cubicBezTo>
                      <a:pt x="801" y="90"/>
                      <a:pt x="672" y="0"/>
                      <a:pt x="53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5" name="Google Shape;4575;p47"/>
              <p:cNvSpPr/>
              <p:nvPr/>
            </p:nvSpPr>
            <p:spPr>
              <a:xfrm>
                <a:off x="3044308" y="4480951"/>
                <a:ext cx="23805" cy="63488"/>
              </a:xfrm>
              <a:custGeom>
                <a:avLst/>
                <a:gdLst/>
                <a:ahLst/>
                <a:cxnLst/>
                <a:rect l="l" t="t" r="r" b="b"/>
                <a:pathLst>
                  <a:path w="1051" h="2803" extrusionOk="0">
                    <a:moveTo>
                      <a:pt x="491" y="0"/>
                    </a:moveTo>
                    <a:cubicBezTo>
                      <a:pt x="240" y="0"/>
                      <a:pt x="0" y="143"/>
                      <a:pt x="0" y="428"/>
                    </a:cubicBezTo>
                    <a:cubicBezTo>
                      <a:pt x="0" y="1182"/>
                      <a:pt x="0" y="1752"/>
                      <a:pt x="114" y="2528"/>
                    </a:cubicBezTo>
                    <a:cubicBezTo>
                      <a:pt x="114" y="2711"/>
                      <a:pt x="303" y="2802"/>
                      <a:pt x="502" y="2802"/>
                    </a:cubicBezTo>
                    <a:cubicBezTo>
                      <a:pt x="702" y="2802"/>
                      <a:pt x="913" y="2711"/>
                      <a:pt x="959" y="2528"/>
                    </a:cubicBezTo>
                    <a:cubicBezTo>
                      <a:pt x="1050" y="1752"/>
                      <a:pt x="1050" y="1182"/>
                      <a:pt x="1050" y="428"/>
                    </a:cubicBezTo>
                    <a:cubicBezTo>
                      <a:pt x="1005" y="143"/>
                      <a:pt x="742" y="0"/>
                      <a:pt x="49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6" name="Google Shape;4576;p47"/>
              <p:cNvSpPr/>
              <p:nvPr/>
            </p:nvSpPr>
            <p:spPr>
              <a:xfrm>
                <a:off x="2919711" y="4651166"/>
                <a:ext cx="23805" cy="35719"/>
              </a:xfrm>
              <a:custGeom>
                <a:avLst/>
                <a:gdLst/>
                <a:ahLst/>
                <a:cxnLst/>
                <a:rect l="l" t="t" r="r" b="b"/>
                <a:pathLst>
                  <a:path w="1051" h="1577" extrusionOk="0">
                    <a:moveTo>
                      <a:pt x="485" y="1"/>
                    </a:moveTo>
                    <a:cubicBezTo>
                      <a:pt x="419" y="1"/>
                      <a:pt x="347" y="12"/>
                      <a:pt x="274" y="35"/>
                    </a:cubicBezTo>
                    <a:cubicBezTo>
                      <a:pt x="92" y="35"/>
                      <a:pt x="0" y="332"/>
                      <a:pt x="0" y="514"/>
                    </a:cubicBezTo>
                    <a:cubicBezTo>
                      <a:pt x="92" y="811"/>
                      <a:pt x="92" y="1085"/>
                      <a:pt x="183" y="1382"/>
                    </a:cubicBezTo>
                    <a:cubicBezTo>
                      <a:pt x="268" y="1509"/>
                      <a:pt x="416" y="1577"/>
                      <a:pt x="560" y="1577"/>
                    </a:cubicBezTo>
                    <a:cubicBezTo>
                      <a:pt x="727" y="1577"/>
                      <a:pt x="887" y="1486"/>
                      <a:pt x="936" y="1290"/>
                    </a:cubicBezTo>
                    <a:cubicBezTo>
                      <a:pt x="1050" y="994"/>
                      <a:pt x="936" y="605"/>
                      <a:pt x="845" y="332"/>
                    </a:cubicBezTo>
                    <a:cubicBezTo>
                      <a:pt x="845" y="108"/>
                      <a:pt x="689" y="1"/>
                      <a:pt x="48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77" name="Google Shape;4577;p47"/>
              <p:cNvSpPr/>
              <p:nvPr/>
            </p:nvSpPr>
            <p:spPr>
              <a:xfrm>
                <a:off x="1810245" y="2956198"/>
                <a:ext cx="36716" cy="31846"/>
              </a:xfrm>
              <a:custGeom>
                <a:avLst/>
                <a:gdLst/>
                <a:ahLst/>
                <a:cxnLst/>
                <a:rect l="l" t="t" r="r" b="b"/>
                <a:pathLst>
                  <a:path w="1621" h="1406" extrusionOk="0">
                    <a:moveTo>
                      <a:pt x="568" y="1"/>
                    </a:moveTo>
                    <a:cubicBezTo>
                      <a:pt x="474" y="1"/>
                      <a:pt x="377" y="24"/>
                      <a:pt x="274" y="115"/>
                    </a:cubicBezTo>
                    <a:cubicBezTo>
                      <a:pt x="92" y="229"/>
                      <a:pt x="0" y="412"/>
                      <a:pt x="0" y="686"/>
                    </a:cubicBezTo>
                    <a:cubicBezTo>
                      <a:pt x="0" y="891"/>
                      <a:pt x="0" y="1074"/>
                      <a:pt x="183" y="1165"/>
                    </a:cubicBezTo>
                    <a:cubicBezTo>
                      <a:pt x="334" y="1316"/>
                      <a:pt x="473" y="1406"/>
                      <a:pt x="646" y="1406"/>
                    </a:cubicBezTo>
                    <a:cubicBezTo>
                      <a:pt x="707" y="1406"/>
                      <a:pt x="773" y="1395"/>
                      <a:pt x="845" y="1371"/>
                    </a:cubicBezTo>
                    <a:lnTo>
                      <a:pt x="959" y="1371"/>
                    </a:lnTo>
                    <a:cubicBezTo>
                      <a:pt x="1621" y="1256"/>
                      <a:pt x="1621" y="115"/>
                      <a:pt x="959" y="24"/>
                    </a:cubicBezTo>
                    <a:lnTo>
                      <a:pt x="845" y="24"/>
                    </a:lnTo>
                    <a:cubicBezTo>
                      <a:pt x="753" y="24"/>
                      <a:pt x="662" y="1"/>
                      <a:pt x="568"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78" name="Google Shape;4578;p47"/>
              <p:cNvSpPr/>
              <p:nvPr/>
            </p:nvSpPr>
            <p:spPr>
              <a:xfrm>
                <a:off x="1708909" y="3070535"/>
                <a:ext cx="27950" cy="21721"/>
              </a:xfrm>
              <a:custGeom>
                <a:avLst/>
                <a:gdLst/>
                <a:ahLst/>
                <a:cxnLst/>
                <a:rect l="l" t="t" r="r" b="b"/>
                <a:pathLst>
                  <a:path w="1234" h="959" extrusionOk="0">
                    <a:moveTo>
                      <a:pt x="571" y="1"/>
                    </a:moveTo>
                    <a:cubicBezTo>
                      <a:pt x="295" y="1"/>
                      <a:pt x="0" y="221"/>
                      <a:pt x="0" y="500"/>
                    </a:cubicBezTo>
                    <a:cubicBezTo>
                      <a:pt x="0" y="785"/>
                      <a:pt x="308" y="959"/>
                      <a:pt x="589" y="959"/>
                    </a:cubicBezTo>
                    <a:cubicBezTo>
                      <a:pt x="691" y="959"/>
                      <a:pt x="789" y="936"/>
                      <a:pt x="868" y="888"/>
                    </a:cubicBezTo>
                    <a:lnTo>
                      <a:pt x="868" y="773"/>
                    </a:lnTo>
                    <a:cubicBezTo>
                      <a:pt x="1233" y="682"/>
                      <a:pt x="1233" y="203"/>
                      <a:pt x="868" y="112"/>
                    </a:cubicBezTo>
                    <a:cubicBezTo>
                      <a:pt x="784" y="34"/>
                      <a:pt x="679" y="1"/>
                      <a:pt x="571"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79" name="Google Shape;4579;p47"/>
              <p:cNvSpPr/>
              <p:nvPr/>
            </p:nvSpPr>
            <p:spPr>
              <a:xfrm>
                <a:off x="1793167" y="3123174"/>
                <a:ext cx="27950" cy="24892"/>
              </a:xfrm>
              <a:custGeom>
                <a:avLst/>
                <a:gdLst/>
                <a:ahLst/>
                <a:cxnLst/>
                <a:rect l="l" t="t" r="r" b="b"/>
                <a:pathLst>
                  <a:path w="1234" h="1099" extrusionOk="0">
                    <a:moveTo>
                      <a:pt x="543" y="0"/>
                    </a:moveTo>
                    <a:cubicBezTo>
                      <a:pt x="254" y="0"/>
                      <a:pt x="1" y="193"/>
                      <a:pt x="1" y="549"/>
                    </a:cubicBezTo>
                    <a:cubicBezTo>
                      <a:pt x="1" y="906"/>
                      <a:pt x="254" y="1098"/>
                      <a:pt x="543" y="1098"/>
                    </a:cubicBezTo>
                    <a:cubicBezTo>
                      <a:pt x="642" y="1098"/>
                      <a:pt x="746" y="1075"/>
                      <a:pt x="846" y="1029"/>
                    </a:cubicBezTo>
                    <a:lnTo>
                      <a:pt x="937" y="1029"/>
                    </a:lnTo>
                    <a:cubicBezTo>
                      <a:pt x="1234" y="846"/>
                      <a:pt x="1234" y="275"/>
                      <a:pt x="937" y="70"/>
                    </a:cubicBezTo>
                    <a:lnTo>
                      <a:pt x="846" y="70"/>
                    </a:lnTo>
                    <a:cubicBezTo>
                      <a:pt x="746" y="23"/>
                      <a:pt x="642" y="0"/>
                      <a:pt x="543"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0" name="Google Shape;4580;p47"/>
              <p:cNvSpPr/>
              <p:nvPr/>
            </p:nvSpPr>
            <p:spPr>
              <a:xfrm>
                <a:off x="1860732" y="3059482"/>
                <a:ext cx="33273" cy="25255"/>
              </a:xfrm>
              <a:custGeom>
                <a:avLst/>
                <a:gdLst/>
                <a:ahLst/>
                <a:cxnLst/>
                <a:rect l="l" t="t" r="r" b="b"/>
                <a:pathLst>
                  <a:path w="1469" h="1115" extrusionOk="0">
                    <a:moveTo>
                      <a:pt x="754" y="1"/>
                    </a:moveTo>
                    <a:cubicBezTo>
                      <a:pt x="350" y="1"/>
                      <a:pt x="1" y="640"/>
                      <a:pt x="328" y="988"/>
                    </a:cubicBezTo>
                    <a:cubicBezTo>
                      <a:pt x="461" y="1070"/>
                      <a:pt x="631" y="1115"/>
                      <a:pt x="795" y="1115"/>
                    </a:cubicBezTo>
                    <a:cubicBezTo>
                      <a:pt x="995" y="1115"/>
                      <a:pt x="1186" y="1047"/>
                      <a:pt x="1286" y="896"/>
                    </a:cubicBezTo>
                    <a:cubicBezTo>
                      <a:pt x="1469" y="508"/>
                      <a:pt x="1286" y="120"/>
                      <a:pt x="898" y="29"/>
                    </a:cubicBezTo>
                    <a:cubicBezTo>
                      <a:pt x="850" y="10"/>
                      <a:pt x="802" y="1"/>
                      <a:pt x="754"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1" name="Google Shape;4581;p47"/>
              <p:cNvSpPr/>
              <p:nvPr/>
            </p:nvSpPr>
            <p:spPr>
              <a:xfrm>
                <a:off x="2262611" y="3056515"/>
                <a:ext cx="23805" cy="18618"/>
              </a:xfrm>
              <a:custGeom>
                <a:avLst/>
                <a:gdLst/>
                <a:ahLst/>
                <a:cxnLst/>
                <a:rect l="l" t="t" r="r" b="b"/>
                <a:pathLst>
                  <a:path w="1051" h="822" extrusionOk="0">
                    <a:moveTo>
                      <a:pt x="522" y="0"/>
                    </a:moveTo>
                    <a:cubicBezTo>
                      <a:pt x="428" y="0"/>
                      <a:pt x="331" y="23"/>
                      <a:pt x="274" y="69"/>
                    </a:cubicBezTo>
                    <a:lnTo>
                      <a:pt x="274" y="160"/>
                    </a:lnTo>
                    <a:cubicBezTo>
                      <a:pt x="0" y="457"/>
                      <a:pt x="183" y="822"/>
                      <a:pt x="571" y="822"/>
                    </a:cubicBezTo>
                    <a:cubicBezTo>
                      <a:pt x="959" y="822"/>
                      <a:pt x="1050" y="457"/>
                      <a:pt x="845" y="160"/>
                    </a:cubicBezTo>
                    <a:lnTo>
                      <a:pt x="754" y="69"/>
                    </a:lnTo>
                    <a:cubicBezTo>
                      <a:pt x="708" y="23"/>
                      <a:pt x="617" y="0"/>
                      <a:pt x="522"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2" name="Google Shape;4582;p47"/>
              <p:cNvSpPr/>
              <p:nvPr/>
            </p:nvSpPr>
            <p:spPr>
              <a:xfrm>
                <a:off x="2331377" y="2963446"/>
                <a:ext cx="34655" cy="27950"/>
              </a:xfrm>
              <a:custGeom>
                <a:avLst/>
                <a:gdLst/>
                <a:ahLst/>
                <a:cxnLst/>
                <a:rect l="l" t="t" r="r" b="b"/>
                <a:pathLst>
                  <a:path w="1530" h="1234" extrusionOk="0">
                    <a:moveTo>
                      <a:pt x="776" y="1"/>
                    </a:moveTo>
                    <a:cubicBezTo>
                      <a:pt x="0" y="1"/>
                      <a:pt x="0" y="1233"/>
                      <a:pt x="776" y="1233"/>
                    </a:cubicBezTo>
                    <a:cubicBezTo>
                      <a:pt x="1529" y="1233"/>
                      <a:pt x="1529" y="1"/>
                      <a:pt x="776"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3" name="Google Shape;4583;p47"/>
              <p:cNvSpPr/>
              <p:nvPr/>
            </p:nvSpPr>
            <p:spPr>
              <a:xfrm>
                <a:off x="2432690" y="3090626"/>
                <a:ext cx="27950" cy="27950"/>
              </a:xfrm>
              <a:custGeom>
                <a:avLst/>
                <a:gdLst/>
                <a:ahLst/>
                <a:cxnLst/>
                <a:rect l="l" t="t" r="r" b="b"/>
                <a:pathLst>
                  <a:path w="1234" h="1234" extrusionOk="0">
                    <a:moveTo>
                      <a:pt x="663" y="1"/>
                    </a:moveTo>
                    <a:cubicBezTo>
                      <a:pt x="298" y="1"/>
                      <a:pt x="1" y="274"/>
                      <a:pt x="1" y="571"/>
                    </a:cubicBezTo>
                    <a:cubicBezTo>
                      <a:pt x="1" y="936"/>
                      <a:pt x="298" y="1233"/>
                      <a:pt x="663" y="1233"/>
                    </a:cubicBezTo>
                    <a:cubicBezTo>
                      <a:pt x="960" y="1233"/>
                      <a:pt x="1233" y="936"/>
                      <a:pt x="1233" y="571"/>
                    </a:cubicBezTo>
                    <a:cubicBezTo>
                      <a:pt x="1233" y="274"/>
                      <a:pt x="960" y="1"/>
                      <a:pt x="663"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4" name="Google Shape;4584;p47"/>
              <p:cNvSpPr/>
              <p:nvPr/>
            </p:nvSpPr>
            <p:spPr>
              <a:xfrm>
                <a:off x="2320505" y="3146481"/>
                <a:ext cx="28471" cy="27157"/>
              </a:xfrm>
              <a:custGeom>
                <a:avLst/>
                <a:gdLst/>
                <a:ahLst/>
                <a:cxnLst/>
                <a:rect l="l" t="t" r="r" b="b"/>
                <a:pathLst>
                  <a:path w="1257" h="1199" extrusionOk="0">
                    <a:moveTo>
                      <a:pt x="809" y="1"/>
                    </a:moveTo>
                    <a:cubicBezTo>
                      <a:pt x="695" y="1"/>
                      <a:pt x="578" y="31"/>
                      <a:pt x="480" y="91"/>
                    </a:cubicBezTo>
                    <a:cubicBezTo>
                      <a:pt x="389" y="182"/>
                      <a:pt x="298" y="182"/>
                      <a:pt x="206" y="274"/>
                    </a:cubicBezTo>
                    <a:cubicBezTo>
                      <a:pt x="1" y="479"/>
                      <a:pt x="115" y="958"/>
                      <a:pt x="389" y="1141"/>
                    </a:cubicBezTo>
                    <a:cubicBezTo>
                      <a:pt x="473" y="1181"/>
                      <a:pt x="557" y="1199"/>
                      <a:pt x="636" y="1199"/>
                    </a:cubicBezTo>
                    <a:cubicBezTo>
                      <a:pt x="919" y="1199"/>
                      <a:pt x="1142" y="965"/>
                      <a:pt x="1142" y="662"/>
                    </a:cubicBezTo>
                    <a:cubicBezTo>
                      <a:pt x="1256" y="570"/>
                      <a:pt x="1256" y="479"/>
                      <a:pt x="1256" y="388"/>
                    </a:cubicBezTo>
                    <a:cubicBezTo>
                      <a:pt x="1256" y="127"/>
                      <a:pt x="1040" y="1"/>
                      <a:pt x="809"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5" name="Google Shape;4585;p47"/>
              <p:cNvSpPr/>
              <p:nvPr/>
            </p:nvSpPr>
            <p:spPr>
              <a:xfrm>
                <a:off x="2255884" y="2958803"/>
                <a:ext cx="21744" cy="15515"/>
              </a:xfrm>
              <a:custGeom>
                <a:avLst/>
                <a:gdLst/>
                <a:ahLst/>
                <a:cxnLst/>
                <a:rect l="l" t="t" r="r" b="b"/>
                <a:pathLst>
                  <a:path w="960" h="685" extrusionOk="0">
                    <a:moveTo>
                      <a:pt x="480" y="0"/>
                    </a:moveTo>
                    <a:cubicBezTo>
                      <a:pt x="1" y="0"/>
                      <a:pt x="1" y="685"/>
                      <a:pt x="480" y="685"/>
                    </a:cubicBezTo>
                    <a:cubicBezTo>
                      <a:pt x="959" y="685"/>
                      <a:pt x="959" y="0"/>
                      <a:pt x="480"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6" name="Google Shape;4586;p47"/>
              <p:cNvSpPr/>
              <p:nvPr/>
            </p:nvSpPr>
            <p:spPr>
              <a:xfrm>
                <a:off x="1911559" y="2989697"/>
                <a:ext cx="17101" cy="16263"/>
              </a:xfrm>
              <a:custGeom>
                <a:avLst/>
                <a:gdLst/>
                <a:ahLst/>
                <a:cxnLst/>
                <a:rect l="l" t="t" r="r" b="b"/>
                <a:pathLst>
                  <a:path w="755" h="718" extrusionOk="0">
                    <a:moveTo>
                      <a:pt x="456" y="1"/>
                    </a:moveTo>
                    <a:cubicBezTo>
                      <a:pt x="395" y="1"/>
                      <a:pt x="332" y="23"/>
                      <a:pt x="275" y="74"/>
                    </a:cubicBezTo>
                    <a:lnTo>
                      <a:pt x="184" y="74"/>
                    </a:lnTo>
                    <a:cubicBezTo>
                      <a:pt x="1" y="165"/>
                      <a:pt x="1" y="553"/>
                      <a:pt x="184" y="645"/>
                    </a:cubicBezTo>
                    <a:lnTo>
                      <a:pt x="275" y="645"/>
                    </a:lnTo>
                    <a:cubicBezTo>
                      <a:pt x="332" y="695"/>
                      <a:pt x="394" y="718"/>
                      <a:pt x="454" y="718"/>
                    </a:cubicBezTo>
                    <a:cubicBezTo>
                      <a:pt x="611" y="718"/>
                      <a:pt x="754" y="563"/>
                      <a:pt x="754" y="348"/>
                    </a:cubicBezTo>
                    <a:cubicBezTo>
                      <a:pt x="754" y="151"/>
                      <a:pt x="612" y="1"/>
                      <a:pt x="456"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7" name="Google Shape;4587;p47"/>
              <p:cNvSpPr/>
              <p:nvPr/>
            </p:nvSpPr>
            <p:spPr>
              <a:xfrm>
                <a:off x="1695976" y="3164283"/>
                <a:ext cx="23352" cy="22627"/>
              </a:xfrm>
              <a:custGeom>
                <a:avLst/>
                <a:gdLst/>
                <a:ahLst/>
                <a:cxnLst/>
                <a:rect l="l" t="t" r="r" b="b"/>
                <a:pathLst>
                  <a:path w="1031" h="999" extrusionOk="0">
                    <a:moveTo>
                      <a:pt x="660" y="1"/>
                    </a:moveTo>
                    <a:cubicBezTo>
                      <a:pt x="602" y="1"/>
                      <a:pt x="541" y="18"/>
                      <a:pt x="480" y="58"/>
                    </a:cubicBezTo>
                    <a:cubicBezTo>
                      <a:pt x="480" y="172"/>
                      <a:pt x="389" y="264"/>
                      <a:pt x="298" y="355"/>
                    </a:cubicBezTo>
                    <a:cubicBezTo>
                      <a:pt x="1" y="446"/>
                      <a:pt x="1" y="834"/>
                      <a:pt x="298" y="926"/>
                    </a:cubicBezTo>
                    <a:cubicBezTo>
                      <a:pt x="348" y="976"/>
                      <a:pt x="405" y="999"/>
                      <a:pt x="462" y="999"/>
                    </a:cubicBezTo>
                    <a:cubicBezTo>
                      <a:pt x="611" y="999"/>
                      <a:pt x="754" y="844"/>
                      <a:pt x="754" y="629"/>
                    </a:cubicBezTo>
                    <a:cubicBezTo>
                      <a:pt x="868" y="538"/>
                      <a:pt x="868" y="446"/>
                      <a:pt x="959" y="355"/>
                    </a:cubicBezTo>
                    <a:cubicBezTo>
                      <a:pt x="1031" y="213"/>
                      <a:pt x="866" y="1"/>
                      <a:pt x="660"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8" name="Google Shape;4588;p47"/>
              <p:cNvSpPr/>
              <p:nvPr/>
            </p:nvSpPr>
            <p:spPr>
              <a:xfrm>
                <a:off x="2480255" y="3150716"/>
                <a:ext cx="19162" cy="23692"/>
              </a:xfrm>
              <a:custGeom>
                <a:avLst/>
                <a:gdLst/>
                <a:ahLst/>
                <a:cxnLst/>
                <a:rect l="l" t="t" r="r" b="b"/>
                <a:pathLst>
                  <a:path w="846" h="1046" extrusionOk="0">
                    <a:moveTo>
                      <a:pt x="423" y="1"/>
                    </a:moveTo>
                    <a:cubicBezTo>
                      <a:pt x="280" y="1"/>
                      <a:pt x="138" y="98"/>
                      <a:pt x="92" y="292"/>
                    </a:cubicBezTo>
                    <a:lnTo>
                      <a:pt x="92" y="475"/>
                    </a:lnTo>
                    <a:cubicBezTo>
                      <a:pt x="1" y="771"/>
                      <a:pt x="183" y="1045"/>
                      <a:pt x="480" y="1045"/>
                    </a:cubicBezTo>
                    <a:cubicBezTo>
                      <a:pt x="663" y="1045"/>
                      <a:pt x="845" y="771"/>
                      <a:pt x="845" y="475"/>
                    </a:cubicBezTo>
                    <a:cubicBezTo>
                      <a:pt x="754" y="383"/>
                      <a:pt x="754" y="383"/>
                      <a:pt x="754" y="292"/>
                    </a:cubicBezTo>
                    <a:cubicBezTo>
                      <a:pt x="708" y="98"/>
                      <a:pt x="566" y="1"/>
                      <a:pt x="423"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589" name="Google Shape;4589;p47"/>
              <p:cNvSpPr/>
              <p:nvPr/>
            </p:nvSpPr>
            <p:spPr>
              <a:xfrm>
                <a:off x="2414366" y="1891625"/>
                <a:ext cx="34655" cy="27542"/>
              </a:xfrm>
              <a:custGeom>
                <a:avLst/>
                <a:gdLst/>
                <a:ahLst/>
                <a:cxnLst/>
                <a:rect l="l" t="t" r="r" b="b"/>
                <a:pathLst>
                  <a:path w="1530" h="1216" extrusionOk="0">
                    <a:moveTo>
                      <a:pt x="312" y="1"/>
                    </a:moveTo>
                    <a:cubicBezTo>
                      <a:pt x="152" y="1"/>
                      <a:pt x="0" y="272"/>
                      <a:pt x="148" y="438"/>
                    </a:cubicBezTo>
                    <a:cubicBezTo>
                      <a:pt x="422" y="712"/>
                      <a:pt x="719" y="1100"/>
                      <a:pt x="1107" y="1192"/>
                    </a:cubicBezTo>
                    <a:cubicBezTo>
                      <a:pt x="1140" y="1208"/>
                      <a:pt x="1176" y="1216"/>
                      <a:pt x="1212" y="1216"/>
                    </a:cubicBezTo>
                    <a:cubicBezTo>
                      <a:pt x="1374" y="1216"/>
                      <a:pt x="1530" y="1063"/>
                      <a:pt x="1381" y="895"/>
                    </a:cubicBezTo>
                    <a:cubicBezTo>
                      <a:pt x="1198" y="530"/>
                      <a:pt x="810" y="324"/>
                      <a:pt x="422" y="50"/>
                    </a:cubicBezTo>
                    <a:cubicBezTo>
                      <a:pt x="387" y="16"/>
                      <a:pt x="349" y="1"/>
                      <a:pt x="312"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0" name="Google Shape;4590;p47"/>
              <p:cNvSpPr/>
              <p:nvPr/>
            </p:nvSpPr>
            <p:spPr>
              <a:xfrm>
                <a:off x="2487209" y="1949813"/>
                <a:ext cx="16852" cy="24847"/>
              </a:xfrm>
              <a:custGeom>
                <a:avLst/>
                <a:gdLst/>
                <a:ahLst/>
                <a:cxnLst/>
                <a:rect l="l" t="t" r="r" b="b"/>
                <a:pathLst>
                  <a:path w="744" h="1097" extrusionOk="0">
                    <a:moveTo>
                      <a:pt x="270" y="1"/>
                    </a:moveTo>
                    <a:cubicBezTo>
                      <a:pt x="139" y="1"/>
                      <a:pt x="0" y="144"/>
                      <a:pt x="59" y="335"/>
                    </a:cubicBezTo>
                    <a:cubicBezTo>
                      <a:pt x="173" y="517"/>
                      <a:pt x="173" y="814"/>
                      <a:pt x="356" y="997"/>
                    </a:cubicBezTo>
                    <a:cubicBezTo>
                      <a:pt x="391" y="1066"/>
                      <a:pt x="455" y="1096"/>
                      <a:pt x="522" y="1096"/>
                    </a:cubicBezTo>
                    <a:cubicBezTo>
                      <a:pt x="630" y="1096"/>
                      <a:pt x="744" y="1018"/>
                      <a:pt x="744" y="905"/>
                    </a:cubicBezTo>
                    <a:cubicBezTo>
                      <a:pt x="744" y="608"/>
                      <a:pt x="538" y="335"/>
                      <a:pt x="447" y="152"/>
                    </a:cubicBezTo>
                    <a:cubicBezTo>
                      <a:pt x="414" y="46"/>
                      <a:pt x="343" y="1"/>
                      <a:pt x="27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1" name="Google Shape;4591;p47"/>
              <p:cNvSpPr/>
              <p:nvPr/>
            </p:nvSpPr>
            <p:spPr>
              <a:xfrm>
                <a:off x="2534026" y="2044240"/>
                <a:ext cx="30011" cy="13975"/>
              </a:xfrm>
              <a:custGeom>
                <a:avLst/>
                <a:gdLst/>
                <a:ahLst/>
                <a:cxnLst/>
                <a:rect l="l" t="t" r="r" b="b"/>
                <a:pathLst>
                  <a:path w="1325" h="617" extrusionOk="0">
                    <a:moveTo>
                      <a:pt x="617" y="0"/>
                    </a:moveTo>
                    <a:cubicBezTo>
                      <a:pt x="474" y="0"/>
                      <a:pt x="332" y="23"/>
                      <a:pt x="183" y="69"/>
                    </a:cubicBezTo>
                    <a:cubicBezTo>
                      <a:pt x="1" y="160"/>
                      <a:pt x="1" y="434"/>
                      <a:pt x="183" y="548"/>
                    </a:cubicBezTo>
                    <a:cubicBezTo>
                      <a:pt x="332" y="594"/>
                      <a:pt x="474" y="617"/>
                      <a:pt x="617" y="617"/>
                    </a:cubicBezTo>
                    <a:cubicBezTo>
                      <a:pt x="760" y="617"/>
                      <a:pt x="902" y="594"/>
                      <a:pt x="1051" y="548"/>
                    </a:cubicBezTo>
                    <a:cubicBezTo>
                      <a:pt x="1325" y="548"/>
                      <a:pt x="1233" y="160"/>
                      <a:pt x="1051" y="69"/>
                    </a:cubicBezTo>
                    <a:cubicBezTo>
                      <a:pt x="902" y="23"/>
                      <a:pt x="760" y="0"/>
                      <a:pt x="61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2" name="Google Shape;4592;p47"/>
              <p:cNvSpPr/>
              <p:nvPr/>
            </p:nvSpPr>
            <p:spPr>
              <a:xfrm>
                <a:off x="2594524" y="2047864"/>
                <a:ext cx="21223" cy="31234"/>
              </a:xfrm>
              <a:custGeom>
                <a:avLst/>
                <a:gdLst/>
                <a:ahLst/>
                <a:cxnLst/>
                <a:rect l="l" t="t" r="r" b="b"/>
                <a:pathLst>
                  <a:path w="937" h="1379" extrusionOk="0">
                    <a:moveTo>
                      <a:pt x="274" y="0"/>
                    </a:moveTo>
                    <a:cubicBezTo>
                      <a:pt x="92" y="91"/>
                      <a:pt x="0" y="274"/>
                      <a:pt x="0" y="479"/>
                    </a:cubicBezTo>
                    <a:cubicBezTo>
                      <a:pt x="92" y="753"/>
                      <a:pt x="274" y="959"/>
                      <a:pt x="365" y="1233"/>
                    </a:cubicBezTo>
                    <a:cubicBezTo>
                      <a:pt x="437" y="1336"/>
                      <a:pt x="528" y="1378"/>
                      <a:pt x="616" y="1378"/>
                    </a:cubicBezTo>
                    <a:cubicBezTo>
                      <a:pt x="781" y="1378"/>
                      <a:pt x="936" y="1229"/>
                      <a:pt x="936" y="1050"/>
                    </a:cubicBezTo>
                    <a:cubicBezTo>
                      <a:pt x="845" y="753"/>
                      <a:pt x="753" y="479"/>
                      <a:pt x="662" y="274"/>
                    </a:cubicBezTo>
                    <a:cubicBezTo>
                      <a:pt x="662" y="91"/>
                      <a:pt x="457" y="0"/>
                      <a:pt x="27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3" name="Google Shape;4593;p47"/>
              <p:cNvSpPr/>
              <p:nvPr/>
            </p:nvSpPr>
            <p:spPr>
              <a:xfrm>
                <a:off x="2587797" y="2136267"/>
                <a:ext cx="34655" cy="15017"/>
              </a:xfrm>
              <a:custGeom>
                <a:avLst/>
                <a:gdLst/>
                <a:ahLst/>
                <a:cxnLst/>
                <a:rect l="l" t="t" r="r" b="b"/>
                <a:pathLst>
                  <a:path w="1530" h="663" extrusionOk="0">
                    <a:moveTo>
                      <a:pt x="1142" y="0"/>
                    </a:moveTo>
                    <a:cubicBezTo>
                      <a:pt x="868" y="0"/>
                      <a:pt x="571" y="0"/>
                      <a:pt x="297" y="91"/>
                    </a:cubicBezTo>
                    <a:cubicBezTo>
                      <a:pt x="0" y="183"/>
                      <a:pt x="92" y="662"/>
                      <a:pt x="389" y="662"/>
                    </a:cubicBezTo>
                    <a:cubicBezTo>
                      <a:pt x="662" y="662"/>
                      <a:pt x="959" y="662"/>
                      <a:pt x="1233" y="571"/>
                    </a:cubicBezTo>
                    <a:cubicBezTo>
                      <a:pt x="1530" y="479"/>
                      <a:pt x="1438" y="0"/>
                      <a:pt x="1142"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4" name="Google Shape;4594;p47"/>
              <p:cNvSpPr/>
              <p:nvPr/>
            </p:nvSpPr>
            <p:spPr>
              <a:xfrm>
                <a:off x="2689768" y="2193912"/>
                <a:ext cx="37803" cy="20136"/>
              </a:xfrm>
              <a:custGeom>
                <a:avLst/>
                <a:gdLst/>
                <a:ahLst/>
                <a:cxnLst/>
                <a:rect l="l" t="t" r="r" b="b"/>
                <a:pathLst>
                  <a:path w="1669" h="889" extrusionOk="0">
                    <a:moveTo>
                      <a:pt x="1368" y="0"/>
                    </a:moveTo>
                    <a:cubicBezTo>
                      <a:pt x="1346" y="0"/>
                      <a:pt x="1322" y="4"/>
                      <a:pt x="1296" y="12"/>
                    </a:cubicBezTo>
                    <a:lnTo>
                      <a:pt x="817" y="12"/>
                    </a:lnTo>
                    <a:cubicBezTo>
                      <a:pt x="725" y="103"/>
                      <a:pt x="543" y="103"/>
                      <a:pt x="360" y="217"/>
                    </a:cubicBezTo>
                    <a:cubicBezTo>
                      <a:pt x="1" y="386"/>
                      <a:pt x="131" y="889"/>
                      <a:pt x="461" y="889"/>
                    </a:cubicBezTo>
                    <a:cubicBezTo>
                      <a:pt x="487" y="889"/>
                      <a:pt x="514" y="886"/>
                      <a:pt x="543" y="879"/>
                    </a:cubicBezTo>
                    <a:cubicBezTo>
                      <a:pt x="725" y="788"/>
                      <a:pt x="931" y="788"/>
                      <a:pt x="1022" y="673"/>
                    </a:cubicBezTo>
                    <a:cubicBezTo>
                      <a:pt x="1205" y="673"/>
                      <a:pt x="1296" y="582"/>
                      <a:pt x="1502" y="491"/>
                    </a:cubicBezTo>
                    <a:cubicBezTo>
                      <a:pt x="1668" y="407"/>
                      <a:pt x="1607" y="0"/>
                      <a:pt x="1368"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5" name="Google Shape;4595;p47"/>
              <p:cNvSpPr/>
              <p:nvPr/>
            </p:nvSpPr>
            <p:spPr>
              <a:xfrm>
                <a:off x="2714977" y="2111941"/>
                <a:ext cx="23443" cy="19683"/>
              </a:xfrm>
              <a:custGeom>
                <a:avLst/>
                <a:gdLst/>
                <a:ahLst/>
                <a:cxnLst/>
                <a:rect l="l" t="t" r="r" b="b"/>
                <a:pathLst>
                  <a:path w="1035" h="869" extrusionOk="0">
                    <a:moveTo>
                      <a:pt x="624" y="1"/>
                    </a:moveTo>
                    <a:cubicBezTo>
                      <a:pt x="577" y="1"/>
                      <a:pt x="528" y="8"/>
                      <a:pt x="480" y="24"/>
                    </a:cubicBezTo>
                    <a:cubicBezTo>
                      <a:pt x="274" y="24"/>
                      <a:pt x="92" y="207"/>
                      <a:pt x="0" y="503"/>
                    </a:cubicBezTo>
                    <a:cubicBezTo>
                      <a:pt x="0" y="777"/>
                      <a:pt x="183" y="869"/>
                      <a:pt x="480" y="869"/>
                    </a:cubicBezTo>
                    <a:cubicBezTo>
                      <a:pt x="662" y="869"/>
                      <a:pt x="845" y="595"/>
                      <a:pt x="959" y="412"/>
                    </a:cubicBezTo>
                    <a:cubicBezTo>
                      <a:pt x="1034" y="168"/>
                      <a:pt x="846" y="1"/>
                      <a:pt x="62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6" name="Google Shape;4596;p47"/>
              <p:cNvSpPr/>
              <p:nvPr/>
            </p:nvSpPr>
            <p:spPr>
              <a:xfrm>
                <a:off x="2779598" y="2051738"/>
                <a:ext cx="34269" cy="23352"/>
              </a:xfrm>
              <a:custGeom>
                <a:avLst/>
                <a:gdLst/>
                <a:ahLst/>
                <a:cxnLst/>
                <a:rect l="l" t="t" r="r" b="b"/>
                <a:pathLst>
                  <a:path w="1513" h="1031" extrusionOk="0">
                    <a:moveTo>
                      <a:pt x="1209" y="0"/>
                    </a:moveTo>
                    <a:cubicBezTo>
                      <a:pt x="1188" y="0"/>
                      <a:pt x="1166" y="4"/>
                      <a:pt x="1142" y="12"/>
                    </a:cubicBezTo>
                    <a:cubicBezTo>
                      <a:pt x="754" y="103"/>
                      <a:pt x="480" y="217"/>
                      <a:pt x="183" y="400"/>
                    </a:cubicBezTo>
                    <a:cubicBezTo>
                      <a:pt x="92" y="491"/>
                      <a:pt x="1" y="674"/>
                      <a:pt x="92" y="879"/>
                    </a:cubicBezTo>
                    <a:cubicBezTo>
                      <a:pt x="145" y="986"/>
                      <a:pt x="238" y="1030"/>
                      <a:pt x="342" y="1030"/>
                    </a:cubicBezTo>
                    <a:cubicBezTo>
                      <a:pt x="416" y="1030"/>
                      <a:pt x="496" y="1008"/>
                      <a:pt x="571" y="970"/>
                    </a:cubicBezTo>
                    <a:cubicBezTo>
                      <a:pt x="845" y="879"/>
                      <a:pt x="1051" y="674"/>
                      <a:pt x="1325" y="491"/>
                    </a:cubicBezTo>
                    <a:cubicBezTo>
                      <a:pt x="1512" y="408"/>
                      <a:pt x="1433" y="0"/>
                      <a:pt x="120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7" name="Google Shape;4597;p47"/>
              <p:cNvSpPr/>
              <p:nvPr/>
            </p:nvSpPr>
            <p:spPr>
              <a:xfrm>
                <a:off x="2882995" y="2082496"/>
                <a:ext cx="25866" cy="15017"/>
              </a:xfrm>
              <a:custGeom>
                <a:avLst/>
                <a:gdLst/>
                <a:ahLst/>
                <a:cxnLst/>
                <a:rect l="l" t="t" r="r" b="b"/>
                <a:pathLst>
                  <a:path w="1142" h="663" extrusionOk="0">
                    <a:moveTo>
                      <a:pt x="389" y="0"/>
                    </a:moveTo>
                    <a:cubicBezTo>
                      <a:pt x="1" y="0"/>
                      <a:pt x="1" y="662"/>
                      <a:pt x="389" y="662"/>
                    </a:cubicBezTo>
                    <a:lnTo>
                      <a:pt x="845" y="662"/>
                    </a:lnTo>
                    <a:cubicBezTo>
                      <a:pt x="1142" y="571"/>
                      <a:pt x="1142" y="183"/>
                      <a:pt x="845" y="92"/>
                    </a:cubicBezTo>
                    <a:cubicBezTo>
                      <a:pt x="663" y="0"/>
                      <a:pt x="571" y="0"/>
                      <a:pt x="38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8" name="Google Shape;4598;p47"/>
              <p:cNvSpPr/>
              <p:nvPr/>
            </p:nvSpPr>
            <p:spPr>
              <a:xfrm>
                <a:off x="3014999" y="2064603"/>
                <a:ext cx="31461" cy="20521"/>
              </a:xfrm>
              <a:custGeom>
                <a:avLst/>
                <a:gdLst/>
                <a:ahLst/>
                <a:cxnLst/>
                <a:rect l="l" t="t" r="r" b="b"/>
                <a:pathLst>
                  <a:path w="1389" h="906" extrusionOk="0">
                    <a:moveTo>
                      <a:pt x="456" y="1"/>
                    </a:moveTo>
                    <a:cubicBezTo>
                      <a:pt x="212" y="1"/>
                      <a:pt x="1" y="330"/>
                      <a:pt x="267" y="494"/>
                    </a:cubicBezTo>
                    <a:cubicBezTo>
                      <a:pt x="450" y="676"/>
                      <a:pt x="724" y="882"/>
                      <a:pt x="929" y="882"/>
                    </a:cubicBezTo>
                    <a:cubicBezTo>
                      <a:pt x="961" y="898"/>
                      <a:pt x="997" y="905"/>
                      <a:pt x="1033" y="905"/>
                    </a:cubicBezTo>
                    <a:cubicBezTo>
                      <a:pt x="1203" y="905"/>
                      <a:pt x="1388" y="738"/>
                      <a:pt x="1294" y="494"/>
                    </a:cubicBezTo>
                    <a:cubicBezTo>
                      <a:pt x="1112" y="311"/>
                      <a:pt x="838" y="220"/>
                      <a:pt x="541" y="14"/>
                    </a:cubicBezTo>
                    <a:cubicBezTo>
                      <a:pt x="513" y="5"/>
                      <a:pt x="484" y="1"/>
                      <a:pt x="45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599" name="Google Shape;4599;p47"/>
              <p:cNvSpPr/>
              <p:nvPr/>
            </p:nvSpPr>
            <p:spPr>
              <a:xfrm>
                <a:off x="3087728" y="2066981"/>
                <a:ext cx="30011" cy="17599"/>
              </a:xfrm>
              <a:custGeom>
                <a:avLst/>
                <a:gdLst/>
                <a:ahLst/>
                <a:cxnLst/>
                <a:rect l="l" t="t" r="r" b="b"/>
                <a:pathLst>
                  <a:path w="1325" h="777" extrusionOk="0">
                    <a:moveTo>
                      <a:pt x="845" y="1"/>
                    </a:moveTo>
                    <a:cubicBezTo>
                      <a:pt x="662" y="1"/>
                      <a:pt x="480" y="1"/>
                      <a:pt x="274" y="115"/>
                    </a:cubicBezTo>
                    <a:cubicBezTo>
                      <a:pt x="92" y="115"/>
                      <a:pt x="1" y="206"/>
                      <a:pt x="1" y="389"/>
                    </a:cubicBezTo>
                    <a:cubicBezTo>
                      <a:pt x="1" y="571"/>
                      <a:pt x="183" y="777"/>
                      <a:pt x="366" y="777"/>
                    </a:cubicBezTo>
                    <a:cubicBezTo>
                      <a:pt x="662" y="777"/>
                      <a:pt x="845" y="685"/>
                      <a:pt x="1051" y="571"/>
                    </a:cubicBezTo>
                    <a:cubicBezTo>
                      <a:pt x="1324" y="389"/>
                      <a:pt x="1142" y="1"/>
                      <a:pt x="84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0" name="Google Shape;4600;p47"/>
              <p:cNvSpPr/>
              <p:nvPr/>
            </p:nvSpPr>
            <p:spPr>
              <a:xfrm>
                <a:off x="2870900" y="1978374"/>
                <a:ext cx="16263" cy="22129"/>
              </a:xfrm>
              <a:custGeom>
                <a:avLst/>
                <a:gdLst/>
                <a:ahLst/>
                <a:cxnLst/>
                <a:rect l="l" t="t" r="r" b="b"/>
                <a:pathLst>
                  <a:path w="718" h="977" extrusionOk="0">
                    <a:moveTo>
                      <a:pt x="303" y="0"/>
                    </a:moveTo>
                    <a:cubicBezTo>
                      <a:pt x="153" y="0"/>
                      <a:pt x="0" y="141"/>
                      <a:pt x="55" y="306"/>
                    </a:cubicBezTo>
                    <a:cubicBezTo>
                      <a:pt x="55" y="489"/>
                      <a:pt x="147" y="694"/>
                      <a:pt x="238" y="877"/>
                    </a:cubicBezTo>
                    <a:cubicBezTo>
                      <a:pt x="282" y="947"/>
                      <a:pt x="362" y="976"/>
                      <a:pt x="444" y="976"/>
                    </a:cubicBezTo>
                    <a:cubicBezTo>
                      <a:pt x="578" y="976"/>
                      <a:pt x="717" y="898"/>
                      <a:pt x="717" y="785"/>
                    </a:cubicBezTo>
                    <a:cubicBezTo>
                      <a:pt x="717" y="489"/>
                      <a:pt x="626" y="397"/>
                      <a:pt x="535" y="215"/>
                    </a:cubicBezTo>
                    <a:cubicBezTo>
                      <a:pt x="499" y="61"/>
                      <a:pt x="401" y="0"/>
                      <a:pt x="30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1" name="Google Shape;4601;p47"/>
              <p:cNvSpPr/>
              <p:nvPr/>
            </p:nvSpPr>
            <p:spPr>
              <a:xfrm>
                <a:off x="2967389" y="2011149"/>
                <a:ext cx="40747" cy="24032"/>
              </a:xfrm>
              <a:custGeom>
                <a:avLst/>
                <a:gdLst/>
                <a:ahLst/>
                <a:cxnLst/>
                <a:rect l="l" t="t" r="r" b="b"/>
                <a:pathLst>
                  <a:path w="1799" h="1061" extrusionOk="0">
                    <a:moveTo>
                      <a:pt x="1319" y="0"/>
                    </a:moveTo>
                    <a:cubicBezTo>
                      <a:pt x="931" y="92"/>
                      <a:pt x="657" y="297"/>
                      <a:pt x="360" y="388"/>
                    </a:cubicBezTo>
                    <a:cubicBezTo>
                      <a:pt x="1" y="558"/>
                      <a:pt x="229" y="1060"/>
                      <a:pt x="483" y="1060"/>
                    </a:cubicBezTo>
                    <a:cubicBezTo>
                      <a:pt x="503" y="1060"/>
                      <a:pt x="523" y="1057"/>
                      <a:pt x="543" y="1050"/>
                    </a:cubicBezTo>
                    <a:cubicBezTo>
                      <a:pt x="931" y="868"/>
                      <a:pt x="1228" y="754"/>
                      <a:pt x="1502" y="571"/>
                    </a:cubicBezTo>
                    <a:cubicBezTo>
                      <a:pt x="1798" y="388"/>
                      <a:pt x="1593" y="0"/>
                      <a:pt x="131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2" name="Google Shape;4602;p47"/>
              <p:cNvSpPr/>
              <p:nvPr/>
            </p:nvSpPr>
            <p:spPr>
              <a:xfrm>
                <a:off x="2924558" y="1865894"/>
                <a:ext cx="21019" cy="26523"/>
              </a:xfrm>
              <a:custGeom>
                <a:avLst/>
                <a:gdLst/>
                <a:ahLst/>
                <a:cxnLst/>
                <a:rect l="l" t="t" r="r" b="b"/>
                <a:pathLst>
                  <a:path w="928" h="1171" extrusionOk="0">
                    <a:moveTo>
                      <a:pt x="368" y="1"/>
                    </a:moveTo>
                    <a:cubicBezTo>
                      <a:pt x="183" y="1"/>
                      <a:pt x="1" y="141"/>
                      <a:pt x="60" y="319"/>
                    </a:cubicBezTo>
                    <a:cubicBezTo>
                      <a:pt x="152" y="616"/>
                      <a:pt x="266" y="890"/>
                      <a:pt x="448" y="1095"/>
                    </a:cubicBezTo>
                    <a:cubicBezTo>
                      <a:pt x="475" y="1148"/>
                      <a:pt x="526" y="1170"/>
                      <a:pt x="585" y="1170"/>
                    </a:cubicBezTo>
                    <a:cubicBezTo>
                      <a:pt x="732" y="1170"/>
                      <a:pt x="928" y="1036"/>
                      <a:pt x="928" y="890"/>
                    </a:cubicBezTo>
                    <a:cubicBezTo>
                      <a:pt x="836" y="616"/>
                      <a:pt x="722" y="319"/>
                      <a:pt x="631" y="136"/>
                    </a:cubicBezTo>
                    <a:cubicBezTo>
                      <a:pt x="567" y="41"/>
                      <a:pt x="467" y="1"/>
                      <a:pt x="368"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3" name="Google Shape;4603;p47"/>
              <p:cNvSpPr/>
              <p:nvPr/>
            </p:nvSpPr>
            <p:spPr>
              <a:xfrm>
                <a:off x="3038736" y="1944127"/>
                <a:ext cx="43918" cy="24349"/>
              </a:xfrm>
              <a:custGeom>
                <a:avLst/>
                <a:gdLst/>
                <a:ahLst/>
                <a:cxnLst/>
                <a:rect l="l" t="t" r="r" b="b"/>
                <a:pathLst>
                  <a:path w="1939" h="1075" extrusionOk="0">
                    <a:moveTo>
                      <a:pt x="1675" y="1"/>
                    </a:moveTo>
                    <a:cubicBezTo>
                      <a:pt x="1650" y="1"/>
                      <a:pt x="1622" y="5"/>
                      <a:pt x="1593" y="15"/>
                    </a:cubicBezTo>
                    <a:cubicBezTo>
                      <a:pt x="1387" y="15"/>
                      <a:pt x="1205" y="106"/>
                      <a:pt x="1022" y="198"/>
                    </a:cubicBezTo>
                    <a:cubicBezTo>
                      <a:pt x="726" y="198"/>
                      <a:pt x="543" y="403"/>
                      <a:pt x="360" y="494"/>
                    </a:cubicBezTo>
                    <a:cubicBezTo>
                      <a:pt x="1" y="579"/>
                      <a:pt x="209" y="1075"/>
                      <a:pt x="551" y="1075"/>
                    </a:cubicBezTo>
                    <a:cubicBezTo>
                      <a:pt x="578" y="1075"/>
                      <a:pt x="606" y="1072"/>
                      <a:pt x="634" y="1065"/>
                    </a:cubicBezTo>
                    <a:cubicBezTo>
                      <a:pt x="817" y="974"/>
                      <a:pt x="1022" y="859"/>
                      <a:pt x="1205" y="768"/>
                    </a:cubicBezTo>
                    <a:cubicBezTo>
                      <a:pt x="1387" y="677"/>
                      <a:pt x="1593" y="586"/>
                      <a:pt x="1776" y="494"/>
                    </a:cubicBezTo>
                    <a:cubicBezTo>
                      <a:pt x="1938" y="311"/>
                      <a:pt x="1883" y="1"/>
                      <a:pt x="167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4" name="Google Shape;4604;p47"/>
              <p:cNvSpPr/>
              <p:nvPr/>
            </p:nvSpPr>
            <p:spPr>
              <a:xfrm>
                <a:off x="3123040" y="1894026"/>
                <a:ext cx="24689" cy="15810"/>
              </a:xfrm>
              <a:custGeom>
                <a:avLst/>
                <a:gdLst/>
                <a:ahLst/>
                <a:cxnLst/>
                <a:rect l="l" t="t" r="r" b="b"/>
                <a:pathLst>
                  <a:path w="1090" h="698" extrusionOk="0">
                    <a:moveTo>
                      <a:pt x="482" y="0"/>
                    </a:moveTo>
                    <a:cubicBezTo>
                      <a:pt x="177" y="0"/>
                      <a:pt x="0" y="448"/>
                      <a:pt x="336" y="606"/>
                    </a:cubicBezTo>
                    <a:cubicBezTo>
                      <a:pt x="427" y="606"/>
                      <a:pt x="519" y="698"/>
                      <a:pt x="724" y="698"/>
                    </a:cubicBezTo>
                    <a:cubicBezTo>
                      <a:pt x="998" y="698"/>
                      <a:pt x="1089" y="424"/>
                      <a:pt x="907" y="218"/>
                    </a:cubicBezTo>
                    <a:cubicBezTo>
                      <a:pt x="815" y="127"/>
                      <a:pt x="724" y="36"/>
                      <a:pt x="633" y="36"/>
                    </a:cubicBezTo>
                    <a:cubicBezTo>
                      <a:pt x="580" y="11"/>
                      <a:pt x="530" y="0"/>
                      <a:pt x="482"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5" name="Google Shape;4605;p47"/>
              <p:cNvSpPr/>
              <p:nvPr/>
            </p:nvSpPr>
            <p:spPr>
              <a:xfrm>
                <a:off x="3187253" y="1923720"/>
                <a:ext cx="35198" cy="28086"/>
              </a:xfrm>
              <a:custGeom>
                <a:avLst/>
                <a:gdLst/>
                <a:ahLst/>
                <a:cxnLst/>
                <a:rect l="l" t="t" r="r" b="b"/>
                <a:pathLst>
                  <a:path w="1554" h="1240" extrusionOk="0">
                    <a:moveTo>
                      <a:pt x="1224" y="1"/>
                    </a:moveTo>
                    <a:cubicBezTo>
                      <a:pt x="1185" y="1"/>
                      <a:pt x="1145" y="15"/>
                      <a:pt x="1107" y="49"/>
                    </a:cubicBezTo>
                    <a:cubicBezTo>
                      <a:pt x="742" y="254"/>
                      <a:pt x="446" y="437"/>
                      <a:pt x="172" y="619"/>
                    </a:cubicBezTo>
                    <a:cubicBezTo>
                      <a:pt x="1" y="866"/>
                      <a:pt x="177" y="1240"/>
                      <a:pt x="465" y="1240"/>
                    </a:cubicBezTo>
                    <a:cubicBezTo>
                      <a:pt x="523" y="1240"/>
                      <a:pt x="586" y="1224"/>
                      <a:pt x="651" y="1190"/>
                    </a:cubicBezTo>
                    <a:cubicBezTo>
                      <a:pt x="925" y="1007"/>
                      <a:pt x="1107" y="733"/>
                      <a:pt x="1404" y="437"/>
                    </a:cubicBezTo>
                    <a:cubicBezTo>
                      <a:pt x="1553" y="287"/>
                      <a:pt x="1398" y="1"/>
                      <a:pt x="122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6" name="Google Shape;4606;p47"/>
              <p:cNvSpPr/>
              <p:nvPr/>
            </p:nvSpPr>
            <p:spPr>
              <a:xfrm>
                <a:off x="2984331" y="1783901"/>
                <a:ext cx="19162" cy="29422"/>
              </a:xfrm>
              <a:custGeom>
                <a:avLst/>
                <a:gdLst/>
                <a:ahLst/>
                <a:cxnLst/>
                <a:rect l="l" t="t" r="r" b="b"/>
                <a:pathLst>
                  <a:path w="846" h="1299" extrusionOk="0">
                    <a:moveTo>
                      <a:pt x="244" y="0"/>
                    </a:moveTo>
                    <a:cubicBezTo>
                      <a:pt x="111" y="0"/>
                      <a:pt x="0" y="125"/>
                      <a:pt x="0" y="241"/>
                    </a:cubicBezTo>
                    <a:cubicBezTo>
                      <a:pt x="183" y="629"/>
                      <a:pt x="274" y="903"/>
                      <a:pt x="480" y="1200"/>
                    </a:cubicBezTo>
                    <a:cubicBezTo>
                      <a:pt x="514" y="1268"/>
                      <a:pt x="574" y="1298"/>
                      <a:pt x="635" y="1298"/>
                    </a:cubicBezTo>
                    <a:cubicBezTo>
                      <a:pt x="738" y="1298"/>
                      <a:pt x="845" y="1214"/>
                      <a:pt x="845" y="1086"/>
                    </a:cubicBezTo>
                    <a:cubicBezTo>
                      <a:pt x="754" y="721"/>
                      <a:pt x="571" y="424"/>
                      <a:pt x="480" y="150"/>
                    </a:cubicBezTo>
                    <a:cubicBezTo>
                      <a:pt x="405" y="42"/>
                      <a:pt x="321" y="0"/>
                      <a:pt x="24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7" name="Google Shape;4607;p47"/>
              <p:cNvSpPr/>
              <p:nvPr/>
            </p:nvSpPr>
            <p:spPr>
              <a:xfrm>
                <a:off x="2974524" y="1921092"/>
                <a:ext cx="24824" cy="24100"/>
              </a:xfrm>
              <a:custGeom>
                <a:avLst/>
                <a:gdLst/>
                <a:ahLst/>
                <a:cxnLst/>
                <a:rect l="l" t="t" r="r" b="b"/>
                <a:pathLst>
                  <a:path w="1096" h="1064" extrusionOk="0">
                    <a:moveTo>
                      <a:pt x="854" y="1"/>
                    </a:moveTo>
                    <a:cubicBezTo>
                      <a:pt x="735" y="1"/>
                      <a:pt x="578" y="104"/>
                      <a:pt x="525" y="279"/>
                    </a:cubicBezTo>
                    <a:cubicBezTo>
                      <a:pt x="525" y="370"/>
                      <a:pt x="433" y="370"/>
                      <a:pt x="342" y="461"/>
                    </a:cubicBezTo>
                    <a:cubicBezTo>
                      <a:pt x="1" y="542"/>
                      <a:pt x="101" y="1064"/>
                      <a:pt x="394" y="1064"/>
                    </a:cubicBezTo>
                    <a:cubicBezTo>
                      <a:pt x="434" y="1064"/>
                      <a:pt x="478" y="1054"/>
                      <a:pt x="525" y="1032"/>
                    </a:cubicBezTo>
                    <a:cubicBezTo>
                      <a:pt x="913" y="941"/>
                      <a:pt x="1095" y="553"/>
                      <a:pt x="1004" y="165"/>
                    </a:cubicBezTo>
                    <a:cubicBezTo>
                      <a:pt x="1004" y="52"/>
                      <a:pt x="938" y="1"/>
                      <a:pt x="85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8" name="Google Shape;4608;p47"/>
              <p:cNvSpPr/>
              <p:nvPr/>
            </p:nvSpPr>
            <p:spPr>
              <a:xfrm>
                <a:off x="2933346" y="1684966"/>
                <a:ext cx="18437" cy="25595"/>
              </a:xfrm>
              <a:custGeom>
                <a:avLst/>
                <a:gdLst/>
                <a:ahLst/>
                <a:cxnLst/>
                <a:rect l="l" t="t" r="r" b="b"/>
                <a:pathLst>
                  <a:path w="814" h="1130" extrusionOk="0">
                    <a:moveTo>
                      <a:pt x="343" y="0"/>
                    </a:moveTo>
                    <a:cubicBezTo>
                      <a:pt x="183" y="0"/>
                      <a:pt x="1" y="140"/>
                      <a:pt x="60" y="318"/>
                    </a:cubicBezTo>
                    <a:cubicBezTo>
                      <a:pt x="152" y="615"/>
                      <a:pt x="243" y="798"/>
                      <a:pt x="448" y="1094"/>
                    </a:cubicBezTo>
                    <a:cubicBezTo>
                      <a:pt x="496" y="1118"/>
                      <a:pt x="544" y="1130"/>
                      <a:pt x="589" y="1130"/>
                    </a:cubicBezTo>
                    <a:cubicBezTo>
                      <a:pt x="714" y="1130"/>
                      <a:pt x="813" y="1040"/>
                      <a:pt x="813" y="889"/>
                    </a:cubicBezTo>
                    <a:cubicBezTo>
                      <a:pt x="813" y="615"/>
                      <a:pt x="722" y="432"/>
                      <a:pt x="540" y="136"/>
                    </a:cubicBezTo>
                    <a:cubicBezTo>
                      <a:pt x="508" y="40"/>
                      <a:pt x="429" y="0"/>
                      <a:pt x="34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09" name="Google Shape;4609;p47"/>
              <p:cNvSpPr/>
              <p:nvPr/>
            </p:nvSpPr>
            <p:spPr>
              <a:xfrm>
                <a:off x="2833980" y="1563562"/>
                <a:ext cx="20566" cy="19841"/>
              </a:xfrm>
              <a:custGeom>
                <a:avLst/>
                <a:gdLst/>
                <a:ahLst/>
                <a:cxnLst/>
                <a:rect l="l" t="t" r="r" b="b"/>
                <a:pathLst>
                  <a:path w="908" h="876" extrusionOk="0">
                    <a:moveTo>
                      <a:pt x="273" y="0"/>
                    </a:moveTo>
                    <a:cubicBezTo>
                      <a:pt x="128" y="0"/>
                      <a:pt x="1" y="140"/>
                      <a:pt x="65" y="269"/>
                    </a:cubicBezTo>
                    <a:cubicBezTo>
                      <a:pt x="270" y="543"/>
                      <a:pt x="362" y="748"/>
                      <a:pt x="544" y="839"/>
                    </a:cubicBezTo>
                    <a:cubicBezTo>
                      <a:pt x="593" y="864"/>
                      <a:pt x="644" y="875"/>
                      <a:pt x="690" y="875"/>
                    </a:cubicBezTo>
                    <a:cubicBezTo>
                      <a:pt x="816" y="875"/>
                      <a:pt x="908" y="790"/>
                      <a:pt x="841" y="657"/>
                    </a:cubicBezTo>
                    <a:cubicBezTo>
                      <a:pt x="727" y="360"/>
                      <a:pt x="544" y="269"/>
                      <a:pt x="453" y="86"/>
                    </a:cubicBezTo>
                    <a:cubicBezTo>
                      <a:pt x="399" y="25"/>
                      <a:pt x="335" y="0"/>
                      <a:pt x="27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0" name="Google Shape;4610;p47"/>
              <p:cNvSpPr/>
              <p:nvPr/>
            </p:nvSpPr>
            <p:spPr>
              <a:xfrm>
                <a:off x="2903471" y="1603584"/>
                <a:ext cx="22469" cy="29422"/>
              </a:xfrm>
              <a:custGeom>
                <a:avLst/>
                <a:gdLst/>
                <a:ahLst/>
                <a:cxnLst/>
                <a:rect l="l" t="t" r="r" b="b"/>
                <a:pathLst>
                  <a:path w="992" h="1299" extrusionOk="0">
                    <a:moveTo>
                      <a:pt x="405" y="1"/>
                    </a:moveTo>
                    <a:cubicBezTo>
                      <a:pt x="202" y="1"/>
                      <a:pt x="0" y="227"/>
                      <a:pt x="147" y="487"/>
                    </a:cubicBezTo>
                    <a:cubicBezTo>
                      <a:pt x="238" y="693"/>
                      <a:pt x="329" y="1058"/>
                      <a:pt x="626" y="1264"/>
                    </a:cubicBezTo>
                    <a:cubicBezTo>
                      <a:pt x="650" y="1288"/>
                      <a:pt x="687" y="1299"/>
                      <a:pt x="728" y="1299"/>
                    </a:cubicBezTo>
                    <a:cubicBezTo>
                      <a:pt x="842" y="1299"/>
                      <a:pt x="991" y="1209"/>
                      <a:pt x="991" y="1058"/>
                    </a:cubicBezTo>
                    <a:cubicBezTo>
                      <a:pt x="991" y="784"/>
                      <a:pt x="809" y="396"/>
                      <a:pt x="626" y="122"/>
                    </a:cubicBezTo>
                    <a:cubicBezTo>
                      <a:pt x="567" y="37"/>
                      <a:pt x="486" y="1"/>
                      <a:pt x="40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1" name="Google Shape;4611;p47"/>
              <p:cNvSpPr/>
              <p:nvPr/>
            </p:nvSpPr>
            <p:spPr>
              <a:xfrm>
                <a:off x="2939212" y="1465691"/>
                <a:ext cx="19003" cy="13907"/>
              </a:xfrm>
              <a:custGeom>
                <a:avLst/>
                <a:gdLst/>
                <a:ahLst/>
                <a:cxnLst/>
                <a:rect l="l" t="t" r="r" b="b"/>
                <a:pathLst>
                  <a:path w="839" h="614" extrusionOk="0">
                    <a:moveTo>
                      <a:pt x="221" y="0"/>
                    </a:moveTo>
                    <a:cubicBezTo>
                      <a:pt x="124" y="0"/>
                      <a:pt x="1" y="149"/>
                      <a:pt x="75" y="298"/>
                    </a:cubicBezTo>
                    <a:cubicBezTo>
                      <a:pt x="281" y="413"/>
                      <a:pt x="372" y="504"/>
                      <a:pt x="463" y="595"/>
                    </a:cubicBezTo>
                    <a:cubicBezTo>
                      <a:pt x="489" y="608"/>
                      <a:pt x="514" y="614"/>
                      <a:pt x="540" y="614"/>
                    </a:cubicBezTo>
                    <a:cubicBezTo>
                      <a:pt x="697" y="614"/>
                      <a:pt x="839" y="397"/>
                      <a:pt x="760" y="298"/>
                    </a:cubicBezTo>
                    <a:cubicBezTo>
                      <a:pt x="554" y="207"/>
                      <a:pt x="463" y="116"/>
                      <a:pt x="281" y="25"/>
                    </a:cubicBezTo>
                    <a:cubicBezTo>
                      <a:pt x="264" y="8"/>
                      <a:pt x="243" y="0"/>
                      <a:pt x="22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2" name="Google Shape;4612;p47"/>
              <p:cNvSpPr/>
              <p:nvPr/>
            </p:nvSpPr>
            <p:spPr>
              <a:xfrm>
                <a:off x="2984331" y="1596042"/>
                <a:ext cx="15017" cy="25096"/>
              </a:xfrm>
              <a:custGeom>
                <a:avLst/>
                <a:gdLst/>
                <a:ahLst/>
                <a:cxnLst/>
                <a:rect l="l" t="t" r="r" b="b"/>
                <a:pathLst>
                  <a:path w="663" h="1108" extrusionOk="0">
                    <a:moveTo>
                      <a:pt x="269" y="1"/>
                    </a:moveTo>
                    <a:cubicBezTo>
                      <a:pt x="137" y="1"/>
                      <a:pt x="0" y="127"/>
                      <a:pt x="0" y="364"/>
                    </a:cubicBezTo>
                    <a:cubicBezTo>
                      <a:pt x="92" y="547"/>
                      <a:pt x="92" y="729"/>
                      <a:pt x="183" y="935"/>
                    </a:cubicBezTo>
                    <a:cubicBezTo>
                      <a:pt x="224" y="1058"/>
                      <a:pt x="326" y="1107"/>
                      <a:pt x="425" y="1107"/>
                    </a:cubicBezTo>
                    <a:cubicBezTo>
                      <a:pt x="546" y="1107"/>
                      <a:pt x="662" y="1035"/>
                      <a:pt x="662" y="935"/>
                    </a:cubicBezTo>
                    <a:cubicBezTo>
                      <a:pt x="571" y="638"/>
                      <a:pt x="571" y="455"/>
                      <a:pt x="480" y="159"/>
                    </a:cubicBezTo>
                    <a:cubicBezTo>
                      <a:pt x="435" y="52"/>
                      <a:pt x="353" y="1"/>
                      <a:pt x="26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3" name="Google Shape;4613;p47"/>
              <p:cNvSpPr/>
              <p:nvPr/>
            </p:nvSpPr>
            <p:spPr>
              <a:xfrm>
                <a:off x="3034546" y="1694026"/>
                <a:ext cx="20634" cy="31144"/>
              </a:xfrm>
              <a:custGeom>
                <a:avLst/>
                <a:gdLst/>
                <a:ahLst/>
                <a:cxnLst/>
                <a:rect l="l" t="t" r="r" b="b"/>
                <a:pathLst>
                  <a:path w="911" h="1375" extrusionOk="0">
                    <a:moveTo>
                      <a:pt x="587" y="1"/>
                    </a:moveTo>
                    <a:cubicBezTo>
                      <a:pt x="438" y="1"/>
                      <a:pt x="285" y="141"/>
                      <a:pt x="340" y="306"/>
                    </a:cubicBezTo>
                    <a:cubicBezTo>
                      <a:pt x="340" y="489"/>
                      <a:pt x="249" y="877"/>
                      <a:pt x="157" y="1059"/>
                    </a:cubicBezTo>
                    <a:cubicBezTo>
                      <a:pt x="0" y="1158"/>
                      <a:pt x="181" y="1375"/>
                      <a:pt x="351" y="1375"/>
                    </a:cubicBezTo>
                    <a:cubicBezTo>
                      <a:pt x="379" y="1375"/>
                      <a:pt x="406" y="1369"/>
                      <a:pt x="431" y="1356"/>
                    </a:cubicBezTo>
                    <a:cubicBezTo>
                      <a:pt x="637" y="1174"/>
                      <a:pt x="728" y="1059"/>
                      <a:pt x="819" y="786"/>
                    </a:cubicBezTo>
                    <a:cubicBezTo>
                      <a:pt x="911" y="603"/>
                      <a:pt x="819" y="398"/>
                      <a:pt x="819" y="215"/>
                    </a:cubicBezTo>
                    <a:cubicBezTo>
                      <a:pt x="783" y="61"/>
                      <a:pt x="686" y="1"/>
                      <a:pt x="58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4" name="Google Shape;4614;p47"/>
              <p:cNvSpPr/>
              <p:nvPr/>
            </p:nvSpPr>
            <p:spPr>
              <a:xfrm>
                <a:off x="3083833" y="1602339"/>
                <a:ext cx="18301" cy="25096"/>
              </a:xfrm>
              <a:custGeom>
                <a:avLst/>
                <a:gdLst/>
                <a:ahLst/>
                <a:cxnLst/>
                <a:rect l="l" t="t" r="r" b="b"/>
                <a:pathLst>
                  <a:path w="808" h="1108" extrusionOk="0">
                    <a:moveTo>
                      <a:pt x="494" y="0"/>
                    </a:moveTo>
                    <a:cubicBezTo>
                      <a:pt x="435" y="0"/>
                      <a:pt x="382" y="25"/>
                      <a:pt x="355" y="86"/>
                    </a:cubicBezTo>
                    <a:cubicBezTo>
                      <a:pt x="264" y="360"/>
                      <a:pt x="81" y="542"/>
                      <a:pt x="81" y="839"/>
                    </a:cubicBezTo>
                    <a:cubicBezTo>
                      <a:pt x="1" y="968"/>
                      <a:pt x="169" y="1107"/>
                      <a:pt x="308" y="1107"/>
                    </a:cubicBezTo>
                    <a:cubicBezTo>
                      <a:pt x="366" y="1107"/>
                      <a:pt x="419" y="1083"/>
                      <a:pt x="446" y="1022"/>
                    </a:cubicBezTo>
                    <a:cubicBezTo>
                      <a:pt x="652" y="748"/>
                      <a:pt x="743" y="542"/>
                      <a:pt x="743" y="269"/>
                    </a:cubicBezTo>
                    <a:cubicBezTo>
                      <a:pt x="807" y="140"/>
                      <a:pt x="634" y="0"/>
                      <a:pt x="49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5" name="Google Shape;4615;p47"/>
              <p:cNvSpPr/>
              <p:nvPr/>
            </p:nvSpPr>
            <p:spPr>
              <a:xfrm>
                <a:off x="3146279" y="1515861"/>
                <a:ext cx="31937" cy="15243"/>
              </a:xfrm>
              <a:custGeom>
                <a:avLst/>
                <a:gdLst/>
                <a:ahLst/>
                <a:cxnLst/>
                <a:rect l="l" t="t" r="r" b="b"/>
                <a:pathLst>
                  <a:path w="1410" h="673" extrusionOk="0">
                    <a:moveTo>
                      <a:pt x="1113" y="1"/>
                    </a:moveTo>
                    <a:cubicBezTo>
                      <a:pt x="839" y="92"/>
                      <a:pt x="634" y="92"/>
                      <a:pt x="360" y="92"/>
                    </a:cubicBezTo>
                    <a:cubicBezTo>
                      <a:pt x="1" y="177"/>
                      <a:pt x="150" y="673"/>
                      <a:pt x="465" y="673"/>
                    </a:cubicBezTo>
                    <a:cubicBezTo>
                      <a:pt x="490" y="673"/>
                      <a:pt x="516" y="669"/>
                      <a:pt x="543" y="663"/>
                    </a:cubicBezTo>
                    <a:cubicBezTo>
                      <a:pt x="748" y="663"/>
                      <a:pt x="931" y="571"/>
                      <a:pt x="1113" y="480"/>
                    </a:cubicBezTo>
                    <a:cubicBezTo>
                      <a:pt x="1410" y="366"/>
                      <a:pt x="1410" y="1"/>
                      <a:pt x="111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6" name="Google Shape;4616;p47"/>
              <p:cNvSpPr/>
              <p:nvPr/>
            </p:nvSpPr>
            <p:spPr>
              <a:xfrm>
                <a:off x="3228498" y="1520006"/>
                <a:ext cx="27271" cy="17486"/>
              </a:xfrm>
              <a:custGeom>
                <a:avLst/>
                <a:gdLst/>
                <a:ahLst/>
                <a:cxnLst/>
                <a:rect l="l" t="t" r="r" b="b"/>
                <a:pathLst>
                  <a:path w="1204" h="772" extrusionOk="0">
                    <a:moveTo>
                      <a:pt x="816" y="0"/>
                    </a:moveTo>
                    <a:cubicBezTo>
                      <a:pt x="633" y="92"/>
                      <a:pt x="428" y="183"/>
                      <a:pt x="245" y="297"/>
                    </a:cubicBezTo>
                    <a:cubicBezTo>
                      <a:pt x="0" y="379"/>
                      <a:pt x="193" y="771"/>
                      <a:pt x="449" y="771"/>
                    </a:cubicBezTo>
                    <a:cubicBezTo>
                      <a:pt x="480" y="771"/>
                      <a:pt x="511" y="766"/>
                      <a:pt x="542" y="754"/>
                    </a:cubicBezTo>
                    <a:cubicBezTo>
                      <a:pt x="724" y="571"/>
                      <a:pt x="907" y="480"/>
                      <a:pt x="998" y="388"/>
                    </a:cubicBezTo>
                    <a:cubicBezTo>
                      <a:pt x="1204" y="297"/>
                      <a:pt x="998" y="0"/>
                      <a:pt x="816"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7" name="Google Shape;4617;p47"/>
              <p:cNvSpPr/>
              <p:nvPr/>
            </p:nvSpPr>
            <p:spPr>
              <a:xfrm>
                <a:off x="3083516" y="1460210"/>
                <a:ext cx="21291" cy="21246"/>
              </a:xfrm>
              <a:custGeom>
                <a:avLst/>
                <a:gdLst/>
                <a:ahLst/>
                <a:cxnLst/>
                <a:rect l="l" t="t" r="r" b="b"/>
                <a:pathLst>
                  <a:path w="940" h="938" extrusionOk="0">
                    <a:moveTo>
                      <a:pt x="465" y="1"/>
                    </a:moveTo>
                    <a:cubicBezTo>
                      <a:pt x="398" y="1"/>
                      <a:pt x="330" y="26"/>
                      <a:pt x="278" y="84"/>
                    </a:cubicBezTo>
                    <a:cubicBezTo>
                      <a:pt x="0" y="340"/>
                      <a:pt x="162" y="937"/>
                      <a:pt x="578" y="937"/>
                    </a:cubicBezTo>
                    <a:cubicBezTo>
                      <a:pt x="606" y="937"/>
                      <a:pt x="635" y="934"/>
                      <a:pt x="666" y="929"/>
                    </a:cubicBezTo>
                    <a:cubicBezTo>
                      <a:pt x="848" y="929"/>
                      <a:pt x="940" y="655"/>
                      <a:pt x="757" y="540"/>
                    </a:cubicBezTo>
                    <a:cubicBezTo>
                      <a:pt x="666" y="540"/>
                      <a:pt x="666" y="449"/>
                      <a:pt x="666" y="358"/>
                    </a:cubicBezTo>
                    <a:cubicBezTo>
                      <a:pt x="797" y="162"/>
                      <a:pt x="635" y="1"/>
                      <a:pt x="46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8" name="Google Shape;4618;p47"/>
              <p:cNvSpPr/>
              <p:nvPr/>
            </p:nvSpPr>
            <p:spPr>
              <a:xfrm>
                <a:off x="3124444" y="1329429"/>
                <a:ext cx="25866" cy="22582"/>
              </a:xfrm>
              <a:custGeom>
                <a:avLst/>
                <a:gdLst/>
                <a:ahLst/>
                <a:cxnLst/>
                <a:rect l="l" t="t" r="r" b="b"/>
                <a:pathLst>
                  <a:path w="1142" h="997" extrusionOk="0">
                    <a:moveTo>
                      <a:pt x="884" y="1"/>
                    </a:moveTo>
                    <a:cubicBezTo>
                      <a:pt x="808" y="1"/>
                      <a:pt x="728" y="45"/>
                      <a:pt x="662" y="152"/>
                    </a:cubicBezTo>
                    <a:cubicBezTo>
                      <a:pt x="571" y="334"/>
                      <a:pt x="365" y="426"/>
                      <a:pt x="183" y="608"/>
                    </a:cubicBezTo>
                    <a:cubicBezTo>
                      <a:pt x="0" y="722"/>
                      <a:pt x="91" y="905"/>
                      <a:pt x="274" y="996"/>
                    </a:cubicBezTo>
                    <a:cubicBezTo>
                      <a:pt x="662" y="996"/>
                      <a:pt x="1027" y="722"/>
                      <a:pt x="1141" y="334"/>
                    </a:cubicBezTo>
                    <a:cubicBezTo>
                      <a:pt x="1141" y="144"/>
                      <a:pt x="1019" y="1"/>
                      <a:pt x="88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19" name="Google Shape;4619;p47"/>
              <p:cNvSpPr/>
              <p:nvPr/>
            </p:nvSpPr>
            <p:spPr>
              <a:xfrm>
                <a:off x="3120820" y="1251422"/>
                <a:ext cx="26908" cy="15470"/>
              </a:xfrm>
              <a:custGeom>
                <a:avLst/>
                <a:gdLst/>
                <a:ahLst/>
                <a:cxnLst/>
                <a:rect l="l" t="t" r="r" b="b"/>
                <a:pathLst>
                  <a:path w="1188" h="683" extrusionOk="0">
                    <a:moveTo>
                      <a:pt x="340" y="1"/>
                    </a:moveTo>
                    <a:cubicBezTo>
                      <a:pt x="200" y="1"/>
                      <a:pt x="0" y="212"/>
                      <a:pt x="160" y="354"/>
                    </a:cubicBezTo>
                    <a:cubicBezTo>
                      <a:pt x="279" y="533"/>
                      <a:pt x="525" y="683"/>
                      <a:pt x="757" y="683"/>
                    </a:cubicBezTo>
                    <a:cubicBezTo>
                      <a:pt x="881" y="683"/>
                      <a:pt x="1001" y="640"/>
                      <a:pt x="1096" y="537"/>
                    </a:cubicBezTo>
                    <a:cubicBezTo>
                      <a:pt x="1187" y="446"/>
                      <a:pt x="1096" y="172"/>
                      <a:pt x="913" y="172"/>
                    </a:cubicBezTo>
                    <a:cubicBezTo>
                      <a:pt x="877" y="208"/>
                      <a:pt x="822" y="230"/>
                      <a:pt x="758" y="230"/>
                    </a:cubicBezTo>
                    <a:cubicBezTo>
                      <a:pt x="661" y="230"/>
                      <a:pt x="544" y="181"/>
                      <a:pt x="434" y="58"/>
                    </a:cubicBezTo>
                    <a:cubicBezTo>
                      <a:pt x="414" y="17"/>
                      <a:pt x="379" y="1"/>
                      <a:pt x="34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0" name="Google Shape;4620;p47"/>
              <p:cNvSpPr/>
              <p:nvPr/>
            </p:nvSpPr>
            <p:spPr>
              <a:xfrm>
                <a:off x="3150899" y="1158965"/>
                <a:ext cx="25255" cy="16806"/>
              </a:xfrm>
              <a:custGeom>
                <a:avLst/>
                <a:gdLst/>
                <a:ahLst/>
                <a:cxnLst/>
                <a:rect l="l" t="t" r="r" b="b"/>
                <a:pathLst>
                  <a:path w="1115" h="742" extrusionOk="0">
                    <a:moveTo>
                      <a:pt x="427" y="1"/>
                    </a:moveTo>
                    <a:cubicBezTo>
                      <a:pt x="311" y="1"/>
                      <a:pt x="215" y="69"/>
                      <a:pt x="156" y="259"/>
                    </a:cubicBezTo>
                    <a:cubicBezTo>
                      <a:pt x="1" y="492"/>
                      <a:pt x="241" y="741"/>
                      <a:pt x="498" y="741"/>
                    </a:cubicBezTo>
                    <a:cubicBezTo>
                      <a:pt x="544" y="741"/>
                      <a:pt x="591" y="733"/>
                      <a:pt x="635" y="716"/>
                    </a:cubicBezTo>
                    <a:cubicBezTo>
                      <a:pt x="909" y="625"/>
                      <a:pt x="1115" y="442"/>
                      <a:pt x="909" y="145"/>
                    </a:cubicBezTo>
                    <a:cubicBezTo>
                      <a:pt x="909" y="54"/>
                      <a:pt x="727" y="54"/>
                      <a:pt x="635" y="54"/>
                    </a:cubicBezTo>
                    <a:cubicBezTo>
                      <a:pt x="562" y="21"/>
                      <a:pt x="492" y="1"/>
                      <a:pt x="42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1" name="Google Shape;4621;p47"/>
              <p:cNvSpPr/>
              <p:nvPr/>
            </p:nvSpPr>
            <p:spPr>
              <a:xfrm>
                <a:off x="3198057" y="1062272"/>
                <a:ext cx="18935" cy="32956"/>
              </a:xfrm>
              <a:custGeom>
                <a:avLst/>
                <a:gdLst/>
                <a:ahLst/>
                <a:cxnLst/>
                <a:rect l="l" t="t" r="r" b="b"/>
                <a:pathLst>
                  <a:path w="836" h="1455" extrusionOk="0">
                    <a:moveTo>
                      <a:pt x="303" y="0"/>
                    </a:moveTo>
                    <a:cubicBezTo>
                      <a:pt x="145" y="0"/>
                      <a:pt x="0" y="150"/>
                      <a:pt x="60" y="329"/>
                    </a:cubicBezTo>
                    <a:cubicBezTo>
                      <a:pt x="265" y="625"/>
                      <a:pt x="174" y="899"/>
                      <a:pt x="60" y="1196"/>
                    </a:cubicBezTo>
                    <a:cubicBezTo>
                      <a:pt x="60" y="1325"/>
                      <a:pt x="208" y="1454"/>
                      <a:pt x="327" y="1454"/>
                    </a:cubicBezTo>
                    <a:cubicBezTo>
                      <a:pt x="377" y="1454"/>
                      <a:pt x="421" y="1432"/>
                      <a:pt x="448" y="1379"/>
                    </a:cubicBezTo>
                    <a:cubicBezTo>
                      <a:pt x="836" y="1105"/>
                      <a:pt x="836" y="534"/>
                      <a:pt x="539" y="146"/>
                    </a:cubicBezTo>
                    <a:cubicBezTo>
                      <a:pt x="476" y="43"/>
                      <a:pt x="387" y="0"/>
                      <a:pt x="30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2" name="Google Shape;4622;p47"/>
              <p:cNvSpPr/>
              <p:nvPr/>
            </p:nvSpPr>
            <p:spPr>
              <a:xfrm>
                <a:off x="3097174" y="1111943"/>
                <a:ext cx="11778" cy="19638"/>
              </a:xfrm>
              <a:custGeom>
                <a:avLst/>
                <a:gdLst/>
                <a:ahLst/>
                <a:cxnLst/>
                <a:rect l="l" t="t" r="r" b="b"/>
                <a:pathLst>
                  <a:path w="520" h="867" extrusionOk="0">
                    <a:moveTo>
                      <a:pt x="195" y="0"/>
                    </a:moveTo>
                    <a:cubicBezTo>
                      <a:pt x="88" y="0"/>
                      <a:pt x="1" y="74"/>
                      <a:pt x="63" y="236"/>
                    </a:cubicBezTo>
                    <a:cubicBezTo>
                      <a:pt x="63" y="418"/>
                      <a:pt x="63" y="715"/>
                      <a:pt x="245" y="806"/>
                    </a:cubicBezTo>
                    <a:cubicBezTo>
                      <a:pt x="283" y="844"/>
                      <a:pt x="321" y="866"/>
                      <a:pt x="359" y="866"/>
                    </a:cubicBezTo>
                    <a:cubicBezTo>
                      <a:pt x="412" y="866"/>
                      <a:pt x="466" y="822"/>
                      <a:pt x="519" y="715"/>
                    </a:cubicBezTo>
                    <a:cubicBezTo>
                      <a:pt x="519" y="509"/>
                      <a:pt x="428" y="327"/>
                      <a:pt x="428" y="144"/>
                    </a:cubicBezTo>
                    <a:cubicBezTo>
                      <a:pt x="387" y="51"/>
                      <a:pt x="284" y="0"/>
                      <a:pt x="19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3" name="Google Shape;4623;p47"/>
              <p:cNvSpPr/>
              <p:nvPr/>
            </p:nvSpPr>
            <p:spPr>
              <a:xfrm>
                <a:off x="3081862" y="1022838"/>
                <a:ext cx="14156" cy="20340"/>
              </a:xfrm>
              <a:custGeom>
                <a:avLst/>
                <a:gdLst/>
                <a:ahLst/>
                <a:cxnLst/>
                <a:rect l="l" t="t" r="r" b="b"/>
                <a:pathLst>
                  <a:path w="625" h="898" extrusionOk="0">
                    <a:moveTo>
                      <a:pt x="232" y="0"/>
                    </a:moveTo>
                    <a:cubicBezTo>
                      <a:pt x="112" y="0"/>
                      <a:pt x="1" y="106"/>
                      <a:pt x="54" y="266"/>
                    </a:cubicBezTo>
                    <a:cubicBezTo>
                      <a:pt x="54" y="449"/>
                      <a:pt x="54" y="654"/>
                      <a:pt x="168" y="837"/>
                    </a:cubicBezTo>
                    <a:cubicBezTo>
                      <a:pt x="206" y="875"/>
                      <a:pt x="275" y="897"/>
                      <a:pt x="343" y="897"/>
                    </a:cubicBezTo>
                    <a:cubicBezTo>
                      <a:pt x="439" y="897"/>
                      <a:pt x="533" y="853"/>
                      <a:pt x="533" y="746"/>
                    </a:cubicBezTo>
                    <a:cubicBezTo>
                      <a:pt x="625" y="563"/>
                      <a:pt x="533" y="358"/>
                      <a:pt x="442" y="175"/>
                    </a:cubicBezTo>
                    <a:cubicBezTo>
                      <a:pt x="404" y="52"/>
                      <a:pt x="316" y="0"/>
                      <a:pt x="232"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4" name="Google Shape;4624;p47"/>
              <p:cNvSpPr/>
              <p:nvPr/>
            </p:nvSpPr>
            <p:spPr>
              <a:xfrm>
                <a:off x="3009110" y="1010222"/>
                <a:ext cx="26523" cy="23556"/>
              </a:xfrm>
              <a:custGeom>
                <a:avLst/>
                <a:gdLst/>
                <a:ahLst/>
                <a:cxnLst/>
                <a:rect l="l" t="t" r="r" b="b"/>
                <a:pathLst>
                  <a:path w="1171" h="1040" extrusionOk="0">
                    <a:moveTo>
                      <a:pt x="273" y="1"/>
                    </a:moveTo>
                    <a:cubicBezTo>
                      <a:pt x="125" y="1"/>
                      <a:pt x="0" y="205"/>
                      <a:pt x="139" y="344"/>
                    </a:cubicBezTo>
                    <a:cubicBezTo>
                      <a:pt x="230" y="550"/>
                      <a:pt x="322" y="641"/>
                      <a:pt x="413" y="732"/>
                    </a:cubicBezTo>
                    <a:cubicBezTo>
                      <a:pt x="618" y="823"/>
                      <a:pt x="710" y="915"/>
                      <a:pt x="892" y="1006"/>
                    </a:cubicBezTo>
                    <a:cubicBezTo>
                      <a:pt x="911" y="1030"/>
                      <a:pt x="935" y="1040"/>
                      <a:pt x="960" y="1040"/>
                    </a:cubicBezTo>
                    <a:cubicBezTo>
                      <a:pt x="1056" y="1040"/>
                      <a:pt x="1170" y="896"/>
                      <a:pt x="1098" y="823"/>
                    </a:cubicBezTo>
                    <a:cubicBezTo>
                      <a:pt x="984" y="732"/>
                      <a:pt x="892" y="550"/>
                      <a:pt x="801" y="435"/>
                    </a:cubicBezTo>
                    <a:cubicBezTo>
                      <a:pt x="710" y="344"/>
                      <a:pt x="618" y="253"/>
                      <a:pt x="413" y="70"/>
                    </a:cubicBezTo>
                    <a:cubicBezTo>
                      <a:pt x="369" y="21"/>
                      <a:pt x="320" y="1"/>
                      <a:pt x="27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5" name="Google Shape;4625;p47"/>
              <p:cNvSpPr/>
              <p:nvPr/>
            </p:nvSpPr>
            <p:spPr>
              <a:xfrm>
                <a:off x="3058918" y="1075092"/>
                <a:ext cx="13092" cy="13046"/>
              </a:xfrm>
              <a:custGeom>
                <a:avLst/>
                <a:gdLst/>
                <a:ahLst/>
                <a:cxnLst/>
                <a:rect l="l" t="t" r="r" b="b"/>
                <a:pathLst>
                  <a:path w="578" h="576" extrusionOk="0">
                    <a:moveTo>
                      <a:pt x="230" y="1"/>
                    </a:moveTo>
                    <a:cubicBezTo>
                      <a:pt x="110" y="1"/>
                      <a:pt x="1" y="126"/>
                      <a:pt x="131" y="242"/>
                    </a:cubicBezTo>
                    <a:cubicBezTo>
                      <a:pt x="131" y="333"/>
                      <a:pt x="223" y="425"/>
                      <a:pt x="223" y="539"/>
                    </a:cubicBezTo>
                    <a:cubicBezTo>
                      <a:pt x="249" y="565"/>
                      <a:pt x="292" y="576"/>
                      <a:pt x="337" y="576"/>
                    </a:cubicBezTo>
                    <a:cubicBezTo>
                      <a:pt x="450" y="576"/>
                      <a:pt x="578" y="506"/>
                      <a:pt x="496" y="425"/>
                    </a:cubicBezTo>
                    <a:cubicBezTo>
                      <a:pt x="496" y="333"/>
                      <a:pt x="405" y="242"/>
                      <a:pt x="405" y="151"/>
                    </a:cubicBezTo>
                    <a:cubicBezTo>
                      <a:pt x="372" y="42"/>
                      <a:pt x="299" y="1"/>
                      <a:pt x="23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6" name="Google Shape;4626;p47"/>
              <p:cNvSpPr/>
              <p:nvPr/>
            </p:nvSpPr>
            <p:spPr>
              <a:xfrm>
                <a:off x="2911602" y="1778669"/>
                <a:ext cx="21699" cy="27769"/>
              </a:xfrm>
              <a:custGeom>
                <a:avLst/>
                <a:gdLst/>
                <a:ahLst/>
                <a:cxnLst/>
                <a:rect l="l" t="t" r="r" b="b"/>
                <a:pathLst>
                  <a:path w="958" h="1226" extrusionOk="0">
                    <a:moveTo>
                      <a:pt x="545" y="1"/>
                    </a:moveTo>
                    <a:cubicBezTo>
                      <a:pt x="437" y="1"/>
                      <a:pt x="329" y="51"/>
                      <a:pt x="267" y="176"/>
                    </a:cubicBezTo>
                    <a:cubicBezTo>
                      <a:pt x="267" y="290"/>
                      <a:pt x="153" y="381"/>
                      <a:pt x="153" y="472"/>
                    </a:cubicBezTo>
                    <a:cubicBezTo>
                      <a:pt x="62" y="655"/>
                      <a:pt x="62" y="746"/>
                      <a:pt x="62" y="860"/>
                    </a:cubicBezTo>
                    <a:cubicBezTo>
                      <a:pt x="1" y="1104"/>
                      <a:pt x="153" y="1226"/>
                      <a:pt x="315" y="1226"/>
                    </a:cubicBezTo>
                    <a:cubicBezTo>
                      <a:pt x="396" y="1226"/>
                      <a:pt x="480" y="1195"/>
                      <a:pt x="541" y="1134"/>
                    </a:cubicBezTo>
                    <a:cubicBezTo>
                      <a:pt x="724" y="860"/>
                      <a:pt x="724" y="655"/>
                      <a:pt x="838" y="381"/>
                    </a:cubicBezTo>
                    <a:cubicBezTo>
                      <a:pt x="958" y="186"/>
                      <a:pt x="752" y="1"/>
                      <a:pt x="54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7" name="Google Shape;4627;p47"/>
              <p:cNvSpPr/>
              <p:nvPr/>
            </p:nvSpPr>
            <p:spPr>
              <a:xfrm>
                <a:off x="2807525" y="2136970"/>
                <a:ext cx="27452" cy="18777"/>
              </a:xfrm>
              <a:custGeom>
                <a:avLst/>
                <a:gdLst/>
                <a:ahLst/>
                <a:cxnLst/>
                <a:rect l="l" t="t" r="r" b="b"/>
                <a:pathLst>
                  <a:path w="1212" h="829" extrusionOk="0">
                    <a:moveTo>
                      <a:pt x="954" y="0"/>
                    </a:moveTo>
                    <a:cubicBezTo>
                      <a:pt x="920" y="0"/>
                      <a:pt x="889" y="18"/>
                      <a:pt x="868" y="60"/>
                    </a:cubicBezTo>
                    <a:cubicBezTo>
                      <a:pt x="753" y="152"/>
                      <a:pt x="662" y="243"/>
                      <a:pt x="480" y="334"/>
                    </a:cubicBezTo>
                    <a:cubicBezTo>
                      <a:pt x="388" y="334"/>
                      <a:pt x="183" y="334"/>
                      <a:pt x="92" y="448"/>
                    </a:cubicBezTo>
                    <a:cubicBezTo>
                      <a:pt x="0" y="540"/>
                      <a:pt x="0" y="722"/>
                      <a:pt x="92" y="722"/>
                    </a:cubicBezTo>
                    <a:cubicBezTo>
                      <a:pt x="190" y="797"/>
                      <a:pt x="294" y="829"/>
                      <a:pt x="397" y="829"/>
                    </a:cubicBezTo>
                    <a:cubicBezTo>
                      <a:pt x="703" y="829"/>
                      <a:pt x="1005" y="556"/>
                      <a:pt x="1141" y="334"/>
                    </a:cubicBezTo>
                    <a:cubicBezTo>
                      <a:pt x="1212" y="194"/>
                      <a:pt x="1066" y="0"/>
                      <a:pt x="95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8" name="Google Shape;4628;p47"/>
              <p:cNvSpPr/>
              <p:nvPr/>
            </p:nvSpPr>
            <p:spPr>
              <a:xfrm>
                <a:off x="2877423" y="1891625"/>
                <a:ext cx="17576" cy="36467"/>
              </a:xfrm>
              <a:custGeom>
                <a:avLst/>
                <a:gdLst/>
                <a:ahLst/>
                <a:cxnLst/>
                <a:rect l="l" t="t" r="r" b="b"/>
                <a:pathLst>
                  <a:path w="776" h="1610" extrusionOk="0">
                    <a:moveTo>
                      <a:pt x="259" y="1"/>
                    </a:moveTo>
                    <a:cubicBezTo>
                      <a:pt x="123" y="1"/>
                      <a:pt x="0" y="119"/>
                      <a:pt x="64" y="324"/>
                    </a:cubicBezTo>
                    <a:cubicBezTo>
                      <a:pt x="64" y="712"/>
                      <a:pt x="155" y="1100"/>
                      <a:pt x="338" y="1466"/>
                    </a:cubicBezTo>
                    <a:cubicBezTo>
                      <a:pt x="379" y="1559"/>
                      <a:pt x="482" y="1610"/>
                      <a:pt x="573" y="1610"/>
                    </a:cubicBezTo>
                    <a:cubicBezTo>
                      <a:pt x="683" y="1610"/>
                      <a:pt x="776" y="1536"/>
                      <a:pt x="726" y="1374"/>
                    </a:cubicBezTo>
                    <a:cubicBezTo>
                      <a:pt x="726" y="1009"/>
                      <a:pt x="635" y="621"/>
                      <a:pt x="521" y="233"/>
                    </a:cubicBezTo>
                    <a:cubicBezTo>
                      <a:pt x="481" y="73"/>
                      <a:pt x="366" y="1"/>
                      <a:pt x="25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29" name="Google Shape;4629;p47"/>
              <p:cNvSpPr/>
              <p:nvPr/>
            </p:nvSpPr>
            <p:spPr>
              <a:xfrm>
                <a:off x="1589158" y="2092077"/>
                <a:ext cx="20498" cy="24553"/>
              </a:xfrm>
              <a:custGeom>
                <a:avLst/>
                <a:gdLst/>
                <a:ahLst/>
                <a:cxnLst/>
                <a:rect l="l" t="t" r="r" b="b"/>
                <a:pathLst>
                  <a:path w="905" h="1084" extrusionOk="0">
                    <a:moveTo>
                      <a:pt x="347" y="1"/>
                    </a:moveTo>
                    <a:cubicBezTo>
                      <a:pt x="187" y="1"/>
                      <a:pt x="0" y="167"/>
                      <a:pt x="60" y="422"/>
                    </a:cubicBezTo>
                    <a:cubicBezTo>
                      <a:pt x="152" y="604"/>
                      <a:pt x="243" y="901"/>
                      <a:pt x="540" y="1084"/>
                    </a:cubicBezTo>
                    <a:cubicBezTo>
                      <a:pt x="631" y="1084"/>
                      <a:pt x="722" y="992"/>
                      <a:pt x="814" y="901"/>
                    </a:cubicBezTo>
                    <a:cubicBezTo>
                      <a:pt x="905" y="604"/>
                      <a:pt x="722" y="331"/>
                      <a:pt x="540" y="148"/>
                    </a:cubicBezTo>
                    <a:cubicBezTo>
                      <a:pt x="508" y="46"/>
                      <a:pt x="431" y="1"/>
                      <a:pt x="34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0" name="Google Shape;4630;p47"/>
              <p:cNvSpPr/>
              <p:nvPr/>
            </p:nvSpPr>
            <p:spPr>
              <a:xfrm>
                <a:off x="1570880" y="2007004"/>
                <a:ext cx="25866" cy="7157"/>
              </a:xfrm>
              <a:custGeom>
                <a:avLst/>
                <a:gdLst/>
                <a:ahLst/>
                <a:cxnLst/>
                <a:rect l="l" t="t" r="r" b="b"/>
                <a:pathLst>
                  <a:path w="1142" h="316" extrusionOk="0">
                    <a:moveTo>
                      <a:pt x="297" y="1"/>
                    </a:moveTo>
                    <a:cubicBezTo>
                      <a:pt x="0" y="1"/>
                      <a:pt x="0" y="275"/>
                      <a:pt x="297" y="275"/>
                    </a:cubicBezTo>
                    <a:cubicBezTo>
                      <a:pt x="358" y="305"/>
                      <a:pt x="421" y="315"/>
                      <a:pt x="485" y="315"/>
                    </a:cubicBezTo>
                    <a:cubicBezTo>
                      <a:pt x="614" y="315"/>
                      <a:pt x="746" y="275"/>
                      <a:pt x="867" y="275"/>
                    </a:cubicBezTo>
                    <a:cubicBezTo>
                      <a:pt x="1050" y="275"/>
                      <a:pt x="1141" y="1"/>
                      <a:pt x="95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1" name="Google Shape;4631;p47"/>
              <p:cNvSpPr/>
              <p:nvPr/>
            </p:nvSpPr>
            <p:spPr>
              <a:xfrm>
                <a:off x="1565285" y="1888748"/>
                <a:ext cx="11438" cy="11959"/>
              </a:xfrm>
              <a:custGeom>
                <a:avLst/>
                <a:gdLst/>
                <a:ahLst/>
                <a:cxnLst/>
                <a:rect l="l" t="t" r="r" b="b"/>
                <a:pathLst>
                  <a:path w="505" h="528" extrusionOk="0">
                    <a:moveTo>
                      <a:pt x="231" y="0"/>
                    </a:moveTo>
                    <a:cubicBezTo>
                      <a:pt x="117" y="0"/>
                      <a:pt x="0" y="140"/>
                      <a:pt x="64" y="269"/>
                    </a:cubicBezTo>
                    <a:cubicBezTo>
                      <a:pt x="156" y="360"/>
                      <a:pt x="156" y="451"/>
                      <a:pt x="247" y="451"/>
                    </a:cubicBezTo>
                    <a:cubicBezTo>
                      <a:pt x="296" y="500"/>
                      <a:pt x="357" y="528"/>
                      <a:pt x="404" y="528"/>
                    </a:cubicBezTo>
                    <a:cubicBezTo>
                      <a:pt x="467" y="528"/>
                      <a:pt x="505" y="478"/>
                      <a:pt x="453" y="360"/>
                    </a:cubicBezTo>
                    <a:cubicBezTo>
                      <a:pt x="453" y="269"/>
                      <a:pt x="453" y="177"/>
                      <a:pt x="361" y="86"/>
                    </a:cubicBezTo>
                    <a:cubicBezTo>
                      <a:pt x="327" y="25"/>
                      <a:pt x="280" y="0"/>
                      <a:pt x="23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2" name="Google Shape;4632;p47"/>
              <p:cNvSpPr/>
              <p:nvPr/>
            </p:nvSpPr>
            <p:spPr>
              <a:xfrm>
                <a:off x="1627233" y="1976517"/>
                <a:ext cx="23805" cy="8811"/>
              </a:xfrm>
              <a:custGeom>
                <a:avLst/>
                <a:gdLst/>
                <a:ahLst/>
                <a:cxnLst/>
                <a:rect l="l" t="t" r="r" b="b"/>
                <a:pathLst>
                  <a:path w="1051" h="389" extrusionOk="0">
                    <a:moveTo>
                      <a:pt x="183" y="0"/>
                    </a:moveTo>
                    <a:cubicBezTo>
                      <a:pt x="0" y="0"/>
                      <a:pt x="0" y="388"/>
                      <a:pt x="183" y="388"/>
                    </a:cubicBezTo>
                    <a:lnTo>
                      <a:pt x="845" y="388"/>
                    </a:lnTo>
                    <a:cubicBezTo>
                      <a:pt x="1050" y="297"/>
                      <a:pt x="1050" y="114"/>
                      <a:pt x="84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3" name="Google Shape;4633;p47"/>
              <p:cNvSpPr/>
              <p:nvPr/>
            </p:nvSpPr>
            <p:spPr>
              <a:xfrm>
                <a:off x="1676859" y="1900639"/>
                <a:ext cx="12933" cy="25617"/>
              </a:xfrm>
              <a:custGeom>
                <a:avLst/>
                <a:gdLst/>
                <a:ahLst/>
                <a:cxnLst/>
                <a:rect l="l" t="t" r="r" b="b"/>
                <a:pathLst>
                  <a:path w="571" h="1131" extrusionOk="0">
                    <a:moveTo>
                      <a:pt x="277" y="1"/>
                    </a:moveTo>
                    <a:cubicBezTo>
                      <a:pt x="160" y="1"/>
                      <a:pt x="46" y="75"/>
                      <a:pt x="0" y="223"/>
                    </a:cubicBezTo>
                    <a:lnTo>
                      <a:pt x="0" y="611"/>
                    </a:lnTo>
                    <a:cubicBezTo>
                      <a:pt x="0" y="702"/>
                      <a:pt x="92" y="794"/>
                      <a:pt x="92" y="976"/>
                    </a:cubicBezTo>
                    <a:cubicBezTo>
                      <a:pt x="92" y="1079"/>
                      <a:pt x="183" y="1130"/>
                      <a:pt x="274" y="1130"/>
                    </a:cubicBezTo>
                    <a:cubicBezTo>
                      <a:pt x="365" y="1130"/>
                      <a:pt x="457" y="1079"/>
                      <a:pt x="457" y="976"/>
                    </a:cubicBezTo>
                    <a:cubicBezTo>
                      <a:pt x="457" y="794"/>
                      <a:pt x="457" y="702"/>
                      <a:pt x="571" y="611"/>
                    </a:cubicBezTo>
                    <a:lnTo>
                      <a:pt x="571" y="223"/>
                    </a:lnTo>
                    <a:cubicBezTo>
                      <a:pt x="514" y="75"/>
                      <a:pt x="394" y="1"/>
                      <a:pt x="27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4" name="Google Shape;4634;p47"/>
              <p:cNvSpPr/>
              <p:nvPr/>
            </p:nvSpPr>
            <p:spPr>
              <a:xfrm>
                <a:off x="1746191" y="1855747"/>
                <a:ext cx="30849" cy="13658"/>
              </a:xfrm>
              <a:custGeom>
                <a:avLst/>
                <a:gdLst/>
                <a:ahLst/>
                <a:cxnLst/>
                <a:rect l="l" t="t" r="r" b="b"/>
                <a:pathLst>
                  <a:path w="1362" h="603" extrusionOk="0">
                    <a:moveTo>
                      <a:pt x="1016" y="0"/>
                    </a:moveTo>
                    <a:cubicBezTo>
                      <a:pt x="990" y="0"/>
                      <a:pt x="962" y="4"/>
                      <a:pt x="934" y="14"/>
                    </a:cubicBezTo>
                    <a:cubicBezTo>
                      <a:pt x="637" y="105"/>
                      <a:pt x="454" y="196"/>
                      <a:pt x="158" y="311"/>
                    </a:cubicBezTo>
                    <a:cubicBezTo>
                      <a:pt x="1" y="389"/>
                      <a:pt x="46" y="603"/>
                      <a:pt x="178" y="603"/>
                    </a:cubicBezTo>
                    <a:cubicBezTo>
                      <a:pt x="200" y="603"/>
                      <a:pt x="223" y="597"/>
                      <a:pt x="249" y="584"/>
                    </a:cubicBezTo>
                    <a:cubicBezTo>
                      <a:pt x="546" y="584"/>
                      <a:pt x="820" y="493"/>
                      <a:pt x="1116" y="402"/>
                    </a:cubicBezTo>
                    <a:cubicBezTo>
                      <a:pt x="1362" y="320"/>
                      <a:pt x="1241" y="0"/>
                      <a:pt x="1016"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5" name="Google Shape;4635;p47"/>
              <p:cNvSpPr/>
              <p:nvPr/>
            </p:nvSpPr>
            <p:spPr>
              <a:xfrm>
                <a:off x="1034754" y="2009088"/>
                <a:ext cx="25866" cy="8811"/>
              </a:xfrm>
              <a:custGeom>
                <a:avLst/>
                <a:gdLst/>
                <a:ahLst/>
                <a:cxnLst/>
                <a:rect l="l" t="t" r="r" b="b"/>
                <a:pathLst>
                  <a:path w="1142" h="389" extrusionOk="0">
                    <a:moveTo>
                      <a:pt x="274" y="0"/>
                    </a:moveTo>
                    <a:cubicBezTo>
                      <a:pt x="92" y="0"/>
                      <a:pt x="0" y="183"/>
                      <a:pt x="183" y="274"/>
                    </a:cubicBezTo>
                    <a:cubicBezTo>
                      <a:pt x="480" y="388"/>
                      <a:pt x="662" y="388"/>
                      <a:pt x="959" y="388"/>
                    </a:cubicBezTo>
                    <a:cubicBezTo>
                      <a:pt x="1142" y="388"/>
                      <a:pt x="1142" y="183"/>
                      <a:pt x="1050" y="183"/>
                    </a:cubicBezTo>
                    <a:cubicBezTo>
                      <a:pt x="753" y="91"/>
                      <a:pt x="571" y="0"/>
                      <a:pt x="27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6" name="Google Shape;4636;p47"/>
              <p:cNvSpPr/>
              <p:nvPr/>
            </p:nvSpPr>
            <p:spPr>
              <a:xfrm>
                <a:off x="1095230" y="1992010"/>
                <a:ext cx="21223" cy="7157"/>
              </a:xfrm>
              <a:custGeom>
                <a:avLst/>
                <a:gdLst/>
                <a:ahLst/>
                <a:cxnLst/>
                <a:rect l="l" t="t" r="r" b="b"/>
                <a:pathLst>
                  <a:path w="937" h="316" extrusionOk="0">
                    <a:moveTo>
                      <a:pt x="183" y="1"/>
                    </a:moveTo>
                    <a:cubicBezTo>
                      <a:pt x="1" y="1"/>
                      <a:pt x="1" y="275"/>
                      <a:pt x="183" y="275"/>
                    </a:cubicBezTo>
                    <a:cubicBezTo>
                      <a:pt x="244" y="305"/>
                      <a:pt x="308" y="315"/>
                      <a:pt x="372" y="315"/>
                    </a:cubicBezTo>
                    <a:cubicBezTo>
                      <a:pt x="500" y="315"/>
                      <a:pt x="632" y="275"/>
                      <a:pt x="754" y="275"/>
                    </a:cubicBezTo>
                    <a:cubicBezTo>
                      <a:pt x="937" y="275"/>
                      <a:pt x="937" y="1"/>
                      <a:pt x="75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7" name="Google Shape;4637;p47"/>
              <p:cNvSpPr/>
              <p:nvPr/>
            </p:nvSpPr>
            <p:spPr>
              <a:xfrm>
                <a:off x="1183610" y="2017876"/>
                <a:ext cx="32118" cy="13250"/>
              </a:xfrm>
              <a:custGeom>
                <a:avLst/>
                <a:gdLst/>
                <a:ahLst/>
                <a:cxnLst/>
                <a:rect l="l" t="t" r="r" b="b"/>
                <a:pathLst>
                  <a:path w="1418" h="585" extrusionOk="0">
                    <a:moveTo>
                      <a:pt x="1120" y="0"/>
                    </a:moveTo>
                    <a:cubicBezTo>
                      <a:pt x="755" y="91"/>
                      <a:pt x="458" y="183"/>
                      <a:pt x="185" y="183"/>
                    </a:cubicBezTo>
                    <a:cubicBezTo>
                      <a:pt x="0" y="265"/>
                      <a:pt x="73" y="585"/>
                      <a:pt x="221" y="585"/>
                    </a:cubicBezTo>
                    <a:cubicBezTo>
                      <a:pt x="239" y="585"/>
                      <a:pt x="257" y="580"/>
                      <a:pt x="276" y="571"/>
                    </a:cubicBezTo>
                    <a:cubicBezTo>
                      <a:pt x="550" y="457"/>
                      <a:pt x="938" y="365"/>
                      <a:pt x="1235" y="274"/>
                    </a:cubicBezTo>
                    <a:cubicBezTo>
                      <a:pt x="1417" y="183"/>
                      <a:pt x="1235" y="0"/>
                      <a:pt x="112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8" name="Google Shape;4638;p47"/>
              <p:cNvSpPr/>
              <p:nvPr/>
            </p:nvSpPr>
            <p:spPr>
              <a:xfrm>
                <a:off x="1220937" y="1938737"/>
                <a:ext cx="24213" cy="19071"/>
              </a:xfrm>
              <a:custGeom>
                <a:avLst/>
                <a:gdLst/>
                <a:ahLst/>
                <a:cxnLst/>
                <a:rect l="l" t="t" r="r" b="b"/>
                <a:pathLst>
                  <a:path w="1069" h="842" extrusionOk="0">
                    <a:moveTo>
                      <a:pt x="210" y="1"/>
                    </a:moveTo>
                    <a:cubicBezTo>
                      <a:pt x="82" y="1"/>
                      <a:pt x="1" y="205"/>
                      <a:pt x="157" y="344"/>
                    </a:cubicBezTo>
                    <a:cubicBezTo>
                      <a:pt x="248" y="527"/>
                      <a:pt x="431" y="641"/>
                      <a:pt x="614" y="824"/>
                    </a:cubicBezTo>
                    <a:cubicBezTo>
                      <a:pt x="654" y="836"/>
                      <a:pt x="692" y="842"/>
                      <a:pt x="728" y="842"/>
                    </a:cubicBezTo>
                    <a:cubicBezTo>
                      <a:pt x="953" y="842"/>
                      <a:pt x="1068" y="613"/>
                      <a:pt x="910" y="436"/>
                    </a:cubicBezTo>
                    <a:cubicBezTo>
                      <a:pt x="728" y="253"/>
                      <a:pt x="522" y="162"/>
                      <a:pt x="340" y="70"/>
                    </a:cubicBezTo>
                    <a:cubicBezTo>
                      <a:pt x="296" y="21"/>
                      <a:pt x="251" y="1"/>
                      <a:pt x="21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39" name="Google Shape;4639;p47"/>
              <p:cNvSpPr/>
              <p:nvPr/>
            </p:nvSpPr>
            <p:spPr>
              <a:xfrm>
                <a:off x="1289861" y="2027117"/>
                <a:ext cx="28313" cy="22106"/>
              </a:xfrm>
              <a:custGeom>
                <a:avLst/>
                <a:gdLst/>
                <a:ahLst/>
                <a:cxnLst/>
                <a:rect l="l" t="t" r="r" b="b"/>
                <a:pathLst>
                  <a:path w="1250" h="976" extrusionOk="0">
                    <a:moveTo>
                      <a:pt x="380" y="1"/>
                    </a:moveTo>
                    <a:cubicBezTo>
                      <a:pt x="156" y="1"/>
                      <a:pt x="1" y="287"/>
                      <a:pt x="150" y="437"/>
                    </a:cubicBezTo>
                    <a:cubicBezTo>
                      <a:pt x="424" y="619"/>
                      <a:pt x="629" y="825"/>
                      <a:pt x="903" y="916"/>
                    </a:cubicBezTo>
                    <a:cubicBezTo>
                      <a:pt x="951" y="958"/>
                      <a:pt x="997" y="976"/>
                      <a:pt x="1037" y="976"/>
                    </a:cubicBezTo>
                    <a:cubicBezTo>
                      <a:pt x="1173" y="976"/>
                      <a:pt x="1249" y="777"/>
                      <a:pt x="1109" y="619"/>
                    </a:cubicBezTo>
                    <a:cubicBezTo>
                      <a:pt x="903" y="437"/>
                      <a:pt x="721" y="254"/>
                      <a:pt x="538" y="49"/>
                    </a:cubicBezTo>
                    <a:cubicBezTo>
                      <a:pt x="484" y="15"/>
                      <a:pt x="430" y="1"/>
                      <a:pt x="38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0" name="Google Shape;4640;p47"/>
              <p:cNvSpPr/>
              <p:nvPr/>
            </p:nvSpPr>
            <p:spPr>
              <a:xfrm>
                <a:off x="1336905" y="1938986"/>
                <a:ext cx="16852" cy="26568"/>
              </a:xfrm>
              <a:custGeom>
                <a:avLst/>
                <a:gdLst/>
                <a:ahLst/>
                <a:cxnLst/>
                <a:rect l="l" t="t" r="r" b="b"/>
                <a:pathLst>
                  <a:path w="744" h="1173" extrusionOk="0">
                    <a:moveTo>
                      <a:pt x="329" y="1"/>
                    </a:moveTo>
                    <a:cubicBezTo>
                      <a:pt x="173" y="1"/>
                      <a:pt x="1" y="126"/>
                      <a:pt x="59" y="242"/>
                    </a:cubicBezTo>
                    <a:cubicBezTo>
                      <a:pt x="173" y="516"/>
                      <a:pt x="264" y="813"/>
                      <a:pt x="447" y="1086"/>
                    </a:cubicBezTo>
                    <a:cubicBezTo>
                      <a:pt x="474" y="1147"/>
                      <a:pt x="511" y="1172"/>
                      <a:pt x="550" y="1172"/>
                    </a:cubicBezTo>
                    <a:cubicBezTo>
                      <a:pt x="642" y="1172"/>
                      <a:pt x="743" y="1032"/>
                      <a:pt x="743" y="904"/>
                    </a:cubicBezTo>
                    <a:cubicBezTo>
                      <a:pt x="629" y="630"/>
                      <a:pt x="538" y="425"/>
                      <a:pt x="538" y="151"/>
                    </a:cubicBezTo>
                    <a:cubicBezTo>
                      <a:pt x="505" y="42"/>
                      <a:pt x="420" y="1"/>
                      <a:pt x="32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1" name="Google Shape;4641;p47"/>
              <p:cNvSpPr/>
              <p:nvPr/>
            </p:nvSpPr>
            <p:spPr>
              <a:xfrm>
                <a:off x="1369408" y="2060458"/>
                <a:ext cx="27248" cy="11189"/>
              </a:xfrm>
              <a:custGeom>
                <a:avLst/>
                <a:gdLst/>
                <a:ahLst/>
                <a:cxnLst/>
                <a:rect l="l" t="t" r="r" b="b"/>
                <a:pathLst>
                  <a:path w="1203" h="494" extrusionOk="0">
                    <a:moveTo>
                      <a:pt x="253" y="0"/>
                    </a:moveTo>
                    <a:cubicBezTo>
                      <a:pt x="46" y="0"/>
                      <a:pt x="0" y="301"/>
                      <a:pt x="244" y="403"/>
                    </a:cubicBezTo>
                    <a:cubicBezTo>
                      <a:pt x="450" y="494"/>
                      <a:pt x="632" y="494"/>
                      <a:pt x="906" y="494"/>
                    </a:cubicBezTo>
                    <a:cubicBezTo>
                      <a:pt x="1112" y="494"/>
                      <a:pt x="1203" y="197"/>
                      <a:pt x="906" y="106"/>
                    </a:cubicBezTo>
                    <a:cubicBezTo>
                      <a:pt x="724" y="106"/>
                      <a:pt x="541" y="15"/>
                      <a:pt x="336" y="15"/>
                    </a:cubicBezTo>
                    <a:cubicBezTo>
                      <a:pt x="306" y="5"/>
                      <a:pt x="278" y="0"/>
                      <a:pt x="253"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2" name="Google Shape;4642;p47"/>
              <p:cNvSpPr/>
              <p:nvPr/>
            </p:nvSpPr>
            <p:spPr>
              <a:xfrm>
                <a:off x="1473349" y="2042995"/>
                <a:ext cx="26229" cy="30011"/>
              </a:xfrm>
              <a:custGeom>
                <a:avLst/>
                <a:gdLst/>
                <a:ahLst/>
                <a:cxnLst/>
                <a:rect l="l" t="t" r="r" b="b"/>
                <a:pathLst>
                  <a:path w="1158" h="1325" extrusionOk="0">
                    <a:moveTo>
                      <a:pt x="394" y="0"/>
                    </a:moveTo>
                    <a:cubicBezTo>
                      <a:pt x="200" y="0"/>
                      <a:pt x="0" y="205"/>
                      <a:pt x="129" y="398"/>
                    </a:cubicBezTo>
                    <a:cubicBezTo>
                      <a:pt x="312" y="694"/>
                      <a:pt x="517" y="968"/>
                      <a:pt x="700" y="1265"/>
                    </a:cubicBezTo>
                    <a:cubicBezTo>
                      <a:pt x="742" y="1307"/>
                      <a:pt x="790" y="1325"/>
                      <a:pt x="838" y="1325"/>
                    </a:cubicBezTo>
                    <a:cubicBezTo>
                      <a:pt x="999" y="1325"/>
                      <a:pt x="1158" y="1126"/>
                      <a:pt x="1088" y="968"/>
                    </a:cubicBezTo>
                    <a:cubicBezTo>
                      <a:pt x="996" y="694"/>
                      <a:pt x="791" y="398"/>
                      <a:pt x="608" y="124"/>
                    </a:cubicBezTo>
                    <a:cubicBezTo>
                      <a:pt x="554" y="36"/>
                      <a:pt x="475" y="0"/>
                      <a:pt x="39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3" name="Google Shape;4643;p47"/>
              <p:cNvSpPr/>
              <p:nvPr/>
            </p:nvSpPr>
            <p:spPr>
              <a:xfrm>
                <a:off x="1455161" y="2148906"/>
                <a:ext cx="36104" cy="13228"/>
              </a:xfrm>
              <a:custGeom>
                <a:avLst/>
                <a:gdLst/>
                <a:ahLst/>
                <a:cxnLst/>
                <a:rect l="l" t="t" r="r" b="b"/>
                <a:pathLst>
                  <a:path w="1594" h="584" extrusionOk="0">
                    <a:moveTo>
                      <a:pt x="222" y="1"/>
                    </a:moveTo>
                    <a:cubicBezTo>
                      <a:pt x="70" y="1"/>
                      <a:pt x="0" y="378"/>
                      <a:pt x="270" y="378"/>
                    </a:cubicBezTo>
                    <a:cubicBezTo>
                      <a:pt x="544" y="492"/>
                      <a:pt x="932" y="583"/>
                      <a:pt x="1320" y="583"/>
                    </a:cubicBezTo>
                    <a:cubicBezTo>
                      <a:pt x="1594" y="583"/>
                      <a:pt x="1594" y="195"/>
                      <a:pt x="1411" y="104"/>
                    </a:cubicBezTo>
                    <a:cubicBezTo>
                      <a:pt x="1023" y="13"/>
                      <a:pt x="658" y="13"/>
                      <a:pt x="270" y="13"/>
                    </a:cubicBezTo>
                    <a:cubicBezTo>
                      <a:pt x="254" y="4"/>
                      <a:pt x="237" y="1"/>
                      <a:pt x="222"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4" name="Google Shape;4644;p47"/>
              <p:cNvSpPr/>
              <p:nvPr/>
            </p:nvSpPr>
            <p:spPr>
              <a:xfrm>
                <a:off x="1536746" y="2134320"/>
                <a:ext cx="15017" cy="26138"/>
              </a:xfrm>
              <a:custGeom>
                <a:avLst/>
                <a:gdLst/>
                <a:ahLst/>
                <a:cxnLst/>
                <a:rect l="l" t="t" r="r" b="b"/>
                <a:pathLst>
                  <a:path w="663" h="1154" extrusionOk="0">
                    <a:moveTo>
                      <a:pt x="332" y="1"/>
                    </a:moveTo>
                    <a:cubicBezTo>
                      <a:pt x="166" y="1"/>
                      <a:pt x="1" y="120"/>
                      <a:pt x="1" y="360"/>
                    </a:cubicBezTo>
                    <a:cubicBezTo>
                      <a:pt x="1" y="565"/>
                      <a:pt x="92" y="748"/>
                      <a:pt x="92" y="931"/>
                    </a:cubicBezTo>
                    <a:cubicBezTo>
                      <a:pt x="138" y="1079"/>
                      <a:pt x="257" y="1153"/>
                      <a:pt x="377" y="1153"/>
                    </a:cubicBezTo>
                    <a:cubicBezTo>
                      <a:pt x="497" y="1153"/>
                      <a:pt x="617" y="1079"/>
                      <a:pt x="663" y="931"/>
                    </a:cubicBezTo>
                    <a:lnTo>
                      <a:pt x="663" y="360"/>
                    </a:lnTo>
                    <a:cubicBezTo>
                      <a:pt x="663" y="120"/>
                      <a:pt x="497" y="1"/>
                      <a:pt x="332"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5" name="Google Shape;4645;p47"/>
              <p:cNvSpPr/>
              <p:nvPr/>
            </p:nvSpPr>
            <p:spPr>
              <a:xfrm>
                <a:off x="1268140" y="1861455"/>
                <a:ext cx="18414" cy="24915"/>
              </a:xfrm>
              <a:custGeom>
                <a:avLst/>
                <a:gdLst/>
                <a:ahLst/>
                <a:cxnLst/>
                <a:rect l="l" t="t" r="r" b="b"/>
                <a:pathLst>
                  <a:path w="813" h="1100" extrusionOk="0">
                    <a:moveTo>
                      <a:pt x="289" y="0"/>
                    </a:moveTo>
                    <a:cubicBezTo>
                      <a:pt x="136" y="0"/>
                      <a:pt x="1" y="125"/>
                      <a:pt x="59" y="241"/>
                    </a:cubicBezTo>
                    <a:cubicBezTo>
                      <a:pt x="150" y="515"/>
                      <a:pt x="150" y="812"/>
                      <a:pt x="356" y="994"/>
                    </a:cubicBezTo>
                    <a:cubicBezTo>
                      <a:pt x="420" y="1067"/>
                      <a:pt x="484" y="1100"/>
                      <a:pt x="545" y="1100"/>
                    </a:cubicBezTo>
                    <a:cubicBezTo>
                      <a:pt x="656" y="1100"/>
                      <a:pt x="753" y="989"/>
                      <a:pt x="812" y="812"/>
                    </a:cubicBezTo>
                    <a:cubicBezTo>
                      <a:pt x="812" y="629"/>
                      <a:pt x="630" y="332"/>
                      <a:pt x="538" y="150"/>
                    </a:cubicBezTo>
                    <a:cubicBezTo>
                      <a:pt x="472" y="42"/>
                      <a:pt x="378" y="0"/>
                      <a:pt x="28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6" name="Google Shape;4646;p47"/>
              <p:cNvSpPr/>
              <p:nvPr/>
            </p:nvSpPr>
            <p:spPr>
              <a:xfrm>
                <a:off x="1105581" y="1901545"/>
                <a:ext cx="41382" cy="12956"/>
              </a:xfrm>
              <a:custGeom>
                <a:avLst/>
                <a:gdLst/>
                <a:ahLst/>
                <a:cxnLst/>
                <a:rect l="l" t="t" r="r" b="b"/>
                <a:pathLst>
                  <a:path w="1827" h="572" extrusionOk="0">
                    <a:moveTo>
                      <a:pt x="297" y="0"/>
                    </a:moveTo>
                    <a:cubicBezTo>
                      <a:pt x="0" y="0"/>
                      <a:pt x="0" y="366"/>
                      <a:pt x="297" y="457"/>
                    </a:cubicBezTo>
                    <a:cubicBezTo>
                      <a:pt x="685" y="457"/>
                      <a:pt x="1142" y="571"/>
                      <a:pt x="1530" y="571"/>
                    </a:cubicBezTo>
                    <a:cubicBezTo>
                      <a:pt x="1712" y="571"/>
                      <a:pt x="1826" y="183"/>
                      <a:pt x="1530" y="183"/>
                    </a:cubicBezTo>
                    <a:cubicBezTo>
                      <a:pt x="1142" y="92"/>
                      <a:pt x="685" y="92"/>
                      <a:pt x="29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7" name="Google Shape;4647;p47"/>
              <p:cNvSpPr/>
              <p:nvPr/>
            </p:nvSpPr>
            <p:spPr>
              <a:xfrm>
                <a:off x="1117291" y="1843561"/>
                <a:ext cx="20883" cy="19230"/>
              </a:xfrm>
              <a:custGeom>
                <a:avLst/>
                <a:gdLst/>
                <a:ahLst/>
                <a:cxnLst/>
                <a:rect l="l" t="t" r="r" b="b"/>
                <a:pathLst>
                  <a:path w="922" h="849" extrusionOk="0">
                    <a:moveTo>
                      <a:pt x="271" y="0"/>
                    </a:moveTo>
                    <a:cubicBezTo>
                      <a:pt x="144" y="0"/>
                      <a:pt x="0" y="104"/>
                      <a:pt x="54" y="278"/>
                    </a:cubicBezTo>
                    <a:cubicBezTo>
                      <a:pt x="54" y="552"/>
                      <a:pt x="259" y="849"/>
                      <a:pt x="625" y="849"/>
                    </a:cubicBezTo>
                    <a:cubicBezTo>
                      <a:pt x="830" y="849"/>
                      <a:pt x="921" y="552"/>
                      <a:pt x="739" y="461"/>
                    </a:cubicBezTo>
                    <a:cubicBezTo>
                      <a:pt x="625" y="369"/>
                      <a:pt x="533" y="369"/>
                      <a:pt x="442" y="164"/>
                    </a:cubicBezTo>
                    <a:cubicBezTo>
                      <a:pt x="442" y="51"/>
                      <a:pt x="361" y="0"/>
                      <a:pt x="27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8" name="Google Shape;4648;p47"/>
              <p:cNvSpPr/>
              <p:nvPr/>
            </p:nvSpPr>
            <p:spPr>
              <a:xfrm>
                <a:off x="993916" y="1866914"/>
                <a:ext cx="27927" cy="8811"/>
              </a:xfrm>
              <a:custGeom>
                <a:avLst/>
                <a:gdLst/>
                <a:ahLst/>
                <a:cxnLst/>
                <a:rect l="l" t="t" r="r" b="b"/>
                <a:pathLst>
                  <a:path w="1233" h="389" extrusionOk="0">
                    <a:moveTo>
                      <a:pt x="274" y="0"/>
                    </a:moveTo>
                    <a:cubicBezTo>
                      <a:pt x="0" y="0"/>
                      <a:pt x="0" y="388"/>
                      <a:pt x="274" y="388"/>
                    </a:cubicBezTo>
                    <a:lnTo>
                      <a:pt x="1050" y="388"/>
                    </a:lnTo>
                    <a:cubicBezTo>
                      <a:pt x="1233" y="388"/>
                      <a:pt x="1233" y="91"/>
                      <a:pt x="1050" y="91"/>
                    </a:cubicBezTo>
                    <a:cubicBezTo>
                      <a:pt x="753" y="91"/>
                      <a:pt x="479" y="0"/>
                      <a:pt x="27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49" name="Google Shape;4649;p47"/>
              <p:cNvSpPr/>
              <p:nvPr/>
            </p:nvSpPr>
            <p:spPr>
              <a:xfrm>
                <a:off x="989726" y="1808182"/>
                <a:ext cx="22786" cy="16217"/>
              </a:xfrm>
              <a:custGeom>
                <a:avLst/>
                <a:gdLst/>
                <a:ahLst/>
                <a:cxnLst/>
                <a:rect l="l" t="t" r="r" b="b"/>
                <a:pathLst>
                  <a:path w="1006" h="716" extrusionOk="0">
                    <a:moveTo>
                      <a:pt x="377" y="0"/>
                    </a:moveTo>
                    <a:cubicBezTo>
                      <a:pt x="147" y="0"/>
                      <a:pt x="1" y="329"/>
                      <a:pt x="185" y="493"/>
                    </a:cubicBezTo>
                    <a:cubicBezTo>
                      <a:pt x="276" y="585"/>
                      <a:pt x="459" y="585"/>
                      <a:pt x="550" y="699"/>
                    </a:cubicBezTo>
                    <a:cubicBezTo>
                      <a:pt x="577" y="711"/>
                      <a:pt x="605" y="716"/>
                      <a:pt x="633" y="716"/>
                    </a:cubicBezTo>
                    <a:cubicBezTo>
                      <a:pt x="819" y="716"/>
                      <a:pt x="1006" y="481"/>
                      <a:pt x="847" y="402"/>
                    </a:cubicBezTo>
                    <a:cubicBezTo>
                      <a:pt x="756" y="219"/>
                      <a:pt x="550" y="128"/>
                      <a:pt x="459" y="14"/>
                    </a:cubicBezTo>
                    <a:cubicBezTo>
                      <a:pt x="431" y="5"/>
                      <a:pt x="403" y="0"/>
                      <a:pt x="37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0" name="Google Shape;4650;p47"/>
              <p:cNvSpPr/>
              <p:nvPr/>
            </p:nvSpPr>
            <p:spPr>
              <a:xfrm>
                <a:off x="907574" y="1793482"/>
                <a:ext cx="25866" cy="10895"/>
              </a:xfrm>
              <a:custGeom>
                <a:avLst/>
                <a:gdLst/>
                <a:ahLst/>
                <a:cxnLst/>
                <a:rect l="l" t="t" r="r" b="b"/>
                <a:pathLst>
                  <a:path w="1142" h="481" extrusionOk="0">
                    <a:moveTo>
                      <a:pt x="297" y="1"/>
                    </a:moveTo>
                    <a:cubicBezTo>
                      <a:pt x="0" y="1"/>
                      <a:pt x="0" y="298"/>
                      <a:pt x="183" y="298"/>
                    </a:cubicBezTo>
                    <a:cubicBezTo>
                      <a:pt x="480" y="389"/>
                      <a:pt x="662" y="480"/>
                      <a:pt x="868" y="480"/>
                    </a:cubicBezTo>
                    <a:cubicBezTo>
                      <a:pt x="1050" y="480"/>
                      <a:pt x="1141" y="206"/>
                      <a:pt x="959" y="92"/>
                    </a:cubicBezTo>
                    <a:cubicBezTo>
                      <a:pt x="753" y="1"/>
                      <a:pt x="480" y="1"/>
                      <a:pt x="297"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1" name="Google Shape;4651;p47"/>
              <p:cNvSpPr/>
              <p:nvPr/>
            </p:nvSpPr>
            <p:spPr>
              <a:xfrm>
                <a:off x="910496" y="1723063"/>
                <a:ext cx="12095" cy="23443"/>
              </a:xfrm>
              <a:custGeom>
                <a:avLst/>
                <a:gdLst/>
                <a:ahLst/>
                <a:cxnLst/>
                <a:rect l="l" t="t" r="r" b="b"/>
                <a:pathLst>
                  <a:path w="534" h="1035" extrusionOk="0">
                    <a:moveTo>
                      <a:pt x="267" y="0"/>
                    </a:moveTo>
                    <a:cubicBezTo>
                      <a:pt x="140" y="0"/>
                      <a:pt x="1" y="98"/>
                      <a:pt x="54" y="257"/>
                    </a:cubicBezTo>
                    <a:cubicBezTo>
                      <a:pt x="54" y="554"/>
                      <a:pt x="168" y="736"/>
                      <a:pt x="259" y="919"/>
                    </a:cubicBezTo>
                    <a:cubicBezTo>
                      <a:pt x="295" y="1000"/>
                      <a:pt x="345" y="1035"/>
                      <a:pt x="393" y="1035"/>
                    </a:cubicBezTo>
                    <a:cubicBezTo>
                      <a:pt x="466" y="1035"/>
                      <a:pt x="533" y="952"/>
                      <a:pt x="533" y="827"/>
                    </a:cubicBezTo>
                    <a:cubicBezTo>
                      <a:pt x="533" y="645"/>
                      <a:pt x="533" y="462"/>
                      <a:pt x="442" y="166"/>
                    </a:cubicBezTo>
                    <a:cubicBezTo>
                      <a:pt x="442" y="51"/>
                      <a:pt x="358" y="0"/>
                      <a:pt x="26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2" name="Google Shape;4652;p47"/>
              <p:cNvSpPr/>
              <p:nvPr/>
            </p:nvSpPr>
            <p:spPr>
              <a:xfrm>
                <a:off x="855683" y="1688228"/>
                <a:ext cx="23239" cy="15357"/>
              </a:xfrm>
              <a:custGeom>
                <a:avLst/>
                <a:gdLst/>
                <a:ahLst/>
                <a:cxnLst/>
                <a:rect l="l" t="t" r="r" b="b"/>
                <a:pathLst>
                  <a:path w="1026" h="678" extrusionOk="0">
                    <a:moveTo>
                      <a:pt x="397" y="0"/>
                    </a:moveTo>
                    <a:cubicBezTo>
                      <a:pt x="175" y="0"/>
                      <a:pt x="0" y="327"/>
                      <a:pt x="305" y="471"/>
                    </a:cubicBezTo>
                    <a:cubicBezTo>
                      <a:pt x="397" y="562"/>
                      <a:pt x="488" y="654"/>
                      <a:pt x="671" y="654"/>
                    </a:cubicBezTo>
                    <a:cubicBezTo>
                      <a:pt x="708" y="670"/>
                      <a:pt x="745" y="678"/>
                      <a:pt x="779" y="678"/>
                    </a:cubicBezTo>
                    <a:cubicBezTo>
                      <a:pt x="931" y="678"/>
                      <a:pt x="1025" y="529"/>
                      <a:pt x="876" y="380"/>
                    </a:cubicBezTo>
                    <a:cubicBezTo>
                      <a:pt x="762" y="288"/>
                      <a:pt x="671" y="174"/>
                      <a:pt x="579" y="83"/>
                    </a:cubicBezTo>
                    <a:cubicBezTo>
                      <a:pt x="521" y="24"/>
                      <a:pt x="457" y="0"/>
                      <a:pt x="397"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3" name="Google Shape;4653;p47"/>
              <p:cNvSpPr/>
              <p:nvPr/>
            </p:nvSpPr>
            <p:spPr>
              <a:xfrm>
                <a:off x="1216113" y="1780255"/>
                <a:ext cx="29581" cy="17916"/>
              </a:xfrm>
              <a:custGeom>
                <a:avLst/>
                <a:gdLst/>
                <a:ahLst/>
                <a:cxnLst/>
                <a:rect l="l" t="t" r="r" b="b"/>
                <a:pathLst>
                  <a:path w="1306" h="791" extrusionOk="0">
                    <a:moveTo>
                      <a:pt x="285" y="1"/>
                    </a:moveTo>
                    <a:cubicBezTo>
                      <a:pt x="58" y="1"/>
                      <a:pt x="1" y="330"/>
                      <a:pt x="165" y="494"/>
                    </a:cubicBezTo>
                    <a:cubicBezTo>
                      <a:pt x="461" y="585"/>
                      <a:pt x="644" y="676"/>
                      <a:pt x="941" y="790"/>
                    </a:cubicBezTo>
                    <a:cubicBezTo>
                      <a:pt x="1123" y="790"/>
                      <a:pt x="1306" y="494"/>
                      <a:pt x="1032" y="311"/>
                    </a:cubicBezTo>
                    <a:cubicBezTo>
                      <a:pt x="827" y="106"/>
                      <a:pt x="644" y="14"/>
                      <a:pt x="370" y="14"/>
                    </a:cubicBezTo>
                    <a:cubicBezTo>
                      <a:pt x="340" y="5"/>
                      <a:pt x="311" y="1"/>
                      <a:pt x="28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4" name="Google Shape;4654;p47"/>
              <p:cNvSpPr/>
              <p:nvPr/>
            </p:nvSpPr>
            <p:spPr>
              <a:xfrm>
                <a:off x="1247755" y="1698058"/>
                <a:ext cx="12933" cy="28947"/>
              </a:xfrm>
              <a:custGeom>
                <a:avLst/>
                <a:gdLst/>
                <a:ahLst/>
                <a:cxnLst/>
                <a:rect l="l" t="t" r="r" b="b"/>
                <a:pathLst>
                  <a:path w="571" h="1278" extrusionOk="0">
                    <a:moveTo>
                      <a:pt x="224" y="1"/>
                    </a:moveTo>
                    <a:cubicBezTo>
                      <a:pt x="118" y="1"/>
                      <a:pt x="0" y="69"/>
                      <a:pt x="0" y="220"/>
                    </a:cubicBezTo>
                    <a:cubicBezTo>
                      <a:pt x="0" y="516"/>
                      <a:pt x="0" y="790"/>
                      <a:pt x="114" y="1178"/>
                    </a:cubicBezTo>
                    <a:cubicBezTo>
                      <a:pt x="149" y="1248"/>
                      <a:pt x="211" y="1278"/>
                      <a:pt x="279" y="1278"/>
                    </a:cubicBezTo>
                    <a:cubicBezTo>
                      <a:pt x="388" y="1278"/>
                      <a:pt x="514" y="1200"/>
                      <a:pt x="571" y="1087"/>
                    </a:cubicBezTo>
                    <a:cubicBezTo>
                      <a:pt x="571" y="790"/>
                      <a:pt x="480" y="425"/>
                      <a:pt x="388" y="128"/>
                    </a:cubicBezTo>
                    <a:cubicBezTo>
                      <a:pt x="388" y="46"/>
                      <a:pt x="310" y="1"/>
                      <a:pt x="22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5" name="Google Shape;4655;p47"/>
              <p:cNvSpPr/>
              <p:nvPr/>
            </p:nvSpPr>
            <p:spPr>
              <a:xfrm>
                <a:off x="1147370" y="1663924"/>
                <a:ext cx="26863" cy="13681"/>
              </a:xfrm>
              <a:custGeom>
                <a:avLst/>
                <a:gdLst/>
                <a:ahLst/>
                <a:cxnLst/>
                <a:rect l="l" t="t" r="r" b="b"/>
                <a:pathLst>
                  <a:path w="1186" h="604" extrusionOk="0">
                    <a:moveTo>
                      <a:pt x="290" y="1"/>
                    </a:moveTo>
                    <a:cubicBezTo>
                      <a:pt x="130" y="1"/>
                      <a:pt x="0" y="321"/>
                      <a:pt x="164" y="403"/>
                    </a:cubicBezTo>
                    <a:cubicBezTo>
                      <a:pt x="438" y="494"/>
                      <a:pt x="643" y="585"/>
                      <a:pt x="917" y="585"/>
                    </a:cubicBezTo>
                    <a:cubicBezTo>
                      <a:pt x="946" y="598"/>
                      <a:pt x="972" y="604"/>
                      <a:pt x="996" y="604"/>
                    </a:cubicBezTo>
                    <a:cubicBezTo>
                      <a:pt x="1142" y="604"/>
                      <a:pt x="1185" y="390"/>
                      <a:pt x="1008" y="311"/>
                    </a:cubicBezTo>
                    <a:cubicBezTo>
                      <a:pt x="826" y="106"/>
                      <a:pt x="643" y="106"/>
                      <a:pt x="347" y="15"/>
                    </a:cubicBezTo>
                    <a:cubicBezTo>
                      <a:pt x="328" y="5"/>
                      <a:pt x="309" y="1"/>
                      <a:pt x="290"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6" name="Google Shape;4656;p47"/>
              <p:cNvSpPr/>
              <p:nvPr/>
            </p:nvSpPr>
            <p:spPr>
              <a:xfrm>
                <a:off x="1232761" y="1605827"/>
                <a:ext cx="10872" cy="20702"/>
              </a:xfrm>
              <a:custGeom>
                <a:avLst/>
                <a:gdLst/>
                <a:ahLst/>
                <a:cxnLst/>
                <a:rect l="l" t="t" r="r" b="b"/>
                <a:pathLst>
                  <a:path w="480" h="914" extrusionOk="0">
                    <a:moveTo>
                      <a:pt x="240" y="0"/>
                    </a:moveTo>
                    <a:cubicBezTo>
                      <a:pt x="120" y="0"/>
                      <a:pt x="0" y="69"/>
                      <a:pt x="0" y="206"/>
                    </a:cubicBezTo>
                    <a:lnTo>
                      <a:pt x="0" y="776"/>
                    </a:lnTo>
                    <a:cubicBezTo>
                      <a:pt x="46" y="868"/>
                      <a:pt x="143" y="913"/>
                      <a:pt x="229" y="913"/>
                    </a:cubicBezTo>
                    <a:cubicBezTo>
                      <a:pt x="314" y="913"/>
                      <a:pt x="388" y="868"/>
                      <a:pt x="388" y="776"/>
                    </a:cubicBezTo>
                    <a:cubicBezTo>
                      <a:pt x="480" y="594"/>
                      <a:pt x="480" y="388"/>
                      <a:pt x="480" y="206"/>
                    </a:cubicBezTo>
                    <a:cubicBezTo>
                      <a:pt x="480" y="69"/>
                      <a:pt x="360" y="0"/>
                      <a:pt x="24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7" name="Google Shape;4657;p47"/>
              <p:cNvSpPr/>
              <p:nvPr/>
            </p:nvSpPr>
            <p:spPr>
              <a:xfrm>
                <a:off x="1181979" y="1538330"/>
                <a:ext cx="24553" cy="21042"/>
              </a:xfrm>
              <a:custGeom>
                <a:avLst/>
                <a:gdLst/>
                <a:ahLst/>
                <a:cxnLst/>
                <a:rect l="l" t="t" r="r" b="b"/>
                <a:pathLst>
                  <a:path w="1084" h="929" extrusionOk="0">
                    <a:moveTo>
                      <a:pt x="368" y="0"/>
                    </a:moveTo>
                    <a:cubicBezTo>
                      <a:pt x="158" y="0"/>
                      <a:pt x="1" y="278"/>
                      <a:pt x="165" y="424"/>
                    </a:cubicBezTo>
                    <a:cubicBezTo>
                      <a:pt x="348" y="629"/>
                      <a:pt x="530" y="812"/>
                      <a:pt x="736" y="903"/>
                    </a:cubicBezTo>
                    <a:cubicBezTo>
                      <a:pt x="771" y="921"/>
                      <a:pt x="806" y="928"/>
                      <a:pt x="839" y="928"/>
                    </a:cubicBezTo>
                    <a:cubicBezTo>
                      <a:pt x="978" y="928"/>
                      <a:pt x="1084" y="795"/>
                      <a:pt x="1010" y="721"/>
                    </a:cubicBezTo>
                    <a:cubicBezTo>
                      <a:pt x="827" y="424"/>
                      <a:pt x="622" y="241"/>
                      <a:pt x="530" y="59"/>
                    </a:cubicBezTo>
                    <a:cubicBezTo>
                      <a:pt x="476" y="18"/>
                      <a:pt x="420" y="0"/>
                      <a:pt x="368"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8" name="Google Shape;4658;p47"/>
              <p:cNvSpPr/>
              <p:nvPr/>
            </p:nvSpPr>
            <p:spPr>
              <a:xfrm>
                <a:off x="1242070" y="1487481"/>
                <a:ext cx="21223" cy="15493"/>
              </a:xfrm>
              <a:custGeom>
                <a:avLst/>
                <a:gdLst/>
                <a:ahLst/>
                <a:cxnLst/>
                <a:rect l="l" t="t" r="r" b="b"/>
                <a:pathLst>
                  <a:path w="937" h="684" extrusionOk="0">
                    <a:moveTo>
                      <a:pt x="350" y="0"/>
                    </a:moveTo>
                    <a:cubicBezTo>
                      <a:pt x="120" y="0"/>
                      <a:pt x="0" y="307"/>
                      <a:pt x="160" y="386"/>
                    </a:cubicBezTo>
                    <a:cubicBezTo>
                      <a:pt x="365" y="478"/>
                      <a:pt x="457" y="592"/>
                      <a:pt x="639" y="683"/>
                    </a:cubicBezTo>
                    <a:cubicBezTo>
                      <a:pt x="822" y="683"/>
                      <a:pt x="936" y="478"/>
                      <a:pt x="822" y="386"/>
                    </a:cubicBezTo>
                    <a:cubicBezTo>
                      <a:pt x="731" y="204"/>
                      <a:pt x="548" y="113"/>
                      <a:pt x="457" y="21"/>
                    </a:cubicBezTo>
                    <a:cubicBezTo>
                      <a:pt x="419" y="7"/>
                      <a:pt x="384" y="0"/>
                      <a:pt x="35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59" name="Google Shape;4659;p47"/>
              <p:cNvSpPr/>
              <p:nvPr/>
            </p:nvSpPr>
            <p:spPr>
              <a:xfrm>
                <a:off x="1265331" y="1415635"/>
                <a:ext cx="12231" cy="14768"/>
              </a:xfrm>
              <a:custGeom>
                <a:avLst/>
                <a:gdLst/>
                <a:ahLst/>
                <a:cxnLst/>
                <a:rect l="l" t="t" r="r" b="b"/>
                <a:pathLst>
                  <a:path w="540" h="652" extrusionOk="0">
                    <a:moveTo>
                      <a:pt x="300" y="0"/>
                    </a:moveTo>
                    <a:cubicBezTo>
                      <a:pt x="231" y="0"/>
                      <a:pt x="155" y="40"/>
                      <a:pt x="92" y="135"/>
                    </a:cubicBezTo>
                    <a:cubicBezTo>
                      <a:pt x="0" y="226"/>
                      <a:pt x="0" y="340"/>
                      <a:pt x="0" y="523"/>
                    </a:cubicBezTo>
                    <a:cubicBezTo>
                      <a:pt x="0" y="587"/>
                      <a:pt x="92" y="652"/>
                      <a:pt x="177" y="652"/>
                    </a:cubicBezTo>
                    <a:cubicBezTo>
                      <a:pt x="213" y="652"/>
                      <a:pt x="247" y="641"/>
                      <a:pt x="274" y="614"/>
                    </a:cubicBezTo>
                    <a:cubicBezTo>
                      <a:pt x="366" y="523"/>
                      <a:pt x="366" y="431"/>
                      <a:pt x="480" y="340"/>
                    </a:cubicBezTo>
                    <a:cubicBezTo>
                      <a:pt x="540" y="146"/>
                      <a:pt x="433" y="0"/>
                      <a:pt x="300"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0" name="Google Shape;4660;p47"/>
              <p:cNvSpPr/>
              <p:nvPr/>
            </p:nvSpPr>
            <p:spPr>
              <a:xfrm>
                <a:off x="1302024" y="1527571"/>
                <a:ext cx="16376" cy="27905"/>
              </a:xfrm>
              <a:custGeom>
                <a:avLst/>
                <a:gdLst/>
                <a:ahLst/>
                <a:cxnLst/>
                <a:rect l="l" t="t" r="r" b="b"/>
                <a:pathLst>
                  <a:path w="723" h="1232" extrusionOk="0">
                    <a:moveTo>
                      <a:pt x="445" y="0"/>
                    </a:moveTo>
                    <a:cubicBezTo>
                      <a:pt x="374" y="0"/>
                      <a:pt x="307" y="43"/>
                      <a:pt x="275" y="146"/>
                    </a:cubicBezTo>
                    <a:cubicBezTo>
                      <a:pt x="184" y="420"/>
                      <a:pt x="1" y="716"/>
                      <a:pt x="1" y="990"/>
                    </a:cubicBezTo>
                    <a:cubicBezTo>
                      <a:pt x="1" y="1142"/>
                      <a:pt x="150" y="1231"/>
                      <a:pt x="265" y="1231"/>
                    </a:cubicBezTo>
                    <a:cubicBezTo>
                      <a:pt x="305" y="1231"/>
                      <a:pt x="342" y="1220"/>
                      <a:pt x="366" y="1196"/>
                    </a:cubicBezTo>
                    <a:cubicBezTo>
                      <a:pt x="572" y="899"/>
                      <a:pt x="572" y="625"/>
                      <a:pt x="663" y="328"/>
                    </a:cubicBezTo>
                    <a:cubicBezTo>
                      <a:pt x="722" y="150"/>
                      <a:pt x="578" y="0"/>
                      <a:pt x="445"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1" name="Google Shape;4661;p47"/>
              <p:cNvSpPr/>
              <p:nvPr/>
            </p:nvSpPr>
            <p:spPr>
              <a:xfrm>
                <a:off x="1364063" y="1487050"/>
                <a:ext cx="12956" cy="19026"/>
              </a:xfrm>
              <a:custGeom>
                <a:avLst/>
                <a:gdLst/>
                <a:ahLst/>
                <a:cxnLst/>
                <a:rect l="l" t="t" r="r" b="b"/>
                <a:pathLst>
                  <a:path w="572" h="840" extrusionOk="0">
                    <a:moveTo>
                      <a:pt x="252" y="0"/>
                    </a:moveTo>
                    <a:cubicBezTo>
                      <a:pt x="121" y="0"/>
                      <a:pt x="1" y="74"/>
                      <a:pt x="1" y="223"/>
                    </a:cubicBezTo>
                    <a:lnTo>
                      <a:pt x="1" y="702"/>
                    </a:lnTo>
                    <a:cubicBezTo>
                      <a:pt x="58" y="793"/>
                      <a:pt x="155" y="839"/>
                      <a:pt x="249" y="839"/>
                    </a:cubicBezTo>
                    <a:cubicBezTo>
                      <a:pt x="343" y="839"/>
                      <a:pt x="435" y="793"/>
                      <a:pt x="480" y="702"/>
                    </a:cubicBezTo>
                    <a:cubicBezTo>
                      <a:pt x="572" y="497"/>
                      <a:pt x="572" y="405"/>
                      <a:pt x="572" y="223"/>
                    </a:cubicBezTo>
                    <a:cubicBezTo>
                      <a:pt x="526" y="74"/>
                      <a:pt x="383" y="0"/>
                      <a:pt x="252"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2" name="Google Shape;4662;p47"/>
              <p:cNvSpPr/>
              <p:nvPr/>
            </p:nvSpPr>
            <p:spPr>
              <a:xfrm>
                <a:off x="1101436" y="1532939"/>
                <a:ext cx="21744" cy="10872"/>
              </a:xfrm>
              <a:custGeom>
                <a:avLst/>
                <a:gdLst/>
                <a:ahLst/>
                <a:cxnLst/>
                <a:rect l="l" t="t" r="r" b="b"/>
                <a:pathLst>
                  <a:path w="960" h="480" extrusionOk="0">
                    <a:moveTo>
                      <a:pt x="297" y="0"/>
                    </a:moveTo>
                    <a:cubicBezTo>
                      <a:pt x="1" y="0"/>
                      <a:pt x="1" y="479"/>
                      <a:pt x="297" y="479"/>
                    </a:cubicBezTo>
                    <a:lnTo>
                      <a:pt x="754" y="479"/>
                    </a:lnTo>
                    <a:cubicBezTo>
                      <a:pt x="959" y="388"/>
                      <a:pt x="959" y="91"/>
                      <a:pt x="75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3" name="Google Shape;4663;p47"/>
              <p:cNvSpPr/>
              <p:nvPr/>
            </p:nvSpPr>
            <p:spPr>
              <a:xfrm>
                <a:off x="1066804" y="1428726"/>
                <a:ext cx="19660" cy="26750"/>
              </a:xfrm>
              <a:custGeom>
                <a:avLst/>
                <a:gdLst/>
                <a:ahLst/>
                <a:cxnLst/>
                <a:rect l="l" t="t" r="r" b="b"/>
                <a:pathLst>
                  <a:path w="868" h="1181" extrusionOk="0">
                    <a:moveTo>
                      <a:pt x="349" y="0"/>
                    </a:moveTo>
                    <a:cubicBezTo>
                      <a:pt x="304" y="0"/>
                      <a:pt x="255" y="12"/>
                      <a:pt x="206" y="36"/>
                    </a:cubicBezTo>
                    <a:cubicBezTo>
                      <a:pt x="115" y="36"/>
                      <a:pt x="0" y="219"/>
                      <a:pt x="0" y="333"/>
                    </a:cubicBezTo>
                    <a:cubicBezTo>
                      <a:pt x="115" y="607"/>
                      <a:pt x="206" y="903"/>
                      <a:pt x="388" y="1086"/>
                    </a:cubicBezTo>
                    <a:cubicBezTo>
                      <a:pt x="453" y="1151"/>
                      <a:pt x="532" y="1181"/>
                      <a:pt x="607" y="1181"/>
                    </a:cubicBezTo>
                    <a:cubicBezTo>
                      <a:pt x="744" y="1181"/>
                      <a:pt x="868" y="1080"/>
                      <a:pt x="868" y="903"/>
                    </a:cubicBezTo>
                    <a:cubicBezTo>
                      <a:pt x="868" y="698"/>
                      <a:pt x="685" y="424"/>
                      <a:pt x="571" y="219"/>
                    </a:cubicBezTo>
                    <a:cubicBezTo>
                      <a:pt x="571" y="85"/>
                      <a:pt x="473" y="0"/>
                      <a:pt x="34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4" name="Google Shape;4664;p47"/>
              <p:cNvSpPr/>
              <p:nvPr/>
            </p:nvSpPr>
            <p:spPr>
              <a:xfrm>
                <a:off x="958107" y="1432373"/>
                <a:ext cx="27044" cy="16399"/>
              </a:xfrm>
              <a:custGeom>
                <a:avLst/>
                <a:gdLst/>
                <a:ahLst/>
                <a:cxnLst/>
                <a:rect l="l" t="t" r="r" b="b"/>
                <a:pathLst>
                  <a:path w="1194" h="724" extrusionOk="0">
                    <a:moveTo>
                      <a:pt x="299" y="0"/>
                    </a:moveTo>
                    <a:cubicBezTo>
                      <a:pt x="136" y="0"/>
                      <a:pt x="1" y="212"/>
                      <a:pt x="143" y="354"/>
                    </a:cubicBezTo>
                    <a:cubicBezTo>
                      <a:pt x="278" y="534"/>
                      <a:pt x="569" y="723"/>
                      <a:pt x="805" y="723"/>
                    </a:cubicBezTo>
                    <a:cubicBezTo>
                      <a:pt x="930" y="723"/>
                      <a:pt x="1039" y="671"/>
                      <a:pt x="1102" y="537"/>
                    </a:cubicBezTo>
                    <a:cubicBezTo>
                      <a:pt x="1193" y="446"/>
                      <a:pt x="1193" y="263"/>
                      <a:pt x="1010" y="263"/>
                    </a:cubicBezTo>
                    <a:cubicBezTo>
                      <a:pt x="805" y="172"/>
                      <a:pt x="622" y="263"/>
                      <a:pt x="440" y="58"/>
                    </a:cubicBezTo>
                    <a:cubicBezTo>
                      <a:pt x="394" y="17"/>
                      <a:pt x="346" y="0"/>
                      <a:pt x="29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5" name="Google Shape;4665;p47"/>
              <p:cNvSpPr/>
              <p:nvPr/>
            </p:nvSpPr>
            <p:spPr>
              <a:xfrm>
                <a:off x="940145" y="1362022"/>
                <a:ext cx="12933" cy="22582"/>
              </a:xfrm>
              <a:custGeom>
                <a:avLst/>
                <a:gdLst/>
                <a:ahLst/>
                <a:cxnLst/>
                <a:rect l="l" t="t" r="r" b="b"/>
                <a:pathLst>
                  <a:path w="571" h="997" extrusionOk="0">
                    <a:moveTo>
                      <a:pt x="226" y="1"/>
                    </a:moveTo>
                    <a:cubicBezTo>
                      <a:pt x="111" y="1"/>
                      <a:pt x="0" y="68"/>
                      <a:pt x="0" y="219"/>
                    </a:cubicBezTo>
                    <a:cubicBezTo>
                      <a:pt x="92" y="310"/>
                      <a:pt x="0" y="425"/>
                      <a:pt x="92" y="516"/>
                    </a:cubicBezTo>
                    <a:cubicBezTo>
                      <a:pt x="92" y="607"/>
                      <a:pt x="183" y="790"/>
                      <a:pt x="183" y="881"/>
                    </a:cubicBezTo>
                    <a:cubicBezTo>
                      <a:pt x="219" y="962"/>
                      <a:pt x="287" y="997"/>
                      <a:pt x="356" y="997"/>
                    </a:cubicBezTo>
                    <a:cubicBezTo>
                      <a:pt x="462" y="997"/>
                      <a:pt x="571" y="914"/>
                      <a:pt x="571" y="790"/>
                    </a:cubicBezTo>
                    <a:cubicBezTo>
                      <a:pt x="571" y="607"/>
                      <a:pt x="457" y="425"/>
                      <a:pt x="457" y="128"/>
                    </a:cubicBezTo>
                    <a:cubicBezTo>
                      <a:pt x="416" y="46"/>
                      <a:pt x="319" y="1"/>
                      <a:pt x="22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6" name="Google Shape;4666;p47"/>
              <p:cNvSpPr/>
              <p:nvPr/>
            </p:nvSpPr>
            <p:spPr>
              <a:xfrm>
                <a:off x="877631" y="1347571"/>
                <a:ext cx="23760" cy="10510"/>
              </a:xfrm>
              <a:custGeom>
                <a:avLst/>
                <a:gdLst/>
                <a:ahLst/>
                <a:cxnLst/>
                <a:rect l="l" t="t" r="r" b="b"/>
                <a:pathLst>
                  <a:path w="1049" h="464" extrusionOk="0">
                    <a:moveTo>
                      <a:pt x="204" y="1"/>
                    </a:moveTo>
                    <a:cubicBezTo>
                      <a:pt x="1" y="1"/>
                      <a:pt x="23" y="378"/>
                      <a:pt x="272" y="378"/>
                    </a:cubicBezTo>
                    <a:cubicBezTo>
                      <a:pt x="375" y="435"/>
                      <a:pt x="472" y="463"/>
                      <a:pt x="566" y="463"/>
                    </a:cubicBezTo>
                    <a:cubicBezTo>
                      <a:pt x="660" y="463"/>
                      <a:pt x="752" y="435"/>
                      <a:pt x="843" y="378"/>
                    </a:cubicBezTo>
                    <a:cubicBezTo>
                      <a:pt x="1048" y="378"/>
                      <a:pt x="1048" y="104"/>
                      <a:pt x="843" y="104"/>
                    </a:cubicBezTo>
                    <a:cubicBezTo>
                      <a:pt x="660" y="13"/>
                      <a:pt x="478" y="13"/>
                      <a:pt x="272" y="13"/>
                    </a:cubicBezTo>
                    <a:cubicBezTo>
                      <a:pt x="247" y="4"/>
                      <a:pt x="225" y="1"/>
                      <a:pt x="20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7" name="Google Shape;4667;p47"/>
              <p:cNvSpPr/>
              <p:nvPr/>
            </p:nvSpPr>
            <p:spPr>
              <a:xfrm>
                <a:off x="901368" y="1261456"/>
                <a:ext cx="12050" cy="22831"/>
              </a:xfrm>
              <a:custGeom>
                <a:avLst/>
                <a:gdLst/>
                <a:ahLst/>
                <a:cxnLst/>
                <a:rect l="l" t="t" r="r" b="b"/>
                <a:pathLst>
                  <a:path w="532" h="1008" extrusionOk="0">
                    <a:moveTo>
                      <a:pt x="261" y="0"/>
                    </a:moveTo>
                    <a:cubicBezTo>
                      <a:pt x="191" y="0"/>
                      <a:pt x="123" y="30"/>
                      <a:pt x="92" y="94"/>
                    </a:cubicBezTo>
                    <a:cubicBezTo>
                      <a:pt x="92" y="391"/>
                      <a:pt x="0" y="573"/>
                      <a:pt x="0" y="870"/>
                    </a:cubicBezTo>
                    <a:cubicBezTo>
                      <a:pt x="0" y="961"/>
                      <a:pt x="69" y="1007"/>
                      <a:pt x="137" y="1007"/>
                    </a:cubicBezTo>
                    <a:cubicBezTo>
                      <a:pt x="206" y="1007"/>
                      <a:pt x="274" y="961"/>
                      <a:pt x="274" y="870"/>
                    </a:cubicBezTo>
                    <a:cubicBezTo>
                      <a:pt x="366" y="665"/>
                      <a:pt x="457" y="482"/>
                      <a:pt x="457" y="300"/>
                    </a:cubicBezTo>
                    <a:cubicBezTo>
                      <a:pt x="531" y="106"/>
                      <a:pt x="392" y="0"/>
                      <a:pt x="261"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8" name="Google Shape;4668;p47"/>
              <p:cNvSpPr/>
              <p:nvPr/>
            </p:nvSpPr>
            <p:spPr>
              <a:xfrm>
                <a:off x="855026" y="1229588"/>
                <a:ext cx="15855" cy="17508"/>
              </a:xfrm>
              <a:custGeom>
                <a:avLst/>
                <a:gdLst/>
                <a:ahLst/>
                <a:cxnLst/>
                <a:rect l="l" t="t" r="r" b="b"/>
                <a:pathLst>
                  <a:path w="700" h="773" extrusionOk="0">
                    <a:moveTo>
                      <a:pt x="289" y="0"/>
                    </a:moveTo>
                    <a:cubicBezTo>
                      <a:pt x="155" y="0"/>
                      <a:pt x="1" y="140"/>
                      <a:pt x="129" y="269"/>
                    </a:cubicBezTo>
                    <a:cubicBezTo>
                      <a:pt x="220" y="451"/>
                      <a:pt x="334" y="565"/>
                      <a:pt x="426" y="748"/>
                    </a:cubicBezTo>
                    <a:cubicBezTo>
                      <a:pt x="443" y="765"/>
                      <a:pt x="464" y="773"/>
                      <a:pt x="486" y="773"/>
                    </a:cubicBezTo>
                    <a:cubicBezTo>
                      <a:pt x="580" y="773"/>
                      <a:pt x="700" y="639"/>
                      <a:pt x="700" y="565"/>
                    </a:cubicBezTo>
                    <a:cubicBezTo>
                      <a:pt x="608" y="360"/>
                      <a:pt x="517" y="269"/>
                      <a:pt x="426" y="86"/>
                    </a:cubicBezTo>
                    <a:cubicBezTo>
                      <a:pt x="399" y="25"/>
                      <a:pt x="346" y="0"/>
                      <a:pt x="28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69" name="Google Shape;4669;p47"/>
              <p:cNvSpPr/>
              <p:nvPr/>
            </p:nvSpPr>
            <p:spPr>
              <a:xfrm>
                <a:off x="1074256" y="1306688"/>
                <a:ext cx="22786" cy="14655"/>
              </a:xfrm>
              <a:custGeom>
                <a:avLst/>
                <a:gdLst/>
                <a:ahLst/>
                <a:cxnLst/>
                <a:rect l="l" t="t" r="r" b="b"/>
                <a:pathLst>
                  <a:path w="1006" h="647" extrusionOk="0">
                    <a:moveTo>
                      <a:pt x="274" y="1"/>
                    </a:moveTo>
                    <a:cubicBezTo>
                      <a:pt x="142" y="1"/>
                      <a:pt x="0" y="111"/>
                      <a:pt x="59" y="288"/>
                    </a:cubicBezTo>
                    <a:cubicBezTo>
                      <a:pt x="169" y="521"/>
                      <a:pt x="352" y="647"/>
                      <a:pt x="545" y="647"/>
                    </a:cubicBezTo>
                    <a:cubicBezTo>
                      <a:pt x="674" y="647"/>
                      <a:pt x="808" y="590"/>
                      <a:pt x="927" y="471"/>
                    </a:cubicBezTo>
                    <a:cubicBezTo>
                      <a:pt x="1005" y="392"/>
                      <a:pt x="949" y="179"/>
                      <a:pt x="801" y="179"/>
                    </a:cubicBezTo>
                    <a:cubicBezTo>
                      <a:pt x="777" y="179"/>
                      <a:pt x="750" y="184"/>
                      <a:pt x="721" y="197"/>
                    </a:cubicBezTo>
                    <a:cubicBezTo>
                      <a:pt x="630" y="197"/>
                      <a:pt x="539" y="197"/>
                      <a:pt x="447" y="106"/>
                    </a:cubicBezTo>
                    <a:cubicBezTo>
                      <a:pt x="415" y="33"/>
                      <a:pt x="346" y="1"/>
                      <a:pt x="27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0" name="Google Shape;4670;p47"/>
              <p:cNvSpPr/>
              <p:nvPr/>
            </p:nvSpPr>
            <p:spPr>
              <a:xfrm>
                <a:off x="1071447" y="1193959"/>
                <a:ext cx="23805" cy="17939"/>
              </a:xfrm>
              <a:custGeom>
                <a:avLst/>
                <a:gdLst/>
                <a:ahLst/>
                <a:cxnLst/>
                <a:rect l="l" t="t" r="r" b="b"/>
                <a:pathLst>
                  <a:path w="1051" h="792" extrusionOk="0">
                    <a:moveTo>
                      <a:pt x="366" y="1"/>
                    </a:moveTo>
                    <a:cubicBezTo>
                      <a:pt x="267" y="1"/>
                      <a:pt x="157" y="65"/>
                      <a:pt x="92" y="130"/>
                    </a:cubicBezTo>
                    <a:cubicBezTo>
                      <a:pt x="1" y="221"/>
                      <a:pt x="92" y="426"/>
                      <a:pt x="183" y="518"/>
                    </a:cubicBezTo>
                    <a:cubicBezTo>
                      <a:pt x="366" y="609"/>
                      <a:pt x="480" y="700"/>
                      <a:pt x="663" y="792"/>
                    </a:cubicBezTo>
                    <a:cubicBezTo>
                      <a:pt x="845" y="792"/>
                      <a:pt x="1051" y="609"/>
                      <a:pt x="937" y="426"/>
                    </a:cubicBezTo>
                    <a:cubicBezTo>
                      <a:pt x="845" y="221"/>
                      <a:pt x="663" y="130"/>
                      <a:pt x="480" y="38"/>
                    </a:cubicBezTo>
                    <a:cubicBezTo>
                      <a:pt x="447" y="12"/>
                      <a:pt x="407" y="1"/>
                      <a:pt x="36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1" name="Google Shape;4671;p47"/>
              <p:cNvSpPr/>
              <p:nvPr/>
            </p:nvSpPr>
            <p:spPr>
              <a:xfrm>
                <a:off x="1106487" y="1108410"/>
                <a:ext cx="16693" cy="23964"/>
              </a:xfrm>
              <a:custGeom>
                <a:avLst/>
                <a:gdLst/>
                <a:ahLst/>
                <a:cxnLst/>
                <a:rect l="l" t="t" r="r" b="b"/>
                <a:pathLst>
                  <a:path w="737" h="1058" extrusionOk="0">
                    <a:moveTo>
                      <a:pt x="472" y="1"/>
                    </a:moveTo>
                    <a:cubicBezTo>
                      <a:pt x="398" y="1"/>
                      <a:pt x="321" y="31"/>
                      <a:pt x="257" y="95"/>
                    </a:cubicBezTo>
                    <a:cubicBezTo>
                      <a:pt x="166" y="300"/>
                      <a:pt x="74" y="574"/>
                      <a:pt x="74" y="780"/>
                    </a:cubicBezTo>
                    <a:cubicBezTo>
                      <a:pt x="1" y="956"/>
                      <a:pt x="98" y="1057"/>
                      <a:pt x="226" y="1057"/>
                    </a:cubicBezTo>
                    <a:cubicBezTo>
                      <a:pt x="296" y="1057"/>
                      <a:pt x="375" y="1027"/>
                      <a:pt x="440" y="962"/>
                    </a:cubicBezTo>
                    <a:cubicBezTo>
                      <a:pt x="531" y="780"/>
                      <a:pt x="645" y="574"/>
                      <a:pt x="736" y="300"/>
                    </a:cubicBezTo>
                    <a:cubicBezTo>
                      <a:pt x="736" y="107"/>
                      <a:pt x="610" y="1"/>
                      <a:pt x="472"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2" name="Google Shape;4672;p47"/>
              <p:cNvSpPr/>
              <p:nvPr/>
            </p:nvSpPr>
            <p:spPr>
              <a:xfrm>
                <a:off x="1034120" y="1034027"/>
                <a:ext cx="30283" cy="27927"/>
              </a:xfrm>
              <a:custGeom>
                <a:avLst/>
                <a:gdLst/>
                <a:ahLst/>
                <a:cxnLst/>
                <a:rect l="l" t="t" r="r" b="b"/>
                <a:pathLst>
                  <a:path w="1337" h="1233" extrusionOk="0">
                    <a:moveTo>
                      <a:pt x="348" y="1"/>
                    </a:moveTo>
                    <a:cubicBezTo>
                      <a:pt x="167" y="1"/>
                      <a:pt x="1" y="224"/>
                      <a:pt x="211" y="434"/>
                    </a:cubicBezTo>
                    <a:cubicBezTo>
                      <a:pt x="416" y="640"/>
                      <a:pt x="690" y="1005"/>
                      <a:pt x="987" y="1210"/>
                    </a:cubicBezTo>
                    <a:cubicBezTo>
                      <a:pt x="1018" y="1226"/>
                      <a:pt x="1049" y="1233"/>
                      <a:pt x="1078" y="1233"/>
                    </a:cubicBezTo>
                    <a:cubicBezTo>
                      <a:pt x="1223" y="1233"/>
                      <a:pt x="1337" y="1065"/>
                      <a:pt x="1261" y="914"/>
                    </a:cubicBezTo>
                    <a:cubicBezTo>
                      <a:pt x="1078" y="526"/>
                      <a:pt x="781" y="343"/>
                      <a:pt x="508" y="69"/>
                    </a:cubicBezTo>
                    <a:cubicBezTo>
                      <a:pt x="460" y="21"/>
                      <a:pt x="403" y="1"/>
                      <a:pt x="348"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3" name="Google Shape;4673;p47"/>
              <p:cNvSpPr/>
              <p:nvPr/>
            </p:nvSpPr>
            <p:spPr>
              <a:xfrm>
                <a:off x="1013033" y="968365"/>
                <a:ext cx="23805" cy="8811"/>
              </a:xfrm>
              <a:custGeom>
                <a:avLst/>
                <a:gdLst/>
                <a:ahLst/>
                <a:cxnLst/>
                <a:rect l="l" t="t" r="r" b="b"/>
                <a:pathLst>
                  <a:path w="1051" h="389" extrusionOk="0">
                    <a:moveTo>
                      <a:pt x="297" y="1"/>
                    </a:moveTo>
                    <a:cubicBezTo>
                      <a:pt x="1" y="1"/>
                      <a:pt x="1" y="389"/>
                      <a:pt x="297" y="389"/>
                    </a:cubicBezTo>
                    <a:lnTo>
                      <a:pt x="868" y="389"/>
                    </a:lnTo>
                    <a:cubicBezTo>
                      <a:pt x="1051" y="389"/>
                      <a:pt x="1051" y="1"/>
                      <a:pt x="868"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4" name="Google Shape;4674;p47"/>
              <p:cNvSpPr/>
              <p:nvPr/>
            </p:nvSpPr>
            <p:spPr>
              <a:xfrm>
                <a:off x="1123157" y="1037561"/>
                <a:ext cx="12956" cy="20045"/>
              </a:xfrm>
              <a:custGeom>
                <a:avLst/>
                <a:gdLst/>
                <a:ahLst/>
                <a:cxnLst/>
                <a:rect l="l" t="t" r="r" b="b"/>
                <a:pathLst>
                  <a:path w="572" h="885" extrusionOk="0">
                    <a:moveTo>
                      <a:pt x="291" y="1"/>
                    </a:moveTo>
                    <a:cubicBezTo>
                      <a:pt x="153" y="1"/>
                      <a:pt x="0" y="101"/>
                      <a:pt x="0" y="278"/>
                    </a:cubicBezTo>
                    <a:cubicBezTo>
                      <a:pt x="92" y="484"/>
                      <a:pt x="92" y="666"/>
                      <a:pt x="183" y="758"/>
                    </a:cubicBezTo>
                    <a:cubicBezTo>
                      <a:pt x="224" y="840"/>
                      <a:pt x="307" y="885"/>
                      <a:pt x="385" y="885"/>
                    </a:cubicBezTo>
                    <a:cubicBezTo>
                      <a:pt x="481" y="885"/>
                      <a:pt x="571" y="817"/>
                      <a:pt x="571" y="666"/>
                    </a:cubicBezTo>
                    <a:cubicBezTo>
                      <a:pt x="571" y="484"/>
                      <a:pt x="480" y="278"/>
                      <a:pt x="480" y="96"/>
                    </a:cubicBezTo>
                    <a:cubicBezTo>
                      <a:pt x="439" y="31"/>
                      <a:pt x="367" y="1"/>
                      <a:pt x="291"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5" name="Google Shape;4675;p47"/>
              <p:cNvSpPr/>
              <p:nvPr/>
            </p:nvSpPr>
            <p:spPr>
              <a:xfrm>
                <a:off x="1181051" y="951672"/>
                <a:ext cx="16852" cy="16716"/>
              </a:xfrm>
              <a:custGeom>
                <a:avLst/>
                <a:gdLst/>
                <a:ahLst/>
                <a:cxnLst/>
                <a:rect l="l" t="t" r="r" b="b"/>
                <a:pathLst>
                  <a:path w="744" h="738" extrusionOk="0">
                    <a:moveTo>
                      <a:pt x="545" y="1"/>
                    </a:moveTo>
                    <a:cubicBezTo>
                      <a:pt x="496" y="1"/>
                      <a:pt x="442" y="23"/>
                      <a:pt x="389" y="76"/>
                    </a:cubicBezTo>
                    <a:cubicBezTo>
                      <a:pt x="206" y="167"/>
                      <a:pt x="1" y="373"/>
                      <a:pt x="1" y="555"/>
                    </a:cubicBezTo>
                    <a:cubicBezTo>
                      <a:pt x="1" y="738"/>
                      <a:pt x="206" y="738"/>
                      <a:pt x="298" y="738"/>
                    </a:cubicBezTo>
                    <a:cubicBezTo>
                      <a:pt x="480" y="738"/>
                      <a:pt x="571" y="464"/>
                      <a:pt x="663" y="281"/>
                    </a:cubicBezTo>
                    <a:cubicBezTo>
                      <a:pt x="744" y="135"/>
                      <a:pt x="664" y="1"/>
                      <a:pt x="545"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6" name="Google Shape;4676;p47"/>
              <p:cNvSpPr/>
              <p:nvPr/>
            </p:nvSpPr>
            <p:spPr>
              <a:xfrm>
                <a:off x="1246419" y="953688"/>
                <a:ext cx="17282" cy="15017"/>
              </a:xfrm>
              <a:custGeom>
                <a:avLst/>
                <a:gdLst/>
                <a:ahLst/>
                <a:cxnLst/>
                <a:rect l="l" t="t" r="r" b="b"/>
                <a:pathLst>
                  <a:path w="763" h="663" extrusionOk="0">
                    <a:moveTo>
                      <a:pt x="394" y="1"/>
                    </a:moveTo>
                    <a:cubicBezTo>
                      <a:pt x="298" y="1"/>
                      <a:pt x="206" y="55"/>
                      <a:pt x="173" y="192"/>
                    </a:cubicBezTo>
                    <a:cubicBezTo>
                      <a:pt x="59" y="284"/>
                      <a:pt x="59" y="284"/>
                      <a:pt x="59" y="375"/>
                    </a:cubicBezTo>
                    <a:cubicBezTo>
                      <a:pt x="0" y="552"/>
                      <a:pt x="104" y="663"/>
                      <a:pt x="234" y="663"/>
                    </a:cubicBezTo>
                    <a:cubicBezTo>
                      <a:pt x="304" y="663"/>
                      <a:pt x="383" y="630"/>
                      <a:pt x="447" y="558"/>
                    </a:cubicBezTo>
                    <a:cubicBezTo>
                      <a:pt x="447" y="466"/>
                      <a:pt x="539" y="466"/>
                      <a:pt x="630" y="375"/>
                    </a:cubicBezTo>
                    <a:cubicBezTo>
                      <a:pt x="763" y="183"/>
                      <a:pt x="571" y="1"/>
                      <a:pt x="394"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7" name="Google Shape;4677;p47"/>
              <p:cNvSpPr/>
              <p:nvPr/>
            </p:nvSpPr>
            <p:spPr>
              <a:xfrm>
                <a:off x="1102274" y="1370312"/>
                <a:ext cx="28788" cy="16874"/>
              </a:xfrm>
              <a:custGeom>
                <a:avLst/>
                <a:gdLst/>
                <a:ahLst/>
                <a:cxnLst/>
                <a:rect l="l" t="t" r="r" b="b"/>
                <a:pathLst>
                  <a:path w="1271" h="745" extrusionOk="0">
                    <a:moveTo>
                      <a:pt x="234" y="0"/>
                    </a:moveTo>
                    <a:cubicBezTo>
                      <a:pt x="88" y="0"/>
                      <a:pt x="0" y="278"/>
                      <a:pt x="146" y="424"/>
                    </a:cubicBezTo>
                    <a:cubicBezTo>
                      <a:pt x="443" y="515"/>
                      <a:pt x="717" y="720"/>
                      <a:pt x="1014" y="720"/>
                    </a:cubicBezTo>
                    <a:cubicBezTo>
                      <a:pt x="1030" y="737"/>
                      <a:pt x="1050" y="745"/>
                      <a:pt x="1070" y="745"/>
                    </a:cubicBezTo>
                    <a:cubicBezTo>
                      <a:pt x="1162" y="745"/>
                      <a:pt x="1271" y="592"/>
                      <a:pt x="1196" y="424"/>
                    </a:cubicBezTo>
                    <a:cubicBezTo>
                      <a:pt x="922" y="241"/>
                      <a:pt x="626" y="150"/>
                      <a:pt x="352" y="59"/>
                    </a:cubicBezTo>
                    <a:cubicBezTo>
                      <a:pt x="311" y="17"/>
                      <a:pt x="270" y="0"/>
                      <a:pt x="234"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8" name="Google Shape;4678;p47"/>
              <p:cNvSpPr/>
              <p:nvPr/>
            </p:nvSpPr>
            <p:spPr>
              <a:xfrm>
                <a:off x="1092648" y="1276632"/>
                <a:ext cx="14247" cy="18369"/>
              </a:xfrm>
              <a:custGeom>
                <a:avLst/>
                <a:gdLst/>
                <a:ahLst/>
                <a:cxnLst/>
                <a:rect l="l" t="t" r="r" b="b"/>
                <a:pathLst>
                  <a:path w="629" h="811" extrusionOk="0">
                    <a:moveTo>
                      <a:pt x="329" y="0"/>
                    </a:moveTo>
                    <a:cubicBezTo>
                      <a:pt x="172" y="0"/>
                      <a:pt x="1" y="97"/>
                      <a:pt x="1" y="291"/>
                    </a:cubicBezTo>
                    <a:cubicBezTo>
                      <a:pt x="1" y="383"/>
                      <a:pt x="1" y="565"/>
                      <a:pt x="115" y="657"/>
                    </a:cubicBezTo>
                    <a:cubicBezTo>
                      <a:pt x="160" y="759"/>
                      <a:pt x="252" y="811"/>
                      <a:pt x="332" y="811"/>
                    </a:cubicBezTo>
                    <a:cubicBezTo>
                      <a:pt x="412" y="811"/>
                      <a:pt x="480" y="759"/>
                      <a:pt x="480" y="657"/>
                    </a:cubicBezTo>
                    <a:cubicBezTo>
                      <a:pt x="571" y="565"/>
                      <a:pt x="571" y="383"/>
                      <a:pt x="571" y="291"/>
                    </a:cubicBezTo>
                    <a:cubicBezTo>
                      <a:pt x="628" y="97"/>
                      <a:pt x="486" y="0"/>
                      <a:pt x="329" y="0"/>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4679" name="Google Shape;4679;p47"/>
              <p:cNvSpPr/>
              <p:nvPr/>
            </p:nvSpPr>
            <p:spPr>
              <a:xfrm>
                <a:off x="1795251" y="4145505"/>
                <a:ext cx="30011" cy="37214"/>
              </a:xfrm>
              <a:custGeom>
                <a:avLst/>
                <a:gdLst/>
                <a:ahLst/>
                <a:cxnLst/>
                <a:rect l="l" t="t" r="r" b="b"/>
                <a:pathLst>
                  <a:path w="1325" h="1643" extrusionOk="0">
                    <a:moveTo>
                      <a:pt x="937" y="0"/>
                    </a:moveTo>
                    <a:cubicBezTo>
                      <a:pt x="624" y="0"/>
                      <a:pt x="458" y="329"/>
                      <a:pt x="274" y="493"/>
                    </a:cubicBezTo>
                    <a:cubicBezTo>
                      <a:pt x="92" y="790"/>
                      <a:pt x="0" y="1064"/>
                      <a:pt x="92" y="1452"/>
                    </a:cubicBezTo>
                    <a:cubicBezTo>
                      <a:pt x="92" y="1565"/>
                      <a:pt x="240" y="1643"/>
                      <a:pt x="375" y="1643"/>
                    </a:cubicBezTo>
                    <a:cubicBezTo>
                      <a:pt x="458" y="1643"/>
                      <a:pt x="536" y="1613"/>
                      <a:pt x="571" y="1543"/>
                    </a:cubicBezTo>
                    <a:cubicBezTo>
                      <a:pt x="754" y="1361"/>
                      <a:pt x="845" y="1155"/>
                      <a:pt x="936" y="973"/>
                    </a:cubicBezTo>
                    <a:cubicBezTo>
                      <a:pt x="1050" y="790"/>
                      <a:pt x="1324" y="585"/>
                      <a:pt x="1324" y="402"/>
                    </a:cubicBezTo>
                    <a:cubicBezTo>
                      <a:pt x="1324" y="219"/>
                      <a:pt x="1233" y="14"/>
                      <a:pt x="1050" y="14"/>
                    </a:cubicBezTo>
                    <a:cubicBezTo>
                      <a:pt x="1010" y="5"/>
                      <a:pt x="973" y="0"/>
                      <a:pt x="937"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0" name="Google Shape;4680;p47"/>
              <p:cNvSpPr/>
              <p:nvPr/>
            </p:nvSpPr>
            <p:spPr>
              <a:xfrm>
                <a:off x="1883654" y="4324145"/>
                <a:ext cx="21223" cy="33816"/>
              </a:xfrm>
              <a:custGeom>
                <a:avLst/>
                <a:gdLst/>
                <a:ahLst/>
                <a:cxnLst/>
                <a:rect l="l" t="t" r="r" b="b"/>
                <a:pathLst>
                  <a:path w="937" h="1493" extrusionOk="0">
                    <a:moveTo>
                      <a:pt x="546" y="0"/>
                    </a:moveTo>
                    <a:cubicBezTo>
                      <a:pt x="366" y="0"/>
                      <a:pt x="183" y="153"/>
                      <a:pt x="183" y="321"/>
                    </a:cubicBezTo>
                    <a:cubicBezTo>
                      <a:pt x="92" y="412"/>
                      <a:pt x="92" y="595"/>
                      <a:pt x="92" y="686"/>
                    </a:cubicBezTo>
                    <a:cubicBezTo>
                      <a:pt x="0" y="892"/>
                      <a:pt x="92" y="1074"/>
                      <a:pt x="92" y="1257"/>
                    </a:cubicBezTo>
                    <a:cubicBezTo>
                      <a:pt x="92" y="1419"/>
                      <a:pt x="235" y="1493"/>
                      <a:pt x="379" y="1493"/>
                    </a:cubicBezTo>
                    <a:cubicBezTo>
                      <a:pt x="499" y="1493"/>
                      <a:pt x="621" y="1442"/>
                      <a:pt x="662" y="1348"/>
                    </a:cubicBezTo>
                    <a:cubicBezTo>
                      <a:pt x="754" y="1166"/>
                      <a:pt x="845" y="1074"/>
                      <a:pt x="845" y="892"/>
                    </a:cubicBezTo>
                    <a:cubicBezTo>
                      <a:pt x="845" y="778"/>
                      <a:pt x="845" y="686"/>
                      <a:pt x="936" y="504"/>
                    </a:cubicBezTo>
                    <a:cubicBezTo>
                      <a:pt x="936" y="321"/>
                      <a:pt x="845" y="116"/>
                      <a:pt x="662" y="24"/>
                    </a:cubicBezTo>
                    <a:cubicBezTo>
                      <a:pt x="625" y="8"/>
                      <a:pt x="585" y="0"/>
                      <a:pt x="546"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1" name="Google Shape;4681;p47"/>
              <p:cNvSpPr/>
              <p:nvPr/>
            </p:nvSpPr>
            <p:spPr>
              <a:xfrm>
                <a:off x="1640144" y="4407973"/>
                <a:ext cx="19162" cy="30442"/>
              </a:xfrm>
              <a:custGeom>
                <a:avLst/>
                <a:gdLst/>
                <a:ahLst/>
                <a:cxnLst/>
                <a:rect l="l" t="t" r="r" b="b"/>
                <a:pathLst>
                  <a:path w="846" h="1344" extrusionOk="0">
                    <a:moveTo>
                      <a:pt x="417" y="0"/>
                    </a:moveTo>
                    <a:cubicBezTo>
                      <a:pt x="277" y="0"/>
                      <a:pt x="160" y="115"/>
                      <a:pt x="92" y="318"/>
                    </a:cubicBezTo>
                    <a:cubicBezTo>
                      <a:pt x="92" y="500"/>
                      <a:pt x="1" y="797"/>
                      <a:pt x="1" y="980"/>
                    </a:cubicBezTo>
                    <a:cubicBezTo>
                      <a:pt x="1" y="1217"/>
                      <a:pt x="180" y="1343"/>
                      <a:pt x="360" y="1343"/>
                    </a:cubicBezTo>
                    <a:cubicBezTo>
                      <a:pt x="476" y="1343"/>
                      <a:pt x="592" y="1292"/>
                      <a:pt x="663" y="1185"/>
                    </a:cubicBezTo>
                    <a:cubicBezTo>
                      <a:pt x="754" y="980"/>
                      <a:pt x="845" y="706"/>
                      <a:pt x="845" y="500"/>
                    </a:cubicBezTo>
                    <a:cubicBezTo>
                      <a:pt x="845" y="318"/>
                      <a:pt x="845" y="44"/>
                      <a:pt x="571" y="44"/>
                    </a:cubicBezTo>
                    <a:cubicBezTo>
                      <a:pt x="518" y="14"/>
                      <a:pt x="466" y="0"/>
                      <a:pt x="417"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2" name="Google Shape;4682;p47"/>
              <p:cNvSpPr/>
              <p:nvPr/>
            </p:nvSpPr>
            <p:spPr>
              <a:xfrm>
                <a:off x="1802159" y="4529671"/>
                <a:ext cx="26546" cy="35153"/>
              </a:xfrm>
              <a:custGeom>
                <a:avLst/>
                <a:gdLst/>
                <a:ahLst/>
                <a:cxnLst/>
                <a:rect l="l" t="t" r="r" b="b"/>
                <a:pathLst>
                  <a:path w="1172" h="1552" extrusionOk="0">
                    <a:moveTo>
                      <a:pt x="651" y="0"/>
                    </a:moveTo>
                    <a:cubicBezTo>
                      <a:pt x="530" y="0"/>
                      <a:pt x="418" y="51"/>
                      <a:pt x="357" y="172"/>
                    </a:cubicBezTo>
                    <a:cubicBezTo>
                      <a:pt x="266" y="469"/>
                      <a:pt x="60" y="742"/>
                      <a:pt x="60" y="1131"/>
                    </a:cubicBezTo>
                    <a:cubicBezTo>
                      <a:pt x="1" y="1385"/>
                      <a:pt x="187" y="1552"/>
                      <a:pt x="373" y="1552"/>
                    </a:cubicBezTo>
                    <a:cubicBezTo>
                      <a:pt x="471" y="1552"/>
                      <a:pt x="568" y="1506"/>
                      <a:pt x="631" y="1404"/>
                    </a:cubicBezTo>
                    <a:cubicBezTo>
                      <a:pt x="837" y="1131"/>
                      <a:pt x="928" y="742"/>
                      <a:pt x="1110" y="469"/>
                    </a:cubicBezTo>
                    <a:cubicBezTo>
                      <a:pt x="1172" y="209"/>
                      <a:pt x="895" y="0"/>
                      <a:pt x="651"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3" name="Google Shape;4683;p47"/>
              <p:cNvSpPr/>
              <p:nvPr/>
            </p:nvSpPr>
            <p:spPr>
              <a:xfrm>
                <a:off x="1631355" y="4660724"/>
                <a:ext cx="21744" cy="26387"/>
              </a:xfrm>
              <a:custGeom>
                <a:avLst/>
                <a:gdLst/>
                <a:ahLst/>
                <a:cxnLst/>
                <a:rect l="l" t="t" r="r" b="b"/>
                <a:pathLst>
                  <a:path w="960" h="1165" extrusionOk="0">
                    <a:moveTo>
                      <a:pt x="480" y="1"/>
                    </a:moveTo>
                    <a:cubicBezTo>
                      <a:pt x="183" y="1"/>
                      <a:pt x="1" y="183"/>
                      <a:pt x="92" y="480"/>
                    </a:cubicBezTo>
                    <a:cubicBezTo>
                      <a:pt x="92" y="663"/>
                      <a:pt x="183" y="754"/>
                      <a:pt x="183" y="960"/>
                    </a:cubicBezTo>
                    <a:cubicBezTo>
                      <a:pt x="240" y="1096"/>
                      <a:pt x="383" y="1165"/>
                      <a:pt x="511" y="1165"/>
                    </a:cubicBezTo>
                    <a:cubicBezTo>
                      <a:pt x="640" y="1165"/>
                      <a:pt x="754" y="1096"/>
                      <a:pt x="754" y="960"/>
                    </a:cubicBezTo>
                    <a:cubicBezTo>
                      <a:pt x="868" y="754"/>
                      <a:pt x="868" y="663"/>
                      <a:pt x="959" y="480"/>
                    </a:cubicBezTo>
                    <a:cubicBezTo>
                      <a:pt x="959" y="183"/>
                      <a:pt x="754" y="1"/>
                      <a:pt x="480"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4" name="Google Shape;4684;p47"/>
              <p:cNvSpPr/>
              <p:nvPr/>
            </p:nvSpPr>
            <p:spPr>
              <a:xfrm>
                <a:off x="2006190" y="4466863"/>
                <a:ext cx="14994" cy="30668"/>
              </a:xfrm>
              <a:custGeom>
                <a:avLst/>
                <a:gdLst/>
                <a:ahLst/>
                <a:cxnLst/>
                <a:rect l="l" t="t" r="r" b="b"/>
                <a:pathLst>
                  <a:path w="662" h="1354" extrusionOk="0">
                    <a:moveTo>
                      <a:pt x="183" y="0"/>
                    </a:moveTo>
                    <a:cubicBezTo>
                      <a:pt x="0" y="92"/>
                      <a:pt x="0" y="183"/>
                      <a:pt x="0" y="388"/>
                    </a:cubicBezTo>
                    <a:cubicBezTo>
                      <a:pt x="0" y="662"/>
                      <a:pt x="91" y="959"/>
                      <a:pt x="183" y="1142"/>
                    </a:cubicBezTo>
                    <a:cubicBezTo>
                      <a:pt x="236" y="1280"/>
                      <a:pt x="344" y="1354"/>
                      <a:pt x="444" y="1354"/>
                    </a:cubicBezTo>
                    <a:cubicBezTo>
                      <a:pt x="558" y="1354"/>
                      <a:pt x="662" y="1257"/>
                      <a:pt x="662" y="1050"/>
                    </a:cubicBezTo>
                    <a:cubicBezTo>
                      <a:pt x="662" y="754"/>
                      <a:pt x="662" y="480"/>
                      <a:pt x="571" y="183"/>
                    </a:cubicBezTo>
                    <a:cubicBezTo>
                      <a:pt x="571" y="92"/>
                      <a:pt x="388" y="0"/>
                      <a:pt x="183"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5" name="Google Shape;4685;p47"/>
              <p:cNvSpPr/>
              <p:nvPr/>
            </p:nvSpPr>
            <p:spPr>
              <a:xfrm>
                <a:off x="1495908" y="4549717"/>
                <a:ext cx="12956" cy="15266"/>
              </a:xfrm>
              <a:custGeom>
                <a:avLst/>
                <a:gdLst/>
                <a:ahLst/>
                <a:cxnLst/>
                <a:rect l="l" t="t" r="r" b="b"/>
                <a:pathLst>
                  <a:path w="572" h="674" extrusionOk="0">
                    <a:moveTo>
                      <a:pt x="274" y="0"/>
                    </a:moveTo>
                    <a:cubicBezTo>
                      <a:pt x="206" y="0"/>
                      <a:pt x="137" y="52"/>
                      <a:pt x="92" y="154"/>
                    </a:cubicBezTo>
                    <a:cubicBezTo>
                      <a:pt x="0" y="246"/>
                      <a:pt x="0" y="428"/>
                      <a:pt x="92" y="519"/>
                    </a:cubicBezTo>
                    <a:cubicBezTo>
                      <a:pt x="137" y="622"/>
                      <a:pt x="206" y="673"/>
                      <a:pt x="274" y="673"/>
                    </a:cubicBezTo>
                    <a:cubicBezTo>
                      <a:pt x="343" y="673"/>
                      <a:pt x="411" y="622"/>
                      <a:pt x="457" y="519"/>
                    </a:cubicBezTo>
                    <a:cubicBezTo>
                      <a:pt x="571" y="428"/>
                      <a:pt x="571" y="246"/>
                      <a:pt x="457" y="154"/>
                    </a:cubicBezTo>
                    <a:cubicBezTo>
                      <a:pt x="411" y="52"/>
                      <a:pt x="343" y="0"/>
                      <a:pt x="274"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6" name="Google Shape;4686;p47"/>
              <p:cNvSpPr/>
              <p:nvPr/>
            </p:nvSpPr>
            <p:spPr>
              <a:xfrm>
                <a:off x="1655138" y="4246025"/>
                <a:ext cx="26795" cy="20136"/>
              </a:xfrm>
              <a:custGeom>
                <a:avLst/>
                <a:gdLst/>
                <a:ahLst/>
                <a:cxnLst/>
                <a:rect l="l" t="t" r="r" b="b"/>
                <a:pathLst>
                  <a:path w="1183" h="889" extrusionOk="0">
                    <a:moveTo>
                      <a:pt x="731" y="1"/>
                    </a:moveTo>
                    <a:cubicBezTo>
                      <a:pt x="677" y="1"/>
                      <a:pt x="622" y="16"/>
                      <a:pt x="571" y="50"/>
                    </a:cubicBezTo>
                    <a:cubicBezTo>
                      <a:pt x="389" y="141"/>
                      <a:pt x="275" y="141"/>
                      <a:pt x="183" y="346"/>
                    </a:cubicBezTo>
                    <a:cubicBezTo>
                      <a:pt x="92" y="346"/>
                      <a:pt x="1" y="529"/>
                      <a:pt x="92" y="620"/>
                    </a:cubicBezTo>
                    <a:cubicBezTo>
                      <a:pt x="92" y="712"/>
                      <a:pt x="183" y="803"/>
                      <a:pt x="183" y="803"/>
                    </a:cubicBezTo>
                    <a:cubicBezTo>
                      <a:pt x="286" y="860"/>
                      <a:pt x="360" y="888"/>
                      <a:pt x="420" y="888"/>
                    </a:cubicBezTo>
                    <a:cubicBezTo>
                      <a:pt x="480" y="888"/>
                      <a:pt x="526" y="860"/>
                      <a:pt x="571" y="803"/>
                    </a:cubicBezTo>
                    <a:cubicBezTo>
                      <a:pt x="754" y="803"/>
                      <a:pt x="845" y="620"/>
                      <a:pt x="959" y="529"/>
                    </a:cubicBezTo>
                    <a:cubicBezTo>
                      <a:pt x="1182" y="288"/>
                      <a:pt x="967" y="1"/>
                      <a:pt x="731"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7" name="Google Shape;4687;p47"/>
              <p:cNvSpPr/>
              <p:nvPr/>
            </p:nvSpPr>
            <p:spPr>
              <a:xfrm>
                <a:off x="2027889" y="4633975"/>
                <a:ext cx="21223" cy="31823"/>
              </a:xfrm>
              <a:custGeom>
                <a:avLst/>
                <a:gdLst/>
                <a:ahLst/>
                <a:cxnLst/>
                <a:rect l="l" t="t" r="r" b="b"/>
                <a:pathLst>
                  <a:path w="937" h="1405" extrusionOk="0">
                    <a:moveTo>
                      <a:pt x="469" y="1"/>
                    </a:moveTo>
                    <a:cubicBezTo>
                      <a:pt x="257" y="1"/>
                      <a:pt x="46" y="143"/>
                      <a:pt x="1" y="429"/>
                    </a:cubicBezTo>
                    <a:lnTo>
                      <a:pt x="1" y="794"/>
                    </a:lnTo>
                    <a:cubicBezTo>
                      <a:pt x="1" y="908"/>
                      <a:pt x="92" y="1091"/>
                      <a:pt x="92" y="1182"/>
                    </a:cubicBezTo>
                    <a:cubicBezTo>
                      <a:pt x="183" y="1330"/>
                      <a:pt x="326" y="1404"/>
                      <a:pt x="469" y="1404"/>
                    </a:cubicBezTo>
                    <a:cubicBezTo>
                      <a:pt x="611" y="1404"/>
                      <a:pt x="754" y="1330"/>
                      <a:pt x="845" y="1182"/>
                    </a:cubicBezTo>
                    <a:cubicBezTo>
                      <a:pt x="845" y="1091"/>
                      <a:pt x="937" y="908"/>
                      <a:pt x="937" y="794"/>
                    </a:cubicBezTo>
                    <a:lnTo>
                      <a:pt x="937" y="429"/>
                    </a:lnTo>
                    <a:cubicBezTo>
                      <a:pt x="891" y="143"/>
                      <a:pt x="680" y="1"/>
                      <a:pt x="469"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8" name="Google Shape;4688;p47"/>
              <p:cNvSpPr/>
              <p:nvPr/>
            </p:nvSpPr>
            <p:spPr>
              <a:xfrm>
                <a:off x="2195907" y="4657621"/>
                <a:ext cx="19162" cy="31053"/>
              </a:xfrm>
              <a:custGeom>
                <a:avLst/>
                <a:gdLst/>
                <a:ahLst/>
                <a:cxnLst/>
                <a:rect l="l" t="t" r="r" b="b"/>
                <a:pathLst>
                  <a:path w="846" h="1371" extrusionOk="0">
                    <a:moveTo>
                      <a:pt x="423" y="1"/>
                    </a:moveTo>
                    <a:cubicBezTo>
                      <a:pt x="326" y="1"/>
                      <a:pt x="229" y="47"/>
                      <a:pt x="183" y="138"/>
                    </a:cubicBezTo>
                    <a:cubicBezTo>
                      <a:pt x="1" y="435"/>
                      <a:pt x="1" y="800"/>
                      <a:pt x="92" y="1097"/>
                    </a:cubicBezTo>
                    <a:cubicBezTo>
                      <a:pt x="138" y="1279"/>
                      <a:pt x="281" y="1370"/>
                      <a:pt x="423" y="1370"/>
                    </a:cubicBezTo>
                    <a:cubicBezTo>
                      <a:pt x="566" y="1370"/>
                      <a:pt x="708" y="1279"/>
                      <a:pt x="754" y="1097"/>
                    </a:cubicBezTo>
                    <a:cubicBezTo>
                      <a:pt x="845" y="800"/>
                      <a:pt x="845" y="435"/>
                      <a:pt x="663" y="138"/>
                    </a:cubicBezTo>
                    <a:cubicBezTo>
                      <a:pt x="617" y="47"/>
                      <a:pt x="520" y="1"/>
                      <a:pt x="423"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89" name="Google Shape;4689;p47"/>
              <p:cNvSpPr/>
              <p:nvPr/>
            </p:nvSpPr>
            <p:spPr>
              <a:xfrm>
                <a:off x="2521909" y="4688425"/>
                <a:ext cx="16285" cy="24122"/>
              </a:xfrm>
              <a:custGeom>
                <a:avLst/>
                <a:gdLst/>
                <a:ahLst/>
                <a:cxnLst/>
                <a:rect l="l" t="t" r="r" b="b"/>
                <a:pathLst>
                  <a:path w="719" h="1065" extrusionOk="0">
                    <a:moveTo>
                      <a:pt x="371" y="1"/>
                    </a:moveTo>
                    <a:cubicBezTo>
                      <a:pt x="192" y="1"/>
                      <a:pt x="0" y="161"/>
                      <a:pt x="56" y="398"/>
                    </a:cubicBezTo>
                    <a:cubicBezTo>
                      <a:pt x="56" y="581"/>
                      <a:pt x="148" y="787"/>
                      <a:pt x="239" y="969"/>
                    </a:cubicBezTo>
                    <a:cubicBezTo>
                      <a:pt x="279" y="1034"/>
                      <a:pt x="351" y="1064"/>
                      <a:pt x="427" y="1064"/>
                    </a:cubicBezTo>
                    <a:cubicBezTo>
                      <a:pt x="566" y="1064"/>
                      <a:pt x="718" y="963"/>
                      <a:pt x="718" y="787"/>
                    </a:cubicBezTo>
                    <a:cubicBezTo>
                      <a:pt x="718" y="581"/>
                      <a:pt x="718" y="398"/>
                      <a:pt x="627" y="216"/>
                    </a:cubicBezTo>
                    <a:cubicBezTo>
                      <a:pt x="591" y="65"/>
                      <a:pt x="484" y="1"/>
                      <a:pt x="371" y="1"/>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90" name="Google Shape;4690;p47"/>
              <p:cNvSpPr/>
              <p:nvPr/>
            </p:nvSpPr>
            <p:spPr>
              <a:xfrm>
                <a:off x="2654479" y="4617282"/>
                <a:ext cx="23805" cy="31642"/>
              </a:xfrm>
              <a:custGeom>
                <a:avLst/>
                <a:gdLst/>
                <a:ahLst/>
                <a:cxnLst/>
                <a:rect l="l" t="t" r="r" b="b"/>
                <a:pathLst>
                  <a:path w="1051" h="1397" extrusionOk="0">
                    <a:moveTo>
                      <a:pt x="498" y="0"/>
                    </a:moveTo>
                    <a:cubicBezTo>
                      <a:pt x="460" y="0"/>
                      <a:pt x="422" y="8"/>
                      <a:pt x="389" y="24"/>
                    </a:cubicBezTo>
                    <a:cubicBezTo>
                      <a:pt x="92" y="116"/>
                      <a:pt x="1" y="298"/>
                      <a:pt x="92" y="504"/>
                    </a:cubicBezTo>
                    <a:lnTo>
                      <a:pt x="92" y="869"/>
                    </a:lnTo>
                    <a:cubicBezTo>
                      <a:pt x="206" y="1074"/>
                      <a:pt x="206" y="1166"/>
                      <a:pt x="389" y="1257"/>
                    </a:cubicBezTo>
                    <a:cubicBezTo>
                      <a:pt x="423" y="1358"/>
                      <a:pt x="496" y="1397"/>
                      <a:pt x="580" y="1397"/>
                    </a:cubicBezTo>
                    <a:cubicBezTo>
                      <a:pt x="725" y="1397"/>
                      <a:pt x="902" y="1281"/>
                      <a:pt x="960" y="1166"/>
                    </a:cubicBezTo>
                    <a:cubicBezTo>
                      <a:pt x="1051" y="869"/>
                      <a:pt x="960" y="595"/>
                      <a:pt x="868" y="298"/>
                    </a:cubicBezTo>
                    <a:cubicBezTo>
                      <a:pt x="868" y="149"/>
                      <a:pt x="670" y="0"/>
                      <a:pt x="498"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91" name="Google Shape;4691;p47"/>
              <p:cNvSpPr/>
              <p:nvPr/>
            </p:nvSpPr>
            <p:spPr>
              <a:xfrm>
                <a:off x="2373347" y="4632729"/>
                <a:ext cx="30872" cy="31982"/>
              </a:xfrm>
              <a:custGeom>
                <a:avLst/>
                <a:gdLst/>
                <a:ahLst/>
                <a:cxnLst/>
                <a:rect l="l" t="t" r="r" b="b"/>
                <a:pathLst>
                  <a:path w="1363" h="1412" extrusionOk="0">
                    <a:moveTo>
                      <a:pt x="451" y="0"/>
                    </a:moveTo>
                    <a:cubicBezTo>
                      <a:pt x="237" y="0"/>
                      <a:pt x="0" y="281"/>
                      <a:pt x="156" y="575"/>
                    </a:cubicBezTo>
                    <a:cubicBezTo>
                      <a:pt x="338" y="849"/>
                      <a:pt x="430" y="1146"/>
                      <a:pt x="726" y="1328"/>
                    </a:cubicBezTo>
                    <a:cubicBezTo>
                      <a:pt x="778" y="1386"/>
                      <a:pt x="854" y="1412"/>
                      <a:pt x="933" y="1412"/>
                    </a:cubicBezTo>
                    <a:cubicBezTo>
                      <a:pt x="1135" y="1412"/>
                      <a:pt x="1362" y="1251"/>
                      <a:pt x="1297" y="1054"/>
                    </a:cubicBezTo>
                    <a:cubicBezTo>
                      <a:pt x="1206" y="849"/>
                      <a:pt x="1206" y="666"/>
                      <a:pt x="1000" y="575"/>
                    </a:cubicBezTo>
                    <a:cubicBezTo>
                      <a:pt x="909" y="392"/>
                      <a:pt x="818" y="278"/>
                      <a:pt x="635" y="96"/>
                    </a:cubicBezTo>
                    <a:cubicBezTo>
                      <a:pt x="585" y="29"/>
                      <a:pt x="519" y="0"/>
                      <a:pt x="451"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sp>
            <p:nvSpPr>
              <p:cNvPr id="4692" name="Google Shape;4692;p47"/>
              <p:cNvSpPr/>
              <p:nvPr/>
            </p:nvSpPr>
            <p:spPr>
              <a:xfrm>
                <a:off x="2729972" y="4560679"/>
                <a:ext cx="19660" cy="23760"/>
              </a:xfrm>
              <a:custGeom>
                <a:avLst/>
                <a:gdLst/>
                <a:ahLst/>
                <a:cxnLst/>
                <a:rect l="l" t="t" r="r" b="b"/>
                <a:pathLst>
                  <a:path w="868" h="1049" extrusionOk="0">
                    <a:moveTo>
                      <a:pt x="515" y="0"/>
                    </a:moveTo>
                    <a:cubicBezTo>
                      <a:pt x="478" y="0"/>
                      <a:pt x="436" y="11"/>
                      <a:pt x="388" y="35"/>
                    </a:cubicBezTo>
                    <a:cubicBezTo>
                      <a:pt x="183" y="35"/>
                      <a:pt x="0" y="241"/>
                      <a:pt x="92" y="423"/>
                    </a:cubicBezTo>
                    <a:cubicBezTo>
                      <a:pt x="183" y="606"/>
                      <a:pt x="183" y="811"/>
                      <a:pt x="388" y="994"/>
                    </a:cubicBezTo>
                    <a:cubicBezTo>
                      <a:pt x="422" y="1028"/>
                      <a:pt x="495" y="1049"/>
                      <a:pt x="574" y="1049"/>
                    </a:cubicBezTo>
                    <a:cubicBezTo>
                      <a:pt x="712" y="1049"/>
                      <a:pt x="868" y="985"/>
                      <a:pt x="868" y="811"/>
                    </a:cubicBezTo>
                    <a:cubicBezTo>
                      <a:pt x="868" y="606"/>
                      <a:pt x="868" y="423"/>
                      <a:pt x="754" y="241"/>
                    </a:cubicBezTo>
                    <a:cubicBezTo>
                      <a:pt x="686" y="89"/>
                      <a:pt x="619" y="0"/>
                      <a:pt x="515" y="0"/>
                    </a:cubicBezTo>
                    <a:close/>
                  </a:path>
                </a:pathLst>
              </a:custGeom>
              <a:solidFill>
                <a:srgbClr val="FCC58A"/>
              </a:solidFill>
              <a:ln>
                <a:noFill/>
              </a:ln>
            </p:spPr>
            <p:txBody>
              <a:bodyPr spcFirstLastPara="1" wrap="square" lIns="182850" tIns="182850" rIns="182850" bIns="182850" anchor="ctr" anchorCtr="0">
                <a:noAutofit/>
              </a:bodyPr>
              <a:lstStyle/>
              <a:p>
                <a:endParaRPr sz="3600"/>
              </a:p>
            </p:txBody>
          </p:sp>
        </p:grpSp>
      </p:grpSp>
      <p:grpSp>
        <p:nvGrpSpPr>
          <p:cNvPr id="4695" name="Google Shape;4695;p47"/>
          <p:cNvGrpSpPr/>
          <p:nvPr/>
        </p:nvGrpSpPr>
        <p:grpSpPr>
          <a:xfrm>
            <a:off x="473816" y="604993"/>
            <a:ext cx="17381088" cy="9102914"/>
            <a:chOff x="236908" y="302496"/>
            <a:chExt cx="8690544" cy="4551457"/>
          </a:xfrm>
        </p:grpSpPr>
        <p:sp>
          <p:nvSpPr>
            <p:cNvPr id="4696" name="Google Shape;4696;p47"/>
            <p:cNvSpPr/>
            <p:nvPr/>
          </p:nvSpPr>
          <p:spPr>
            <a:xfrm>
              <a:off x="236908" y="4378075"/>
              <a:ext cx="28063" cy="24009"/>
            </a:xfrm>
            <a:custGeom>
              <a:avLst/>
              <a:gdLst/>
              <a:ahLst/>
              <a:cxnLst/>
              <a:rect l="l" t="t" r="r" b="b"/>
              <a:pathLst>
                <a:path w="1239" h="1060" extrusionOk="0">
                  <a:moveTo>
                    <a:pt x="774" y="0"/>
                  </a:moveTo>
                  <a:cubicBezTo>
                    <a:pt x="745" y="0"/>
                    <a:pt x="716" y="6"/>
                    <a:pt x="691" y="17"/>
                  </a:cubicBezTo>
                  <a:cubicBezTo>
                    <a:pt x="508" y="223"/>
                    <a:pt x="325" y="314"/>
                    <a:pt x="234" y="405"/>
                  </a:cubicBezTo>
                  <a:cubicBezTo>
                    <a:pt x="0" y="711"/>
                    <a:pt x="192" y="1059"/>
                    <a:pt x="462" y="1059"/>
                  </a:cubicBezTo>
                  <a:cubicBezTo>
                    <a:pt x="535" y="1059"/>
                    <a:pt x="613" y="1034"/>
                    <a:pt x="691" y="976"/>
                  </a:cubicBezTo>
                  <a:cubicBezTo>
                    <a:pt x="896" y="793"/>
                    <a:pt x="987" y="588"/>
                    <a:pt x="1079" y="497"/>
                  </a:cubicBezTo>
                  <a:cubicBezTo>
                    <a:pt x="1238" y="257"/>
                    <a:pt x="979" y="0"/>
                    <a:pt x="77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nvGrpSpPr>
            <p:cNvPr id="4697" name="Google Shape;4697;p47"/>
            <p:cNvGrpSpPr/>
            <p:nvPr/>
          </p:nvGrpSpPr>
          <p:grpSpPr>
            <a:xfrm>
              <a:off x="266670" y="302496"/>
              <a:ext cx="8660782" cy="4551457"/>
              <a:chOff x="266670" y="302496"/>
              <a:chExt cx="8660782" cy="4551457"/>
            </a:xfrm>
          </p:grpSpPr>
          <p:grpSp>
            <p:nvGrpSpPr>
              <p:cNvPr id="4698" name="Google Shape;4698;p47"/>
              <p:cNvGrpSpPr/>
              <p:nvPr/>
            </p:nvGrpSpPr>
            <p:grpSpPr>
              <a:xfrm>
                <a:off x="266670" y="302496"/>
                <a:ext cx="8630045" cy="4551457"/>
                <a:chOff x="9866360" y="64345"/>
                <a:chExt cx="7628432" cy="4995563"/>
              </a:xfrm>
            </p:grpSpPr>
            <p:sp>
              <p:nvSpPr>
                <p:cNvPr id="4699" name="Google Shape;4699;p47"/>
                <p:cNvSpPr/>
                <p:nvPr/>
              </p:nvSpPr>
              <p:spPr>
                <a:xfrm>
                  <a:off x="9924593" y="4872129"/>
                  <a:ext cx="126673" cy="147415"/>
                </a:xfrm>
                <a:custGeom>
                  <a:avLst/>
                  <a:gdLst/>
                  <a:ahLst/>
                  <a:cxnLst/>
                  <a:rect l="l" t="t" r="r" b="b"/>
                  <a:pathLst>
                    <a:path w="4629" h="5387" extrusionOk="0">
                      <a:moveTo>
                        <a:pt x="363" y="0"/>
                      </a:moveTo>
                      <a:cubicBezTo>
                        <a:pt x="122" y="0"/>
                        <a:pt x="1" y="321"/>
                        <a:pt x="246" y="402"/>
                      </a:cubicBezTo>
                      <a:cubicBezTo>
                        <a:pt x="2255" y="1338"/>
                        <a:pt x="3578" y="3050"/>
                        <a:pt x="4149" y="5241"/>
                      </a:cubicBezTo>
                      <a:cubicBezTo>
                        <a:pt x="4181" y="5344"/>
                        <a:pt x="4248" y="5387"/>
                        <a:pt x="4323" y="5387"/>
                      </a:cubicBezTo>
                      <a:cubicBezTo>
                        <a:pt x="4463" y="5387"/>
                        <a:pt x="4628" y="5237"/>
                        <a:pt x="4628" y="5059"/>
                      </a:cubicBezTo>
                      <a:cubicBezTo>
                        <a:pt x="4240" y="2776"/>
                        <a:pt x="2643" y="882"/>
                        <a:pt x="451" y="14"/>
                      </a:cubicBezTo>
                      <a:cubicBezTo>
                        <a:pt x="420" y="5"/>
                        <a:pt x="391" y="0"/>
                        <a:pt x="36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0" name="Google Shape;4700;p47"/>
                <p:cNvSpPr/>
                <p:nvPr/>
              </p:nvSpPr>
              <p:spPr>
                <a:xfrm>
                  <a:off x="9871970" y="4965224"/>
                  <a:ext cx="96215" cy="94683"/>
                </a:xfrm>
                <a:custGeom>
                  <a:avLst/>
                  <a:gdLst/>
                  <a:ahLst/>
                  <a:cxnLst/>
                  <a:rect l="l" t="t" r="r" b="b"/>
                  <a:pathLst>
                    <a:path w="3516" h="3460" extrusionOk="0">
                      <a:moveTo>
                        <a:pt x="348" y="0"/>
                      </a:moveTo>
                      <a:cubicBezTo>
                        <a:pt x="262" y="0"/>
                        <a:pt x="183" y="45"/>
                        <a:pt x="183" y="127"/>
                      </a:cubicBezTo>
                      <a:cubicBezTo>
                        <a:pt x="1" y="1086"/>
                        <a:pt x="1" y="2045"/>
                        <a:pt x="1" y="2981"/>
                      </a:cubicBezTo>
                      <a:lnTo>
                        <a:pt x="1" y="3186"/>
                      </a:lnTo>
                      <a:lnTo>
                        <a:pt x="1" y="3277"/>
                      </a:lnTo>
                      <a:cubicBezTo>
                        <a:pt x="1" y="3384"/>
                        <a:pt x="63" y="3429"/>
                        <a:pt x="133" y="3429"/>
                      </a:cubicBezTo>
                      <a:cubicBezTo>
                        <a:pt x="183" y="3429"/>
                        <a:pt x="237" y="3406"/>
                        <a:pt x="274" y="3369"/>
                      </a:cubicBezTo>
                      <a:lnTo>
                        <a:pt x="366" y="3460"/>
                      </a:lnTo>
                      <a:cubicBezTo>
                        <a:pt x="845" y="3460"/>
                        <a:pt x="1324" y="3369"/>
                        <a:pt x="1804" y="3369"/>
                      </a:cubicBezTo>
                      <a:cubicBezTo>
                        <a:pt x="2283" y="3369"/>
                        <a:pt x="2740" y="3460"/>
                        <a:pt x="3219" y="3460"/>
                      </a:cubicBezTo>
                      <a:cubicBezTo>
                        <a:pt x="3424" y="3460"/>
                        <a:pt x="3516" y="3186"/>
                        <a:pt x="3310" y="3072"/>
                      </a:cubicBezTo>
                      <a:cubicBezTo>
                        <a:pt x="2907" y="2876"/>
                        <a:pt x="2418" y="2785"/>
                        <a:pt x="1921" y="2785"/>
                      </a:cubicBezTo>
                      <a:cubicBezTo>
                        <a:pt x="1491" y="2785"/>
                        <a:pt x="1054" y="2853"/>
                        <a:pt x="662" y="2981"/>
                      </a:cubicBezTo>
                      <a:cubicBezTo>
                        <a:pt x="1507" y="2227"/>
                        <a:pt x="2283" y="1360"/>
                        <a:pt x="2945" y="515"/>
                      </a:cubicBezTo>
                      <a:cubicBezTo>
                        <a:pt x="3073" y="387"/>
                        <a:pt x="3021" y="247"/>
                        <a:pt x="2907" y="247"/>
                      </a:cubicBezTo>
                      <a:cubicBezTo>
                        <a:pt x="2859" y="247"/>
                        <a:pt x="2800" y="272"/>
                        <a:pt x="2740" y="333"/>
                      </a:cubicBezTo>
                      <a:cubicBezTo>
                        <a:pt x="1986" y="903"/>
                        <a:pt x="1142" y="1657"/>
                        <a:pt x="457" y="2410"/>
                      </a:cubicBezTo>
                      <a:cubicBezTo>
                        <a:pt x="571" y="1657"/>
                        <a:pt x="662" y="995"/>
                        <a:pt x="571" y="219"/>
                      </a:cubicBezTo>
                      <a:cubicBezTo>
                        <a:pt x="571" y="68"/>
                        <a:pt x="454" y="0"/>
                        <a:pt x="34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1" name="Google Shape;4701;p47"/>
                <p:cNvSpPr/>
                <p:nvPr/>
              </p:nvSpPr>
              <p:spPr>
                <a:xfrm>
                  <a:off x="17314866" y="4872129"/>
                  <a:ext cx="126673" cy="147415"/>
                </a:xfrm>
                <a:custGeom>
                  <a:avLst/>
                  <a:gdLst/>
                  <a:ahLst/>
                  <a:cxnLst/>
                  <a:rect l="l" t="t" r="r" b="b"/>
                  <a:pathLst>
                    <a:path w="4629" h="5387" extrusionOk="0">
                      <a:moveTo>
                        <a:pt x="4283" y="0"/>
                      </a:moveTo>
                      <a:cubicBezTo>
                        <a:pt x="4257" y="0"/>
                        <a:pt x="4229" y="5"/>
                        <a:pt x="4201" y="14"/>
                      </a:cubicBezTo>
                      <a:cubicBezTo>
                        <a:pt x="2010" y="882"/>
                        <a:pt x="389" y="2776"/>
                        <a:pt x="1" y="5059"/>
                      </a:cubicBezTo>
                      <a:cubicBezTo>
                        <a:pt x="1" y="5237"/>
                        <a:pt x="166" y="5387"/>
                        <a:pt x="306" y="5387"/>
                      </a:cubicBezTo>
                      <a:cubicBezTo>
                        <a:pt x="381" y="5387"/>
                        <a:pt x="448" y="5344"/>
                        <a:pt x="480" y="5241"/>
                      </a:cubicBezTo>
                      <a:cubicBezTo>
                        <a:pt x="1051" y="3050"/>
                        <a:pt x="2375" y="1338"/>
                        <a:pt x="4383" y="402"/>
                      </a:cubicBezTo>
                      <a:cubicBezTo>
                        <a:pt x="4629" y="321"/>
                        <a:pt x="4508" y="0"/>
                        <a:pt x="428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2" name="Google Shape;4702;p47"/>
                <p:cNvSpPr/>
                <p:nvPr/>
              </p:nvSpPr>
              <p:spPr>
                <a:xfrm>
                  <a:off x="17398576" y="4965224"/>
                  <a:ext cx="96215" cy="94683"/>
                </a:xfrm>
                <a:custGeom>
                  <a:avLst/>
                  <a:gdLst/>
                  <a:ahLst/>
                  <a:cxnLst/>
                  <a:rect l="l" t="t" r="r" b="b"/>
                  <a:pathLst>
                    <a:path w="3516" h="3460" extrusionOk="0">
                      <a:moveTo>
                        <a:pt x="3155" y="0"/>
                      </a:moveTo>
                      <a:cubicBezTo>
                        <a:pt x="3056" y="0"/>
                        <a:pt x="2945" y="68"/>
                        <a:pt x="2945" y="219"/>
                      </a:cubicBezTo>
                      <a:cubicBezTo>
                        <a:pt x="2854" y="995"/>
                        <a:pt x="2945" y="1657"/>
                        <a:pt x="3036" y="2410"/>
                      </a:cubicBezTo>
                      <a:cubicBezTo>
                        <a:pt x="2374" y="1657"/>
                        <a:pt x="1507" y="903"/>
                        <a:pt x="754" y="333"/>
                      </a:cubicBezTo>
                      <a:cubicBezTo>
                        <a:pt x="700" y="272"/>
                        <a:pt x="643" y="247"/>
                        <a:pt x="597" y="247"/>
                      </a:cubicBezTo>
                      <a:cubicBezTo>
                        <a:pt x="485" y="247"/>
                        <a:pt x="427" y="387"/>
                        <a:pt x="571" y="515"/>
                      </a:cubicBezTo>
                      <a:cubicBezTo>
                        <a:pt x="1233" y="1360"/>
                        <a:pt x="1986" y="2227"/>
                        <a:pt x="2854" y="2981"/>
                      </a:cubicBezTo>
                      <a:cubicBezTo>
                        <a:pt x="2451" y="2853"/>
                        <a:pt x="2009" y="2785"/>
                        <a:pt x="1576" y="2785"/>
                      </a:cubicBezTo>
                      <a:cubicBezTo>
                        <a:pt x="1076" y="2785"/>
                        <a:pt x="587" y="2876"/>
                        <a:pt x="183" y="3072"/>
                      </a:cubicBezTo>
                      <a:cubicBezTo>
                        <a:pt x="0" y="3186"/>
                        <a:pt x="92" y="3460"/>
                        <a:pt x="274" y="3460"/>
                      </a:cubicBezTo>
                      <a:cubicBezTo>
                        <a:pt x="754" y="3460"/>
                        <a:pt x="1233" y="3369"/>
                        <a:pt x="1712" y="3369"/>
                      </a:cubicBezTo>
                      <a:cubicBezTo>
                        <a:pt x="2169" y="3369"/>
                        <a:pt x="2648" y="3460"/>
                        <a:pt x="3128" y="3460"/>
                      </a:cubicBezTo>
                      <a:lnTo>
                        <a:pt x="3219" y="3369"/>
                      </a:lnTo>
                      <a:cubicBezTo>
                        <a:pt x="3257" y="3406"/>
                        <a:pt x="3314" y="3429"/>
                        <a:pt x="3368" y="3429"/>
                      </a:cubicBezTo>
                      <a:cubicBezTo>
                        <a:pt x="3445" y="3429"/>
                        <a:pt x="3516" y="3384"/>
                        <a:pt x="3516" y="3277"/>
                      </a:cubicBezTo>
                      <a:lnTo>
                        <a:pt x="3516" y="3186"/>
                      </a:lnTo>
                      <a:lnTo>
                        <a:pt x="3516" y="2981"/>
                      </a:lnTo>
                      <a:cubicBezTo>
                        <a:pt x="3516" y="2045"/>
                        <a:pt x="3516" y="1086"/>
                        <a:pt x="3310" y="127"/>
                      </a:cubicBezTo>
                      <a:cubicBezTo>
                        <a:pt x="3310" y="45"/>
                        <a:pt x="3236" y="0"/>
                        <a:pt x="3155"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3" name="Google Shape;4703;p47"/>
                <p:cNvSpPr/>
                <p:nvPr/>
              </p:nvSpPr>
              <p:spPr>
                <a:xfrm>
                  <a:off x="10100577" y="64345"/>
                  <a:ext cx="7154360" cy="28679"/>
                </a:xfrm>
                <a:custGeom>
                  <a:avLst/>
                  <a:gdLst/>
                  <a:ahLst/>
                  <a:cxnLst/>
                  <a:rect l="l" t="t" r="r" b="b"/>
                  <a:pathLst>
                    <a:path w="261442" h="1048" extrusionOk="0">
                      <a:moveTo>
                        <a:pt x="53833" y="0"/>
                      </a:moveTo>
                      <a:cubicBezTo>
                        <a:pt x="36802" y="0"/>
                        <a:pt x="19827" y="58"/>
                        <a:pt x="3059" y="248"/>
                      </a:cubicBezTo>
                      <a:cubicBezTo>
                        <a:pt x="1" y="248"/>
                        <a:pt x="1" y="818"/>
                        <a:pt x="3059" y="818"/>
                      </a:cubicBezTo>
                      <a:cubicBezTo>
                        <a:pt x="19335" y="994"/>
                        <a:pt x="35807" y="1048"/>
                        <a:pt x="52336" y="1048"/>
                      </a:cubicBezTo>
                      <a:cubicBezTo>
                        <a:pt x="78783" y="1048"/>
                        <a:pt x="105374" y="909"/>
                        <a:pt x="131543" y="909"/>
                      </a:cubicBezTo>
                      <a:cubicBezTo>
                        <a:pt x="152194" y="909"/>
                        <a:pt x="173005" y="952"/>
                        <a:pt x="193824" y="952"/>
                      </a:cubicBezTo>
                      <a:cubicBezTo>
                        <a:pt x="215945" y="952"/>
                        <a:pt x="238073" y="904"/>
                        <a:pt x="260026" y="704"/>
                      </a:cubicBezTo>
                      <a:cubicBezTo>
                        <a:pt x="261442" y="704"/>
                        <a:pt x="261442" y="430"/>
                        <a:pt x="260026" y="339"/>
                      </a:cubicBezTo>
                      <a:cubicBezTo>
                        <a:pt x="238073" y="139"/>
                        <a:pt x="215945" y="90"/>
                        <a:pt x="193824" y="90"/>
                      </a:cubicBezTo>
                      <a:cubicBezTo>
                        <a:pt x="173005" y="90"/>
                        <a:pt x="152194" y="133"/>
                        <a:pt x="131543" y="133"/>
                      </a:cubicBezTo>
                      <a:cubicBezTo>
                        <a:pt x="105868" y="133"/>
                        <a:pt x="79786" y="0"/>
                        <a:pt x="538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4" name="Google Shape;4704;p47"/>
                <p:cNvSpPr/>
                <p:nvPr/>
              </p:nvSpPr>
              <p:spPr>
                <a:xfrm>
                  <a:off x="17314866" y="110345"/>
                  <a:ext cx="126508" cy="145609"/>
                </a:xfrm>
                <a:custGeom>
                  <a:avLst/>
                  <a:gdLst/>
                  <a:ahLst/>
                  <a:cxnLst/>
                  <a:rect l="l" t="t" r="r" b="b"/>
                  <a:pathLst>
                    <a:path w="4623" h="5321" extrusionOk="0">
                      <a:moveTo>
                        <a:pt x="264" y="1"/>
                      </a:moveTo>
                      <a:cubicBezTo>
                        <a:pt x="135" y="1"/>
                        <a:pt x="1" y="104"/>
                        <a:pt x="1" y="278"/>
                      </a:cubicBezTo>
                      <a:cubicBezTo>
                        <a:pt x="389" y="2652"/>
                        <a:pt x="2010" y="4455"/>
                        <a:pt x="4201" y="5300"/>
                      </a:cubicBezTo>
                      <a:cubicBezTo>
                        <a:pt x="4235" y="5314"/>
                        <a:pt x="4268" y="5321"/>
                        <a:pt x="4299" y="5321"/>
                      </a:cubicBezTo>
                      <a:cubicBezTo>
                        <a:pt x="4513" y="5321"/>
                        <a:pt x="4623" y="5015"/>
                        <a:pt x="4383" y="4935"/>
                      </a:cubicBezTo>
                      <a:cubicBezTo>
                        <a:pt x="2375" y="3976"/>
                        <a:pt x="1051" y="2264"/>
                        <a:pt x="480" y="164"/>
                      </a:cubicBezTo>
                      <a:cubicBezTo>
                        <a:pt x="443" y="51"/>
                        <a:pt x="355" y="1"/>
                        <a:pt x="26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5" name="Google Shape;4705;p47"/>
                <p:cNvSpPr/>
                <p:nvPr/>
              </p:nvSpPr>
              <p:spPr>
                <a:xfrm>
                  <a:off x="17398576" y="67984"/>
                  <a:ext cx="96215" cy="96188"/>
                </a:xfrm>
                <a:custGeom>
                  <a:avLst/>
                  <a:gdLst/>
                  <a:ahLst/>
                  <a:cxnLst/>
                  <a:rect l="l" t="t" r="r" b="b"/>
                  <a:pathLst>
                    <a:path w="3516" h="3515" extrusionOk="0">
                      <a:moveTo>
                        <a:pt x="274" y="0"/>
                      </a:moveTo>
                      <a:cubicBezTo>
                        <a:pt x="92" y="0"/>
                        <a:pt x="0" y="297"/>
                        <a:pt x="183" y="388"/>
                      </a:cubicBezTo>
                      <a:cubicBezTo>
                        <a:pt x="585" y="595"/>
                        <a:pt x="1071" y="692"/>
                        <a:pt x="1569" y="692"/>
                      </a:cubicBezTo>
                      <a:cubicBezTo>
                        <a:pt x="2005" y="692"/>
                        <a:pt x="2449" y="618"/>
                        <a:pt x="2854" y="480"/>
                      </a:cubicBezTo>
                      <a:lnTo>
                        <a:pt x="2854" y="480"/>
                      </a:lnTo>
                      <a:cubicBezTo>
                        <a:pt x="1986" y="1256"/>
                        <a:pt x="1233" y="2100"/>
                        <a:pt x="571" y="2968"/>
                      </a:cubicBezTo>
                      <a:cubicBezTo>
                        <a:pt x="426" y="3097"/>
                        <a:pt x="486" y="3226"/>
                        <a:pt x="598" y="3226"/>
                      </a:cubicBezTo>
                      <a:cubicBezTo>
                        <a:pt x="645" y="3226"/>
                        <a:pt x="700" y="3204"/>
                        <a:pt x="754" y="3150"/>
                      </a:cubicBezTo>
                      <a:cubicBezTo>
                        <a:pt x="1507" y="2580"/>
                        <a:pt x="2374" y="1826"/>
                        <a:pt x="3036" y="1050"/>
                      </a:cubicBezTo>
                      <a:lnTo>
                        <a:pt x="3036" y="1050"/>
                      </a:lnTo>
                      <a:cubicBezTo>
                        <a:pt x="2945" y="1826"/>
                        <a:pt x="2854" y="2488"/>
                        <a:pt x="2945" y="3242"/>
                      </a:cubicBezTo>
                      <a:cubicBezTo>
                        <a:pt x="2945" y="3412"/>
                        <a:pt x="3066" y="3515"/>
                        <a:pt x="3168" y="3515"/>
                      </a:cubicBezTo>
                      <a:cubicBezTo>
                        <a:pt x="3244" y="3515"/>
                        <a:pt x="3310" y="3459"/>
                        <a:pt x="3310" y="3333"/>
                      </a:cubicBezTo>
                      <a:cubicBezTo>
                        <a:pt x="3516" y="2397"/>
                        <a:pt x="3516" y="1438"/>
                        <a:pt x="3516" y="480"/>
                      </a:cubicBezTo>
                      <a:lnTo>
                        <a:pt x="3516" y="297"/>
                      </a:lnTo>
                      <a:lnTo>
                        <a:pt x="3516" y="206"/>
                      </a:lnTo>
                      <a:cubicBezTo>
                        <a:pt x="3516" y="88"/>
                        <a:pt x="3448" y="38"/>
                        <a:pt x="3373" y="38"/>
                      </a:cubicBezTo>
                      <a:cubicBezTo>
                        <a:pt x="3318" y="38"/>
                        <a:pt x="3258" y="66"/>
                        <a:pt x="3219" y="115"/>
                      </a:cubicBezTo>
                      <a:lnTo>
                        <a:pt x="3128" y="0"/>
                      </a:lnTo>
                      <a:cubicBezTo>
                        <a:pt x="2648" y="115"/>
                        <a:pt x="2169" y="115"/>
                        <a:pt x="1712" y="115"/>
                      </a:cubicBezTo>
                      <a:cubicBezTo>
                        <a:pt x="1233" y="115"/>
                        <a:pt x="754" y="0"/>
                        <a:pt x="27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6" name="Google Shape;4706;p47"/>
                <p:cNvSpPr/>
                <p:nvPr/>
              </p:nvSpPr>
              <p:spPr>
                <a:xfrm>
                  <a:off x="9924757" y="110345"/>
                  <a:ext cx="126508" cy="145609"/>
                </a:xfrm>
                <a:custGeom>
                  <a:avLst/>
                  <a:gdLst/>
                  <a:ahLst/>
                  <a:cxnLst/>
                  <a:rect l="l" t="t" r="r" b="b"/>
                  <a:pathLst>
                    <a:path w="4623" h="5321" extrusionOk="0">
                      <a:moveTo>
                        <a:pt x="4359" y="1"/>
                      </a:moveTo>
                      <a:cubicBezTo>
                        <a:pt x="4269" y="1"/>
                        <a:pt x="4181" y="51"/>
                        <a:pt x="4143" y="164"/>
                      </a:cubicBezTo>
                      <a:cubicBezTo>
                        <a:pt x="3572" y="2264"/>
                        <a:pt x="2249" y="3976"/>
                        <a:pt x="240" y="4935"/>
                      </a:cubicBezTo>
                      <a:cubicBezTo>
                        <a:pt x="1" y="5015"/>
                        <a:pt x="110" y="5321"/>
                        <a:pt x="339" y="5321"/>
                      </a:cubicBezTo>
                      <a:cubicBezTo>
                        <a:pt x="372" y="5321"/>
                        <a:pt x="408" y="5314"/>
                        <a:pt x="445" y="5300"/>
                      </a:cubicBezTo>
                      <a:cubicBezTo>
                        <a:pt x="2637" y="4455"/>
                        <a:pt x="4234" y="2652"/>
                        <a:pt x="4622" y="278"/>
                      </a:cubicBezTo>
                      <a:cubicBezTo>
                        <a:pt x="4622" y="104"/>
                        <a:pt x="4488" y="1"/>
                        <a:pt x="4359"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7" name="Google Shape;4707;p47"/>
                <p:cNvSpPr/>
                <p:nvPr/>
              </p:nvSpPr>
              <p:spPr>
                <a:xfrm>
                  <a:off x="9871970" y="67984"/>
                  <a:ext cx="96215" cy="96188"/>
                </a:xfrm>
                <a:custGeom>
                  <a:avLst/>
                  <a:gdLst/>
                  <a:ahLst/>
                  <a:cxnLst/>
                  <a:rect l="l" t="t" r="r" b="b"/>
                  <a:pathLst>
                    <a:path w="3516" h="3515" extrusionOk="0">
                      <a:moveTo>
                        <a:pt x="366" y="0"/>
                      </a:moveTo>
                      <a:lnTo>
                        <a:pt x="274" y="115"/>
                      </a:lnTo>
                      <a:cubicBezTo>
                        <a:pt x="235" y="66"/>
                        <a:pt x="180" y="38"/>
                        <a:pt x="129" y="38"/>
                      </a:cubicBezTo>
                      <a:cubicBezTo>
                        <a:pt x="60" y="38"/>
                        <a:pt x="1" y="88"/>
                        <a:pt x="1" y="206"/>
                      </a:cubicBezTo>
                      <a:lnTo>
                        <a:pt x="1" y="297"/>
                      </a:lnTo>
                      <a:lnTo>
                        <a:pt x="1" y="480"/>
                      </a:lnTo>
                      <a:cubicBezTo>
                        <a:pt x="1" y="1438"/>
                        <a:pt x="1" y="2397"/>
                        <a:pt x="183" y="3333"/>
                      </a:cubicBezTo>
                      <a:cubicBezTo>
                        <a:pt x="183" y="3459"/>
                        <a:pt x="253" y="3515"/>
                        <a:pt x="334" y="3515"/>
                      </a:cubicBezTo>
                      <a:cubicBezTo>
                        <a:pt x="443" y="3515"/>
                        <a:pt x="571" y="3412"/>
                        <a:pt x="571" y="3242"/>
                      </a:cubicBezTo>
                      <a:cubicBezTo>
                        <a:pt x="662" y="2488"/>
                        <a:pt x="571" y="1826"/>
                        <a:pt x="457" y="1050"/>
                      </a:cubicBezTo>
                      <a:lnTo>
                        <a:pt x="457" y="1050"/>
                      </a:lnTo>
                      <a:cubicBezTo>
                        <a:pt x="1142" y="1826"/>
                        <a:pt x="1986" y="2580"/>
                        <a:pt x="2740" y="3150"/>
                      </a:cubicBezTo>
                      <a:cubicBezTo>
                        <a:pt x="2800" y="3204"/>
                        <a:pt x="2858" y="3226"/>
                        <a:pt x="2906" y="3226"/>
                      </a:cubicBezTo>
                      <a:cubicBezTo>
                        <a:pt x="3021" y="3226"/>
                        <a:pt x="3074" y="3097"/>
                        <a:pt x="2945" y="2968"/>
                      </a:cubicBezTo>
                      <a:cubicBezTo>
                        <a:pt x="2283" y="2100"/>
                        <a:pt x="1507" y="1256"/>
                        <a:pt x="662" y="480"/>
                      </a:cubicBezTo>
                      <a:lnTo>
                        <a:pt x="662" y="480"/>
                      </a:lnTo>
                      <a:cubicBezTo>
                        <a:pt x="1056" y="618"/>
                        <a:pt x="1495" y="692"/>
                        <a:pt x="1928" y="692"/>
                      </a:cubicBezTo>
                      <a:cubicBezTo>
                        <a:pt x="2422" y="692"/>
                        <a:pt x="2908" y="595"/>
                        <a:pt x="3310" y="388"/>
                      </a:cubicBezTo>
                      <a:cubicBezTo>
                        <a:pt x="3516" y="297"/>
                        <a:pt x="3424" y="0"/>
                        <a:pt x="3219" y="0"/>
                      </a:cubicBezTo>
                      <a:cubicBezTo>
                        <a:pt x="2740" y="0"/>
                        <a:pt x="2283" y="115"/>
                        <a:pt x="1804" y="115"/>
                      </a:cubicBezTo>
                      <a:cubicBezTo>
                        <a:pt x="1324" y="115"/>
                        <a:pt x="845" y="115"/>
                        <a:pt x="366"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8" name="Google Shape;4708;p47"/>
                <p:cNvSpPr/>
                <p:nvPr/>
              </p:nvSpPr>
              <p:spPr>
                <a:xfrm>
                  <a:off x="10290463" y="140501"/>
                  <a:ext cx="6803322" cy="22056"/>
                </a:xfrm>
                <a:custGeom>
                  <a:avLst/>
                  <a:gdLst/>
                  <a:ahLst/>
                  <a:cxnLst/>
                  <a:rect l="l" t="t" r="r" b="b"/>
                  <a:pathLst>
                    <a:path w="248614" h="806" extrusionOk="0">
                      <a:moveTo>
                        <a:pt x="149233" y="0"/>
                      </a:moveTo>
                      <a:cubicBezTo>
                        <a:pt x="99942" y="0"/>
                        <a:pt x="50523" y="138"/>
                        <a:pt x="1621" y="318"/>
                      </a:cubicBezTo>
                      <a:cubicBezTo>
                        <a:pt x="0" y="318"/>
                        <a:pt x="0" y="500"/>
                        <a:pt x="1621" y="500"/>
                      </a:cubicBezTo>
                      <a:cubicBezTo>
                        <a:pt x="50417" y="666"/>
                        <a:pt x="99729" y="806"/>
                        <a:pt x="148914" y="806"/>
                      </a:cubicBezTo>
                      <a:cubicBezTo>
                        <a:pt x="181221" y="806"/>
                        <a:pt x="213472" y="745"/>
                        <a:pt x="245487" y="592"/>
                      </a:cubicBezTo>
                      <a:cubicBezTo>
                        <a:pt x="248614" y="592"/>
                        <a:pt x="248614" y="204"/>
                        <a:pt x="245487" y="204"/>
                      </a:cubicBezTo>
                      <a:cubicBezTo>
                        <a:pt x="213577" y="59"/>
                        <a:pt x="181432" y="0"/>
                        <a:pt x="1492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09" name="Google Shape;4709;p47"/>
                <p:cNvSpPr/>
                <p:nvPr/>
              </p:nvSpPr>
              <p:spPr>
                <a:xfrm>
                  <a:off x="17406074" y="424331"/>
                  <a:ext cx="31251" cy="4314694"/>
                </a:xfrm>
                <a:custGeom>
                  <a:avLst/>
                  <a:gdLst/>
                  <a:ahLst/>
                  <a:cxnLst/>
                  <a:rect l="l" t="t" r="r" b="b"/>
                  <a:pathLst>
                    <a:path w="1142" h="157672" extrusionOk="0">
                      <a:moveTo>
                        <a:pt x="571" y="0"/>
                      </a:moveTo>
                      <a:cubicBezTo>
                        <a:pt x="525" y="0"/>
                        <a:pt x="480" y="263"/>
                        <a:pt x="480" y="788"/>
                      </a:cubicBezTo>
                      <a:cubicBezTo>
                        <a:pt x="183" y="52236"/>
                        <a:pt x="0" y="104643"/>
                        <a:pt x="388" y="156182"/>
                      </a:cubicBezTo>
                      <a:cubicBezTo>
                        <a:pt x="388" y="157175"/>
                        <a:pt x="480" y="157671"/>
                        <a:pt x="571" y="157671"/>
                      </a:cubicBezTo>
                      <a:cubicBezTo>
                        <a:pt x="662" y="157671"/>
                        <a:pt x="754" y="157175"/>
                        <a:pt x="754" y="156182"/>
                      </a:cubicBezTo>
                      <a:cubicBezTo>
                        <a:pt x="1142" y="104643"/>
                        <a:pt x="959" y="52236"/>
                        <a:pt x="662" y="788"/>
                      </a:cubicBezTo>
                      <a:cubicBezTo>
                        <a:pt x="662" y="263"/>
                        <a:pt x="617" y="0"/>
                        <a:pt x="571"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10" name="Google Shape;4710;p47"/>
                <p:cNvSpPr/>
                <p:nvPr/>
              </p:nvSpPr>
              <p:spPr>
                <a:xfrm>
                  <a:off x="9866360" y="308769"/>
                  <a:ext cx="44359" cy="4540182"/>
                </a:xfrm>
                <a:custGeom>
                  <a:avLst/>
                  <a:gdLst/>
                  <a:ahLst/>
                  <a:cxnLst/>
                  <a:rect l="l" t="t" r="r" b="b"/>
                  <a:pathLst>
                    <a:path w="1621" h="165912" extrusionOk="0">
                      <a:moveTo>
                        <a:pt x="810" y="1"/>
                      </a:moveTo>
                      <a:cubicBezTo>
                        <a:pt x="736" y="1"/>
                        <a:pt x="662" y="240"/>
                        <a:pt x="662" y="720"/>
                      </a:cubicBezTo>
                      <a:cubicBezTo>
                        <a:pt x="297" y="27836"/>
                        <a:pt x="479" y="55409"/>
                        <a:pt x="388" y="82617"/>
                      </a:cubicBezTo>
                      <a:cubicBezTo>
                        <a:pt x="388" y="109710"/>
                        <a:pt x="0" y="137488"/>
                        <a:pt x="479" y="164491"/>
                      </a:cubicBezTo>
                      <a:cubicBezTo>
                        <a:pt x="525" y="165438"/>
                        <a:pt x="691" y="165912"/>
                        <a:pt x="845" y="165912"/>
                      </a:cubicBezTo>
                      <a:cubicBezTo>
                        <a:pt x="999" y="165912"/>
                        <a:pt x="1141" y="165438"/>
                        <a:pt x="1141" y="164491"/>
                      </a:cubicBezTo>
                      <a:cubicBezTo>
                        <a:pt x="1621" y="137488"/>
                        <a:pt x="1233" y="109710"/>
                        <a:pt x="1233" y="82617"/>
                      </a:cubicBezTo>
                      <a:cubicBezTo>
                        <a:pt x="1233" y="55409"/>
                        <a:pt x="1438" y="27836"/>
                        <a:pt x="959" y="720"/>
                      </a:cubicBezTo>
                      <a:cubicBezTo>
                        <a:pt x="959" y="240"/>
                        <a:pt x="885" y="1"/>
                        <a:pt x="8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11" name="Google Shape;4711;p47"/>
                <p:cNvSpPr/>
                <p:nvPr/>
              </p:nvSpPr>
              <p:spPr>
                <a:xfrm>
                  <a:off x="9944432" y="417599"/>
                  <a:ext cx="33741" cy="4315324"/>
                </a:xfrm>
                <a:custGeom>
                  <a:avLst/>
                  <a:gdLst/>
                  <a:ahLst/>
                  <a:cxnLst/>
                  <a:rect l="l" t="t" r="r" b="b"/>
                  <a:pathLst>
                    <a:path w="1233" h="157695" extrusionOk="0">
                      <a:moveTo>
                        <a:pt x="674" y="1"/>
                      </a:moveTo>
                      <a:cubicBezTo>
                        <a:pt x="577" y="1"/>
                        <a:pt x="480" y="497"/>
                        <a:pt x="480" y="1490"/>
                      </a:cubicBezTo>
                      <a:cubicBezTo>
                        <a:pt x="0" y="53052"/>
                        <a:pt x="206" y="105459"/>
                        <a:pt x="571" y="156907"/>
                      </a:cubicBezTo>
                      <a:cubicBezTo>
                        <a:pt x="571" y="157432"/>
                        <a:pt x="622" y="157695"/>
                        <a:pt x="674" y="157695"/>
                      </a:cubicBezTo>
                      <a:cubicBezTo>
                        <a:pt x="725" y="157695"/>
                        <a:pt x="776" y="157432"/>
                        <a:pt x="776" y="156907"/>
                      </a:cubicBezTo>
                      <a:cubicBezTo>
                        <a:pt x="1050" y="105459"/>
                        <a:pt x="1233" y="53052"/>
                        <a:pt x="868" y="1490"/>
                      </a:cubicBezTo>
                      <a:cubicBezTo>
                        <a:pt x="868" y="497"/>
                        <a:pt x="771" y="1"/>
                        <a:pt x="674"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sp>
            <p:nvSpPr>
              <p:cNvPr id="4712" name="Google Shape;4712;p47"/>
              <p:cNvSpPr/>
              <p:nvPr/>
            </p:nvSpPr>
            <p:spPr>
              <a:xfrm>
                <a:off x="8877270" y="525191"/>
                <a:ext cx="50182" cy="4136601"/>
              </a:xfrm>
              <a:custGeom>
                <a:avLst/>
                <a:gdLst/>
                <a:ahLst/>
                <a:cxnLst/>
                <a:rect l="l" t="t" r="r" b="b"/>
                <a:pathLst>
                  <a:path w="1621" h="165912" extrusionOk="0">
                    <a:moveTo>
                      <a:pt x="810" y="1"/>
                    </a:moveTo>
                    <a:cubicBezTo>
                      <a:pt x="736" y="1"/>
                      <a:pt x="662" y="240"/>
                      <a:pt x="662" y="720"/>
                    </a:cubicBezTo>
                    <a:cubicBezTo>
                      <a:pt x="297" y="27836"/>
                      <a:pt x="479" y="55409"/>
                      <a:pt x="388" y="82617"/>
                    </a:cubicBezTo>
                    <a:cubicBezTo>
                      <a:pt x="388" y="109710"/>
                      <a:pt x="0" y="137488"/>
                      <a:pt x="479" y="164491"/>
                    </a:cubicBezTo>
                    <a:cubicBezTo>
                      <a:pt x="525" y="165438"/>
                      <a:pt x="691" y="165912"/>
                      <a:pt x="845" y="165912"/>
                    </a:cubicBezTo>
                    <a:cubicBezTo>
                      <a:pt x="999" y="165912"/>
                      <a:pt x="1141" y="165438"/>
                      <a:pt x="1141" y="164491"/>
                    </a:cubicBezTo>
                    <a:cubicBezTo>
                      <a:pt x="1621" y="137488"/>
                      <a:pt x="1233" y="109710"/>
                      <a:pt x="1233" y="82617"/>
                    </a:cubicBezTo>
                    <a:cubicBezTo>
                      <a:pt x="1233" y="55409"/>
                      <a:pt x="1438" y="27836"/>
                      <a:pt x="959" y="720"/>
                    </a:cubicBezTo>
                    <a:cubicBezTo>
                      <a:pt x="959" y="240"/>
                      <a:pt x="885" y="1"/>
                      <a:pt x="810"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grpSp>
          <p:nvGrpSpPr>
            <p:cNvPr id="4713" name="Google Shape;4713;p47"/>
            <p:cNvGrpSpPr/>
            <p:nvPr/>
          </p:nvGrpSpPr>
          <p:grpSpPr>
            <a:xfrm rot="10800000">
              <a:off x="531639" y="4760196"/>
              <a:ext cx="8093728" cy="89482"/>
              <a:chOff x="10100577" y="607973"/>
              <a:chExt cx="7154360" cy="98213"/>
            </a:xfrm>
          </p:grpSpPr>
          <p:sp>
            <p:nvSpPr>
              <p:cNvPr id="4714" name="Google Shape;4714;p47"/>
              <p:cNvSpPr/>
              <p:nvPr/>
            </p:nvSpPr>
            <p:spPr>
              <a:xfrm>
                <a:off x="10100577" y="607973"/>
                <a:ext cx="7154360" cy="28679"/>
              </a:xfrm>
              <a:custGeom>
                <a:avLst/>
                <a:gdLst/>
                <a:ahLst/>
                <a:cxnLst/>
                <a:rect l="l" t="t" r="r" b="b"/>
                <a:pathLst>
                  <a:path w="261442" h="1048" extrusionOk="0">
                    <a:moveTo>
                      <a:pt x="53833" y="0"/>
                    </a:moveTo>
                    <a:cubicBezTo>
                      <a:pt x="36802" y="0"/>
                      <a:pt x="19827" y="58"/>
                      <a:pt x="3059" y="248"/>
                    </a:cubicBezTo>
                    <a:cubicBezTo>
                      <a:pt x="1" y="248"/>
                      <a:pt x="1" y="818"/>
                      <a:pt x="3059" y="818"/>
                    </a:cubicBezTo>
                    <a:cubicBezTo>
                      <a:pt x="19335" y="994"/>
                      <a:pt x="35807" y="1048"/>
                      <a:pt x="52336" y="1048"/>
                    </a:cubicBezTo>
                    <a:cubicBezTo>
                      <a:pt x="78783" y="1048"/>
                      <a:pt x="105374" y="909"/>
                      <a:pt x="131543" y="909"/>
                    </a:cubicBezTo>
                    <a:cubicBezTo>
                      <a:pt x="152194" y="909"/>
                      <a:pt x="173005" y="952"/>
                      <a:pt x="193824" y="952"/>
                    </a:cubicBezTo>
                    <a:cubicBezTo>
                      <a:pt x="215945" y="952"/>
                      <a:pt x="238073" y="904"/>
                      <a:pt x="260026" y="704"/>
                    </a:cubicBezTo>
                    <a:cubicBezTo>
                      <a:pt x="261442" y="704"/>
                      <a:pt x="261442" y="430"/>
                      <a:pt x="260026" y="339"/>
                    </a:cubicBezTo>
                    <a:cubicBezTo>
                      <a:pt x="238073" y="139"/>
                      <a:pt x="215945" y="90"/>
                      <a:pt x="193824" y="90"/>
                    </a:cubicBezTo>
                    <a:cubicBezTo>
                      <a:pt x="173005" y="90"/>
                      <a:pt x="152194" y="133"/>
                      <a:pt x="131543" y="133"/>
                    </a:cubicBezTo>
                    <a:cubicBezTo>
                      <a:pt x="105868" y="133"/>
                      <a:pt x="79786" y="0"/>
                      <a:pt x="538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4715" name="Google Shape;4715;p47"/>
              <p:cNvSpPr/>
              <p:nvPr/>
            </p:nvSpPr>
            <p:spPr>
              <a:xfrm>
                <a:off x="10290463" y="684130"/>
                <a:ext cx="6803322" cy="22056"/>
              </a:xfrm>
              <a:custGeom>
                <a:avLst/>
                <a:gdLst/>
                <a:ahLst/>
                <a:cxnLst/>
                <a:rect l="l" t="t" r="r" b="b"/>
                <a:pathLst>
                  <a:path w="248614" h="806" extrusionOk="0">
                    <a:moveTo>
                      <a:pt x="149233" y="0"/>
                    </a:moveTo>
                    <a:cubicBezTo>
                      <a:pt x="99942" y="0"/>
                      <a:pt x="50523" y="138"/>
                      <a:pt x="1621" y="318"/>
                    </a:cubicBezTo>
                    <a:cubicBezTo>
                      <a:pt x="0" y="318"/>
                      <a:pt x="0" y="500"/>
                      <a:pt x="1621" y="500"/>
                    </a:cubicBezTo>
                    <a:cubicBezTo>
                      <a:pt x="50417" y="666"/>
                      <a:pt x="99729" y="806"/>
                      <a:pt x="148914" y="806"/>
                    </a:cubicBezTo>
                    <a:cubicBezTo>
                      <a:pt x="181221" y="806"/>
                      <a:pt x="213472" y="745"/>
                      <a:pt x="245487" y="592"/>
                    </a:cubicBezTo>
                    <a:cubicBezTo>
                      <a:pt x="248614" y="592"/>
                      <a:pt x="248614" y="204"/>
                      <a:pt x="245487" y="204"/>
                    </a:cubicBezTo>
                    <a:cubicBezTo>
                      <a:pt x="213577" y="59"/>
                      <a:pt x="181432" y="0"/>
                      <a:pt x="14923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grpSp>
      </p:grpSp>
      <p:sp>
        <p:nvSpPr>
          <p:cNvPr id="4716" name="Google Shape;4716;p47"/>
          <p:cNvSpPr/>
          <p:nvPr/>
        </p:nvSpPr>
        <p:spPr>
          <a:xfrm>
            <a:off x="-1295106" y="8899614"/>
            <a:ext cx="60022" cy="51732"/>
          </a:xfrm>
          <a:custGeom>
            <a:avLst/>
            <a:gdLst/>
            <a:ahLst/>
            <a:cxnLst/>
            <a:rect l="l" t="t" r="r" b="b"/>
            <a:pathLst>
              <a:path w="1325" h="1142" extrusionOk="0">
                <a:moveTo>
                  <a:pt x="663" y="0"/>
                </a:moveTo>
                <a:cubicBezTo>
                  <a:pt x="1" y="0"/>
                  <a:pt x="1" y="1141"/>
                  <a:pt x="663" y="1141"/>
                </a:cubicBezTo>
                <a:cubicBezTo>
                  <a:pt x="1325" y="1141"/>
                  <a:pt x="1325" y="0"/>
                  <a:pt x="663"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86" name="Snip Diagonal Corner Rectangle 3">
            <a:extLst>
              <a:ext uri="{FF2B5EF4-FFF2-40B4-BE49-F238E27FC236}">
                <a16:creationId xmlns:a16="http://schemas.microsoft.com/office/drawing/2014/main" id="{04F45FD4-2DF3-4478-88B2-6417C64734E7}"/>
              </a:ext>
            </a:extLst>
          </p:cNvPr>
          <p:cNvSpPr/>
          <p:nvPr/>
        </p:nvSpPr>
        <p:spPr>
          <a:xfrm>
            <a:off x="912320" y="303061"/>
            <a:ext cx="16239620" cy="2867418"/>
          </a:xfrm>
          <a:prstGeom prst="snip2DiagRect">
            <a:avLst/>
          </a:prstGeom>
          <a:solidFill>
            <a:srgbClr val="00B050">
              <a:alpha val="68000"/>
            </a:srgbClr>
          </a:solidFill>
          <a:ln/>
        </p:spPr>
        <p:style>
          <a:lnRef idx="3">
            <a:schemeClr val="lt1"/>
          </a:lnRef>
          <a:fillRef idx="1">
            <a:schemeClr val="accent3"/>
          </a:fillRef>
          <a:effectRef idx="1">
            <a:schemeClr val="accent3"/>
          </a:effectRef>
          <a:fontRef idx="minor">
            <a:schemeClr val="lt1"/>
          </a:fontRef>
        </p:style>
        <p:txBody>
          <a:bodyPr rtlCol="0" anchor="ctr"/>
          <a:lstStyle/>
          <a:p>
            <a:pPr algn="ctr">
              <a:buClrTx/>
              <a:defRPr/>
            </a:pPr>
            <a:r>
              <a:rPr lang="en-US" sz="8800" b="1" dirty="0">
                <a:solidFill>
                  <a:schemeClr val="bg1"/>
                </a:solidFill>
                <a:latin typeface="Barlow Condensed Thin" panose="00000306000000000000" pitchFamily="2" charset="0"/>
              </a:rPr>
              <a:t>In which countries has AYF had meetings?</a:t>
            </a:r>
            <a:endParaRPr lang="vi-VN" sz="8800" b="1" dirty="0">
              <a:solidFill>
                <a:schemeClr val="bg1"/>
              </a:solidFill>
              <a:latin typeface="Barlow Condensed Thin" panose="00000306000000000000" pitchFamily="2" charset="0"/>
            </a:endParaRPr>
          </a:p>
        </p:txBody>
      </p:sp>
      <p:sp>
        <p:nvSpPr>
          <p:cNvPr id="387" name="Rectangle 386">
            <a:extLst>
              <a:ext uri="{FF2B5EF4-FFF2-40B4-BE49-F238E27FC236}">
                <a16:creationId xmlns:a16="http://schemas.microsoft.com/office/drawing/2014/main" id="{954C7E25-B2BD-4546-85EC-96D1257AF0C8}"/>
              </a:ext>
            </a:extLst>
          </p:cNvPr>
          <p:cNvSpPr/>
          <p:nvPr/>
        </p:nvSpPr>
        <p:spPr>
          <a:xfrm>
            <a:off x="9049753" y="4530601"/>
            <a:ext cx="7662778" cy="1377450"/>
          </a:xfrm>
          <a:prstGeom prst="rect">
            <a:avLst/>
          </a:prstGeom>
          <a:solidFill>
            <a:srgbClr val="73FEFF"/>
          </a:solidFill>
          <a:ln/>
        </p:spPr>
        <p:style>
          <a:lnRef idx="3">
            <a:schemeClr val="lt1"/>
          </a:lnRef>
          <a:fillRef idx="1">
            <a:schemeClr val="accent3"/>
          </a:fillRef>
          <a:effectRef idx="1">
            <a:schemeClr val="accent3"/>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A</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Viet Nam</a:t>
            </a:r>
            <a:endParaRPr lang="vi-VN" sz="6400" b="1" dirty="0">
              <a:solidFill>
                <a:schemeClr val="bg1"/>
              </a:solidFill>
              <a:latin typeface="Barlow Condensed Thin" panose="00000306000000000000" pitchFamily="2" charset="0"/>
            </a:endParaRPr>
          </a:p>
        </p:txBody>
      </p:sp>
      <p:sp>
        <p:nvSpPr>
          <p:cNvPr id="388" name="Rectangle 387">
            <a:extLst>
              <a:ext uri="{FF2B5EF4-FFF2-40B4-BE49-F238E27FC236}">
                <a16:creationId xmlns:a16="http://schemas.microsoft.com/office/drawing/2014/main" id="{366028A7-8133-4956-A2E6-767383E9C1CB}"/>
              </a:ext>
            </a:extLst>
          </p:cNvPr>
          <p:cNvSpPr/>
          <p:nvPr/>
        </p:nvSpPr>
        <p:spPr>
          <a:xfrm>
            <a:off x="9052961" y="8187975"/>
            <a:ext cx="7662778" cy="1377450"/>
          </a:xfrm>
          <a:prstGeom prst="rect">
            <a:avLst/>
          </a:prstGeom>
          <a:solidFill>
            <a:srgbClr val="73FEFF"/>
          </a:solidFill>
          <a:ln>
            <a:noFill/>
          </a:ln>
        </p:spPr>
        <p:style>
          <a:lnRef idx="3">
            <a:schemeClr val="lt1"/>
          </a:lnRef>
          <a:fillRef idx="1">
            <a:schemeClr val="accent3"/>
          </a:fillRef>
          <a:effectRef idx="1">
            <a:schemeClr val="accent3"/>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C</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All ASEAN countries</a:t>
            </a:r>
            <a:endParaRPr lang="vi-VN" sz="6400" b="1" dirty="0">
              <a:solidFill>
                <a:schemeClr val="bg1"/>
              </a:solidFill>
              <a:latin typeface="Barlow Condensed Thin" panose="00000306000000000000" pitchFamily="2" charset="0"/>
            </a:endParaRPr>
          </a:p>
        </p:txBody>
      </p:sp>
      <p:sp>
        <p:nvSpPr>
          <p:cNvPr id="389" name="Rectangle 388">
            <a:extLst>
              <a:ext uri="{FF2B5EF4-FFF2-40B4-BE49-F238E27FC236}">
                <a16:creationId xmlns:a16="http://schemas.microsoft.com/office/drawing/2014/main" id="{18164C9D-8AC2-4F09-BAC7-A3240F2A46BA}"/>
              </a:ext>
            </a:extLst>
          </p:cNvPr>
          <p:cNvSpPr/>
          <p:nvPr/>
        </p:nvSpPr>
        <p:spPr>
          <a:xfrm>
            <a:off x="9079199" y="6284369"/>
            <a:ext cx="7662778" cy="1377450"/>
          </a:xfrm>
          <a:prstGeom prst="rect">
            <a:avLst/>
          </a:prstGeom>
          <a:solidFill>
            <a:srgbClr val="73FEFF"/>
          </a:solidFill>
          <a:ln/>
        </p:spPr>
        <p:style>
          <a:lnRef idx="3">
            <a:schemeClr val="lt1"/>
          </a:lnRef>
          <a:fillRef idx="1">
            <a:schemeClr val="accent3"/>
          </a:fillRef>
          <a:effectRef idx="1">
            <a:schemeClr val="accent3"/>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B</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Japan and Viet Nam</a:t>
            </a:r>
            <a:endParaRPr lang="vi-VN" sz="6400" b="1" dirty="0">
              <a:solidFill>
                <a:schemeClr val="bg1"/>
              </a:solidFill>
              <a:latin typeface="Barlow Condensed Thin" panose="00000306000000000000" pitchFamily="2" charset="0"/>
            </a:endParaRPr>
          </a:p>
        </p:txBody>
      </p:sp>
      <p:pic>
        <p:nvPicPr>
          <p:cNvPr id="390" name="Picture 389">
            <a:extLst>
              <a:ext uri="{FF2B5EF4-FFF2-40B4-BE49-F238E27FC236}">
                <a16:creationId xmlns:a16="http://schemas.microsoft.com/office/drawing/2014/main" id="{937A0DFD-A98C-4617-AB68-DBAC99EEF16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40075" y="4610615"/>
            <a:ext cx="1439826" cy="1265302"/>
          </a:xfrm>
          <a:prstGeom prst="rect">
            <a:avLst/>
          </a:prstGeom>
        </p:spPr>
      </p:pic>
      <p:pic>
        <p:nvPicPr>
          <p:cNvPr id="391" name="Picture 390">
            <a:extLst>
              <a:ext uri="{FF2B5EF4-FFF2-40B4-BE49-F238E27FC236}">
                <a16:creationId xmlns:a16="http://schemas.microsoft.com/office/drawing/2014/main" id="{9309056C-793E-4225-97FB-14238E9FB7A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555429" y="8294483"/>
            <a:ext cx="1438074" cy="1150458"/>
          </a:xfrm>
          <a:prstGeom prst="rect">
            <a:avLst/>
          </a:prstGeom>
          <a:noFill/>
        </p:spPr>
      </p:pic>
      <p:pic>
        <p:nvPicPr>
          <p:cNvPr id="392" name="Picture 391">
            <a:extLst>
              <a:ext uri="{FF2B5EF4-FFF2-40B4-BE49-F238E27FC236}">
                <a16:creationId xmlns:a16="http://schemas.microsoft.com/office/drawing/2014/main" id="{43574830-749A-4A18-9023-5DB94BD4D9E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13474" y="6341209"/>
            <a:ext cx="1438076" cy="1263762"/>
          </a:xfrm>
          <a:prstGeom prst="rect">
            <a:avLst/>
          </a:prstGeom>
        </p:spPr>
      </p:pic>
      <p:grpSp>
        <p:nvGrpSpPr>
          <p:cNvPr id="393" name="Group 392">
            <a:extLst>
              <a:ext uri="{FF2B5EF4-FFF2-40B4-BE49-F238E27FC236}">
                <a16:creationId xmlns:a16="http://schemas.microsoft.com/office/drawing/2014/main" id="{3307D65E-5593-4CFE-8D2A-F28A70A9C7F3}"/>
              </a:ext>
            </a:extLst>
          </p:cNvPr>
          <p:cNvGrpSpPr/>
          <p:nvPr/>
        </p:nvGrpSpPr>
        <p:grpSpPr>
          <a:xfrm>
            <a:off x="754054" y="3451979"/>
            <a:ext cx="7922560" cy="6273410"/>
            <a:chOff x="377027" y="1725989"/>
            <a:chExt cx="3961280" cy="3136705"/>
          </a:xfrm>
          <a:solidFill>
            <a:srgbClr val="FFFF00"/>
          </a:solidFill>
        </p:grpSpPr>
        <p:sp>
          <p:nvSpPr>
            <p:cNvPr id="394" name="Rectangle: Rounded Corners 393">
              <a:extLst>
                <a:ext uri="{FF2B5EF4-FFF2-40B4-BE49-F238E27FC236}">
                  <a16:creationId xmlns:a16="http://schemas.microsoft.com/office/drawing/2014/main" id="{2CA8A7B9-D0BF-4D99-AE7A-22817F3E24A3}"/>
                </a:ext>
              </a:extLst>
            </p:cNvPr>
            <p:cNvSpPr/>
            <p:nvPr/>
          </p:nvSpPr>
          <p:spPr>
            <a:xfrm>
              <a:off x="377027" y="1725989"/>
              <a:ext cx="3961280" cy="3136705"/>
            </a:xfrm>
            <a:prstGeom prst="round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3600"/>
            </a:p>
          </p:txBody>
        </p:sp>
        <p:pic>
          <p:nvPicPr>
            <p:cNvPr id="395" name="Picture 394">
              <a:extLst>
                <a:ext uri="{FF2B5EF4-FFF2-40B4-BE49-F238E27FC236}">
                  <a16:creationId xmlns:a16="http://schemas.microsoft.com/office/drawing/2014/main" id="{913645AD-E39B-4401-85E5-A695105DD159}"/>
                </a:ext>
              </a:extLst>
            </p:cNvPr>
            <p:cNvPicPr>
              <a:picLocks noChangeAspect="1"/>
            </p:cNvPicPr>
            <p:nvPr/>
          </p:nvPicPr>
          <p:blipFill>
            <a:blip r:embed="rId11"/>
            <a:stretch>
              <a:fillRect/>
            </a:stretch>
          </p:blipFill>
          <p:spPr>
            <a:xfrm>
              <a:off x="585072" y="1858608"/>
              <a:ext cx="3414056" cy="2871465"/>
            </a:xfrm>
            <a:prstGeom prst="rect">
              <a:avLst/>
            </a:prstGeom>
            <a:grpFill/>
          </p:spPr>
        </p:pic>
      </p:grpSp>
      <p:pic>
        <p:nvPicPr>
          <p:cNvPr id="396" name="Picture 395">
            <a:hlinkClick r:id="rId12" action="ppaction://hlinksldjump"/>
            <a:extLst>
              <a:ext uri="{FF2B5EF4-FFF2-40B4-BE49-F238E27FC236}">
                <a16:creationId xmlns:a16="http://schemas.microsoft.com/office/drawing/2014/main" id="{C1E0D2A7-9069-415B-BB4D-FA20FBF0DFB3}"/>
              </a:ext>
            </a:extLst>
          </p:cNvPr>
          <p:cNvPicPr>
            <a:picLocks noChangeAspect="1"/>
          </p:cNvPicPr>
          <p:nvPr/>
        </p:nvPicPr>
        <p:blipFill>
          <a:blip r:embed="rId13"/>
          <a:stretch>
            <a:fillRect/>
          </a:stretch>
        </p:blipFill>
        <p:spPr>
          <a:xfrm>
            <a:off x="17755" y="8507028"/>
            <a:ext cx="1410038" cy="1779972"/>
          </a:xfrm>
          <a:prstGeom prst="rect">
            <a:avLst/>
          </a:prstGeom>
        </p:spPr>
      </p:pic>
      <p:pic>
        <p:nvPicPr>
          <p:cNvPr id="397" name="Picture 396">
            <a:extLst>
              <a:ext uri="{FF2B5EF4-FFF2-40B4-BE49-F238E27FC236}">
                <a16:creationId xmlns:a16="http://schemas.microsoft.com/office/drawing/2014/main" id="{36B05BEE-297D-4071-8E11-CDFCAE90BF3A}"/>
              </a:ext>
            </a:extLst>
          </p:cNvPr>
          <p:cNvPicPr>
            <a:picLocks noChangeAspect="1"/>
          </p:cNvPicPr>
          <p:nvPr/>
        </p:nvPicPr>
        <p:blipFill>
          <a:blip r:embed="rId14"/>
          <a:stretch>
            <a:fillRect/>
          </a:stretch>
        </p:blipFill>
        <p:spPr>
          <a:xfrm>
            <a:off x="17151941" y="27177"/>
            <a:ext cx="1093354" cy="1093354"/>
          </a:xfrm>
          <a:prstGeom prst="rect">
            <a:avLst/>
          </a:prstGeom>
        </p:spPr>
      </p:pic>
      <p:sp>
        <p:nvSpPr>
          <p:cNvPr id="2" name="Rectangle 1">
            <a:extLst>
              <a:ext uri="{FF2B5EF4-FFF2-40B4-BE49-F238E27FC236}">
                <a16:creationId xmlns:a16="http://schemas.microsoft.com/office/drawing/2014/main" id="{A5957A55-9D34-AC2B-3377-BE5383BB0996}"/>
              </a:ext>
            </a:extLst>
          </p:cNvPr>
          <p:cNvSpPr/>
          <p:nvPr/>
        </p:nvSpPr>
        <p:spPr>
          <a:xfrm>
            <a:off x="898027" y="4543913"/>
            <a:ext cx="7662778" cy="3970154"/>
          </a:xfrm>
          <a:prstGeom prst="rect">
            <a:avLst/>
          </a:prstGeom>
          <a:solidFill>
            <a:schemeClr val="accent2">
              <a:lumMod val="5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endParaRPr lang="en-US" sz="7200" b="1" dirty="0">
              <a:solidFill>
                <a:schemeClr val="bg1"/>
              </a:solidFill>
              <a:latin typeface="Barlow Condensed Thin" panose="00000306000000000000" pitchFamily="2" charset="0"/>
            </a:endParaRPr>
          </a:p>
          <a:p>
            <a:pPr algn="ctr" defTabSz="1828800">
              <a:defRPr/>
            </a:pPr>
            <a:endParaRPr lang="en-US" sz="7200" b="1" dirty="0">
              <a:solidFill>
                <a:schemeClr val="bg1"/>
              </a:solidFill>
              <a:latin typeface="Barlow Condensed Thin" panose="00000306000000000000" pitchFamily="2" charset="0"/>
            </a:endParaRPr>
          </a:p>
        </p:txBody>
      </p:sp>
      <p:sp>
        <p:nvSpPr>
          <p:cNvPr id="3" name="Rounded Rectangle 2">
            <a:hlinkClick r:id="rId12" action="ppaction://hlinksldjump"/>
            <a:extLst>
              <a:ext uri="{FF2B5EF4-FFF2-40B4-BE49-F238E27FC236}">
                <a16:creationId xmlns:a16="http://schemas.microsoft.com/office/drawing/2014/main" id="{F4CC34C7-1907-A5B0-85AF-F0AC0F00D778}"/>
              </a:ext>
            </a:extLst>
          </p:cNvPr>
          <p:cNvSpPr/>
          <p:nvPr/>
        </p:nvSpPr>
        <p:spPr>
          <a:xfrm>
            <a:off x="16607763" y="9597216"/>
            <a:ext cx="1640850" cy="662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a:t>Back</a:t>
            </a:r>
          </a:p>
        </p:txBody>
      </p:sp>
      <p:pic>
        <p:nvPicPr>
          <p:cNvPr id="4" name="Picture 3">
            <a:extLst>
              <a:ext uri="{FF2B5EF4-FFF2-40B4-BE49-F238E27FC236}">
                <a16:creationId xmlns:a16="http://schemas.microsoft.com/office/drawing/2014/main" id="{85DDB2AE-313C-5154-353D-EC632A83C077}"/>
              </a:ext>
            </a:extLst>
          </p:cNvPr>
          <p:cNvPicPr>
            <a:picLocks noChangeAspect="1"/>
          </p:cNvPicPr>
          <p:nvPr/>
        </p:nvPicPr>
        <p:blipFill>
          <a:blip r:embed="rId15"/>
          <a:stretch>
            <a:fillRect/>
          </a:stretch>
        </p:blipFill>
        <p:spPr>
          <a:xfrm>
            <a:off x="1941716" y="5189726"/>
            <a:ext cx="2190284" cy="2552156"/>
          </a:xfrm>
          <a:prstGeom prst="rect">
            <a:avLst/>
          </a:prstGeom>
        </p:spPr>
      </p:pic>
      <p:pic>
        <p:nvPicPr>
          <p:cNvPr id="5" name="Picture 4">
            <a:extLst>
              <a:ext uri="{FF2B5EF4-FFF2-40B4-BE49-F238E27FC236}">
                <a16:creationId xmlns:a16="http://schemas.microsoft.com/office/drawing/2014/main" id="{3F77519D-0341-2C4F-0FD3-FFB1FD153626}"/>
              </a:ext>
            </a:extLst>
          </p:cNvPr>
          <p:cNvPicPr>
            <a:picLocks noChangeAspect="1"/>
          </p:cNvPicPr>
          <p:nvPr/>
        </p:nvPicPr>
        <p:blipFill>
          <a:blip r:embed="rId16"/>
          <a:stretch>
            <a:fillRect/>
          </a:stretch>
        </p:blipFill>
        <p:spPr>
          <a:xfrm>
            <a:off x="4936065" y="4479650"/>
            <a:ext cx="2125538" cy="3011180"/>
          </a:xfrm>
          <a:prstGeom prst="rect">
            <a:avLst/>
          </a:prstGeom>
        </p:spPr>
      </p:pic>
      <p:sp>
        <p:nvSpPr>
          <p:cNvPr id="6" name="5-Point Star 5">
            <a:hlinkClick r:id="rId17" action="ppaction://hlinksldjump"/>
            <a:extLst>
              <a:ext uri="{FF2B5EF4-FFF2-40B4-BE49-F238E27FC236}">
                <a16:creationId xmlns:a16="http://schemas.microsoft.com/office/drawing/2014/main" id="{26727B09-8DE0-D3C4-16A9-2A6AB65F9353}"/>
              </a:ext>
            </a:extLst>
          </p:cNvPr>
          <p:cNvSpPr/>
          <p:nvPr/>
        </p:nvSpPr>
        <p:spPr>
          <a:xfrm>
            <a:off x="10744200" y="3327849"/>
            <a:ext cx="1562238" cy="856306"/>
          </a:xfrm>
          <a:prstGeom prst="star5">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500"/>
                                        <p:tgtEl>
                                          <p:spTgt spid="386"/>
                                        </p:tgtEl>
                                      </p:cBhvr>
                                    </p:animEffect>
                                    <p:anim calcmode="lin" valueType="num">
                                      <p:cBhvr>
                                        <p:cTn id="8" dur="500" fill="hold"/>
                                        <p:tgtEl>
                                          <p:spTgt spid="386"/>
                                        </p:tgtEl>
                                        <p:attrNameLst>
                                          <p:attrName>ppt_x</p:attrName>
                                        </p:attrNameLst>
                                      </p:cBhvr>
                                      <p:tavLst>
                                        <p:tav tm="0">
                                          <p:val>
                                            <p:strVal val="#ppt_x"/>
                                          </p:val>
                                        </p:tav>
                                        <p:tav tm="100000">
                                          <p:val>
                                            <p:strVal val="#ppt_x"/>
                                          </p:val>
                                        </p:tav>
                                      </p:tavLst>
                                    </p:anim>
                                    <p:anim calcmode="lin" valueType="num">
                                      <p:cBhvr>
                                        <p:cTn id="9" dur="500" fill="hold"/>
                                        <p:tgtEl>
                                          <p:spTgt spid="3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2" presetClass="entr" presetSubtype="0" fill="hold" nodeType="withEffect">
                                  <p:stCondLst>
                                    <p:cond delay="0"/>
                                  </p:stCondLst>
                                  <p:childTnLst>
                                    <p:set>
                                      <p:cBhvr>
                                        <p:cTn id="11" dur="1" fill="hold">
                                          <p:stCondLst>
                                            <p:cond delay="0"/>
                                          </p:stCondLst>
                                        </p:cTn>
                                        <p:tgtEl>
                                          <p:spTgt spid="393"/>
                                        </p:tgtEl>
                                        <p:attrNameLst>
                                          <p:attrName>style.visibility</p:attrName>
                                        </p:attrNameLst>
                                      </p:cBhvr>
                                      <p:to>
                                        <p:strVal val="visible"/>
                                      </p:to>
                                    </p:set>
                                    <p:animEffect transition="in" filter="fade">
                                      <p:cBhvr>
                                        <p:cTn id="12" dur="500"/>
                                        <p:tgtEl>
                                          <p:spTgt spid="393"/>
                                        </p:tgtEl>
                                      </p:cBhvr>
                                    </p:animEffect>
                                    <p:anim calcmode="lin" valueType="num">
                                      <p:cBhvr>
                                        <p:cTn id="13" dur="500" fill="hold"/>
                                        <p:tgtEl>
                                          <p:spTgt spid="393"/>
                                        </p:tgtEl>
                                        <p:attrNameLst>
                                          <p:attrName>ppt_x</p:attrName>
                                        </p:attrNameLst>
                                      </p:cBhvr>
                                      <p:tavLst>
                                        <p:tav tm="0">
                                          <p:val>
                                            <p:strVal val="#ppt_x"/>
                                          </p:val>
                                        </p:tav>
                                        <p:tav tm="100000">
                                          <p:val>
                                            <p:strVal val="#ppt_x"/>
                                          </p:val>
                                        </p:tav>
                                      </p:tavLst>
                                    </p:anim>
                                    <p:anim calcmode="lin" valueType="num">
                                      <p:cBhvr>
                                        <p:cTn id="14" dur="500" fill="hold"/>
                                        <p:tgtEl>
                                          <p:spTgt spid="39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387"/>
                                        </p:tgtEl>
                                        <p:attrNameLst>
                                          <p:attrName>style.visibility</p:attrName>
                                        </p:attrNameLst>
                                      </p:cBhvr>
                                      <p:to>
                                        <p:strVal val="visible"/>
                                      </p:to>
                                    </p:set>
                                    <p:animEffect transition="in" filter="fade">
                                      <p:cBhvr>
                                        <p:cTn id="17" dur="500"/>
                                        <p:tgtEl>
                                          <p:spTgt spid="387"/>
                                        </p:tgtEl>
                                      </p:cBhvr>
                                    </p:animEffect>
                                    <p:anim calcmode="lin" valueType="num">
                                      <p:cBhvr>
                                        <p:cTn id="18" dur="500" fill="hold"/>
                                        <p:tgtEl>
                                          <p:spTgt spid="387"/>
                                        </p:tgtEl>
                                        <p:attrNameLst>
                                          <p:attrName>ppt_x</p:attrName>
                                        </p:attrNameLst>
                                      </p:cBhvr>
                                      <p:tavLst>
                                        <p:tav tm="0">
                                          <p:val>
                                            <p:strVal val="#ppt_x"/>
                                          </p:val>
                                        </p:tav>
                                        <p:tav tm="100000">
                                          <p:val>
                                            <p:strVal val="#ppt_x"/>
                                          </p:val>
                                        </p:tav>
                                      </p:tavLst>
                                    </p:anim>
                                    <p:anim calcmode="lin" valueType="num">
                                      <p:cBhvr>
                                        <p:cTn id="19" dur="500" fill="hold"/>
                                        <p:tgtEl>
                                          <p:spTgt spid="38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389"/>
                                        </p:tgtEl>
                                        <p:attrNameLst>
                                          <p:attrName>style.visibility</p:attrName>
                                        </p:attrNameLst>
                                      </p:cBhvr>
                                      <p:to>
                                        <p:strVal val="visible"/>
                                      </p:to>
                                    </p:set>
                                    <p:animEffect transition="in" filter="fade">
                                      <p:cBhvr>
                                        <p:cTn id="22" dur="500"/>
                                        <p:tgtEl>
                                          <p:spTgt spid="389"/>
                                        </p:tgtEl>
                                      </p:cBhvr>
                                    </p:animEffect>
                                    <p:anim calcmode="lin" valueType="num">
                                      <p:cBhvr>
                                        <p:cTn id="23" dur="500" fill="hold"/>
                                        <p:tgtEl>
                                          <p:spTgt spid="389"/>
                                        </p:tgtEl>
                                        <p:attrNameLst>
                                          <p:attrName>ppt_x</p:attrName>
                                        </p:attrNameLst>
                                      </p:cBhvr>
                                      <p:tavLst>
                                        <p:tav tm="0">
                                          <p:val>
                                            <p:strVal val="#ppt_x"/>
                                          </p:val>
                                        </p:tav>
                                        <p:tav tm="100000">
                                          <p:val>
                                            <p:strVal val="#ppt_x"/>
                                          </p:val>
                                        </p:tav>
                                      </p:tavLst>
                                    </p:anim>
                                    <p:anim calcmode="lin" valueType="num">
                                      <p:cBhvr>
                                        <p:cTn id="24" dur="500" fill="hold"/>
                                        <p:tgtEl>
                                          <p:spTgt spid="38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388"/>
                                        </p:tgtEl>
                                        <p:attrNameLst>
                                          <p:attrName>style.visibility</p:attrName>
                                        </p:attrNameLst>
                                      </p:cBhvr>
                                      <p:to>
                                        <p:strVal val="visible"/>
                                      </p:to>
                                    </p:set>
                                    <p:animEffect transition="in" filter="fade">
                                      <p:cBhvr>
                                        <p:cTn id="27" dur="500"/>
                                        <p:tgtEl>
                                          <p:spTgt spid="388"/>
                                        </p:tgtEl>
                                      </p:cBhvr>
                                    </p:animEffect>
                                    <p:anim calcmode="lin" valueType="num">
                                      <p:cBhvr>
                                        <p:cTn id="28" dur="500" fill="hold"/>
                                        <p:tgtEl>
                                          <p:spTgt spid="388"/>
                                        </p:tgtEl>
                                        <p:attrNameLst>
                                          <p:attrName>ppt_x</p:attrName>
                                        </p:attrNameLst>
                                      </p:cBhvr>
                                      <p:tavLst>
                                        <p:tav tm="0">
                                          <p:val>
                                            <p:strVal val="#ppt_x"/>
                                          </p:val>
                                        </p:tav>
                                        <p:tav tm="100000">
                                          <p:val>
                                            <p:strVal val="#ppt_x"/>
                                          </p:val>
                                        </p:tav>
                                      </p:tavLst>
                                    </p:anim>
                                    <p:anim calcmode="lin" valueType="num">
                                      <p:cBhvr>
                                        <p:cTn id="29" dur="500" fill="hold"/>
                                        <p:tgtEl>
                                          <p:spTgt spid="38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8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387"/>
                                        </p:tgtEl>
                                        <p:attrNameLst>
                                          <p:attrName>fillcolor</p:attrName>
                                        </p:attrNameLst>
                                      </p:cBhvr>
                                      <p:to>
                                        <a:srgbClr val="FFF2CC"/>
                                      </p:to>
                                    </p:animClr>
                                    <p:set>
                                      <p:cBhvr>
                                        <p:cTn id="40" dur="250" fill="hold"/>
                                        <p:tgtEl>
                                          <p:spTgt spid="387"/>
                                        </p:tgtEl>
                                        <p:attrNameLst>
                                          <p:attrName>fill.type</p:attrName>
                                        </p:attrNameLst>
                                      </p:cBhvr>
                                      <p:to>
                                        <p:strVal val="solid"/>
                                      </p:to>
                                    </p:set>
                                    <p:set>
                                      <p:cBhvr>
                                        <p:cTn id="41" dur="250" fill="hold"/>
                                        <p:tgtEl>
                                          <p:spTgt spid="38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390"/>
                                        </p:tgtEl>
                                        <p:attrNameLst>
                                          <p:attrName>style.visibility</p:attrName>
                                        </p:attrNameLst>
                                      </p:cBhvr>
                                      <p:to>
                                        <p:strVal val="visible"/>
                                      </p:to>
                                    </p:set>
                                    <p:anim calcmode="lin" valueType="num">
                                      <p:cBhvr>
                                        <p:cTn id="44" dur="250" fill="hold"/>
                                        <p:tgtEl>
                                          <p:spTgt spid="390"/>
                                        </p:tgtEl>
                                        <p:attrNameLst>
                                          <p:attrName>ppt_w</p:attrName>
                                        </p:attrNameLst>
                                      </p:cBhvr>
                                      <p:tavLst>
                                        <p:tav tm="0">
                                          <p:val>
                                            <p:strVal val="4*#ppt_w"/>
                                          </p:val>
                                        </p:tav>
                                        <p:tav tm="100000">
                                          <p:val>
                                            <p:strVal val="#ppt_w"/>
                                          </p:val>
                                        </p:tav>
                                      </p:tavLst>
                                    </p:anim>
                                    <p:anim calcmode="lin" valueType="num">
                                      <p:cBhvr>
                                        <p:cTn id="45" dur="250" fill="hold"/>
                                        <p:tgtEl>
                                          <p:spTgt spid="39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387"/>
                                        </p:tgtEl>
                                        <p:attrNameLst>
                                          <p:attrName>fillcolor</p:attrName>
                                        </p:attrNameLst>
                                      </p:cBhvr>
                                      <p:to>
                                        <a:srgbClr val="FFFF00"/>
                                      </p:to>
                                    </p:animClr>
                                    <p:set>
                                      <p:cBhvr>
                                        <p:cTn id="48" dur="250" fill="hold"/>
                                        <p:tgtEl>
                                          <p:spTgt spid="387"/>
                                        </p:tgtEl>
                                        <p:attrNameLst>
                                          <p:attrName>fill.type</p:attrName>
                                        </p:attrNameLst>
                                      </p:cBhvr>
                                      <p:to>
                                        <p:strVal val="solid"/>
                                      </p:to>
                                    </p:set>
                                    <p:set>
                                      <p:cBhvr>
                                        <p:cTn id="49" dur="250" fill="hold"/>
                                        <p:tgtEl>
                                          <p:spTgt spid="387"/>
                                        </p:tgtEl>
                                        <p:attrNameLst>
                                          <p:attrName>fill.on</p:attrName>
                                        </p:attrNameLst>
                                      </p:cBhvr>
                                      <p:to>
                                        <p:strVal val="true"/>
                                      </p:to>
                                    </p:set>
                                  </p:childTnLst>
                                </p:cTn>
                              </p:par>
                            </p:childTnLst>
                          </p:cTn>
                        </p:par>
                      </p:childTnLst>
                    </p:cTn>
                  </p:par>
                </p:childTnLst>
              </p:cTn>
              <p:nextCondLst>
                <p:cond evt="onClick" delay="0">
                  <p:tgtEl>
                    <p:spTgt spid="387"/>
                  </p:tgtEl>
                </p:cond>
              </p:nextCondLst>
            </p:seq>
            <p:seq concurrent="1" nextAc="seek">
              <p:cTn id="50" restart="whenNotActive" fill="hold" evtFilter="cancelBubble" nodeType="interactiveSeq">
                <p:stCondLst>
                  <p:cond evt="onClick" delay="0">
                    <p:tgtEl>
                      <p:spTgt spid="38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388"/>
                                        </p:tgtEl>
                                        <p:attrNameLst>
                                          <p:attrName>fillcolor</p:attrName>
                                        </p:attrNameLst>
                                      </p:cBhvr>
                                      <p:to>
                                        <a:srgbClr val="FFF2CC"/>
                                      </p:to>
                                    </p:animClr>
                                    <p:set>
                                      <p:cBhvr>
                                        <p:cTn id="55" dur="250" fill="hold"/>
                                        <p:tgtEl>
                                          <p:spTgt spid="388"/>
                                        </p:tgtEl>
                                        <p:attrNameLst>
                                          <p:attrName>fill.type</p:attrName>
                                        </p:attrNameLst>
                                      </p:cBhvr>
                                      <p:to>
                                        <p:strVal val="solid"/>
                                      </p:to>
                                    </p:set>
                                    <p:set>
                                      <p:cBhvr>
                                        <p:cTn id="56" dur="250" fill="hold"/>
                                        <p:tgtEl>
                                          <p:spTgt spid="38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391"/>
                                        </p:tgtEl>
                                        <p:attrNameLst>
                                          <p:attrName>style.visibility</p:attrName>
                                        </p:attrNameLst>
                                      </p:cBhvr>
                                      <p:to>
                                        <p:strVal val="visible"/>
                                      </p:to>
                                    </p:set>
                                    <p:anim calcmode="lin" valueType="num">
                                      <p:cBhvr>
                                        <p:cTn id="59" dur="250" fill="hold"/>
                                        <p:tgtEl>
                                          <p:spTgt spid="391"/>
                                        </p:tgtEl>
                                        <p:attrNameLst>
                                          <p:attrName>ppt_w</p:attrName>
                                        </p:attrNameLst>
                                      </p:cBhvr>
                                      <p:tavLst>
                                        <p:tav tm="0">
                                          <p:val>
                                            <p:strVal val="4*#ppt_w"/>
                                          </p:val>
                                        </p:tav>
                                        <p:tav tm="100000">
                                          <p:val>
                                            <p:strVal val="#ppt_w"/>
                                          </p:val>
                                        </p:tav>
                                      </p:tavLst>
                                    </p:anim>
                                    <p:anim calcmode="lin" valueType="num">
                                      <p:cBhvr>
                                        <p:cTn id="60" dur="250" fill="hold"/>
                                        <p:tgtEl>
                                          <p:spTgt spid="39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Check mark.wav"/>
                                        </p:tgtEl>
                                      </p:cMediaNode>
                                    </p:audio>
                                  </p:subTnLst>
                                </p:cTn>
                              </p:par>
                              <p:par>
                                <p:cTn id="61" presetID="1" presetClass="emph" presetSubtype="2" fill="hold" nodeType="withEffect">
                                  <p:stCondLst>
                                    <p:cond delay="1000"/>
                                  </p:stCondLst>
                                  <p:childTnLst>
                                    <p:animClr clrSpc="rgb" dir="cw">
                                      <p:cBhvr>
                                        <p:cTn id="62" dur="250" fill="hold"/>
                                        <p:tgtEl>
                                          <p:spTgt spid="388"/>
                                        </p:tgtEl>
                                        <p:attrNameLst>
                                          <p:attrName>fillcolor</p:attrName>
                                        </p:attrNameLst>
                                      </p:cBhvr>
                                      <p:to>
                                        <a:srgbClr val="00B050"/>
                                      </p:to>
                                    </p:animClr>
                                    <p:set>
                                      <p:cBhvr>
                                        <p:cTn id="63" dur="250" fill="hold"/>
                                        <p:tgtEl>
                                          <p:spTgt spid="388"/>
                                        </p:tgtEl>
                                        <p:attrNameLst>
                                          <p:attrName>fill.type</p:attrName>
                                        </p:attrNameLst>
                                      </p:cBhvr>
                                      <p:to>
                                        <p:strVal val="solid"/>
                                      </p:to>
                                    </p:set>
                                    <p:set>
                                      <p:cBhvr>
                                        <p:cTn id="64" dur="250" fill="hold"/>
                                        <p:tgtEl>
                                          <p:spTgt spid="388"/>
                                        </p:tgtEl>
                                        <p:attrNameLst>
                                          <p:attrName>fill.on</p:attrName>
                                        </p:attrNameLst>
                                      </p:cBhvr>
                                      <p:to>
                                        <p:strVal val="true"/>
                                      </p:to>
                                    </p:set>
                                  </p:childTnLst>
                                </p:cTn>
                              </p:par>
                            </p:childTnLst>
                          </p:cTn>
                        </p:par>
                      </p:childTnLst>
                    </p:cTn>
                  </p:par>
                </p:childTnLst>
              </p:cTn>
              <p:nextCondLst>
                <p:cond evt="onClick" delay="0">
                  <p:tgtEl>
                    <p:spTgt spid="388"/>
                  </p:tgtEl>
                </p:cond>
              </p:nextCondLst>
            </p:seq>
            <p:seq concurrent="1" nextAc="seek">
              <p:cTn id="65" restart="whenNotActive" fill="hold" evtFilter="cancelBubble" nodeType="interactiveSeq">
                <p:stCondLst>
                  <p:cond evt="onClick" delay="0">
                    <p:tgtEl>
                      <p:spTgt spid="389"/>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389"/>
                                        </p:tgtEl>
                                        <p:attrNameLst>
                                          <p:attrName>fillcolor</p:attrName>
                                        </p:attrNameLst>
                                      </p:cBhvr>
                                      <p:to>
                                        <a:srgbClr val="FFF2CC"/>
                                      </p:to>
                                    </p:animClr>
                                    <p:set>
                                      <p:cBhvr>
                                        <p:cTn id="70" dur="250" fill="hold"/>
                                        <p:tgtEl>
                                          <p:spTgt spid="389"/>
                                        </p:tgtEl>
                                        <p:attrNameLst>
                                          <p:attrName>fill.type</p:attrName>
                                        </p:attrNameLst>
                                      </p:cBhvr>
                                      <p:to>
                                        <p:strVal val="solid"/>
                                      </p:to>
                                    </p:set>
                                    <p:set>
                                      <p:cBhvr>
                                        <p:cTn id="71" dur="250" fill="hold"/>
                                        <p:tgtEl>
                                          <p:spTgt spid="38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392"/>
                                        </p:tgtEl>
                                        <p:attrNameLst>
                                          <p:attrName>style.visibility</p:attrName>
                                        </p:attrNameLst>
                                      </p:cBhvr>
                                      <p:to>
                                        <p:strVal val="visible"/>
                                      </p:to>
                                    </p:set>
                                    <p:anim calcmode="lin" valueType="num">
                                      <p:cBhvr>
                                        <p:cTn id="74" dur="250" fill="hold"/>
                                        <p:tgtEl>
                                          <p:spTgt spid="392"/>
                                        </p:tgtEl>
                                        <p:attrNameLst>
                                          <p:attrName>ppt_w</p:attrName>
                                        </p:attrNameLst>
                                      </p:cBhvr>
                                      <p:tavLst>
                                        <p:tav tm="0">
                                          <p:val>
                                            <p:strVal val="4*#ppt_w"/>
                                          </p:val>
                                        </p:tav>
                                        <p:tav tm="100000">
                                          <p:val>
                                            <p:strVal val="#ppt_w"/>
                                          </p:val>
                                        </p:tav>
                                      </p:tavLst>
                                    </p:anim>
                                    <p:anim calcmode="lin" valueType="num">
                                      <p:cBhvr>
                                        <p:cTn id="75" dur="250" fill="hold"/>
                                        <p:tgtEl>
                                          <p:spTgt spid="39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389"/>
                                        </p:tgtEl>
                                        <p:attrNameLst>
                                          <p:attrName>fillcolor</p:attrName>
                                        </p:attrNameLst>
                                      </p:cBhvr>
                                      <p:to>
                                        <a:srgbClr val="FFFF00"/>
                                      </p:to>
                                    </p:animClr>
                                    <p:set>
                                      <p:cBhvr>
                                        <p:cTn id="78" dur="250" fill="hold"/>
                                        <p:tgtEl>
                                          <p:spTgt spid="389"/>
                                        </p:tgtEl>
                                        <p:attrNameLst>
                                          <p:attrName>fill.type</p:attrName>
                                        </p:attrNameLst>
                                      </p:cBhvr>
                                      <p:to>
                                        <p:strVal val="solid"/>
                                      </p:to>
                                    </p:set>
                                    <p:set>
                                      <p:cBhvr>
                                        <p:cTn id="79" dur="250" fill="hold"/>
                                        <p:tgtEl>
                                          <p:spTgt spid="389"/>
                                        </p:tgtEl>
                                        <p:attrNameLst>
                                          <p:attrName>fill.on</p:attrName>
                                        </p:attrNameLst>
                                      </p:cBhvr>
                                      <p:to>
                                        <p:strVal val="true"/>
                                      </p:to>
                                    </p:set>
                                  </p:childTnLst>
                                </p:cTn>
                              </p:par>
                            </p:childTnLst>
                          </p:cTn>
                        </p:par>
                      </p:childTnLst>
                    </p:cTn>
                  </p:par>
                </p:childTnLst>
              </p:cTn>
              <p:nextCondLst>
                <p:cond evt="onClick" delay="0">
                  <p:tgtEl>
                    <p:spTgt spid="389"/>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
                                        </p:tgtEl>
                                        <p:attrNameLst>
                                          <p:attrName>fillcolor</p:attrName>
                                        </p:attrNameLst>
                                      </p:cBhvr>
                                      <p:to>
                                        <a:srgbClr val="FFF2CC"/>
                                      </p:to>
                                    </p:animClr>
                                    <p:set>
                                      <p:cBhvr>
                                        <p:cTn id="85" dur="250" fill="hold"/>
                                        <p:tgtEl>
                                          <p:spTgt spid="2"/>
                                        </p:tgtEl>
                                        <p:attrNameLst>
                                          <p:attrName>fill.type</p:attrName>
                                        </p:attrNameLst>
                                      </p:cBhvr>
                                      <p:to>
                                        <p:strVal val="solid"/>
                                      </p:to>
                                    </p:set>
                                    <p:set>
                                      <p:cBhvr>
                                        <p:cTn id="86" dur="250" fill="hold"/>
                                        <p:tgtEl>
                                          <p:spTgt spid="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1" presetClass="emph" presetSubtype="2" fill="hold" nodeType="withEffect">
                                  <p:stCondLst>
                                    <p:cond delay="1000"/>
                                  </p:stCondLst>
                                  <p:childTnLst>
                                    <p:animClr clrSpc="rgb" dir="cw">
                                      <p:cBhvr>
                                        <p:cTn id="88" dur="250" fill="hold"/>
                                        <p:tgtEl>
                                          <p:spTgt spid="2"/>
                                        </p:tgtEl>
                                        <p:attrNameLst>
                                          <p:attrName>fillcolor</p:attrName>
                                        </p:attrNameLst>
                                      </p:cBhvr>
                                      <p:to>
                                        <a:srgbClr val="FFFF00"/>
                                      </p:to>
                                    </p:animClr>
                                    <p:set>
                                      <p:cBhvr>
                                        <p:cTn id="89" dur="250" fill="hold"/>
                                        <p:tgtEl>
                                          <p:spTgt spid="2"/>
                                        </p:tgtEl>
                                        <p:attrNameLst>
                                          <p:attrName>fill.type</p:attrName>
                                        </p:attrNameLst>
                                      </p:cBhvr>
                                      <p:to>
                                        <p:strVal val="solid"/>
                                      </p:to>
                                    </p:set>
                                    <p:set>
                                      <p:cBhvr>
                                        <p:cTn id="90"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386" grpId="0" animBg="1"/>
      <p:bldP spid="387" grpId="0" animBg="1"/>
      <p:bldP spid="388" grpId="0" animBg="1"/>
      <p:bldP spid="389"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0272"/>
        <p:cNvGrpSpPr/>
        <p:nvPr/>
      </p:nvGrpSpPr>
      <p:grpSpPr>
        <a:xfrm>
          <a:off x="0" y="0"/>
          <a:ext cx="0" cy="0"/>
          <a:chOff x="0" y="0"/>
          <a:chExt cx="0" cy="0"/>
        </a:xfrm>
      </p:grpSpPr>
      <p:grpSp>
        <p:nvGrpSpPr>
          <p:cNvPr id="10275" name="Google Shape;10275;p62"/>
          <p:cNvGrpSpPr/>
          <p:nvPr/>
        </p:nvGrpSpPr>
        <p:grpSpPr>
          <a:xfrm>
            <a:off x="480016" y="18466"/>
            <a:ext cx="17509120" cy="9006960"/>
            <a:chOff x="240008" y="-19342"/>
            <a:chExt cx="8754560" cy="4503480"/>
          </a:xfrm>
        </p:grpSpPr>
        <p:grpSp>
          <p:nvGrpSpPr>
            <p:cNvPr id="10276" name="Google Shape;10276;p62"/>
            <p:cNvGrpSpPr/>
            <p:nvPr/>
          </p:nvGrpSpPr>
          <p:grpSpPr>
            <a:xfrm>
              <a:off x="6477738" y="-19342"/>
              <a:ext cx="210961" cy="909864"/>
              <a:chOff x="6630138" y="218783"/>
              <a:chExt cx="210961" cy="909864"/>
            </a:xfrm>
          </p:grpSpPr>
          <p:sp>
            <p:nvSpPr>
              <p:cNvPr id="10277" name="Google Shape;10277;p62"/>
              <p:cNvSpPr/>
              <p:nvPr/>
            </p:nvSpPr>
            <p:spPr>
              <a:xfrm flipH="1">
                <a:off x="6728419" y="218783"/>
                <a:ext cx="9217" cy="634546"/>
              </a:xfrm>
              <a:custGeom>
                <a:avLst/>
                <a:gdLst/>
                <a:ahLst/>
                <a:cxnLst/>
                <a:rect l="l" t="t" r="r" b="b"/>
                <a:pathLst>
                  <a:path w="338" h="23269" extrusionOk="0">
                    <a:moveTo>
                      <a:pt x="0" y="1"/>
                    </a:moveTo>
                    <a:lnTo>
                      <a:pt x="0" y="23269"/>
                    </a:lnTo>
                    <a:lnTo>
                      <a:pt x="337" y="23269"/>
                    </a:lnTo>
                    <a:lnTo>
                      <a:pt x="33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78" name="Google Shape;10278;p62"/>
              <p:cNvSpPr/>
              <p:nvPr/>
            </p:nvSpPr>
            <p:spPr>
              <a:xfrm flipH="1">
                <a:off x="6630138" y="805169"/>
                <a:ext cx="210961" cy="323477"/>
              </a:xfrm>
              <a:custGeom>
                <a:avLst/>
                <a:gdLst/>
                <a:ahLst/>
                <a:cxnLst/>
                <a:rect l="l" t="t" r="r" b="b"/>
                <a:pathLst>
                  <a:path w="7736" h="11862" extrusionOk="0">
                    <a:moveTo>
                      <a:pt x="4026" y="1"/>
                    </a:moveTo>
                    <a:cubicBezTo>
                      <a:pt x="3367" y="1"/>
                      <a:pt x="2688" y="90"/>
                      <a:pt x="2551" y="269"/>
                    </a:cubicBezTo>
                    <a:cubicBezTo>
                      <a:pt x="2382" y="628"/>
                      <a:pt x="2993" y="1576"/>
                      <a:pt x="2993" y="1576"/>
                    </a:cubicBezTo>
                    <a:cubicBezTo>
                      <a:pt x="1" y="7372"/>
                      <a:pt x="4216" y="11861"/>
                      <a:pt x="4216" y="11861"/>
                    </a:cubicBezTo>
                    <a:cubicBezTo>
                      <a:pt x="7735" y="6845"/>
                      <a:pt x="4848" y="1576"/>
                      <a:pt x="4848" y="1576"/>
                    </a:cubicBezTo>
                    <a:cubicBezTo>
                      <a:pt x="4848" y="1576"/>
                      <a:pt x="5375" y="628"/>
                      <a:pt x="5375" y="269"/>
                    </a:cubicBezTo>
                    <a:cubicBezTo>
                      <a:pt x="5322" y="90"/>
                      <a:pt x="4685" y="1"/>
                      <a:pt x="40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279" name="Google Shape;10279;p62"/>
              <p:cNvSpPr/>
              <p:nvPr/>
            </p:nvSpPr>
            <p:spPr>
              <a:xfrm flipH="1">
                <a:off x="6694522" y="805169"/>
                <a:ext cx="83937" cy="88982"/>
              </a:xfrm>
              <a:custGeom>
                <a:avLst/>
                <a:gdLst/>
                <a:ahLst/>
                <a:cxnLst/>
                <a:rect l="l" t="t" r="r" b="b"/>
                <a:pathLst>
                  <a:path w="3078" h="3263" extrusionOk="0">
                    <a:moveTo>
                      <a:pt x="1729" y="1"/>
                    </a:moveTo>
                    <a:cubicBezTo>
                      <a:pt x="1070" y="1"/>
                      <a:pt x="391" y="90"/>
                      <a:pt x="254" y="269"/>
                    </a:cubicBezTo>
                    <a:cubicBezTo>
                      <a:pt x="85" y="628"/>
                      <a:pt x="696" y="1576"/>
                      <a:pt x="696" y="1576"/>
                    </a:cubicBezTo>
                    <a:cubicBezTo>
                      <a:pt x="443" y="2103"/>
                      <a:pt x="169" y="2735"/>
                      <a:pt x="1" y="3262"/>
                    </a:cubicBezTo>
                    <a:cubicBezTo>
                      <a:pt x="970" y="2988"/>
                      <a:pt x="1919" y="2630"/>
                      <a:pt x="2888" y="2377"/>
                    </a:cubicBezTo>
                    <a:cubicBezTo>
                      <a:pt x="2720" y="1850"/>
                      <a:pt x="2551" y="1576"/>
                      <a:pt x="2551" y="1576"/>
                    </a:cubicBezTo>
                    <a:cubicBezTo>
                      <a:pt x="2551" y="1576"/>
                      <a:pt x="3078" y="628"/>
                      <a:pt x="3078" y="269"/>
                    </a:cubicBezTo>
                    <a:cubicBezTo>
                      <a:pt x="3025" y="90"/>
                      <a:pt x="2388" y="1"/>
                      <a:pt x="172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0" name="Google Shape;10280;p62"/>
              <p:cNvSpPr/>
              <p:nvPr/>
            </p:nvSpPr>
            <p:spPr>
              <a:xfrm flipH="1">
                <a:off x="6677833" y="944110"/>
                <a:ext cx="110389" cy="76465"/>
              </a:xfrm>
              <a:custGeom>
                <a:avLst/>
                <a:gdLst/>
                <a:ahLst/>
                <a:cxnLst/>
                <a:rect l="l" t="t" r="r" b="b"/>
                <a:pathLst>
                  <a:path w="4048" h="2804" extrusionOk="0">
                    <a:moveTo>
                      <a:pt x="3963" y="1"/>
                    </a:moveTo>
                    <a:cubicBezTo>
                      <a:pt x="2635" y="443"/>
                      <a:pt x="1328" y="886"/>
                      <a:pt x="1" y="1329"/>
                    </a:cubicBezTo>
                    <a:cubicBezTo>
                      <a:pt x="1" y="1856"/>
                      <a:pt x="85" y="2277"/>
                      <a:pt x="275" y="2804"/>
                    </a:cubicBezTo>
                    <a:cubicBezTo>
                      <a:pt x="1497" y="2382"/>
                      <a:pt x="2719" y="1940"/>
                      <a:pt x="3963" y="1497"/>
                    </a:cubicBezTo>
                    <a:cubicBezTo>
                      <a:pt x="4047" y="970"/>
                      <a:pt x="3963" y="443"/>
                      <a:pt x="396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1" name="Google Shape;10281;p62"/>
              <p:cNvSpPr/>
              <p:nvPr/>
            </p:nvSpPr>
            <p:spPr>
              <a:xfrm flipH="1">
                <a:off x="6697386" y="1071134"/>
                <a:ext cx="57512" cy="57512"/>
              </a:xfrm>
              <a:custGeom>
                <a:avLst/>
                <a:gdLst/>
                <a:ahLst/>
                <a:cxnLst/>
                <a:rect l="l" t="t" r="r" b="b"/>
                <a:pathLst>
                  <a:path w="2109" h="2109" extrusionOk="0">
                    <a:moveTo>
                      <a:pt x="2109" y="1"/>
                    </a:moveTo>
                    <a:lnTo>
                      <a:pt x="2109" y="1"/>
                    </a:lnTo>
                    <a:cubicBezTo>
                      <a:pt x="1413" y="254"/>
                      <a:pt x="718" y="528"/>
                      <a:pt x="1" y="696"/>
                    </a:cubicBezTo>
                    <a:cubicBezTo>
                      <a:pt x="528" y="1666"/>
                      <a:pt x="1055" y="2108"/>
                      <a:pt x="1055" y="2108"/>
                    </a:cubicBezTo>
                    <a:cubicBezTo>
                      <a:pt x="1497" y="1413"/>
                      <a:pt x="1856" y="696"/>
                      <a:pt x="210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2" name="Google Shape;10282;p62"/>
              <p:cNvSpPr/>
              <p:nvPr/>
            </p:nvSpPr>
            <p:spPr>
              <a:xfrm flipH="1">
                <a:off x="6677833" y="848147"/>
                <a:ext cx="59803" cy="278181"/>
              </a:xfrm>
              <a:custGeom>
                <a:avLst/>
                <a:gdLst/>
                <a:ahLst/>
                <a:cxnLst/>
                <a:rect l="l" t="t" r="r" b="b"/>
                <a:pathLst>
                  <a:path w="2193" h="10201" extrusionOk="0">
                    <a:moveTo>
                      <a:pt x="1054" y="0"/>
                    </a:moveTo>
                    <a:cubicBezTo>
                      <a:pt x="1054" y="0"/>
                      <a:pt x="1195" y="270"/>
                      <a:pt x="1373" y="745"/>
                    </a:cubicBezTo>
                    <a:lnTo>
                      <a:pt x="1373" y="745"/>
                    </a:lnTo>
                    <a:cubicBezTo>
                      <a:pt x="1211" y="255"/>
                      <a:pt x="1054" y="0"/>
                      <a:pt x="1054" y="0"/>
                    </a:cubicBezTo>
                    <a:close/>
                    <a:moveTo>
                      <a:pt x="1373" y="745"/>
                    </a:moveTo>
                    <a:cubicBezTo>
                      <a:pt x="1379" y="763"/>
                      <a:pt x="1385" y="782"/>
                      <a:pt x="1391" y="801"/>
                    </a:cubicBezTo>
                    <a:cubicBezTo>
                      <a:pt x="1054" y="885"/>
                      <a:pt x="780" y="970"/>
                      <a:pt x="422" y="1054"/>
                    </a:cubicBezTo>
                    <a:cubicBezTo>
                      <a:pt x="422" y="2108"/>
                      <a:pt x="337" y="3077"/>
                      <a:pt x="253" y="4047"/>
                    </a:cubicBezTo>
                    <a:cubicBezTo>
                      <a:pt x="843" y="3884"/>
                      <a:pt x="1432" y="3702"/>
                      <a:pt x="2040" y="3538"/>
                    </a:cubicBezTo>
                    <a:lnTo>
                      <a:pt x="2040" y="3538"/>
                    </a:lnTo>
                    <a:cubicBezTo>
                      <a:pt x="2083" y="3920"/>
                      <a:pt x="2108" y="4323"/>
                      <a:pt x="2108" y="4742"/>
                    </a:cubicBezTo>
                    <a:cubicBezTo>
                      <a:pt x="2108" y="4833"/>
                      <a:pt x="2107" y="4925"/>
                      <a:pt x="2105" y="5018"/>
                    </a:cubicBezTo>
                    <a:lnTo>
                      <a:pt x="2105" y="5018"/>
                    </a:lnTo>
                    <a:cubicBezTo>
                      <a:pt x="2106" y="5017"/>
                      <a:pt x="2107" y="5017"/>
                      <a:pt x="2108" y="5016"/>
                    </a:cubicBezTo>
                    <a:cubicBezTo>
                      <a:pt x="2192" y="4489"/>
                      <a:pt x="2108" y="3962"/>
                      <a:pt x="2108" y="3520"/>
                    </a:cubicBezTo>
                    <a:cubicBezTo>
                      <a:pt x="2085" y="3526"/>
                      <a:pt x="2063" y="3532"/>
                      <a:pt x="2040" y="3538"/>
                    </a:cubicBezTo>
                    <a:lnTo>
                      <a:pt x="2040" y="3538"/>
                    </a:lnTo>
                    <a:cubicBezTo>
                      <a:pt x="1908" y="2350"/>
                      <a:pt x="1608" y="1370"/>
                      <a:pt x="1373" y="745"/>
                    </a:cubicBezTo>
                    <a:close/>
                    <a:moveTo>
                      <a:pt x="2105" y="5018"/>
                    </a:moveTo>
                    <a:lnTo>
                      <a:pt x="2105" y="5018"/>
                    </a:lnTo>
                    <a:cubicBezTo>
                      <a:pt x="1473" y="5270"/>
                      <a:pt x="863" y="5459"/>
                      <a:pt x="169" y="5627"/>
                    </a:cubicBezTo>
                    <a:cubicBezTo>
                      <a:pt x="169" y="6681"/>
                      <a:pt x="85" y="7651"/>
                      <a:pt x="0" y="8705"/>
                    </a:cubicBezTo>
                    <a:cubicBezTo>
                      <a:pt x="527" y="8536"/>
                      <a:pt x="1054" y="8346"/>
                      <a:pt x="1476" y="8178"/>
                    </a:cubicBezTo>
                    <a:lnTo>
                      <a:pt x="1476" y="8178"/>
                    </a:lnTo>
                    <a:cubicBezTo>
                      <a:pt x="1450" y="8283"/>
                      <a:pt x="1420" y="8387"/>
                      <a:pt x="1386" y="8490"/>
                    </a:cubicBezTo>
                    <a:lnTo>
                      <a:pt x="1386" y="8490"/>
                    </a:lnTo>
                    <a:cubicBezTo>
                      <a:pt x="1892" y="7295"/>
                      <a:pt x="2079" y="6112"/>
                      <a:pt x="2105" y="5018"/>
                    </a:cubicBezTo>
                    <a:close/>
                    <a:moveTo>
                      <a:pt x="1386" y="8490"/>
                    </a:moveTo>
                    <a:cubicBezTo>
                      <a:pt x="1143" y="9060"/>
                      <a:pt x="828" y="9634"/>
                      <a:pt x="422" y="10201"/>
                    </a:cubicBezTo>
                    <a:cubicBezTo>
                      <a:pt x="869" y="9593"/>
                      <a:pt x="1194" y="9061"/>
                      <a:pt x="1386" y="849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283" name="Google Shape;10283;p62"/>
              <p:cNvSpPr/>
              <p:nvPr/>
            </p:nvSpPr>
            <p:spPr>
              <a:xfrm flipH="1">
                <a:off x="6694522" y="805033"/>
                <a:ext cx="31633" cy="71856"/>
              </a:xfrm>
              <a:custGeom>
                <a:avLst/>
                <a:gdLst/>
                <a:ahLst/>
                <a:cxnLst/>
                <a:rect l="l" t="t" r="r" b="b"/>
                <a:pathLst>
                  <a:path w="1160" h="2635" extrusionOk="0">
                    <a:moveTo>
                      <a:pt x="190" y="0"/>
                    </a:moveTo>
                    <a:cubicBezTo>
                      <a:pt x="106" y="886"/>
                      <a:pt x="106" y="1771"/>
                      <a:pt x="1" y="2635"/>
                    </a:cubicBezTo>
                    <a:cubicBezTo>
                      <a:pt x="359" y="2551"/>
                      <a:pt x="633" y="2466"/>
                      <a:pt x="970" y="2382"/>
                    </a:cubicBezTo>
                    <a:cubicBezTo>
                      <a:pt x="802" y="1855"/>
                      <a:pt x="633" y="1581"/>
                      <a:pt x="633" y="1581"/>
                    </a:cubicBezTo>
                    <a:cubicBezTo>
                      <a:pt x="633" y="1581"/>
                      <a:pt x="1160" y="717"/>
                      <a:pt x="1160" y="274"/>
                    </a:cubicBezTo>
                    <a:cubicBezTo>
                      <a:pt x="1055" y="106"/>
                      <a:pt x="717" y="0"/>
                      <a:pt x="190"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4" name="Google Shape;10284;p62"/>
              <p:cNvSpPr/>
              <p:nvPr/>
            </p:nvSpPr>
            <p:spPr>
              <a:xfrm flipH="1">
                <a:off x="6677833" y="944110"/>
                <a:ext cx="55222" cy="57512"/>
              </a:xfrm>
              <a:custGeom>
                <a:avLst/>
                <a:gdLst/>
                <a:ahLst/>
                <a:cxnLst/>
                <a:rect l="l" t="t" r="r" b="b"/>
                <a:pathLst>
                  <a:path w="2025" h="2109" extrusionOk="0">
                    <a:moveTo>
                      <a:pt x="1940" y="1"/>
                    </a:moveTo>
                    <a:cubicBezTo>
                      <a:pt x="1308" y="169"/>
                      <a:pt x="696" y="359"/>
                      <a:pt x="85" y="528"/>
                    </a:cubicBezTo>
                    <a:cubicBezTo>
                      <a:pt x="85" y="1055"/>
                      <a:pt x="85" y="1582"/>
                      <a:pt x="1" y="2108"/>
                    </a:cubicBezTo>
                    <a:cubicBezTo>
                      <a:pt x="696" y="1940"/>
                      <a:pt x="1308" y="1750"/>
                      <a:pt x="1940" y="1497"/>
                    </a:cubicBezTo>
                    <a:cubicBezTo>
                      <a:pt x="2024" y="970"/>
                      <a:pt x="1940" y="443"/>
                      <a:pt x="194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5" name="Google Shape;10285;p62"/>
              <p:cNvSpPr/>
              <p:nvPr/>
            </p:nvSpPr>
            <p:spPr>
              <a:xfrm flipH="1">
                <a:off x="6697386" y="1071134"/>
                <a:ext cx="40251" cy="57512"/>
              </a:xfrm>
              <a:custGeom>
                <a:avLst/>
                <a:gdLst/>
                <a:ahLst/>
                <a:cxnLst/>
                <a:rect l="l" t="t" r="r" b="b"/>
                <a:pathLst>
                  <a:path w="1476" h="2109" extrusionOk="0">
                    <a:moveTo>
                      <a:pt x="1476" y="1"/>
                    </a:moveTo>
                    <a:cubicBezTo>
                      <a:pt x="1054" y="169"/>
                      <a:pt x="527" y="359"/>
                      <a:pt x="0" y="528"/>
                    </a:cubicBezTo>
                    <a:lnTo>
                      <a:pt x="0" y="1581"/>
                    </a:lnTo>
                    <a:cubicBezTo>
                      <a:pt x="169" y="1940"/>
                      <a:pt x="337" y="2108"/>
                      <a:pt x="422" y="2108"/>
                    </a:cubicBezTo>
                    <a:lnTo>
                      <a:pt x="422" y="2024"/>
                    </a:lnTo>
                    <a:cubicBezTo>
                      <a:pt x="949" y="1307"/>
                      <a:pt x="1307" y="696"/>
                      <a:pt x="147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sp>
          <p:nvSpPr>
            <p:cNvPr id="10286" name="Google Shape;10286;p62"/>
            <p:cNvSpPr/>
            <p:nvPr/>
          </p:nvSpPr>
          <p:spPr>
            <a:xfrm flipH="1">
              <a:off x="4893830" y="1233799"/>
              <a:ext cx="2318" cy="2318"/>
            </a:xfrm>
            <a:custGeom>
              <a:avLst/>
              <a:gdLst/>
              <a:ahLst/>
              <a:cxnLst/>
              <a:rect l="l" t="t" r="r" b="b"/>
              <a:pathLst>
                <a:path w="85" h="85" extrusionOk="0">
                  <a:moveTo>
                    <a:pt x="0" y="0"/>
                  </a:moveTo>
                  <a:cubicBezTo>
                    <a:pt x="84" y="0"/>
                    <a:pt x="84" y="85"/>
                    <a:pt x="84" y="85"/>
                  </a:cubicBezTo>
                  <a:lnTo>
                    <a:pt x="84" y="0"/>
                  </a:lnTo>
                  <a:close/>
                </a:path>
              </a:pathLst>
            </a:custGeom>
            <a:solidFill>
              <a:srgbClr val="C21A30"/>
            </a:solidFill>
            <a:ln>
              <a:noFill/>
            </a:ln>
          </p:spPr>
          <p:txBody>
            <a:bodyPr spcFirstLastPara="1" wrap="square" lIns="182850" tIns="182850" rIns="182850" bIns="182850" anchor="ctr" anchorCtr="0">
              <a:noAutofit/>
            </a:bodyPr>
            <a:lstStyle/>
            <a:p>
              <a:endParaRPr sz="3600"/>
            </a:p>
          </p:txBody>
        </p:sp>
        <p:grpSp>
          <p:nvGrpSpPr>
            <p:cNvPr id="10287" name="Google Shape;10287;p62"/>
            <p:cNvGrpSpPr/>
            <p:nvPr/>
          </p:nvGrpSpPr>
          <p:grpSpPr>
            <a:xfrm>
              <a:off x="4655229" y="-19342"/>
              <a:ext cx="280499" cy="1446101"/>
              <a:chOff x="4807629" y="218783"/>
              <a:chExt cx="280499" cy="1446101"/>
            </a:xfrm>
          </p:grpSpPr>
          <p:sp>
            <p:nvSpPr>
              <p:cNvPr id="10288" name="Google Shape;10288;p62"/>
              <p:cNvSpPr/>
              <p:nvPr/>
            </p:nvSpPr>
            <p:spPr>
              <a:xfrm flipH="1">
                <a:off x="4939234" y="218783"/>
                <a:ext cx="9790" cy="1103535"/>
              </a:xfrm>
              <a:custGeom>
                <a:avLst/>
                <a:gdLst/>
                <a:ahLst/>
                <a:cxnLst/>
                <a:rect l="l" t="t" r="r" b="b"/>
                <a:pathLst>
                  <a:path w="359" h="40467" extrusionOk="0">
                    <a:moveTo>
                      <a:pt x="0" y="1"/>
                    </a:moveTo>
                    <a:lnTo>
                      <a:pt x="0" y="40467"/>
                    </a:lnTo>
                    <a:lnTo>
                      <a:pt x="358" y="40467"/>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89" name="Google Shape;10289;p62"/>
              <p:cNvSpPr/>
              <p:nvPr/>
            </p:nvSpPr>
            <p:spPr>
              <a:xfrm flipH="1">
                <a:off x="4807629" y="1227473"/>
                <a:ext cx="280499" cy="437411"/>
              </a:xfrm>
              <a:custGeom>
                <a:avLst/>
                <a:gdLst/>
                <a:ahLst/>
                <a:cxnLst/>
                <a:rect l="l" t="t" r="r" b="b"/>
                <a:pathLst>
                  <a:path w="10286" h="16040" extrusionOk="0">
                    <a:moveTo>
                      <a:pt x="5343" y="0"/>
                    </a:moveTo>
                    <a:cubicBezTo>
                      <a:pt x="4464" y="0"/>
                      <a:pt x="3563" y="106"/>
                      <a:pt x="3436" y="317"/>
                    </a:cubicBezTo>
                    <a:cubicBezTo>
                      <a:pt x="3078" y="759"/>
                      <a:pt x="4047" y="2087"/>
                      <a:pt x="4047" y="2087"/>
                    </a:cubicBezTo>
                    <a:cubicBezTo>
                      <a:pt x="1" y="9990"/>
                      <a:pt x="5628" y="16039"/>
                      <a:pt x="5628" y="16039"/>
                    </a:cubicBezTo>
                    <a:cubicBezTo>
                      <a:pt x="10286" y="9190"/>
                      <a:pt x="6429" y="2087"/>
                      <a:pt x="6429" y="2087"/>
                    </a:cubicBezTo>
                    <a:cubicBezTo>
                      <a:pt x="6429" y="2087"/>
                      <a:pt x="7209" y="759"/>
                      <a:pt x="7124" y="317"/>
                    </a:cubicBezTo>
                    <a:cubicBezTo>
                      <a:pt x="7082" y="106"/>
                      <a:pt x="6223" y="0"/>
                      <a:pt x="534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90" name="Google Shape;10290;p62"/>
              <p:cNvSpPr/>
              <p:nvPr/>
            </p:nvSpPr>
            <p:spPr>
              <a:xfrm flipH="1">
                <a:off x="4984639" y="1382639"/>
                <a:ext cx="12108" cy="11535"/>
              </a:xfrm>
              <a:custGeom>
                <a:avLst/>
                <a:gdLst/>
                <a:ahLst/>
                <a:cxnLst/>
                <a:rect l="l" t="t" r="r" b="b"/>
                <a:pathLst>
                  <a:path w="444" h="423" extrusionOk="0">
                    <a:moveTo>
                      <a:pt x="169" y="1"/>
                    </a:moveTo>
                    <a:cubicBezTo>
                      <a:pt x="85" y="1"/>
                      <a:pt x="1" y="170"/>
                      <a:pt x="1" y="254"/>
                    </a:cubicBezTo>
                    <a:cubicBezTo>
                      <a:pt x="1" y="338"/>
                      <a:pt x="85" y="422"/>
                      <a:pt x="169" y="422"/>
                    </a:cubicBezTo>
                    <a:cubicBezTo>
                      <a:pt x="254" y="422"/>
                      <a:pt x="443" y="338"/>
                      <a:pt x="443" y="254"/>
                    </a:cubicBezTo>
                    <a:cubicBezTo>
                      <a:pt x="443" y="170"/>
                      <a:pt x="254" y="1"/>
                      <a:pt x="169"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291" name="Google Shape;10291;p62"/>
              <p:cNvSpPr/>
              <p:nvPr/>
            </p:nvSpPr>
            <p:spPr>
              <a:xfrm flipH="1">
                <a:off x="4944416" y="1382639"/>
                <a:ext cx="11508" cy="11535"/>
              </a:xfrm>
              <a:custGeom>
                <a:avLst/>
                <a:gdLst/>
                <a:ahLst/>
                <a:cxnLst/>
                <a:rect l="l" t="t" r="r" b="b"/>
                <a:pathLst>
                  <a:path w="422" h="423" extrusionOk="0">
                    <a:moveTo>
                      <a:pt x="253" y="1"/>
                    </a:moveTo>
                    <a:cubicBezTo>
                      <a:pt x="85" y="1"/>
                      <a:pt x="0" y="170"/>
                      <a:pt x="0" y="254"/>
                    </a:cubicBezTo>
                    <a:cubicBezTo>
                      <a:pt x="0" y="338"/>
                      <a:pt x="85" y="422"/>
                      <a:pt x="253" y="422"/>
                    </a:cubicBezTo>
                    <a:cubicBezTo>
                      <a:pt x="337" y="422"/>
                      <a:pt x="422" y="338"/>
                      <a:pt x="422" y="254"/>
                    </a:cubicBezTo>
                    <a:cubicBezTo>
                      <a:pt x="422" y="170"/>
                      <a:pt x="337" y="1"/>
                      <a:pt x="253"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292" name="Google Shape;10292;p62"/>
              <p:cNvSpPr/>
              <p:nvPr/>
            </p:nvSpPr>
            <p:spPr>
              <a:xfrm flipH="1">
                <a:off x="4924863" y="1574047"/>
                <a:ext cx="31061" cy="31061"/>
              </a:xfrm>
              <a:custGeom>
                <a:avLst/>
                <a:gdLst/>
                <a:ahLst/>
                <a:cxnLst/>
                <a:rect l="l" t="t" r="r" b="b"/>
                <a:pathLst>
                  <a:path w="1139" h="1139" extrusionOk="0">
                    <a:moveTo>
                      <a:pt x="611" y="0"/>
                    </a:moveTo>
                    <a:cubicBezTo>
                      <a:pt x="253" y="0"/>
                      <a:pt x="0" y="253"/>
                      <a:pt x="0" y="527"/>
                    </a:cubicBezTo>
                    <a:cubicBezTo>
                      <a:pt x="0" y="885"/>
                      <a:pt x="253" y="1138"/>
                      <a:pt x="611" y="1138"/>
                    </a:cubicBezTo>
                    <a:cubicBezTo>
                      <a:pt x="864" y="1138"/>
                      <a:pt x="1138" y="885"/>
                      <a:pt x="1138" y="527"/>
                    </a:cubicBezTo>
                    <a:cubicBezTo>
                      <a:pt x="1138" y="253"/>
                      <a:pt x="864" y="0"/>
                      <a:pt x="611"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293" name="Google Shape;10293;p62"/>
              <p:cNvSpPr/>
              <p:nvPr/>
            </p:nvSpPr>
            <p:spPr>
              <a:xfrm flipH="1">
                <a:off x="4924863" y="1509090"/>
                <a:ext cx="31061" cy="31633"/>
              </a:xfrm>
              <a:custGeom>
                <a:avLst/>
                <a:gdLst/>
                <a:ahLst/>
                <a:cxnLst/>
                <a:rect l="l" t="t" r="r" b="b"/>
                <a:pathLst>
                  <a:path w="1139" h="1160" extrusionOk="0">
                    <a:moveTo>
                      <a:pt x="611" y="1"/>
                    </a:moveTo>
                    <a:cubicBezTo>
                      <a:pt x="253" y="1"/>
                      <a:pt x="0" y="275"/>
                      <a:pt x="0" y="633"/>
                    </a:cubicBezTo>
                    <a:cubicBezTo>
                      <a:pt x="0" y="970"/>
                      <a:pt x="253" y="1160"/>
                      <a:pt x="611" y="1160"/>
                    </a:cubicBezTo>
                    <a:cubicBezTo>
                      <a:pt x="864" y="1160"/>
                      <a:pt x="1138" y="970"/>
                      <a:pt x="1138" y="633"/>
                    </a:cubicBezTo>
                    <a:cubicBezTo>
                      <a:pt x="1138" y="275"/>
                      <a:pt x="864" y="1"/>
                      <a:pt x="611"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294" name="Google Shape;10294;p62"/>
              <p:cNvSpPr/>
              <p:nvPr/>
            </p:nvSpPr>
            <p:spPr>
              <a:xfrm flipH="1">
                <a:off x="4886931" y="1227473"/>
                <a:ext cx="117288" cy="121297"/>
              </a:xfrm>
              <a:custGeom>
                <a:avLst/>
                <a:gdLst/>
                <a:ahLst/>
                <a:cxnLst/>
                <a:rect l="l" t="t" r="r" b="b"/>
                <a:pathLst>
                  <a:path w="4301" h="4448" extrusionOk="0">
                    <a:moveTo>
                      <a:pt x="2266" y="0"/>
                    </a:moveTo>
                    <a:cubicBezTo>
                      <a:pt x="1387" y="0"/>
                      <a:pt x="486" y="106"/>
                      <a:pt x="359" y="317"/>
                    </a:cubicBezTo>
                    <a:cubicBezTo>
                      <a:pt x="1" y="759"/>
                      <a:pt x="970" y="2087"/>
                      <a:pt x="970" y="2087"/>
                    </a:cubicBezTo>
                    <a:cubicBezTo>
                      <a:pt x="528" y="2867"/>
                      <a:pt x="191" y="3668"/>
                      <a:pt x="1" y="4447"/>
                    </a:cubicBezTo>
                    <a:lnTo>
                      <a:pt x="4300" y="4447"/>
                    </a:lnTo>
                    <a:cubicBezTo>
                      <a:pt x="3879" y="2951"/>
                      <a:pt x="3352" y="2087"/>
                      <a:pt x="3352" y="2087"/>
                    </a:cubicBezTo>
                    <a:cubicBezTo>
                      <a:pt x="3352" y="2087"/>
                      <a:pt x="4132" y="759"/>
                      <a:pt x="4047" y="317"/>
                    </a:cubicBezTo>
                    <a:cubicBezTo>
                      <a:pt x="4005" y="106"/>
                      <a:pt x="3146" y="0"/>
                      <a:pt x="226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295" name="Google Shape;10295;p62"/>
              <p:cNvSpPr/>
              <p:nvPr/>
            </p:nvSpPr>
            <p:spPr>
              <a:xfrm flipH="1">
                <a:off x="4872559" y="1425753"/>
                <a:ext cx="146031" cy="47723"/>
              </a:xfrm>
              <a:custGeom>
                <a:avLst/>
                <a:gdLst/>
                <a:ahLst/>
                <a:cxnLst/>
                <a:rect l="l" t="t" r="r" b="b"/>
                <a:pathLst>
                  <a:path w="5355" h="1750" extrusionOk="0">
                    <a:moveTo>
                      <a:pt x="1" y="1"/>
                    </a:moveTo>
                    <a:cubicBezTo>
                      <a:pt x="1" y="612"/>
                      <a:pt x="1" y="1223"/>
                      <a:pt x="85" y="1750"/>
                    </a:cubicBezTo>
                    <a:lnTo>
                      <a:pt x="5354" y="1750"/>
                    </a:lnTo>
                    <a:lnTo>
                      <a:pt x="5354"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296" name="Google Shape;10296;p62"/>
              <p:cNvSpPr/>
              <p:nvPr/>
            </p:nvSpPr>
            <p:spPr>
              <a:xfrm flipH="1">
                <a:off x="4872559" y="1284358"/>
                <a:ext cx="97736" cy="380526"/>
              </a:xfrm>
              <a:custGeom>
                <a:avLst/>
                <a:gdLst/>
                <a:ahLst/>
                <a:cxnLst/>
                <a:rect l="l" t="t" r="r" b="b"/>
                <a:pathLst>
                  <a:path w="3584" h="13954" extrusionOk="0">
                    <a:moveTo>
                      <a:pt x="2108" y="1"/>
                    </a:moveTo>
                    <a:cubicBezTo>
                      <a:pt x="2108" y="2"/>
                      <a:pt x="2595" y="899"/>
                      <a:pt x="3009" y="2361"/>
                    </a:cubicBezTo>
                    <a:lnTo>
                      <a:pt x="3056" y="2361"/>
                    </a:lnTo>
                    <a:cubicBezTo>
                      <a:pt x="2635" y="866"/>
                      <a:pt x="2108" y="2"/>
                      <a:pt x="2108" y="1"/>
                    </a:cubicBezTo>
                    <a:close/>
                    <a:moveTo>
                      <a:pt x="2361" y="3605"/>
                    </a:moveTo>
                    <a:cubicBezTo>
                      <a:pt x="2445" y="3605"/>
                      <a:pt x="2529" y="3774"/>
                      <a:pt x="2529" y="3858"/>
                    </a:cubicBezTo>
                    <a:cubicBezTo>
                      <a:pt x="2529" y="3942"/>
                      <a:pt x="2445" y="4026"/>
                      <a:pt x="2361" y="4026"/>
                    </a:cubicBezTo>
                    <a:cubicBezTo>
                      <a:pt x="2192" y="4026"/>
                      <a:pt x="2108" y="3942"/>
                      <a:pt x="2108" y="3858"/>
                    </a:cubicBezTo>
                    <a:cubicBezTo>
                      <a:pt x="2108" y="3774"/>
                      <a:pt x="2192" y="3605"/>
                      <a:pt x="2361" y="3605"/>
                    </a:cubicBezTo>
                    <a:close/>
                    <a:moveTo>
                      <a:pt x="780" y="2361"/>
                    </a:moveTo>
                    <a:cubicBezTo>
                      <a:pt x="696" y="2804"/>
                      <a:pt x="696" y="3247"/>
                      <a:pt x="696" y="3689"/>
                    </a:cubicBezTo>
                    <a:cubicBezTo>
                      <a:pt x="696" y="3689"/>
                      <a:pt x="696" y="3605"/>
                      <a:pt x="780" y="3605"/>
                    </a:cubicBezTo>
                    <a:cubicBezTo>
                      <a:pt x="864" y="3605"/>
                      <a:pt x="949" y="3774"/>
                      <a:pt x="949" y="3858"/>
                    </a:cubicBezTo>
                    <a:cubicBezTo>
                      <a:pt x="949" y="3942"/>
                      <a:pt x="864" y="4026"/>
                      <a:pt x="780" y="4026"/>
                    </a:cubicBezTo>
                    <a:lnTo>
                      <a:pt x="696" y="4026"/>
                    </a:lnTo>
                    <a:cubicBezTo>
                      <a:pt x="612" y="4385"/>
                      <a:pt x="612" y="4827"/>
                      <a:pt x="612" y="5186"/>
                    </a:cubicBezTo>
                    <a:lnTo>
                      <a:pt x="3530" y="5186"/>
                    </a:lnTo>
                    <a:cubicBezTo>
                      <a:pt x="3437" y="4113"/>
                      <a:pt x="3234" y="3154"/>
                      <a:pt x="3009" y="2361"/>
                    </a:cubicBezTo>
                    <a:close/>
                    <a:moveTo>
                      <a:pt x="3530" y="5186"/>
                    </a:moveTo>
                    <a:cubicBezTo>
                      <a:pt x="3564" y="5579"/>
                      <a:pt x="3583" y="5987"/>
                      <a:pt x="3583" y="6408"/>
                    </a:cubicBezTo>
                    <a:lnTo>
                      <a:pt x="3583" y="5186"/>
                    </a:lnTo>
                    <a:close/>
                    <a:moveTo>
                      <a:pt x="3583" y="6408"/>
                    </a:moveTo>
                    <a:cubicBezTo>
                      <a:pt x="3583" y="6582"/>
                      <a:pt x="3580" y="6757"/>
                      <a:pt x="3574" y="6935"/>
                    </a:cubicBezTo>
                    <a:lnTo>
                      <a:pt x="3583" y="6935"/>
                    </a:lnTo>
                    <a:lnTo>
                      <a:pt x="3583" y="6408"/>
                    </a:lnTo>
                    <a:close/>
                    <a:moveTo>
                      <a:pt x="1138" y="8242"/>
                    </a:moveTo>
                    <a:cubicBezTo>
                      <a:pt x="1391" y="8242"/>
                      <a:pt x="1665" y="8516"/>
                      <a:pt x="1665" y="8874"/>
                    </a:cubicBezTo>
                    <a:cubicBezTo>
                      <a:pt x="1665" y="9211"/>
                      <a:pt x="1391" y="9401"/>
                      <a:pt x="1138" y="9401"/>
                    </a:cubicBezTo>
                    <a:cubicBezTo>
                      <a:pt x="780" y="9401"/>
                      <a:pt x="527" y="9211"/>
                      <a:pt x="527" y="8874"/>
                    </a:cubicBezTo>
                    <a:cubicBezTo>
                      <a:pt x="527" y="8516"/>
                      <a:pt x="780" y="8242"/>
                      <a:pt x="1138" y="8242"/>
                    </a:cubicBezTo>
                    <a:close/>
                    <a:moveTo>
                      <a:pt x="1138" y="10623"/>
                    </a:moveTo>
                    <a:cubicBezTo>
                      <a:pt x="1391" y="10623"/>
                      <a:pt x="1665" y="10876"/>
                      <a:pt x="1665" y="11150"/>
                    </a:cubicBezTo>
                    <a:cubicBezTo>
                      <a:pt x="1665" y="11508"/>
                      <a:pt x="1391" y="11761"/>
                      <a:pt x="1138" y="11761"/>
                    </a:cubicBezTo>
                    <a:cubicBezTo>
                      <a:pt x="780" y="11761"/>
                      <a:pt x="527" y="11508"/>
                      <a:pt x="527" y="11150"/>
                    </a:cubicBezTo>
                    <a:cubicBezTo>
                      <a:pt x="527" y="10876"/>
                      <a:pt x="780" y="10623"/>
                      <a:pt x="1138" y="10623"/>
                    </a:cubicBezTo>
                    <a:close/>
                    <a:moveTo>
                      <a:pt x="422" y="6935"/>
                    </a:moveTo>
                    <a:cubicBezTo>
                      <a:pt x="338" y="8600"/>
                      <a:pt x="169" y="10349"/>
                      <a:pt x="0" y="12035"/>
                    </a:cubicBezTo>
                    <a:cubicBezTo>
                      <a:pt x="612" y="13258"/>
                      <a:pt x="1307" y="13953"/>
                      <a:pt x="1307" y="13953"/>
                    </a:cubicBezTo>
                    <a:cubicBezTo>
                      <a:pt x="2923" y="11520"/>
                      <a:pt x="3496" y="9086"/>
                      <a:pt x="3574" y="6935"/>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297" name="Google Shape;10297;p62"/>
              <p:cNvSpPr/>
              <p:nvPr/>
            </p:nvSpPr>
            <p:spPr>
              <a:xfrm flipH="1">
                <a:off x="4944416" y="1382639"/>
                <a:ext cx="6927" cy="11535"/>
              </a:xfrm>
              <a:custGeom>
                <a:avLst/>
                <a:gdLst/>
                <a:ahLst/>
                <a:cxnLst/>
                <a:rect l="l" t="t" r="r" b="b"/>
                <a:pathLst>
                  <a:path w="254" h="423" extrusionOk="0">
                    <a:moveTo>
                      <a:pt x="85" y="1"/>
                    </a:moveTo>
                    <a:cubicBezTo>
                      <a:pt x="1" y="1"/>
                      <a:pt x="1" y="85"/>
                      <a:pt x="1" y="85"/>
                    </a:cubicBezTo>
                    <a:lnTo>
                      <a:pt x="1" y="422"/>
                    </a:lnTo>
                    <a:lnTo>
                      <a:pt x="85" y="422"/>
                    </a:lnTo>
                    <a:cubicBezTo>
                      <a:pt x="169" y="422"/>
                      <a:pt x="254" y="338"/>
                      <a:pt x="254" y="254"/>
                    </a:cubicBezTo>
                    <a:cubicBezTo>
                      <a:pt x="254" y="170"/>
                      <a:pt x="169" y="1"/>
                      <a:pt x="85" y="1"/>
                    </a:cubicBezTo>
                    <a:close/>
                  </a:path>
                </a:pathLst>
              </a:custGeom>
              <a:solidFill>
                <a:srgbClr val="F1811F"/>
              </a:solidFill>
              <a:ln>
                <a:noFill/>
              </a:ln>
            </p:spPr>
            <p:txBody>
              <a:bodyPr spcFirstLastPara="1" wrap="square" lIns="182850" tIns="182850" rIns="182850" bIns="182850" anchor="ctr" anchorCtr="0">
                <a:noAutofit/>
              </a:bodyPr>
              <a:lstStyle/>
              <a:p>
                <a:endParaRPr sz="3600"/>
              </a:p>
            </p:txBody>
          </p:sp>
          <p:sp>
            <p:nvSpPr>
              <p:cNvPr id="10298" name="Google Shape;10298;p62"/>
              <p:cNvSpPr/>
              <p:nvPr/>
            </p:nvSpPr>
            <p:spPr>
              <a:xfrm flipH="1">
                <a:off x="4924863" y="1574047"/>
                <a:ext cx="31061" cy="31061"/>
              </a:xfrm>
              <a:custGeom>
                <a:avLst/>
                <a:gdLst/>
                <a:ahLst/>
                <a:cxnLst/>
                <a:rect l="l" t="t" r="r" b="b"/>
                <a:pathLst>
                  <a:path w="1139" h="1139" extrusionOk="0">
                    <a:moveTo>
                      <a:pt x="611" y="0"/>
                    </a:moveTo>
                    <a:cubicBezTo>
                      <a:pt x="253" y="0"/>
                      <a:pt x="0" y="253"/>
                      <a:pt x="0" y="527"/>
                    </a:cubicBezTo>
                    <a:cubicBezTo>
                      <a:pt x="0" y="885"/>
                      <a:pt x="253" y="1138"/>
                      <a:pt x="611" y="1138"/>
                    </a:cubicBezTo>
                    <a:cubicBezTo>
                      <a:pt x="864" y="1138"/>
                      <a:pt x="1138" y="885"/>
                      <a:pt x="1138" y="527"/>
                    </a:cubicBezTo>
                    <a:cubicBezTo>
                      <a:pt x="1138" y="253"/>
                      <a:pt x="864" y="0"/>
                      <a:pt x="611" y="0"/>
                    </a:cubicBezTo>
                    <a:close/>
                  </a:path>
                </a:pathLst>
              </a:custGeom>
              <a:solidFill>
                <a:srgbClr val="F1811F"/>
              </a:solidFill>
              <a:ln>
                <a:noFill/>
              </a:ln>
            </p:spPr>
            <p:txBody>
              <a:bodyPr spcFirstLastPara="1" wrap="square" lIns="182850" tIns="182850" rIns="182850" bIns="182850" anchor="ctr" anchorCtr="0">
                <a:noAutofit/>
              </a:bodyPr>
              <a:lstStyle/>
              <a:p>
                <a:endParaRPr sz="3600"/>
              </a:p>
            </p:txBody>
          </p:sp>
          <p:sp>
            <p:nvSpPr>
              <p:cNvPr id="10299" name="Google Shape;10299;p62"/>
              <p:cNvSpPr/>
              <p:nvPr/>
            </p:nvSpPr>
            <p:spPr>
              <a:xfrm flipH="1">
                <a:off x="4924863" y="1509090"/>
                <a:ext cx="31061" cy="31633"/>
              </a:xfrm>
              <a:custGeom>
                <a:avLst/>
                <a:gdLst/>
                <a:ahLst/>
                <a:cxnLst/>
                <a:rect l="l" t="t" r="r" b="b"/>
                <a:pathLst>
                  <a:path w="1139" h="1160" extrusionOk="0">
                    <a:moveTo>
                      <a:pt x="611" y="1"/>
                    </a:moveTo>
                    <a:cubicBezTo>
                      <a:pt x="253" y="1"/>
                      <a:pt x="0" y="275"/>
                      <a:pt x="0" y="633"/>
                    </a:cubicBezTo>
                    <a:cubicBezTo>
                      <a:pt x="0" y="970"/>
                      <a:pt x="253" y="1160"/>
                      <a:pt x="611" y="1160"/>
                    </a:cubicBezTo>
                    <a:cubicBezTo>
                      <a:pt x="864" y="1160"/>
                      <a:pt x="1138" y="970"/>
                      <a:pt x="1138" y="633"/>
                    </a:cubicBezTo>
                    <a:cubicBezTo>
                      <a:pt x="1138" y="275"/>
                      <a:pt x="864" y="1"/>
                      <a:pt x="611" y="1"/>
                    </a:cubicBezTo>
                    <a:close/>
                  </a:path>
                </a:pathLst>
              </a:custGeom>
              <a:solidFill>
                <a:srgbClr val="F1811F"/>
              </a:solidFill>
              <a:ln>
                <a:noFill/>
              </a:ln>
            </p:spPr>
            <p:txBody>
              <a:bodyPr spcFirstLastPara="1" wrap="square" lIns="182850" tIns="182850" rIns="182850" bIns="182850" anchor="ctr" anchorCtr="0">
                <a:noAutofit/>
              </a:bodyPr>
              <a:lstStyle/>
              <a:p>
                <a:endParaRPr sz="3600"/>
              </a:p>
            </p:txBody>
          </p:sp>
          <p:sp>
            <p:nvSpPr>
              <p:cNvPr id="10300" name="Google Shape;10300;p62"/>
              <p:cNvSpPr/>
              <p:nvPr/>
            </p:nvSpPr>
            <p:spPr>
              <a:xfrm flipH="1">
                <a:off x="4886931" y="1226900"/>
                <a:ext cx="62094" cy="121870"/>
              </a:xfrm>
              <a:custGeom>
                <a:avLst/>
                <a:gdLst/>
                <a:ahLst/>
                <a:cxnLst/>
                <a:rect l="l" t="t" r="r" b="b"/>
                <a:pathLst>
                  <a:path w="2277" h="4469" extrusionOk="0">
                    <a:moveTo>
                      <a:pt x="84" y="0"/>
                    </a:moveTo>
                    <a:cubicBezTo>
                      <a:pt x="84" y="1497"/>
                      <a:pt x="0" y="2972"/>
                      <a:pt x="0" y="4468"/>
                    </a:cubicBezTo>
                    <a:lnTo>
                      <a:pt x="2276" y="4468"/>
                    </a:lnTo>
                    <a:cubicBezTo>
                      <a:pt x="1855" y="2972"/>
                      <a:pt x="1328" y="2108"/>
                      <a:pt x="1328" y="2108"/>
                    </a:cubicBezTo>
                    <a:cubicBezTo>
                      <a:pt x="1328" y="2108"/>
                      <a:pt x="2023" y="970"/>
                      <a:pt x="2023" y="443"/>
                    </a:cubicBezTo>
                    <a:lnTo>
                      <a:pt x="2023" y="338"/>
                    </a:lnTo>
                    <a:cubicBezTo>
                      <a:pt x="2023" y="338"/>
                      <a:pt x="2023" y="253"/>
                      <a:pt x="1939" y="253"/>
                    </a:cubicBezTo>
                    <a:cubicBezTo>
                      <a:pt x="1749" y="85"/>
                      <a:pt x="1054" y="0"/>
                      <a:pt x="27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01" name="Google Shape;10301;p62"/>
              <p:cNvSpPr/>
              <p:nvPr/>
            </p:nvSpPr>
            <p:spPr>
              <a:xfrm flipH="1">
                <a:off x="4872559" y="1425753"/>
                <a:ext cx="86255" cy="47723"/>
              </a:xfrm>
              <a:custGeom>
                <a:avLst/>
                <a:gdLst/>
                <a:ahLst/>
                <a:cxnLst/>
                <a:rect l="l" t="t" r="r" b="b"/>
                <a:pathLst>
                  <a:path w="3163" h="1750" extrusionOk="0">
                    <a:moveTo>
                      <a:pt x="191" y="1"/>
                    </a:moveTo>
                    <a:cubicBezTo>
                      <a:pt x="106" y="612"/>
                      <a:pt x="106" y="1139"/>
                      <a:pt x="1" y="1750"/>
                    </a:cubicBezTo>
                    <a:lnTo>
                      <a:pt x="3162" y="1750"/>
                    </a:lnTo>
                    <a:lnTo>
                      <a:pt x="3162"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nvGrpSpPr>
            <p:cNvPr id="10302" name="Google Shape;10302;p62"/>
            <p:cNvGrpSpPr/>
            <p:nvPr/>
          </p:nvGrpSpPr>
          <p:grpSpPr>
            <a:xfrm>
              <a:off x="8168642" y="-19342"/>
              <a:ext cx="411532" cy="2863977"/>
              <a:chOff x="8321042" y="218783"/>
              <a:chExt cx="411532" cy="2863977"/>
            </a:xfrm>
          </p:grpSpPr>
          <p:sp>
            <p:nvSpPr>
              <p:cNvPr id="10303" name="Google Shape;10303;p62"/>
              <p:cNvSpPr/>
              <p:nvPr/>
            </p:nvSpPr>
            <p:spPr>
              <a:xfrm flipH="1">
                <a:off x="8519322" y="218783"/>
                <a:ext cx="9817" cy="2365673"/>
              </a:xfrm>
              <a:custGeom>
                <a:avLst/>
                <a:gdLst/>
                <a:ahLst/>
                <a:cxnLst/>
                <a:rect l="l" t="t" r="r" b="b"/>
                <a:pathLst>
                  <a:path w="360" h="86750" extrusionOk="0">
                    <a:moveTo>
                      <a:pt x="1" y="1"/>
                    </a:moveTo>
                    <a:lnTo>
                      <a:pt x="1" y="86750"/>
                    </a:lnTo>
                    <a:lnTo>
                      <a:pt x="359" y="86750"/>
                    </a:lnTo>
                    <a:lnTo>
                      <a:pt x="359"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04" name="Google Shape;10304;p62"/>
              <p:cNvSpPr/>
              <p:nvPr/>
            </p:nvSpPr>
            <p:spPr>
              <a:xfrm flipH="1">
                <a:off x="8321042" y="2445651"/>
                <a:ext cx="411532" cy="637109"/>
              </a:xfrm>
              <a:custGeom>
                <a:avLst/>
                <a:gdLst/>
                <a:ahLst/>
                <a:cxnLst/>
                <a:rect l="l" t="t" r="r" b="b"/>
                <a:pathLst>
                  <a:path w="15091" h="23363" extrusionOk="0">
                    <a:moveTo>
                      <a:pt x="7851" y="0"/>
                    </a:moveTo>
                    <a:cubicBezTo>
                      <a:pt x="6555" y="0"/>
                      <a:pt x="5216" y="179"/>
                      <a:pt x="4995" y="538"/>
                    </a:cubicBezTo>
                    <a:cubicBezTo>
                      <a:pt x="4552" y="1233"/>
                      <a:pt x="5880" y="3067"/>
                      <a:pt x="5880" y="3067"/>
                    </a:cubicBezTo>
                    <a:cubicBezTo>
                      <a:pt x="0" y="14574"/>
                      <a:pt x="8156" y="23363"/>
                      <a:pt x="8156" y="23363"/>
                    </a:cubicBezTo>
                    <a:cubicBezTo>
                      <a:pt x="15091" y="13436"/>
                      <a:pt x="9400" y="3067"/>
                      <a:pt x="9400" y="3067"/>
                    </a:cubicBezTo>
                    <a:cubicBezTo>
                      <a:pt x="9400" y="3067"/>
                      <a:pt x="10538" y="1233"/>
                      <a:pt x="10454" y="538"/>
                    </a:cubicBezTo>
                    <a:cubicBezTo>
                      <a:pt x="10401" y="179"/>
                      <a:pt x="9147" y="0"/>
                      <a:pt x="785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05" name="Google Shape;10305;p62"/>
              <p:cNvSpPr/>
              <p:nvPr/>
            </p:nvSpPr>
            <p:spPr>
              <a:xfrm flipH="1">
                <a:off x="8584279" y="2675837"/>
                <a:ext cx="16689" cy="14371"/>
              </a:xfrm>
              <a:custGeom>
                <a:avLst/>
                <a:gdLst/>
                <a:ahLst/>
                <a:cxnLst/>
                <a:rect l="l" t="t" r="r" b="b"/>
                <a:pathLst>
                  <a:path w="612" h="527" extrusionOk="0">
                    <a:moveTo>
                      <a:pt x="359" y="0"/>
                    </a:moveTo>
                    <a:cubicBezTo>
                      <a:pt x="169" y="0"/>
                      <a:pt x="0" y="84"/>
                      <a:pt x="0" y="253"/>
                    </a:cubicBezTo>
                    <a:cubicBezTo>
                      <a:pt x="0" y="422"/>
                      <a:pt x="169" y="527"/>
                      <a:pt x="359" y="527"/>
                    </a:cubicBezTo>
                    <a:cubicBezTo>
                      <a:pt x="527" y="527"/>
                      <a:pt x="612" y="422"/>
                      <a:pt x="612" y="253"/>
                    </a:cubicBezTo>
                    <a:cubicBezTo>
                      <a:pt x="612" y="84"/>
                      <a:pt x="527" y="0"/>
                      <a:pt x="359"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06" name="Google Shape;10306;p62"/>
              <p:cNvSpPr/>
              <p:nvPr/>
            </p:nvSpPr>
            <p:spPr>
              <a:xfrm flipH="1">
                <a:off x="8522212" y="2675837"/>
                <a:ext cx="16689" cy="14371"/>
              </a:xfrm>
              <a:custGeom>
                <a:avLst/>
                <a:gdLst/>
                <a:ahLst/>
                <a:cxnLst/>
                <a:rect l="l" t="t" r="r" b="b"/>
                <a:pathLst>
                  <a:path w="612" h="527" extrusionOk="0">
                    <a:moveTo>
                      <a:pt x="275" y="0"/>
                    </a:moveTo>
                    <a:cubicBezTo>
                      <a:pt x="190" y="0"/>
                      <a:pt x="1" y="84"/>
                      <a:pt x="1" y="253"/>
                    </a:cubicBezTo>
                    <a:cubicBezTo>
                      <a:pt x="1" y="422"/>
                      <a:pt x="190" y="527"/>
                      <a:pt x="275" y="527"/>
                    </a:cubicBezTo>
                    <a:cubicBezTo>
                      <a:pt x="443" y="527"/>
                      <a:pt x="612" y="422"/>
                      <a:pt x="612" y="253"/>
                    </a:cubicBezTo>
                    <a:cubicBezTo>
                      <a:pt x="612" y="84"/>
                      <a:pt x="443" y="0"/>
                      <a:pt x="275"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07" name="Google Shape;10307;p62"/>
              <p:cNvSpPr/>
              <p:nvPr/>
            </p:nvSpPr>
            <p:spPr>
              <a:xfrm flipH="1">
                <a:off x="8459546" y="2675837"/>
                <a:ext cx="16717" cy="14371"/>
              </a:xfrm>
              <a:custGeom>
                <a:avLst/>
                <a:gdLst/>
                <a:ahLst/>
                <a:cxnLst/>
                <a:rect l="l" t="t" r="r" b="b"/>
                <a:pathLst>
                  <a:path w="613" h="527" extrusionOk="0">
                    <a:moveTo>
                      <a:pt x="338" y="0"/>
                    </a:moveTo>
                    <a:cubicBezTo>
                      <a:pt x="170" y="0"/>
                      <a:pt x="1" y="84"/>
                      <a:pt x="1" y="253"/>
                    </a:cubicBezTo>
                    <a:cubicBezTo>
                      <a:pt x="1" y="422"/>
                      <a:pt x="170" y="527"/>
                      <a:pt x="338" y="527"/>
                    </a:cubicBezTo>
                    <a:cubicBezTo>
                      <a:pt x="423" y="527"/>
                      <a:pt x="612" y="422"/>
                      <a:pt x="612" y="253"/>
                    </a:cubicBezTo>
                    <a:cubicBezTo>
                      <a:pt x="612" y="84"/>
                      <a:pt x="423" y="0"/>
                      <a:pt x="338"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08" name="Google Shape;10308;p62"/>
              <p:cNvSpPr/>
              <p:nvPr/>
            </p:nvSpPr>
            <p:spPr>
              <a:xfrm flipH="1">
                <a:off x="8493470" y="2951127"/>
                <a:ext cx="45432" cy="45432"/>
              </a:xfrm>
              <a:custGeom>
                <a:avLst/>
                <a:gdLst/>
                <a:ahLst/>
                <a:cxnLst/>
                <a:rect l="l" t="t" r="r" b="b"/>
                <a:pathLst>
                  <a:path w="1666" h="1666" extrusionOk="0">
                    <a:moveTo>
                      <a:pt x="802" y="1"/>
                    </a:moveTo>
                    <a:cubicBezTo>
                      <a:pt x="359" y="1"/>
                      <a:pt x="1" y="443"/>
                      <a:pt x="1" y="865"/>
                    </a:cubicBezTo>
                    <a:cubicBezTo>
                      <a:pt x="1" y="1307"/>
                      <a:pt x="359" y="1666"/>
                      <a:pt x="802" y="1666"/>
                    </a:cubicBezTo>
                    <a:cubicBezTo>
                      <a:pt x="1328" y="1666"/>
                      <a:pt x="1666" y="1307"/>
                      <a:pt x="1666" y="865"/>
                    </a:cubicBezTo>
                    <a:cubicBezTo>
                      <a:pt x="1666" y="443"/>
                      <a:pt x="1328" y="1"/>
                      <a:pt x="802"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09" name="Google Shape;10309;p62"/>
              <p:cNvSpPr/>
              <p:nvPr/>
            </p:nvSpPr>
            <p:spPr>
              <a:xfrm flipH="1">
                <a:off x="8493470" y="2859746"/>
                <a:ext cx="45432" cy="46004"/>
              </a:xfrm>
              <a:custGeom>
                <a:avLst/>
                <a:gdLst/>
                <a:ahLst/>
                <a:cxnLst/>
                <a:rect l="l" t="t" r="r" b="b"/>
                <a:pathLst>
                  <a:path w="1666" h="1687" extrusionOk="0">
                    <a:moveTo>
                      <a:pt x="802" y="0"/>
                    </a:moveTo>
                    <a:cubicBezTo>
                      <a:pt x="359" y="0"/>
                      <a:pt x="1" y="359"/>
                      <a:pt x="1" y="801"/>
                    </a:cubicBezTo>
                    <a:cubicBezTo>
                      <a:pt x="1" y="1328"/>
                      <a:pt x="359" y="1687"/>
                      <a:pt x="802" y="1687"/>
                    </a:cubicBezTo>
                    <a:cubicBezTo>
                      <a:pt x="1328" y="1687"/>
                      <a:pt x="1666" y="1328"/>
                      <a:pt x="1666" y="801"/>
                    </a:cubicBezTo>
                    <a:cubicBezTo>
                      <a:pt x="1666" y="359"/>
                      <a:pt x="1328" y="0"/>
                      <a:pt x="802"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10" name="Google Shape;10310;p62"/>
              <p:cNvSpPr/>
              <p:nvPr/>
            </p:nvSpPr>
            <p:spPr>
              <a:xfrm flipH="1">
                <a:off x="8440593" y="2445651"/>
                <a:ext cx="170138" cy="177337"/>
              </a:xfrm>
              <a:custGeom>
                <a:avLst/>
                <a:gdLst/>
                <a:ahLst/>
                <a:cxnLst/>
                <a:rect l="l" t="t" r="r" b="b"/>
                <a:pathLst>
                  <a:path w="6239" h="6503" extrusionOk="0">
                    <a:moveTo>
                      <a:pt x="3383" y="0"/>
                    </a:moveTo>
                    <a:cubicBezTo>
                      <a:pt x="2087" y="0"/>
                      <a:pt x="748" y="179"/>
                      <a:pt x="527" y="538"/>
                    </a:cubicBezTo>
                    <a:cubicBezTo>
                      <a:pt x="84" y="1233"/>
                      <a:pt x="1412" y="3067"/>
                      <a:pt x="1412" y="3067"/>
                    </a:cubicBezTo>
                    <a:cubicBezTo>
                      <a:pt x="801" y="4226"/>
                      <a:pt x="358" y="5364"/>
                      <a:pt x="0" y="6502"/>
                    </a:cubicBezTo>
                    <a:lnTo>
                      <a:pt x="6239" y="6502"/>
                    </a:lnTo>
                    <a:cubicBezTo>
                      <a:pt x="5627" y="4394"/>
                      <a:pt x="4932" y="3067"/>
                      <a:pt x="4932" y="3067"/>
                    </a:cubicBezTo>
                    <a:cubicBezTo>
                      <a:pt x="4932" y="3067"/>
                      <a:pt x="6070" y="1233"/>
                      <a:pt x="5986" y="538"/>
                    </a:cubicBezTo>
                    <a:cubicBezTo>
                      <a:pt x="5933" y="179"/>
                      <a:pt x="4679" y="0"/>
                      <a:pt x="338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11" name="Google Shape;10311;p62"/>
              <p:cNvSpPr/>
              <p:nvPr/>
            </p:nvSpPr>
            <p:spPr>
              <a:xfrm flipH="1">
                <a:off x="8416459" y="2735613"/>
                <a:ext cx="215542" cy="69566"/>
              </a:xfrm>
              <a:custGeom>
                <a:avLst/>
                <a:gdLst/>
                <a:ahLst/>
                <a:cxnLst/>
                <a:rect l="l" t="t" r="r" b="b"/>
                <a:pathLst>
                  <a:path w="7904" h="2551" extrusionOk="0">
                    <a:moveTo>
                      <a:pt x="85" y="0"/>
                    </a:moveTo>
                    <a:cubicBezTo>
                      <a:pt x="0" y="864"/>
                      <a:pt x="0" y="1749"/>
                      <a:pt x="85" y="2550"/>
                    </a:cubicBezTo>
                    <a:lnTo>
                      <a:pt x="7904" y="2550"/>
                    </a:lnTo>
                    <a:cubicBezTo>
                      <a:pt x="7904" y="1665"/>
                      <a:pt x="7904" y="780"/>
                      <a:pt x="782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12" name="Google Shape;10312;p62"/>
              <p:cNvSpPr/>
              <p:nvPr/>
            </p:nvSpPr>
            <p:spPr>
              <a:xfrm flipH="1">
                <a:off x="8416459" y="2529261"/>
                <a:ext cx="146004" cy="553499"/>
              </a:xfrm>
              <a:custGeom>
                <a:avLst/>
                <a:gdLst/>
                <a:ahLst/>
                <a:cxnLst/>
                <a:rect l="l" t="t" r="r" b="b"/>
                <a:pathLst>
                  <a:path w="5354" h="20297" extrusionOk="0">
                    <a:moveTo>
                      <a:pt x="3499" y="5375"/>
                    </a:moveTo>
                    <a:cubicBezTo>
                      <a:pt x="3584" y="5375"/>
                      <a:pt x="3773" y="5459"/>
                      <a:pt x="3773" y="5628"/>
                    </a:cubicBezTo>
                    <a:cubicBezTo>
                      <a:pt x="3773" y="5797"/>
                      <a:pt x="3584" y="5902"/>
                      <a:pt x="3499" y="5902"/>
                    </a:cubicBezTo>
                    <a:cubicBezTo>
                      <a:pt x="3331" y="5902"/>
                      <a:pt x="3162" y="5797"/>
                      <a:pt x="3162" y="5628"/>
                    </a:cubicBezTo>
                    <a:cubicBezTo>
                      <a:pt x="3162" y="5459"/>
                      <a:pt x="3331" y="5375"/>
                      <a:pt x="3499" y="5375"/>
                    </a:cubicBezTo>
                    <a:close/>
                    <a:moveTo>
                      <a:pt x="3162" y="1"/>
                    </a:moveTo>
                    <a:cubicBezTo>
                      <a:pt x="3162" y="2"/>
                      <a:pt x="3858" y="1329"/>
                      <a:pt x="4469" y="3436"/>
                    </a:cubicBezTo>
                    <a:lnTo>
                      <a:pt x="1139" y="3436"/>
                    </a:lnTo>
                    <a:cubicBezTo>
                      <a:pt x="1139" y="4047"/>
                      <a:pt x="1139" y="4743"/>
                      <a:pt x="1054" y="5375"/>
                    </a:cubicBezTo>
                    <a:lnTo>
                      <a:pt x="1139" y="5375"/>
                    </a:lnTo>
                    <a:cubicBezTo>
                      <a:pt x="1307" y="5375"/>
                      <a:pt x="1476" y="5459"/>
                      <a:pt x="1476" y="5628"/>
                    </a:cubicBezTo>
                    <a:cubicBezTo>
                      <a:pt x="1476" y="5797"/>
                      <a:pt x="1307" y="5902"/>
                      <a:pt x="1139" y="5902"/>
                    </a:cubicBezTo>
                    <a:lnTo>
                      <a:pt x="1054" y="5902"/>
                    </a:lnTo>
                    <a:cubicBezTo>
                      <a:pt x="949" y="6429"/>
                      <a:pt x="949" y="7040"/>
                      <a:pt x="865" y="7567"/>
                    </a:cubicBezTo>
                    <a:lnTo>
                      <a:pt x="5270" y="7567"/>
                    </a:lnTo>
                    <a:cubicBezTo>
                      <a:pt x="5270" y="7570"/>
                      <a:pt x="5270" y="7573"/>
                      <a:pt x="5271" y="7577"/>
                    </a:cubicBezTo>
                    <a:lnTo>
                      <a:pt x="5271" y="7577"/>
                    </a:lnTo>
                    <a:cubicBezTo>
                      <a:pt x="4870" y="3155"/>
                      <a:pt x="3163" y="2"/>
                      <a:pt x="3162" y="1"/>
                    </a:cubicBezTo>
                    <a:close/>
                    <a:moveTo>
                      <a:pt x="5271" y="7577"/>
                    </a:moveTo>
                    <a:lnTo>
                      <a:pt x="5271" y="7577"/>
                    </a:lnTo>
                    <a:cubicBezTo>
                      <a:pt x="5300" y="7903"/>
                      <a:pt x="5323" y="8237"/>
                      <a:pt x="5337" y="8577"/>
                    </a:cubicBezTo>
                    <a:lnTo>
                      <a:pt x="5337" y="8577"/>
                    </a:lnTo>
                    <a:cubicBezTo>
                      <a:pt x="5325" y="8231"/>
                      <a:pt x="5305" y="7895"/>
                      <a:pt x="5271" y="7577"/>
                    </a:cubicBezTo>
                    <a:close/>
                    <a:moveTo>
                      <a:pt x="5337" y="8577"/>
                    </a:moveTo>
                    <a:cubicBezTo>
                      <a:pt x="5348" y="8902"/>
                      <a:pt x="5352" y="9237"/>
                      <a:pt x="5353" y="9575"/>
                    </a:cubicBezTo>
                    <a:lnTo>
                      <a:pt x="5353" y="9575"/>
                    </a:lnTo>
                    <a:cubicBezTo>
                      <a:pt x="5354" y="9517"/>
                      <a:pt x="5354" y="9459"/>
                      <a:pt x="5354" y="9401"/>
                    </a:cubicBezTo>
                    <a:cubicBezTo>
                      <a:pt x="5354" y="9122"/>
                      <a:pt x="5348" y="8848"/>
                      <a:pt x="5337" y="8577"/>
                    </a:cubicBezTo>
                    <a:close/>
                    <a:moveTo>
                      <a:pt x="5353" y="9575"/>
                    </a:moveTo>
                    <a:cubicBezTo>
                      <a:pt x="5352" y="9754"/>
                      <a:pt x="5348" y="9935"/>
                      <a:pt x="5342" y="10117"/>
                    </a:cubicBezTo>
                    <a:lnTo>
                      <a:pt x="5354" y="10117"/>
                    </a:lnTo>
                    <a:cubicBezTo>
                      <a:pt x="5354" y="9936"/>
                      <a:pt x="5354" y="9755"/>
                      <a:pt x="5353" y="9575"/>
                    </a:cubicBezTo>
                    <a:close/>
                    <a:moveTo>
                      <a:pt x="1666" y="12119"/>
                    </a:moveTo>
                    <a:cubicBezTo>
                      <a:pt x="2192" y="12119"/>
                      <a:pt x="2530" y="12478"/>
                      <a:pt x="2530" y="12920"/>
                    </a:cubicBezTo>
                    <a:cubicBezTo>
                      <a:pt x="2530" y="13447"/>
                      <a:pt x="2192" y="13806"/>
                      <a:pt x="1666" y="13806"/>
                    </a:cubicBezTo>
                    <a:cubicBezTo>
                      <a:pt x="1223" y="13806"/>
                      <a:pt x="865" y="13447"/>
                      <a:pt x="865" y="12920"/>
                    </a:cubicBezTo>
                    <a:cubicBezTo>
                      <a:pt x="865" y="12478"/>
                      <a:pt x="1223" y="12119"/>
                      <a:pt x="1666" y="12119"/>
                    </a:cubicBezTo>
                    <a:close/>
                    <a:moveTo>
                      <a:pt x="1666" y="15471"/>
                    </a:moveTo>
                    <a:cubicBezTo>
                      <a:pt x="2192" y="15471"/>
                      <a:pt x="2530" y="15913"/>
                      <a:pt x="2530" y="16335"/>
                    </a:cubicBezTo>
                    <a:cubicBezTo>
                      <a:pt x="2530" y="16777"/>
                      <a:pt x="2192" y="17136"/>
                      <a:pt x="1666" y="17136"/>
                    </a:cubicBezTo>
                    <a:cubicBezTo>
                      <a:pt x="1223" y="17136"/>
                      <a:pt x="865" y="16777"/>
                      <a:pt x="865" y="16335"/>
                    </a:cubicBezTo>
                    <a:cubicBezTo>
                      <a:pt x="865" y="15913"/>
                      <a:pt x="1223" y="15471"/>
                      <a:pt x="1666" y="15471"/>
                    </a:cubicBezTo>
                    <a:close/>
                    <a:moveTo>
                      <a:pt x="696" y="10117"/>
                    </a:moveTo>
                    <a:cubicBezTo>
                      <a:pt x="527" y="12646"/>
                      <a:pt x="253" y="15112"/>
                      <a:pt x="1" y="17578"/>
                    </a:cubicBezTo>
                    <a:cubicBezTo>
                      <a:pt x="949" y="19327"/>
                      <a:pt x="1918" y="20297"/>
                      <a:pt x="1918" y="20297"/>
                    </a:cubicBezTo>
                    <a:cubicBezTo>
                      <a:pt x="4367" y="16791"/>
                      <a:pt x="5232" y="13285"/>
                      <a:pt x="5342" y="10117"/>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13" name="Google Shape;10313;p62"/>
              <p:cNvSpPr/>
              <p:nvPr/>
            </p:nvSpPr>
            <p:spPr>
              <a:xfrm flipH="1">
                <a:off x="8522212" y="2675837"/>
                <a:ext cx="11508" cy="14371"/>
              </a:xfrm>
              <a:custGeom>
                <a:avLst/>
                <a:gdLst/>
                <a:ahLst/>
                <a:cxnLst/>
                <a:rect l="l" t="t" r="r" b="b"/>
                <a:pathLst>
                  <a:path w="422" h="527" extrusionOk="0">
                    <a:moveTo>
                      <a:pt x="0" y="0"/>
                    </a:moveTo>
                    <a:lnTo>
                      <a:pt x="0" y="527"/>
                    </a:lnTo>
                    <a:lnTo>
                      <a:pt x="85" y="527"/>
                    </a:lnTo>
                    <a:cubicBezTo>
                      <a:pt x="253" y="527"/>
                      <a:pt x="422" y="422"/>
                      <a:pt x="422" y="253"/>
                    </a:cubicBezTo>
                    <a:cubicBezTo>
                      <a:pt x="422" y="84"/>
                      <a:pt x="253" y="0"/>
                      <a:pt x="85" y="0"/>
                    </a:cubicBezTo>
                    <a:close/>
                  </a:path>
                </a:pathLst>
              </a:custGeom>
              <a:solidFill>
                <a:srgbClr val="F1811F"/>
              </a:solidFill>
              <a:ln>
                <a:noFill/>
              </a:ln>
            </p:spPr>
            <p:txBody>
              <a:bodyPr spcFirstLastPara="1" wrap="square" lIns="182850" tIns="182850" rIns="182850" bIns="182850" anchor="ctr" anchorCtr="0">
                <a:noAutofit/>
              </a:bodyPr>
              <a:lstStyle/>
              <a:p>
                <a:endParaRPr sz="3600"/>
              </a:p>
            </p:txBody>
          </p:sp>
          <p:sp>
            <p:nvSpPr>
              <p:cNvPr id="10314" name="Google Shape;10314;p62"/>
              <p:cNvSpPr/>
              <p:nvPr/>
            </p:nvSpPr>
            <p:spPr>
              <a:xfrm flipH="1">
                <a:off x="8459546" y="2675837"/>
                <a:ext cx="16717" cy="14371"/>
              </a:xfrm>
              <a:custGeom>
                <a:avLst/>
                <a:gdLst/>
                <a:ahLst/>
                <a:cxnLst/>
                <a:rect l="l" t="t" r="r" b="b"/>
                <a:pathLst>
                  <a:path w="613" h="527" extrusionOk="0">
                    <a:moveTo>
                      <a:pt x="338" y="0"/>
                    </a:moveTo>
                    <a:cubicBezTo>
                      <a:pt x="170" y="0"/>
                      <a:pt x="1" y="84"/>
                      <a:pt x="1" y="253"/>
                    </a:cubicBezTo>
                    <a:cubicBezTo>
                      <a:pt x="1" y="422"/>
                      <a:pt x="170" y="527"/>
                      <a:pt x="338" y="527"/>
                    </a:cubicBezTo>
                    <a:cubicBezTo>
                      <a:pt x="423" y="527"/>
                      <a:pt x="612" y="422"/>
                      <a:pt x="612" y="253"/>
                    </a:cubicBezTo>
                    <a:cubicBezTo>
                      <a:pt x="612" y="84"/>
                      <a:pt x="423" y="0"/>
                      <a:pt x="338" y="0"/>
                    </a:cubicBezTo>
                    <a:close/>
                  </a:path>
                </a:pathLst>
              </a:custGeom>
              <a:solidFill>
                <a:srgbClr val="F1811F"/>
              </a:solidFill>
              <a:ln>
                <a:noFill/>
              </a:ln>
            </p:spPr>
            <p:txBody>
              <a:bodyPr spcFirstLastPara="1" wrap="square" lIns="182850" tIns="182850" rIns="182850" bIns="182850" anchor="ctr" anchorCtr="0">
                <a:noAutofit/>
              </a:bodyPr>
              <a:lstStyle/>
              <a:p>
                <a:endParaRPr sz="3600"/>
              </a:p>
            </p:txBody>
          </p:sp>
          <p:sp>
            <p:nvSpPr>
              <p:cNvPr id="10315" name="Google Shape;10315;p62"/>
              <p:cNvSpPr/>
              <p:nvPr/>
            </p:nvSpPr>
            <p:spPr>
              <a:xfrm flipH="1">
                <a:off x="8493470" y="2951127"/>
                <a:ext cx="45432" cy="45432"/>
              </a:xfrm>
              <a:custGeom>
                <a:avLst/>
                <a:gdLst/>
                <a:ahLst/>
                <a:cxnLst/>
                <a:rect l="l" t="t" r="r" b="b"/>
                <a:pathLst>
                  <a:path w="1666" h="1666" extrusionOk="0">
                    <a:moveTo>
                      <a:pt x="802" y="1"/>
                    </a:moveTo>
                    <a:cubicBezTo>
                      <a:pt x="359" y="1"/>
                      <a:pt x="1" y="443"/>
                      <a:pt x="1" y="865"/>
                    </a:cubicBezTo>
                    <a:cubicBezTo>
                      <a:pt x="1" y="1307"/>
                      <a:pt x="359" y="1666"/>
                      <a:pt x="802" y="1666"/>
                    </a:cubicBezTo>
                    <a:cubicBezTo>
                      <a:pt x="1328" y="1666"/>
                      <a:pt x="1666" y="1307"/>
                      <a:pt x="1666" y="865"/>
                    </a:cubicBezTo>
                    <a:cubicBezTo>
                      <a:pt x="1666" y="443"/>
                      <a:pt x="1328" y="1"/>
                      <a:pt x="80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16" name="Google Shape;10316;p62"/>
              <p:cNvSpPr/>
              <p:nvPr/>
            </p:nvSpPr>
            <p:spPr>
              <a:xfrm flipH="1">
                <a:off x="8493470" y="2859746"/>
                <a:ext cx="45432" cy="46004"/>
              </a:xfrm>
              <a:custGeom>
                <a:avLst/>
                <a:gdLst/>
                <a:ahLst/>
                <a:cxnLst/>
                <a:rect l="l" t="t" r="r" b="b"/>
                <a:pathLst>
                  <a:path w="1666" h="1687" extrusionOk="0">
                    <a:moveTo>
                      <a:pt x="802" y="0"/>
                    </a:moveTo>
                    <a:cubicBezTo>
                      <a:pt x="359" y="0"/>
                      <a:pt x="1" y="359"/>
                      <a:pt x="1" y="801"/>
                    </a:cubicBezTo>
                    <a:cubicBezTo>
                      <a:pt x="1" y="1328"/>
                      <a:pt x="359" y="1687"/>
                      <a:pt x="802" y="1687"/>
                    </a:cubicBezTo>
                    <a:cubicBezTo>
                      <a:pt x="1328" y="1687"/>
                      <a:pt x="1666" y="1328"/>
                      <a:pt x="1666" y="801"/>
                    </a:cubicBezTo>
                    <a:cubicBezTo>
                      <a:pt x="1666" y="359"/>
                      <a:pt x="1328" y="0"/>
                      <a:pt x="802"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17" name="Google Shape;10317;p62"/>
              <p:cNvSpPr/>
              <p:nvPr/>
            </p:nvSpPr>
            <p:spPr>
              <a:xfrm flipH="1">
                <a:off x="8440593" y="2445923"/>
                <a:ext cx="90836" cy="177064"/>
              </a:xfrm>
              <a:custGeom>
                <a:avLst/>
                <a:gdLst/>
                <a:ahLst/>
                <a:cxnLst/>
                <a:rect l="l" t="t" r="r" b="b"/>
                <a:pathLst>
                  <a:path w="3331" h="6493" extrusionOk="0">
                    <a:moveTo>
                      <a:pt x="169" y="1"/>
                    </a:moveTo>
                    <a:cubicBezTo>
                      <a:pt x="169" y="2193"/>
                      <a:pt x="85" y="4384"/>
                      <a:pt x="1" y="6492"/>
                    </a:cubicBezTo>
                    <a:lnTo>
                      <a:pt x="3331" y="6492"/>
                    </a:lnTo>
                    <a:cubicBezTo>
                      <a:pt x="2719" y="4384"/>
                      <a:pt x="2024" y="3057"/>
                      <a:pt x="2024" y="3057"/>
                    </a:cubicBezTo>
                    <a:cubicBezTo>
                      <a:pt x="2024" y="3057"/>
                      <a:pt x="3078" y="1307"/>
                      <a:pt x="3078" y="612"/>
                    </a:cubicBezTo>
                    <a:lnTo>
                      <a:pt x="3078" y="528"/>
                    </a:lnTo>
                    <a:cubicBezTo>
                      <a:pt x="2888" y="169"/>
                      <a:pt x="1666" y="1"/>
                      <a:pt x="443"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18" name="Google Shape;10318;p62"/>
              <p:cNvSpPr/>
              <p:nvPr/>
            </p:nvSpPr>
            <p:spPr>
              <a:xfrm flipH="1">
                <a:off x="8416459" y="2735613"/>
                <a:ext cx="127024" cy="69566"/>
              </a:xfrm>
              <a:custGeom>
                <a:avLst/>
                <a:gdLst/>
                <a:ahLst/>
                <a:cxnLst/>
                <a:rect l="l" t="t" r="r" b="b"/>
                <a:pathLst>
                  <a:path w="4658" h="2551" extrusionOk="0">
                    <a:moveTo>
                      <a:pt x="169" y="0"/>
                    </a:moveTo>
                    <a:cubicBezTo>
                      <a:pt x="169" y="864"/>
                      <a:pt x="84" y="1749"/>
                      <a:pt x="0" y="2550"/>
                    </a:cubicBezTo>
                    <a:lnTo>
                      <a:pt x="4658" y="2550"/>
                    </a:lnTo>
                    <a:cubicBezTo>
                      <a:pt x="4658" y="1665"/>
                      <a:pt x="4658" y="780"/>
                      <a:pt x="457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grpSp>
          <p:nvGrpSpPr>
            <p:cNvPr id="10319" name="Google Shape;10319;p62"/>
            <p:cNvGrpSpPr/>
            <p:nvPr/>
          </p:nvGrpSpPr>
          <p:grpSpPr>
            <a:xfrm>
              <a:off x="3817250" y="-19342"/>
              <a:ext cx="275318" cy="1491560"/>
              <a:chOff x="3969650" y="218783"/>
              <a:chExt cx="275318" cy="1491560"/>
            </a:xfrm>
          </p:grpSpPr>
          <p:sp>
            <p:nvSpPr>
              <p:cNvPr id="10320" name="Google Shape;10320;p62"/>
              <p:cNvSpPr/>
              <p:nvPr/>
            </p:nvSpPr>
            <p:spPr>
              <a:xfrm flipH="1">
                <a:off x="4117917" y="218783"/>
                <a:ext cx="9817" cy="1343211"/>
              </a:xfrm>
              <a:custGeom>
                <a:avLst/>
                <a:gdLst/>
                <a:ahLst/>
                <a:cxnLst/>
                <a:rect l="l" t="t" r="r" b="b"/>
                <a:pathLst>
                  <a:path w="360" h="49256" extrusionOk="0">
                    <a:moveTo>
                      <a:pt x="1" y="1"/>
                    </a:moveTo>
                    <a:lnTo>
                      <a:pt x="1" y="49256"/>
                    </a:lnTo>
                    <a:lnTo>
                      <a:pt x="359" y="49256"/>
                    </a:lnTo>
                    <a:lnTo>
                      <a:pt x="359"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21" name="Google Shape;10321;p62"/>
              <p:cNvSpPr/>
              <p:nvPr/>
            </p:nvSpPr>
            <p:spPr>
              <a:xfrm flipH="1">
                <a:off x="3969650" y="1425507"/>
                <a:ext cx="275318" cy="284835"/>
              </a:xfrm>
              <a:custGeom>
                <a:avLst/>
                <a:gdLst/>
                <a:ahLst/>
                <a:cxnLst/>
                <a:rect l="l" t="t" r="r" b="b"/>
                <a:pathLst>
                  <a:path w="10096" h="10445" extrusionOk="0">
                    <a:moveTo>
                      <a:pt x="6821" y="1"/>
                    </a:moveTo>
                    <a:cubicBezTo>
                      <a:pt x="6453" y="1"/>
                      <a:pt x="4216" y="2813"/>
                      <a:pt x="4216" y="2813"/>
                    </a:cubicBezTo>
                    <a:cubicBezTo>
                      <a:pt x="4204" y="2824"/>
                      <a:pt x="4182" y="2829"/>
                      <a:pt x="4151" y="2829"/>
                    </a:cubicBezTo>
                    <a:cubicBezTo>
                      <a:pt x="3945" y="2829"/>
                      <a:pt x="3340" y="2608"/>
                      <a:pt x="2719" y="2370"/>
                    </a:cubicBezTo>
                    <a:cubicBezTo>
                      <a:pt x="1985" y="2099"/>
                      <a:pt x="1202" y="1840"/>
                      <a:pt x="793" y="1840"/>
                    </a:cubicBezTo>
                    <a:cubicBezTo>
                      <a:pt x="661" y="1840"/>
                      <a:pt x="568" y="1866"/>
                      <a:pt x="527" y="1928"/>
                    </a:cubicBezTo>
                    <a:cubicBezTo>
                      <a:pt x="359" y="2370"/>
                      <a:pt x="2382" y="4836"/>
                      <a:pt x="2277" y="5005"/>
                    </a:cubicBezTo>
                    <a:cubicBezTo>
                      <a:pt x="2192" y="5173"/>
                      <a:pt x="0" y="7808"/>
                      <a:pt x="169" y="8082"/>
                    </a:cubicBezTo>
                    <a:cubicBezTo>
                      <a:pt x="211" y="8119"/>
                      <a:pt x="297" y="8136"/>
                      <a:pt x="416" y="8136"/>
                    </a:cubicBezTo>
                    <a:cubicBezTo>
                      <a:pt x="826" y="8136"/>
                      <a:pt x="1629" y="7936"/>
                      <a:pt x="2382" y="7723"/>
                    </a:cubicBezTo>
                    <a:cubicBezTo>
                      <a:pt x="3077" y="7555"/>
                      <a:pt x="3689" y="7386"/>
                      <a:pt x="3773" y="7386"/>
                    </a:cubicBezTo>
                    <a:cubicBezTo>
                      <a:pt x="3856" y="7469"/>
                      <a:pt x="5487" y="10445"/>
                      <a:pt x="5943" y="10445"/>
                    </a:cubicBezTo>
                    <a:cubicBezTo>
                      <a:pt x="5950" y="10445"/>
                      <a:pt x="5958" y="10444"/>
                      <a:pt x="5965" y="10442"/>
                    </a:cubicBezTo>
                    <a:cubicBezTo>
                      <a:pt x="6408" y="10274"/>
                      <a:pt x="6408" y="7112"/>
                      <a:pt x="6492" y="6754"/>
                    </a:cubicBezTo>
                    <a:cubicBezTo>
                      <a:pt x="6597" y="6501"/>
                      <a:pt x="9927" y="6332"/>
                      <a:pt x="10012" y="5806"/>
                    </a:cubicBezTo>
                    <a:cubicBezTo>
                      <a:pt x="10096" y="5279"/>
                      <a:pt x="7124" y="4119"/>
                      <a:pt x="6934" y="3867"/>
                    </a:cubicBezTo>
                    <a:cubicBezTo>
                      <a:pt x="6850" y="3593"/>
                      <a:pt x="7124" y="178"/>
                      <a:pt x="6850" y="10"/>
                    </a:cubicBezTo>
                    <a:cubicBezTo>
                      <a:pt x="6842" y="4"/>
                      <a:pt x="6833" y="1"/>
                      <a:pt x="682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22" name="Google Shape;10322;p62"/>
              <p:cNvSpPr/>
              <p:nvPr/>
            </p:nvSpPr>
            <p:spPr>
              <a:xfrm flipH="1">
                <a:off x="3971940" y="1494719"/>
                <a:ext cx="268446" cy="215569"/>
              </a:xfrm>
              <a:custGeom>
                <a:avLst/>
                <a:gdLst/>
                <a:ahLst/>
                <a:cxnLst/>
                <a:rect l="l" t="t" r="r" b="b"/>
                <a:pathLst>
                  <a:path w="9844" h="7905" extrusionOk="0">
                    <a:moveTo>
                      <a:pt x="6766" y="1"/>
                    </a:moveTo>
                    <a:cubicBezTo>
                      <a:pt x="5017" y="2298"/>
                      <a:pt x="2825" y="4132"/>
                      <a:pt x="1" y="5459"/>
                    </a:cubicBezTo>
                    <a:lnTo>
                      <a:pt x="1" y="5544"/>
                    </a:lnTo>
                    <a:cubicBezTo>
                      <a:pt x="106" y="5544"/>
                      <a:pt x="191" y="5628"/>
                      <a:pt x="275" y="5628"/>
                    </a:cubicBezTo>
                    <a:cubicBezTo>
                      <a:pt x="718" y="5628"/>
                      <a:pt x="1497" y="5459"/>
                      <a:pt x="2214" y="5185"/>
                    </a:cubicBezTo>
                    <a:cubicBezTo>
                      <a:pt x="2909" y="5017"/>
                      <a:pt x="3521" y="4848"/>
                      <a:pt x="3605" y="4848"/>
                    </a:cubicBezTo>
                    <a:cubicBezTo>
                      <a:pt x="3689" y="4933"/>
                      <a:pt x="5270" y="7904"/>
                      <a:pt x="5797" y="7904"/>
                    </a:cubicBezTo>
                    <a:cubicBezTo>
                      <a:pt x="6240" y="7736"/>
                      <a:pt x="6240" y="4574"/>
                      <a:pt x="6324" y="4216"/>
                    </a:cubicBezTo>
                    <a:cubicBezTo>
                      <a:pt x="6429" y="3963"/>
                      <a:pt x="9759" y="3794"/>
                      <a:pt x="9844" y="3268"/>
                    </a:cubicBezTo>
                    <a:lnTo>
                      <a:pt x="9844" y="3162"/>
                    </a:lnTo>
                    <a:cubicBezTo>
                      <a:pt x="9844" y="2741"/>
                      <a:pt x="6956" y="1581"/>
                      <a:pt x="6766" y="1329"/>
                    </a:cubicBezTo>
                    <a:lnTo>
                      <a:pt x="6766"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23" name="Google Shape;10323;p62"/>
              <p:cNvSpPr/>
              <p:nvPr/>
            </p:nvSpPr>
            <p:spPr>
              <a:xfrm flipH="1">
                <a:off x="4148950" y="1485065"/>
                <a:ext cx="68939" cy="31524"/>
              </a:xfrm>
              <a:custGeom>
                <a:avLst/>
                <a:gdLst/>
                <a:ahLst/>
                <a:cxnLst/>
                <a:rect l="l" t="t" r="r" b="b"/>
                <a:pathLst>
                  <a:path w="2528" h="1156" extrusionOk="0">
                    <a:moveTo>
                      <a:pt x="258" y="1"/>
                    </a:moveTo>
                    <a:cubicBezTo>
                      <a:pt x="105" y="1"/>
                      <a:pt x="0" y="198"/>
                      <a:pt x="145" y="270"/>
                    </a:cubicBezTo>
                    <a:cubicBezTo>
                      <a:pt x="862" y="629"/>
                      <a:pt x="1558" y="882"/>
                      <a:pt x="2169" y="1156"/>
                    </a:cubicBezTo>
                    <a:cubicBezTo>
                      <a:pt x="2443" y="1156"/>
                      <a:pt x="2527" y="797"/>
                      <a:pt x="2253" y="797"/>
                    </a:cubicBezTo>
                    <a:cubicBezTo>
                      <a:pt x="1642" y="544"/>
                      <a:pt x="1031" y="270"/>
                      <a:pt x="335" y="18"/>
                    </a:cubicBezTo>
                    <a:cubicBezTo>
                      <a:pt x="309" y="6"/>
                      <a:pt x="283" y="1"/>
                      <a:pt x="258" y="1"/>
                    </a:cubicBezTo>
                    <a:close/>
                  </a:path>
                </a:pathLst>
              </a:custGeom>
              <a:solidFill>
                <a:srgbClr val="FFC15E"/>
              </a:solidFill>
              <a:ln>
                <a:noFill/>
              </a:ln>
            </p:spPr>
            <p:txBody>
              <a:bodyPr spcFirstLastPara="1" wrap="square" lIns="182850" tIns="182850" rIns="182850" bIns="182850" anchor="ctr" anchorCtr="0">
                <a:noAutofit/>
              </a:bodyPr>
              <a:lstStyle/>
              <a:p>
                <a:endParaRPr sz="3600"/>
              </a:p>
            </p:txBody>
          </p:sp>
          <p:sp>
            <p:nvSpPr>
              <p:cNvPr id="10324" name="Google Shape;10324;p62"/>
              <p:cNvSpPr/>
              <p:nvPr/>
            </p:nvSpPr>
            <p:spPr>
              <a:xfrm flipH="1">
                <a:off x="4113799" y="1511435"/>
                <a:ext cx="32315" cy="15271"/>
              </a:xfrm>
              <a:custGeom>
                <a:avLst/>
                <a:gdLst/>
                <a:ahLst/>
                <a:cxnLst/>
                <a:rect l="l" t="t" r="r" b="b"/>
                <a:pathLst>
                  <a:path w="1185" h="560" extrusionOk="0">
                    <a:moveTo>
                      <a:pt x="173" y="1"/>
                    </a:moveTo>
                    <a:cubicBezTo>
                      <a:pt x="46" y="1"/>
                      <a:pt x="1" y="284"/>
                      <a:pt x="148" y="357"/>
                    </a:cubicBezTo>
                    <a:cubicBezTo>
                      <a:pt x="422" y="442"/>
                      <a:pt x="675" y="547"/>
                      <a:pt x="949" y="547"/>
                    </a:cubicBezTo>
                    <a:cubicBezTo>
                      <a:pt x="966" y="556"/>
                      <a:pt x="983" y="560"/>
                      <a:pt x="999" y="560"/>
                    </a:cubicBezTo>
                    <a:cubicBezTo>
                      <a:pt x="1132" y="560"/>
                      <a:pt x="1184" y="264"/>
                      <a:pt x="1033" y="189"/>
                    </a:cubicBezTo>
                    <a:cubicBezTo>
                      <a:pt x="759" y="189"/>
                      <a:pt x="506" y="104"/>
                      <a:pt x="232" y="20"/>
                    </a:cubicBezTo>
                    <a:cubicBezTo>
                      <a:pt x="211" y="7"/>
                      <a:pt x="191" y="1"/>
                      <a:pt x="173" y="1"/>
                    </a:cubicBezTo>
                    <a:close/>
                  </a:path>
                </a:pathLst>
              </a:custGeom>
              <a:solidFill>
                <a:srgbClr val="FFC15E"/>
              </a:solidFill>
              <a:ln>
                <a:noFill/>
              </a:ln>
            </p:spPr>
            <p:txBody>
              <a:bodyPr spcFirstLastPara="1" wrap="square" lIns="182850" tIns="182850" rIns="182850" bIns="182850" anchor="ctr" anchorCtr="0">
                <a:noAutofit/>
              </a:bodyPr>
              <a:lstStyle/>
              <a:p>
                <a:endParaRPr sz="3600"/>
              </a:p>
            </p:txBody>
          </p:sp>
        </p:grpSp>
        <p:grpSp>
          <p:nvGrpSpPr>
            <p:cNvPr id="10325" name="Google Shape;10325;p62"/>
            <p:cNvGrpSpPr/>
            <p:nvPr/>
          </p:nvGrpSpPr>
          <p:grpSpPr>
            <a:xfrm>
              <a:off x="7332380" y="-19342"/>
              <a:ext cx="481670" cy="1868077"/>
              <a:chOff x="7484780" y="218783"/>
              <a:chExt cx="481670" cy="1868077"/>
            </a:xfrm>
          </p:grpSpPr>
          <p:sp>
            <p:nvSpPr>
              <p:cNvPr id="10326" name="Google Shape;10326;p62"/>
              <p:cNvSpPr/>
              <p:nvPr/>
            </p:nvSpPr>
            <p:spPr>
              <a:xfrm flipH="1">
                <a:off x="7741118" y="218783"/>
                <a:ext cx="9790" cy="1587469"/>
              </a:xfrm>
              <a:custGeom>
                <a:avLst/>
                <a:gdLst/>
                <a:ahLst/>
                <a:cxnLst/>
                <a:rect l="l" t="t" r="r" b="b"/>
                <a:pathLst>
                  <a:path w="359" h="58213" extrusionOk="0">
                    <a:moveTo>
                      <a:pt x="0" y="1"/>
                    </a:moveTo>
                    <a:lnTo>
                      <a:pt x="0" y="58213"/>
                    </a:lnTo>
                    <a:lnTo>
                      <a:pt x="358" y="58213"/>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27" name="Google Shape;10327;p62"/>
              <p:cNvSpPr/>
              <p:nvPr/>
            </p:nvSpPr>
            <p:spPr>
              <a:xfrm flipH="1">
                <a:off x="7484780" y="1623515"/>
                <a:ext cx="481670" cy="463345"/>
              </a:xfrm>
              <a:custGeom>
                <a:avLst/>
                <a:gdLst/>
                <a:ahLst/>
                <a:cxnLst/>
                <a:rect l="l" t="t" r="r" b="b"/>
                <a:pathLst>
                  <a:path w="17663" h="16991" extrusionOk="0">
                    <a:moveTo>
                      <a:pt x="12907" y="1"/>
                    </a:moveTo>
                    <a:cubicBezTo>
                      <a:pt x="12458" y="1"/>
                      <a:pt x="11336" y="895"/>
                      <a:pt x="10286" y="1790"/>
                    </a:cubicBezTo>
                    <a:cubicBezTo>
                      <a:pt x="9232" y="2654"/>
                      <a:pt x="8262" y="3540"/>
                      <a:pt x="7988" y="3540"/>
                    </a:cubicBezTo>
                    <a:cubicBezTo>
                      <a:pt x="7494" y="3540"/>
                      <a:pt x="2993" y="1147"/>
                      <a:pt x="2003" y="1147"/>
                    </a:cubicBezTo>
                    <a:cubicBezTo>
                      <a:pt x="1938" y="1147"/>
                      <a:pt x="1888" y="1157"/>
                      <a:pt x="1855" y="1179"/>
                    </a:cubicBezTo>
                    <a:cubicBezTo>
                      <a:pt x="1328" y="1432"/>
                      <a:pt x="4574" y="7228"/>
                      <a:pt x="4574" y="7228"/>
                    </a:cubicBezTo>
                    <a:cubicBezTo>
                      <a:pt x="4384" y="7502"/>
                      <a:pt x="1" y="11612"/>
                      <a:pt x="612" y="12244"/>
                    </a:cubicBezTo>
                    <a:cubicBezTo>
                      <a:pt x="705" y="12359"/>
                      <a:pt x="972" y="12406"/>
                      <a:pt x="1342" y="12406"/>
                    </a:cubicBezTo>
                    <a:cubicBezTo>
                      <a:pt x="2053" y="12406"/>
                      <a:pt x="3147" y="12235"/>
                      <a:pt x="4131" y="12054"/>
                    </a:cubicBezTo>
                    <a:cubicBezTo>
                      <a:pt x="5118" y="11850"/>
                      <a:pt x="6049" y="11687"/>
                      <a:pt x="6472" y="11687"/>
                    </a:cubicBezTo>
                    <a:cubicBezTo>
                      <a:pt x="6573" y="11687"/>
                      <a:pt x="6645" y="11697"/>
                      <a:pt x="6682" y="11717"/>
                    </a:cubicBezTo>
                    <a:cubicBezTo>
                      <a:pt x="6931" y="11966"/>
                      <a:pt x="9404" y="16990"/>
                      <a:pt x="9985" y="16990"/>
                    </a:cubicBezTo>
                    <a:cubicBezTo>
                      <a:pt x="9994" y="16990"/>
                      <a:pt x="10003" y="16989"/>
                      <a:pt x="10012" y="16986"/>
                    </a:cubicBezTo>
                    <a:cubicBezTo>
                      <a:pt x="10813" y="16796"/>
                      <a:pt x="11234" y="11001"/>
                      <a:pt x="11339" y="10916"/>
                    </a:cubicBezTo>
                    <a:cubicBezTo>
                      <a:pt x="11508" y="10748"/>
                      <a:pt x="17473" y="10305"/>
                      <a:pt x="17557" y="9504"/>
                    </a:cubicBezTo>
                    <a:cubicBezTo>
                      <a:pt x="17662" y="8724"/>
                      <a:pt x="12730" y="6617"/>
                      <a:pt x="12288" y="6258"/>
                    </a:cubicBezTo>
                    <a:cubicBezTo>
                      <a:pt x="11866" y="5921"/>
                      <a:pt x="13784" y="547"/>
                      <a:pt x="13004" y="20"/>
                    </a:cubicBezTo>
                    <a:cubicBezTo>
                      <a:pt x="12977" y="7"/>
                      <a:pt x="12944" y="1"/>
                      <a:pt x="1290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28" name="Google Shape;10328;p62"/>
              <p:cNvSpPr/>
              <p:nvPr/>
            </p:nvSpPr>
            <p:spPr>
              <a:xfrm flipH="1">
                <a:off x="7496860" y="1676909"/>
                <a:ext cx="455218" cy="409841"/>
              </a:xfrm>
              <a:custGeom>
                <a:avLst/>
                <a:gdLst/>
                <a:ahLst/>
                <a:cxnLst/>
                <a:rect l="l" t="t" r="r" b="b"/>
                <a:pathLst>
                  <a:path w="16693" h="15029" extrusionOk="0">
                    <a:moveTo>
                      <a:pt x="1413" y="1"/>
                    </a:moveTo>
                    <a:lnTo>
                      <a:pt x="1413" y="1"/>
                    </a:lnTo>
                    <a:cubicBezTo>
                      <a:pt x="2024" y="1666"/>
                      <a:pt x="3963" y="5186"/>
                      <a:pt x="4047" y="5270"/>
                    </a:cubicBezTo>
                    <a:cubicBezTo>
                      <a:pt x="3857" y="5544"/>
                      <a:pt x="0" y="9232"/>
                      <a:pt x="0" y="10181"/>
                    </a:cubicBezTo>
                    <a:cubicBezTo>
                      <a:pt x="0" y="10181"/>
                      <a:pt x="0" y="10286"/>
                      <a:pt x="85" y="10286"/>
                    </a:cubicBezTo>
                    <a:cubicBezTo>
                      <a:pt x="169" y="10455"/>
                      <a:pt x="443" y="10455"/>
                      <a:pt x="696" y="10455"/>
                    </a:cubicBezTo>
                    <a:cubicBezTo>
                      <a:pt x="1497" y="10455"/>
                      <a:pt x="2551" y="10286"/>
                      <a:pt x="3604" y="10096"/>
                    </a:cubicBezTo>
                    <a:cubicBezTo>
                      <a:pt x="4658" y="9928"/>
                      <a:pt x="5628" y="9654"/>
                      <a:pt x="5965" y="9654"/>
                    </a:cubicBezTo>
                    <a:cubicBezTo>
                      <a:pt x="6070" y="9654"/>
                      <a:pt x="6070" y="9759"/>
                      <a:pt x="6155" y="9759"/>
                    </a:cubicBezTo>
                    <a:cubicBezTo>
                      <a:pt x="6408" y="10012"/>
                      <a:pt x="8873" y="15028"/>
                      <a:pt x="9485" y="15028"/>
                    </a:cubicBezTo>
                    <a:cubicBezTo>
                      <a:pt x="10286" y="14838"/>
                      <a:pt x="10707" y="9043"/>
                      <a:pt x="10812" y="8958"/>
                    </a:cubicBezTo>
                    <a:lnTo>
                      <a:pt x="10897" y="8958"/>
                    </a:lnTo>
                    <a:cubicBezTo>
                      <a:pt x="11234" y="8790"/>
                      <a:pt x="15449" y="8431"/>
                      <a:pt x="16693" y="7820"/>
                    </a:cubicBezTo>
                    <a:cubicBezTo>
                      <a:pt x="15365" y="7736"/>
                      <a:pt x="14058" y="7651"/>
                      <a:pt x="12730" y="7377"/>
                    </a:cubicBezTo>
                    <a:cubicBezTo>
                      <a:pt x="8073" y="6408"/>
                      <a:pt x="4216" y="3858"/>
                      <a:pt x="1413"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29" name="Google Shape;10329;p62"/>
              <p:cNvSpPr/>
              <p:nvPr/>
            </p:nvSpPr>
            <p:spPr>
              <a:xfrm flipH="1">
                <a:off x="7629611" y="1672901"/>
                <a:ext cx="48541" cy="113634"/>
              </a:xfrm>
              <a:custGeom>
                <a:avLst/>
                <a:gdLst/>
                <a:ahLst/>
                <a:cxnLst/>
                <a:rect l="l" t="t" r="r" b="b"/>
                <a:pathLst>
                  <a:path w="1780" h="4167" extrusionOk="0">
                    <a:moveTo>
                      <a:pt x="1446" y="1"/>
                    </a:moveTo>
                    <a:cubicBezTo>
                      <a:pt x="1338" y="1"/>
                      <a:pt x="1231" y="48"/>
                      <a:pt x="1189" y="148"/>
                    </a:cubicBezTo>
                    <a:cubicBezTo>
                      <a:pt x="767" y="1370"/>
                      <a:pt x="409" y="2614"/>
                      <a:pt x="51" y="3836"/>
                    </a:cubicBezTo>
                    <a:cubicBezTo>
                      <a:pt x="0" y="4051"/>
                      <a:pt x="169" y="4167"/>
                      <a:pt x="331" y="4167"/>
                    </a:cubicBezTo>
                    <a:cubicBezTo>
                      <a:pt x="439" y="4167"/>
                      <a:pt x="544" y="4115"/>
                      <a:pt x="578" y="4005"/>
                    </a:cubicBezTo>
                    <a:cubicBezTo>
                      <a:pt x="936" y="2782"/>
                      <a:pt x="1294" y="1560"/>
                      <a:pt x="1716" y="316"/>
                    </a:cubicBezTo>
                    <a:cubicBezTo>
                      <a:pt x="1780" y="112"/>
                      <a:pt x="1612" y="1"/>
                      <a:pt x="144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330" name="Google Shape;10330;p62"/>
              <p:cNvSpPr/>
              <p:nvPr/>
            </p:nvSpPr>
            <p:spPr>
              <a:xfrm flipH="1">
                <a:off x="7601005" y="1805215"/>
                <a:ext cx="64930" cy="35642"/>
              </a:xfrm>
              <a:custGeom>
                <a:avLst/>
                <a:gdLst/>
                <a:ahLst/>
                <a:cxnLst/>
                <a:rect l="l" t="t" r="r" b="b"/>
                <a:pathLst>
                  <a:path w="2381" h="1307" extrusionOk="0">
                    <a:moveTo>
                      <a:pt x="364" y="0"/>
                    </a:moveTo>
                    <a:cubicBezTo>
                      <a:pt x="148" y="0"/>
                      <a:pt x="0" y="338"/>
                      <a:pt x="214" y="481"/>
                    </a:cubicBezTo>
                    <a:cubicBezTo>
                      <a:pt x="741" y="733"/>
                      <a:pt x="1268" y="1092"/>
                      <a:pt x="1900" y="1260"/>
                    </a:cubicBezTo>
                    <a:cubicBezTo>
                      <a:pt x="1943" y="1293"/>
                      <a:pt x="1987" y="1307"/>
                      <a:pt x="2029" y="1307"/>
                    </a:cubicBezTo>
                    <a:cubicBezTo>
                      <a:pt x="2231" y="1307"/>
                      <a:pt x="2380" y="979"/>
                      <a:pt x="2153" y="839"/>
                    </a:cubicBezTo>
                    <a:cubicBezTo>
                      <a:pt x="1542" y="565"/>
                      <a:pt x="1015" y="312"/>
                      <a:pt x="488" y="38"/>
                    </a:cubicBezTo>
                    <a:cubicBezTo>
                      <a:pt x="445" y="12"/>
                      <a:pt x="403" y="0"/>
                      <a:pt x="36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10331" name="Google Shape;10331;p62"/>
            <p:cNvGrpSpPr/>
            <p:nvPr/>
          </p:nvGrpSpPr>
          <p:grpSpPr>
            <a:xfrm>
              <a:off x="7026056" y="-19342"/>
              <a:ext cx="289689" cy="907546"/>
              <a:chOff x="7178456" y="218783"/>
              <a:chExt cx="289689" cy="907546"/>
            </a:xfrm>
          </p:grpSpPr>
          <p:sp>
            <p:nvSpPr>
              <p:cNvPr id="10332" name="Google Shape;10332;p62"/>
              <p:cNvSpPr/>
              <p:nvPr/>
            </p:nvSpPr>
            <p:spPr>
              <a:xfrm flipH="1">
                <a:off x="7334195" y="218783"/>
                <a:ext cx="9817" cy="672478"/>
              </a:xfrm>
              <a:custGeom>
                <a:avLst/>
                <a:gdLst/>
                <a:ahLst/>
                <a:cxnLst/>
                <a:rect l="l" t="t" r="r" b="b"/>
                <a:pathLst>
                  <a:path w="360" h="24660" extrusionOk="0">
                    <a:moveTo>
                      <a:pt x="1" y="1"/>
                    </a:moveTo>
                    <a:lnTo>
                      <a:pt x="1" y="24660"/>
                    </a:lnTo>
                    <a:lnTo>
                      <a:pt x="359" y="24660"/>
                    </a:lnTo>
                    <a:lnTo>
                      <a:pt x="359"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33" name="Google Shape;10333;p62"/>
              <p:cNvSpPr/>
              <p:nvPr/>
            </p:nvSpPr>
            <p:spPr>
              <a:xfrm flipH="1">
                <a:off x="7178456" y="836830"/>
                <a:ext cx="289689" cy="289498"/>
              </a:xfrm>
              <a:custGeom>
                <a:avLst/>
                <a:gdLst/>
                <a:ahLst/>
                <a:cxnLst/>
                <a:rect l="l" t="t" r="r" b="b"/>
                <a:pathLst>
                  <a:path w="10623" h="10616" extrusionOk="0">
                    <a:moveTo>
                      <a:pt x="5296" y="1"/>
                    </a:moveTo>
                    <a:cubicBezTo>
                      <a:pt x="4402" y="1"/>
                      <a:pt x="3310" y="98"/>
                      <a:pt x="3162" y="247"/>
                    </a:cubicBezTo>
                    <a:cubicBezTo>
                      <a:pt x="2804" y="521"/>
                      <a:pt x="3499" y="1743"/>
                      <a:pt x="3499" y="1743"/>
                    </a:cubicBezTo>
                    <a:cubicBezTo>
                      <a:pt x="3499" y="1743"/>
                      <a:pt x="0" y="2270"/>
                      <a:pt x="0" y="5431"/>
                    </a:cubicBezTo>
                    <a:cubicBezTo>
                      <a:pt x="0" y="8319"/>
                      <a:pt x="1918" y="10616"/>
                      <a:pt x="5185" y="10616"/>
                    </a:cubicBezTo>
                    <a:cubicBezTo>
                      <a:pt x="8347" y="10616"/>
                      <a:pt x="10623" y="8593"/>
                      <a:pt x="10454" y="5347"/>
                    </a:cubicBezTo>
                    <a:cubicBezTo>
                      <a:pt x="10180" y="1827"/>
                      <a:pt x="6049" y="1574"/>
                      <a:pt x="6049" y="1574"/>
                    </a:cubicBezTo>
                    <a:cubicBezTo>
                      <a:pt x="6049" y="1574"/>
                      <a:pt x="6492" y="521"/>
                      <a:pt x="6492" y="162"/>
                    </a:cubicBezTo>
                    <a:cubicBezTo>
                      <a:pt x="6457" y="49"/>
                      <a:pt x="5925" y="1"/>
                      <a:pt x="5296"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334" name="Google Shape;10334;p62"/>
              <p:cNvSpPr/>
              <p:nvPr/>
            </p:nvSpPr>
            <p:spPr>
              <a:xfrm flipH="1">
                <a:off x="7279028" y="937211"/>
                <a:ext cx="105208" cy="105208"/>
              </a:xfrm>
              <a:custGeom>
                <a:avLst/>
                <a:gdLst/>
                <a:ahLst/>
                <a:cxnLst/>
                <a:rect l="l" t="t" r="r" b="b"/>
                <a:pathLst>
                  <a:path w="3858" h="3858" extrusionOk="0">
                    <a:moveTo>
                      <a:pt x="1476" y="1"/>
                    </a:moveTo>
                    <a:cubicBezTo>
                      <a:pt x="1307" y="85"/>
                      <a:pt x="1392" y="1223"/>
                      <a:pt x="1307" y="1308"/>
                    </a:cubicBezTo>
                    <a:cubicBezTo>
                      <a:pt x="1223" y="1392"/>
                      <a:pt x="85" y="1835"/>
                      <a:pt x="1" y="2003"/>
                    </a:cubicBezTo>
                    <a:cubicBezTo>
                      <a:pt x="1" y="2109"/>
                      <a:pt x="1392" y="2446"/>
                      <a:pt x="1392" y="2446"/>
                    </a:cubicBezTo>
                    <a:cubicBezTo>
                      <a:pt x="1476" y="2446"/>
                      <a:pt x="1476" y="3858"/>
                      <a:pt x="1666" y="3858"/>
                    </a:cubicBezTo>
                    <a:cubicBezTo>
                      <a:pt x="1834" y="3858"/>
                      <a:pt x="2361" y="2720"/>
                      <a:pt x="2445" y="2720"/>
                    </a:cubicBezTo>
                    <a:cubicBezTo>
                      <a:pt x="2445" y="2720"/>
                      <a:pt x="2719" y="2804"/>
                      <a:pt x="2972" y="2888"/>
                    </a:cubicBezTo>
                    <a:cubicBezTo>
                      <a:pt x="3285" y="2948"/>
                      <a:pt x="3556" y="3008"/>
                      <a:pt x="3718" y="3008"/>
                    </a:cubicBezTo>
                    <a:cubicBezTo>
                      <a:pt x="3785" y="3008"/>
                      <a:pt x="3833" y="2997"/>
                      <a:pt x="3858" y="2973"/>
                    </a:cubicBezTo>
                    <a:cubicBezTo>
                      <a:pt x="3858" y="2804"/>
                      <a:pt x="2972" y="1919"/>
                      <a:pt x="2972" y="1835"/>
                    </a:cubicBezTo>
                    <a:cubicBezTo>
                      <a:pt x="2972" y="1835"/>
                      <a:pt x="3773" y="781"/>
                      <a:pt x="3689" y="612"/>
                    </a:cubicBezTo>
                    <a:cubicBezTo>
                      <a:pt x="3681" y="606"/>
                      <a:pt x="3668" y="603"/>
                      <a:pt x="3651" y="603"/>
                    </a:cubicBezTo>
                    <a:cubicBezTo>
                      <a:pt x="3432" y="603"/>
                      <a:pt x="2517" y="1055"/>
                      <a:pt x="2361" y="1055"/>
                    </a:cubicBezTo>
                    <a:cubicBezTo>
                      <a:pt x="2361" y="1055"/>
                      <a:pt x="2193" y="781"/>
                      <a:pt x="2003" y="528"/>
                    </a:cubicBezTo>
                    <a:cubicBezTo>
                      <a:pt x="1750" y="254"/>
                      <a:pt x="1581" y="1"/>
                      <a:pt x="147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35" name="Google Shape;10335;p62"/>
              <p:cNvSpPr/>
              <p:nvPr/>
            </p:nvSpPr>
            <p:spPr>
              <a:xfrm flipH="1">
                <a:off x="7219252" y="836639"/>
                <a:ext cx="248893" cy="265555"/>
              </a:xfrm>
              <a:custGeom>
                <a:avLst/>
                <a:gdLst/>
                <a:ahLst/>
                <a:cxnLst/>
                <a:rect l="l" t="t" r="r" b="b"/>
                <a:pathLst>
                  <a:path w="9127" h="9738" extrusionOk="0">
                    <a:moveTo>
                      <a:pt x="4553" y="1"/>
                    </a:moveTo>
                    <a:cubicBezTo>
                      <a:pt x="3857" y="85"/>
                      <a:pt x="3246" y="85"/>
                      <a:pt x="3162" y="254"/>
                    </a:cubicBezTo>
                    <a:cubicBezTo>
                      <a:pt x="3078" y="254"/>
                      <a:pt x="3078" y="422"/>
                      <a:pt x="3078" y="528"/>
                    </a:cubicBezTo>
                    <a:cubicBezTo>
                      <a:pt x="3078" y="1054"/>
                      <a:pt x="3499" y="1750"/>
                      <a:pt x="3499" y="1750"/>
                    </a:cubicBezTo>
                    <a:cubicBezTo>
                      <a:pt x="3499" y="1750"/>
                      <a:pt x="0" y="2277"/>
                      <a:pt x="0" y="5438"/>
                    </a:cubicBezTo>
                    <a:lnTo>
                      <a:pt x="0" y="5523"/>
                    </a:lnTo>
                    <a:lnTo>
                      <a:pt x="0" y="5607"/>
                    </a:lnTo>
                    <a:lnTo>
                      <a:pt x="0" y="5691"/>
                    </a:lnTo>
                    <a:cubicBezTo>
                      <a:pt x="85" y="7462"/>
                      <a:pt x="865" y="8853"/>
                      <a:pt x="2108" y="9738"/>
                    </a:cubicBezTo>
                    <a:cubicBezTo>
                      <a:pt x="2635" y="8431"/>
                      <a:pt x="3415" y="7188"/>
                      <a:pt x="4384" y="6134"/>
                    </a:cubicBezTo>
                    <a:cubicBezTo>
                      <a:pt x="4131" y="6049"/>
                      <a:pt x="3078" y="5797"/>
                      <a:pt x="3078" y="5691"/>
                    </a:cubicBezTo>
                    <a:cubicBezTo>
                      <a:pt x="3162" y="5523"/>
                      <a:pt x="4300" y="5080"/>
                      <a:pt x="4384" y="4996"/>
                    </a:cubicBezTo>
                    <a:cubicBezTo>
                      <a:pt x="4469" y="4911"/>
                      <a:pt x="4384" y="3773"/>
                      <a:pt x="4553" y="3689"/>
                    </a:cubicBezTo>
                    <a:cubicBezTo>
                      <a:pt x="4658" y="3689"/>
                      <a:pt x="4827" y="3942"/>
                      <a:pt x="5080" y="4216"/>
                    </a:cubicBezTo>
                    <a:cubicBezTo>
                      <a:pt x="5270" y="4469"/>
                      <a:pt x="5354" y="4743"/>
                      <a:pt x="5438" y="4743"/>
                    </a:cubicBezTo>
                    <a:cubicBezTo>
                      <a:pt x="5522" y="4743"/>
                      <a:pt x="5881" y="4553"/>
                      <a:pt x="6239" y="4469"/>
                    </a:cubicBezTo>
                    <a:cubicBezTo>
                      <a:pt x="6492" y="4216"/>
                      <a:pt x="6766" y="4026"/>
                      <a:pt x="7019" y="3858"/>
                    </a:cubicBezTo>
                    <a:cubicBezTo>
                      <a:pt x="7630" y="3415"/>
                      <a:pt x="8347" y="3057"/>
                      <a:pt x="9126" y="2719"/>
                    </a:cubicBezTo>
                    <a:cubicBezTo>
                      <a:pt x="7820" y="1750"/>
                      <a:pt x="6134" y="1581"/>
                      <a:pt x="6049" y="1581"/>
                    </a:cubicBezTo>
                    <a:cubicBezTo>
                      <a:pt x="6049" y="1581"/>
                      <a:pt x="6492" y="612"/>
                      <a:pt x="6492" y="254"/>
                    </a:cubicBezTo>
                    <a:lnTo>
                      <a:pt x="6492" y="169"/>
                    </a:lnTo>
                    <a:cubicBezTo>
                      <a:pt x="6492" y="85"/>
                      <a:pt x="5796" y="1"/>
                      <a:pt x="508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336" name="Google Shape;10336;p62"/>
              <p:cNvSpPr/>
              <p:nvPr/>
            </p:nvSpPr>
            <p:spPr>
              <a:xfrm flipH="1">
                <a:off x="7297980" y="937211"/>
                <a:ext cx="86255" cy="66702"/>
              </a:xfrm>
              <a:custGeom>
                <a:avLst/>
                <a:gdLst/>
                <a:ahLst/>
                <a:cxnLst/>
                <a:rect l="l" t="t" r="r" b="b"/>
                <a:pathLst>
                  <a:path w="3163" h="2446" extrusionOk="0">
                    <a:moveTo>
                      <a:pt x="1476" y="1"/>
                    </a:moveTo>
                    <a:cubicBezTo>
                      <a:pt x="1307" y="85"/>
                      <a:pt x="1392" y="1223"/>
                      <a:pt x="1307" y="1308"/>
                    </a:cubicBezTo>
                    <a:cubicBezTo>
                      <a:pt x="1223" y="1392"/>
                      <a:pt x="85" y="1835"/>
                      <a:pt x="1" y="2003"/>
                    </a:cubicBezTo>
                    <a:cubicBezTo>
                      <a:pt x="1" y="2109"/>
                      <a:pt x="1054" y="2361"/>
                      <a:pt x="1307" y="2446"/>
                    </a:cubicBezTo>
                    <a:cubicBezTo>
                      <a:pt x="1919" y="1750"/>
                      <a:pt x="2530" y="1223"/>
                      <a:pt x="3162" y="781"/>
                    </a:cubicBezTo>
                    <a:lnTo>
                      <a:pt x="3162" y="781"/>
                    </a:lnTo>
                    <a:cubicBezTo>
                      <a:pt x="2804" y="865"/>
                      <a:pt x="2445" y="1055"/>
                      <a:pt x="2361" y="1055"/>
                    </a:cubicBezTo>
                    <a:cubicBezTo>
                      <a:pt x="2277" y="1055"/>
                      <a:pt x="2193" y="781"/>
                      <a:pt x="2003" y="528"/>
                    </a:cubicBezTo>
                    <a:cubicBezTo>
                      <a:pt x="1750" y="254"/>
                      <a:pt x="1581" y="1"/>
                      <a:pt x="147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37" name="Google Shape;10337;p62"/>
              <p:cNvSpPr/>
              <p:nvPr/>
            </p:nvSpPr>
            <p:spPr>
              <a:xfrm flipH="1">
                <a:off x="7235423" y="1047818"/>
                <a:ext cx="138477" cy="54676"/>
              </a:xfrm>
              <a:custGeom>
                <a:avLst/>
                <a:gdLst/>
                <a:ahLst/>
                <a:cxnLst/>
                <a:rect l="l" t="t" r="r" b="b"/>
                <a:pathLst>
                  <a:path w="5078" h="2005" extrusionOk="0">
                    <a:moveTo>
                      <a:pt x="4454" y="0"/>
                    </a:moveTo>
                    <a:cubicBezTo>
                      <a:pt x="4391" y="0"/>
                      <a:pt x="4325" y="17"/>
                      <a:pt x="4258" y="55"/>
                    </a:cubicBezTo>
                    <a:cubicBezTo>
                      <a:pt x="3402" y="637"/>
                      <a:pt x="2434" y="1206"/>
                      <a:pt x="1400" y="1206"/>
                    </a:cubicBezTo>
                    <a:cubicBezTo>
                      <a:pt x="1162" y="1206"/>
                      <a:pt x="920" y="1176"/>
                      <a:pt x="675" y="1109"/>
                    </a:cubicBezTo>
                    <a:cubicBezTo>
                      <a:pt x="626" y="1093"/>
                      <a:pt x="579" y="1085"/>
                      <a:pt x="536" y="1085"/>
                    </a:cubicBezTo>
                    <a:cubicBezTo>
                      <a:pt x="118" y="1085"/>
                      <a:pt x="1" y="1757"/>
                      <a:pt x="401" y="1909"/>
                    </a:cubicBezTo>
                    <a:cubicBezTo>
                      <a:pt x="690" y="1975"/>
                      <a:pt x="972" y="2004"/>
                      <a:pt x="1250" y="2004"/>
                    </a:cubicBezTo>
                    <a:cubicBezTo>
                      <a:pt x="2494" y="2004"/>
                      <a:pt x="3632" y="1409"/>
                      <a:pt x="4701" y="771"/>
                    </a:cubicBezTo>
                    <a:cubicBezTo>
                      <a:pt x="5077" y="538"/>
                      <a:pt x="4813" y="0"/>
                      <a:pt x="445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0338" name="Google Shape;10338;p62"/>
              <p:cNvSpPr/>
              <p:nvPr/>
            </p:nvSpPr>
            <p:spPr>
              <a:xfrm flipH="1">
                <a:off x="7209489" y="990824"/>
                <a:ext cx="36324" cy="49959"/>
              </a:xfrm>
              <a:custGeom>
                <a:avLst/>
                <a:gdLst/>
                <a:ahLst/>
                <a:cxnLst/>
                <a:rect l="l" t="t" r="r" b="b"/>
                <a:pathLst>
                  <a:path w="1332" h="1832" extrusionOk="0">
                    <a:moveTo>
                      <a:pt x="931" y="0"/>
                    </a:moveTo>
                    <a:cubicBezTo>
                      <a:pt x="731" y="0"/>
                      <a:pt x="531" y="132"/>
                      <a:pt x="531" y="395"/>
                    </a:cubicBezTo>
                    <a:cubicBezTo>
                      <a:pt x="531" y="669"/>
                      <a:pt x="447" y="922"/>
                      <a:pt x="278" y="1196"/>
                    </a:cubicBezTo>
                    <a:cubicBezTo>
                      <a:pt x="1" y="1457"/>
                      <a:pt x="253" y="1832"/>
                      <a:pt x="548" y="1832"/>
                    </a:cubicBezTo>
                    <a:cubicBezTo>
                      <a:pt x="634" y="1832"/>
                      <a:pt x="724" y="1800"/>
                      <a:pt x="805" y="1723"/>
                    </a:cubicBezTo>
                    <a:cubicBezTo>
                      <a:pt x="1142" y="1365"/>
                      <a:pt x="1332" y="922"/>
                      <a:pt x="1332" y="395"/>
                    </a:cubicBezTo>
                    <a:cubicBezTo>
                      <a:pt x="1332" y="132"/>
                      <a:pt x="1132" y="0"/>
                      <a:pt x="931"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grpSp>
          <p:nvGrpSpPr>
            <p:cNvPr id="10339" name="Google Shape;10339;p62"/>
            <p:cNvGrpSpPr/>
            <p:nvPr/>
          </p:nvGrpSpPr>
          <p:grpSpPr>
            <a:xfrm>
              <a:off x="8639922" y="-19342"/>
              <a:ext cx="354646" cy="1365054"/>
              <a:chOff x="8792322" y="218783"/>
              <a:chExt cx="354646" cy="1365054"/>
            </a:xfrm>
          </p:grpSpPr>
          <p:sp>
            <p:nvSpPr>
              <p:cNvPr id="10340" name="Google Shape;10340;p62"/>
              <p:cNvSpPr/>
              <p:nvPr/>
            </p:nvSpPr>
            <p:spPr>
              <a:xfrm flipH="1">
                <a:off x="8986593" y="218783"/>
                <a:ext cx="9790" cy="1079974"/>
              </a:xfrm>
              <a:custGeom>
                <a:avLst/>
                <a:gdLst/>
                <a:ahLst/>
                <a:cxnLst/>
                <a:rect l="l" t="t" r="r" b="b"/>
                <a:pathLst>
                  <a:path w="359" h="39603" extrusionOk="0">
                    <a:moveTo>
                      <a:pt x="0" y="1"/>
                    </a:moveTo>
                    <a:lnTo>
                      <a:pt x="0" y="39603"/>
                    </a:lnTo>
                    <a:lnTo>
                      <a:pt x="358" y="39603"/>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41" name="Google Shape;10341;p62"/>
              <p:cNvSpPr/>
              <p:nvPr/>
            </p:nvSpPr>
            <p:spPr>
              <a:xfrm flipH="1">
                <a:off x="8792322" y="1232463"/>
                <a:ext cx="354646" cy="351374"/>
              </a:xfrm>
              <a:custGeom>
                <a:avLst/>
                <a:gdLst/>
                <a:ahLst/>
                <a:cxnLst/>
                <a:rect l="l" t="t" r="r" b="b"/>
                <a:pathLst>
                  <a:path w="13005" h="12885" extrusionOk="0">
                    <a:moveTo>
                      <a:pt x="6171" y="1"/>
                    </a:moveTo>
                    <a:cubicBezTo>
                      <a:pt x="5161" y="1"/>
                      <a:pt x="4048" y="93"/>
                      <a:pt x="3857" y="239"/>
                    </a:cubicBezTo>
                    <a:cubicBezTo>
                      <a:pt x="3330" y="660"/>
                      <a:pt x="4300" y="2157"/>
                      <a:pt x="4300" y="2157"/>
                    </a:cubicBezTo>
                    <a:cubicBezTo>
                      <a:pt x="4300" y="2157"/>
                      <a:pt x="0" y="2768"/>
                      <a:pt x="0" y="6562"/>
                    </a:cubicBezTo>
                    <a:cubicBezTo>
                      <a:pt x="0" y="10145"/>
                      <a:pt x="2361" y="12885"/>
                      <a:pt x="6239" y="12885"/>
                    </a:cubicBezTo>
                    <a:cubicBezTo>
                      <a:pt x="10180" y="12885"/>
                      <a:pt x="13004" y="10419"/>
                      <a:pt x="12730" y="6456"/>
                    </a:cubicBezTo>
                    <a:cubicBezTo>
                      <a:pt x="12477" y="2241"/>
                      <a:pt x="7377" y="1904"/>
                      <a:pt x="7377" y="1904"/>
                    </a:cubicBezTo>
                    <a:cubicBezTo>
                      <a:pt x="7377" y="1904"/>
                      <a:pt x="7904" y="576"/>
                      <a:pt x="7904" y="239"/>
                    </a:cubicBezTo>
                    <a:cubicBezTo>
                      <a:pt x="7864" y="72"/>
                      <a:pt x="7057" y="1"/>
                      <a:pt x="6171"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42" name="Google Shape;10342;p62"/>
              <p:cNvSpPr/>
              <p:nvPr/>
            </p:nvSpPr>
            <p:spPr>
              <a:xfrm flipH="1">
                <a:off x="8914764" y="1353924"/>
                <a:ext cx="129342" cy="129342"/>
              </a:xfrm>
              <a:custGeom>
                <a:avLst/>
                <a:gdLst/>
                <a:ahLst/>
                <a:cxnLst/>
                <a:rect l="l" t="t" r="r" b="b"/>
                <a:pathLst>
                  <a:path w="4743" h="4743" extrusionOk="0">
                    <a:moveTo>
                      <a:pt x="1750" y="0"/>
                    </a:moveTo>
                    <a:cubicBezTo>
                      <a:pt x="1581" y="84"/>
                      <a:pt x="1666" y="1581"/>
                      <a:pt x="1581" y="1665"/>
                    </a:cubicBezTo>
                    <a:cubicBezTo>
                      <a:pt x="1497" y="1749"/>
                      <a:pt x="1" y="2276"/>
                      <a:pt x="1" y="2445"/>
                    </a:cubicBezTo>
                    <a:cubicBezTo>
                      <a:pt x="1" y="2635"/>
                      <a:pt x="1666" y="2972"/>
                      <a:pt x="1666" y="2972"/>
                    </a:cubicBezTo>
                    <a:cubicBezTo>
                      <a:pt x="1750" y="3056"/>
                      <a:pt x="1750" y="4742"/>
                      <a:pt x="2024" y="4742"/>
                    </a:cubicBezTo>
                    <a:cubicBezTo>
                      <a:pt x="2193" y="4742"/>
                      <a:pt x="2804" y="3414"/>
                      <a:pt x="2994" y="3414"/>
                    </a:cubicBezTo>
                    <a:cubicBezTo>
                      <a:pt x="2994" y="3390"/>
                      <a:pt x="3023" y="3380"/>
                      <a:pt x="3070" y="3380"/>
                    </a:cubicBezTo>
                    <a:cubicBezTo>
                      <a:pt x="3186" y="3380"/>
                      <a:pt x="3411" y="3439"/>
                      <a:pt x="3605" y="3499"/>
                    </a:cubicBezTo>
                    <a:cubicBezTo>
                      <a:pt x="4047" y="3583"/>
                      <a:pt x="4574" y="3688"/>
                      <a:pt x="4659" y="3688"/>
                    </a:cubicBezTo>
                    <a:cubicBezTo>
                      <a:pt x="4743" y="3414"/>
                      <a:pt x="3605" y="2361"/>
                      <a:pt x="3605" y="2276"/>
                    </a:cubicBezTo>
                    <a:cubicBezTo>
                      <a:pt x="3605" y="2192"/>
                      <a:pt x="4574" y="949"/>
                      <a:pt x="4490" y="780"/>
                    </a:cubicBezTo>
                    <a:cubicBezTo>
                      <a:pt x="4467" y="760"/>
                      <a:pt x="4428" y="751"/>
                      <a:pt x="4377" y="751"/>
                    </a:cubicBezTo>
                    <a:cubicBezTo>
                      <a:pt x="4004" y="751"/>
                      <a:pt x="2983" y="1233"/>
                      <a:pt x="2909" y="1307"/>
                    </a:cubicBezTo>
                    <a:cubicBezTo>
                      <a:pt x="2804" y="1307"/>
                      <a:pt x="2551" y="949"/>
                      <a:pt x="2382" y="696"/>
                    </a:cubicBezTo>
                    <a:cubicBezTo>
                      <a:pt x="2108" y="337"/>
                      <a:pt x="1855" y="0"/>
                      <a:pt x="175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43" name="Google Shape;10343;p62"/>
              <p:cNvSpPr/>
              <p:nvPr/>
            </p:nvSpPr>
            <p:spPr>
              <a:xfrm flipH="1">
                <a:off x="8845198" y="1231481"/>
                <a:ext cx="301770" cy="323613"/>
              </a:xfrm>
              <a:custGeom>
                <a:avLst/>
                <a:gdLst/>
                <a:ahLst/>
                <a:cxnLst/>
                <a:rect l="l" t="t" r="r" b="b"/>
                <a:pathLst>
                  <a:path w="11066" h="11867" extrusionOk="0">
                    <a:moveTo>
                      <a:pt x="5522" y="1"/>
                    </a:moveTo>
                    <a:cubicBezTo>
                      <a:pt x="4742" y="85"/>
                      <a:pt x="3941" y="170"/>
                      <a:pt x="3857" y="275"/>
                    </a:cubicBezTo>
                    <a:cubicBezTo>
                      <a:pt x="3773" y="359"/>
                      <a:pt x="3688" y="528"/>
                      <a:pt x="3688" y="612"/>
                    </a:cubicBezTo>
                    <a:cubicBezTo>
                      <a:pt x="3688" y="1223"/>
                      <a:pt x="4300" y="2193"/>
                      <a:pt x="4300" y="2193"/>
                    </a:cubicBezTo>
                    <a:cubicBezTo>
                      <a:pt x="4300" y="2193"/>
                      <a:pt x="0" y="2804"/>
                      <a:pt x="0" y="6598"/>
                    </a:cubicBezTo>
                    <a:lnTo>
                      <a:pt x="0" y="6682"/>
                    </a:lnTo>
                    <a:lnTo>
                      <a:pt x="0" y="6766"/>
                    </a:lnTo>
                    <a:lnTo>
                      <a:pt x="0" y="7293"/>
                    </a:lnTo>
                    <a:lnTo>
                      <a:pt x="0" y="7378"/>
                    </a:lnTo>
                    <a:lnTo>
                      <a:pt x="84" y="7378"/>
                    </a:lnTo>
                    <a:lnTo>
                      <a:pt x="84" y="7462"/>
                    </a:lnTo>
                    <a:lnTo>
                      <a:pt x="84" y="7546"/>
                    </a:lnTo>
                    <a:cubicBezTo>
                      <a:pt x="253" y="9401"/>
                      <a:pt x="1138" y="10897"/>
                      <a:pt x="2550" y="11867"/>
                    </a:cubicBezTo>
                    <a:cubicBezTo>
                      <a:pt x="3162" y="10286"/>
                      <a:pt x="4131" y="8790"/>
                      <a:pt x="5353" y="7462"/>
                    </a:cubicBezTo>
                    <a:cubicBezTo>
                      <a:pt x="4995" y="7378"/>
                      <a:pt x="3773" y="7125"/>
                      <a:pt x="3773" y="6935"/>
                    </a:cubicBezTo>
                    <a:cubicBezTo>
                      <a:pt x="3773" y="6766"/>
                      <a:pt x="5269" y="6239"/>
                      <a:pt x="5353" y="6155"/>
                    </a:cubicBezTo>
                    <a:cubicBezTo>
                      <a:pt x="5438" y="6071"/>
                      <a:pt x="5353" y="4574"/>
                      <a:pt x="5522" y="4490"/>
                    </a:cubicBezTo>
                    <a:cubicBezTo>
                      <a:pt x="5712" y="4490"/>
                      <a:pt x="5880" y="4827"/>
                      <a:pt x="6154" y="5186"/>
                    </a:cubicBezTo>
                    <a:cubicBezTo>
                      <a:pt x="6323" y="5439"/>
                      <a:pt x="6576" y="5797"/>
                      <a:pt x="6681" y="5797"/>
                    </a:cubicBezTo>
                    <a:cubicBezTo>
                      <a:pt x="6766" y="5797"/>
                      <a:pt x="7103" y="5544"/>
                      <a:pt x="7545" y="5439"/>
                    </a:cubicBezTo>
                    <a:cubicBezTo>
                      <a:pt x="7819" y="5186"/>
                      <a:pt x="8157" y="4912"/>
                      <a:pt x="8515" y="4743"/>
                    </a:cubicBezTo>
                    <a:cubicBezTo>
                      <a:pt x="9316" y="4216"/>
                      <a:pt x="10180" y="3774"/>
                      <a:pt x="11065" y="3331"/>
                    </a:cubicBezTo>
                    <a:cubicBezTo>
                      <a:pt x="9569" y="2109"/>
                      <a:pt x="7461" y="2024"/>
                      <a:pt x="7377" y="1940"/>
                    </a:cubicBezTo>
                    <a:cubicBezTo>
                      <a:pt x="7377" y="1940"/>
                      <a:pt x="7904" y="696"/>
                      <a:pt x="7904" y="275"/>
                    </a:cubicBezTo>
                    <a:cubicBezTo>
                      <a:pt x="7904" y="85"/>
                      <a:pt x="7019" y="1"/>
                      <a:pt x="6154"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44" name="Google Shape;10344;p62"/>
              <p:cNvSpPr/>
              <p:nvPr/>
            </p:nvSpPr>
            <p:spPr>
              <a:xfrm flipH="1">
                <a:off x="8941189" y="1353924"/>
                <a:ext cx="102917" cy="81046"/>
              </a:xfrm>
              <a:custGeom>
                <a:avLst/>
                <a:gdLst/>
                <a:ahLst/>
                <a:cxnLst/>
                <a:rect l="l" t="t" r="r" b="b"/>
                <a:pathLst>
                  <a:path w="3774" h="2972" extrusionOk="0">
                    <a:moveTo>
                      <a:pt x="1750" y="0"/>
                    </a:moveTo>
                    <a:cubicBezTo>
                      <a:pt x="1581" y="84"/>
                      <a:pt x="1666" y="1581"/>
                      <a:pt x="1581" y="1665"/>
                    </a:cubicBezTo>
                    <a:cubicBezTo>
                      <a:pt x="1497" y="1749"/>
                      <a:pt x="1" y="2276"/>
                      <a:pt x="1" y="2445"/>
                    </a:cubicBezTo>
                    <a:cubicBezTo>
                      <a:pt x="1" y="2635"/>
                      <a:pt x="1223" y="2888"/>
                      <a:pt x="1581" y="2972"/>
                    </a:cubicBezTo>
                    <a:cubicBezTo>
                      <a:pt x="2277" y="2192"/>
                      <a:pt x="2994" y="1475"/>
                      <a:pt x="3773" y="949"/>
                    </a:cubicBezTo>
                    <a:lnTo>
                      <a:pt x="3773" y="949"/>
                    </a:lnTo>
                    <a:cubicBezTo>
                      <a:pt x="3331" y="1054"/>
                      <a:pt x="2994" y="1307"/>
                      <a:pt x="2909" y="1307"/>
                    </a:cubicBezTo>
                    <a:cubicBezTo>
                      <a:pt x="2804" y="1307"/>
                      <a:pt x="2551" y="949"/>
                      <a:pt x="2382" y="696"/>
                    </a:cubicBezTo>
                    <a:cubicBezTo>
                      <a:pt x="2108" y="337"/>
                      <a:pt x="1940" y="0"/>
                      <a:pt x="175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45" name="Google Shape;10345;p62"/>
              <p:cNvSpPr/>
              <p:nvPr/>
            </p:nvSpPr>
            <p:spPr>
              <a:xfrm flipH="1">
                <a:off x="8864151" y="1490328"/>
                <a:ext cx="168910" cy="66266"/>
              </a:xfrm>
              <a:custGeom>
                <a:avLst/>
                <a:gdLst/>
                <a:ahLst/>
                <a:cxnLst/>
                <a:rect l="l" t="t" r="r" b="b"/>
                <a:pathLst>
                  <a:path w="6194" h="2430" extrusionOk="0">
                    <a:moveTo>
                      <a:pt x="5469" y="1"/>
                    </a:moveTo>
                    <a:cubicBezTo>
                      <a:pt x="5390" y="1"/>
                      <a:pt x="5306" y="24"/>
                      <a:pt x="5223" y="77"/>
                    </a:cubicBezTo>
                    <a:cubicBezTo>
                      <a:pt x="4151" y="792"/>
                      <a:pt x="2968" y="1439"/>
                      <a:pt x="1676" y="1439"/>
                    </a:cubicBezTo>
                    <a:cubicBezTo>
                      <a:pt x="1368" y="1439"/>
                      <a:pt x="1054" y="1402"/>
                      <a:pt x="734" y="1321"/>
                    </a:cubicBezTo>
                    <a:cubicBezTo>
                      <a:pt x="687" y="1304"/>
                      <a:pt x="643" y="1296"/>
                      <a:pt x="601" y="1296"/>
                    </a:cubicBezTo>
                    <a:cubicBezTo>
                      <a:pt x="168" y="1296"/>
                      <a:pt x="1" y="2116"/>
                      <a:pt x="481" y="2269"/>
                    </a:cubicBezTo>
                    <a:cubicBezTo>
                      <a:pt x="883" y="2380"/>
                      <a:pt x="1279" y="2429"/>
                      <a:pt x="1668" y="2429"/>
                    </a:cubicBezTo>
                    <a:cubicBezTo>
                      <a:pt x="3133" y="2429"/>
                      <a:pt x="4501" y="1729"/>
                      <a:pt x="5750" y="963"/>
                    </a:cubicBezTo>
                    <a:cubicBezTo>
                      <a:pt x="6194" y="661"/>
                      <a:pt x="5890" y="1"/>
                      <a:pt x="5469"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346" name="Google Shape;10346;p62"/>
              <p:cNvSpPr/>
              <p:nvPr/>
            </p:nvSpPr>
            <p:spPr>
              <a:xfrm flipH="1">
                <a:off x="8833145" y="1420162"/>
                <a:ext cx="43359" cy="61794"/>
              </a:xfrm>
              <a:custGeom>
                <a:avLst/>
                <a:gdLst/>
                <a:ahLst/>
                <a:cxnLst/>
                <a:rect l="l" t="t" r="r" b="b"/>
                <a:pathLst>
                  <a:path w="1590" h="2266" extrusionOk="0">
                    <a:moveTo>
                      <a:pt x="1105" y="0"/>
                    </a:moveTo>
                    <a:cubicBezTo>
                      <a:pt x="863" y="0"/>
                      <a:pt x="620" y="153"/>
                      <a:pt x="620" y="459"/>
                    </a:cubicBezTo>
                    <a:cubicBezTo>
                      <a:pt x="620" y="817"/>
                      <a:pt x="536" y="1154"/>
                      <a:pt x="262" y="1428"/>
                    </a:cubicBezTo>
                    <a:cubicBezTo>
                      <a:pt x="1" y="1771"/>
                      <a:pt x="308" y="2265"/>
                      <a:pt x="666" y="2265"/>
                    </a:cubicBezTo>
                    <a:cubicBezTo>
                      <a:pt x="770" y="2265"/>
                      <a:pt x="879" y="2223"/>
                      <a:pt x="979" y="2124"/>
                    </a:cubicBezTo>
                    <a:cubicBezTo>
                      <a:pt x="1400" y="1597"/>
                      <a:pt x="1590" y="1070"/>
                      <a:pt x="1590" y="459"/>
                    </a:cubicBezTo>
                    <a:cubicBezTo>
                      <a:pt x="1590" y="153"/>
                      <a:pt x="1347" y="0"/>
                      <a:pt x="110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nvGrpSpPr>
            <p:cNvPr id="10347" name="Google Shape;10347;p62"/>
            <p:cNvGrpSpPr/>
            <p:nvPr/>
          </p:nvGrpSpPr>
          <p:grpSpPr>
            <a:xfrm>
              <a:off x="4224172" y="-19342"/>
              <a:ext cx="289689" cy="907546"/>
              <a:chOff x="4376572" y="218783"/>
              <a:chExt cx="289689" cy="907546"/>
            </a:xfrm>
          </p:grpSpPr>
          <p:sp>
            <p:nvSpPr>
              <p:cNvPr id="10348" name="Google Shape;10348;p62"/>
              <p:cNvSpPr/>
              <p:nvPr/>
            </p:nvSpPr>
            <p:spPr>
              <a:xfrm flipH="1">
                <a:off x="4532311" y="218783"/>
                <a:ext cx="9790" cy="672478"/>
              </a:xfrm>
              <a:custGeom>
                <a:avLst/>
                <a:gdLst/>
                <a:ahLst/>
                <a:cxnLst/>
                <a:rect l="l" t="t" r="r" b="b"/>
                <a:pathLst>
                  <a:path w="359" h="24660" extrusionOk="0">
                    <a:moveTo>
                      <a:pt x="0" y="1"/>
                    </a:moveTo>
                    <a:lnTo>
                      <a:pt x="0" y="24660"/>
                    </a:lnTo>
                    <a:lnTo>
                      <a:pt x="358" y="24660"/>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49" name="Google Shape;10349;p62"/>
              <p:cNvSpPr/>
              <p:nvPr/>
            </p:nvSpPr>
            <p:spPr>
              <a:xfrm flipH="1">
                <a:off x="4376572" y="836830"/>
                <a:ext cx="289689" cy="289498"/>
              </a:xfrm>
              <a:custGeom>
                <a:avLst/>
                <a:gdLst/>
                <a:ahLst/>
                <a:cxnLst/>
                <a:rect l="l" t="t" r="r" b="b"/>
                <a:pathLst>
                  <a:path w="10623" h="10616" extrusionOk="0">
                    <a:moveTo>
                      <a:pt x="5332" y="1"/>
                    </a:moveTo>
                    <a:cubicBezTo>
                      <a:pt x="4431" y="1"/>
                      <a:pt x="3310" y="98"/>
                      <a:pt x="3162" y="247"/>
                    </a:cubicBezTo>
                    <a:cubicBezTo>
                      <a:pt x="2804" y="521"/>
                      <a:pt x="3499" y="1743"/>
                      <a:pt x="3499" y="1743"/>
                    </a:cubicBezTo>
                    <a:cubicBezTo>
                      <a:pt x="3499" y="1743"/>
                      <a:pt x="1" y="2270"/>
                      <a:pt x="1" y="5431"/>
                    </a:cubicBezTo>
                    <a:cubicBezTo>
                      <a:pt x="1" y="8319"/>
                      <a:pt x="2024" y="10616"/>
                      <a:pt x="5185" y="10616"/>
                    </a:cubicBezTo>
                    <a:cubicBezTo>
                      <a:pt x="8347" y="10616"/>
                      <a:pt x="10623" y="8593"/>
                      <a:pt x="10454" y="5347"/>
                    </a:cubicBezTo>
                    <a:cubicBezTo>
                      <a:pt x="10180" y="1827"/>
                      <a:pt x="6049" y="1574"/>
                      <a:pt x="6049" y="1574"/>
                    </a:cubicBezTo>
                    <a:cubicBezTo>
                      <a:pt x="6049" y="1574"/>
                      <a:pt x="6492" y="521"/>
                      <a:pt x="6492" y="162"/>
                    </a:cubicBezTo>
                    <a:cubicBezTo>
                      <a:pt x="6492" y="49"/>
                      <a:pt x="5966" y="1"/>
                      <a:pt x="533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50" name="Google Shape;10350;p62"/>
              <p:cNvSpPr/>
              <p:nvPr/>
            </p:nvSpPr>
            <p:spPr>
              <a:xfrm flipH="1">
                <a:off x="4477144" y="937211"/>
                <a:ext cx="105208" cy="105208"/>
              </a:xfrm>
              <a:custGeom>
                <a:avLst/>
                <a:gdLst/>
                <a:ahLst/>
                <a:cxnLst/>
                <a:rect l="l" t="t" r="r" b="b"/>
                <a:pathLst>
                  <a:path w="3858" h="3858" extrusionOk="0">
                    <a:moveTo>
                      <a:pt x="1476" y="1"/>
                    </a:moveTo>
                    <a:cubicBezTo>
                      <a:pt x="1307" y="85"/>
                      <a:pt x="1392" y="1223"/>
                      <a:pt x="1307" y="1308"/>
                    </a:cubicBezTo>
                    <a:cubicBezTo>
                      <a:pt x="1223" y="1392"/>
                      <a:pt x="85" y="1835"/>
                      <a:pt x="1" y="2003"/>
                    </a:cubicBezTo>
                    <a:cubicBezTo>
                      <a:pt x="1" y="2109"/>
                      <a:pt x="1392" y="2446"/>
                      <a:pt x="1392" y="2446"/>
                    </a:cubicBezTo>
                    <a:cubicBezTo>
                      <a:pt x="1476" y="2446"/>
                      <a:pt x="1476" y="3858"/>
                      <a:pt x="1666" y="3858"/>
                    </a:cubicBezTo>
                    <a:cubicBezTo>
                      <a:pt x="1834" y="3858"/>
                      <a:pt x="2361" y="2720"/>
                      <a:pt x="2446" y="2720"/>
                    </a:cubicBezTo>
                    <a:cubicBezTo>
                      <a:pt x="2446" y="2720"/>
                      <a:pt x="2720" y="2804"/>
                      <a:pt x="3057" y="2888"/>
                    </a:cubicBezTo>
                    <a:cubicBezTo>
                      <a:pt x="3310" y="2948"/>
                      <a:pt x="3563" y="3008"/>
                      <a:pt x="3720" y="3008"/>
                    </a:cubicBezTo>
                    <a:cubicBezTo>
                      <a:pt x="3785" y="3008"/>
                      <a:pt x="3833" y="2997"/>
                      <a:pt x="3858" y="2973"/>
                    </a:cubicBezTo>
                    <a:cubicBezTo>
                      <a:pt x="3858" y="2804"/>
                      <a:pt x="2972" y="1919"/>
                      <a:pt x="2972" y="1835"/>
                    </a:cubicBezTo>
                    <a:cubicBezTo>
                      <a:pt x="3057" y="1835"/>
                      <a:pt x="3773" y="781"/>
                      <a:pt x="3689" y="612"/>
                    </a:cubicBezTo>
                    <a:cubicBezTo>
                      <a:pt x="3681" y="606"/>
                      <a:pt x="3668" y="603"/>
                      <a:pt x="3651" y="603"/>
                    </a:cubicBezTo>
                    <a:cubicBezTo>
                      <a:pt x="3432" y="603"/>
                      <a:pt x="2517" y="1055"/>
                      <a:pt x="2361" y="1055"/>
                    </a:cubicBezTo>
                    <a:cubicBezTo>
                      <a:pt x="2361" y="1055"/>
                      <a:pt x="2193" y="781"/>
                      <a:pt x="2003" y="528"/>
                    </a:cubicBezTo>
                    <a:cubicBezTo>
                      <a:pt x="1750" y="254"/>
                      <a:pt x="1581" y="1"/>
                      <a:pt x="147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51" name="Google Shape;10351;p62"/>
              <p:cNvSpPr/>
              <p:nvPr/>
            </p:nvSpPr>
            <p:spPr>
              <a:xfrm flipH="1">
                <a:off x="4417368" y="836639"/>
                <a:ext cx="248893" cy="265555"/>
              </a:xfrm>
              <a:custGeom>
                <a:avLst/>
                <a:gdLst/>
                <a:ahLst/>
                <a:cxnLst/>
                <a:rect l="l" t="t" r="r" b="b"/>
                <a:pathLst>
                  <a:path w="9127" h="9738" extrusionOk="0">
                    <a:moveTo>
                      <a:pt x="4553" y="1"/>
                    </a:moveTo>
                    <a:cubicBezTo>
                      <a:pt x="3858" y="85"/>
                      <a:pt x="3246" y="85"/>
                      <a:pt x="3162" y="254"/>
                    </a:cubicBezTo>
                    <a:cubicBezTo>
                      <a:pt x="3078" y="254"/>
                      <a:pt x="3078" y="422"/>
                      <a:pt x="3078" y="528"/>
                    </a:cubicBezTo>
                    <a:cubicBezTo>
                      <a:pt x="3078" y="1054"/>
                      <a:pt x="3499" y="1750"/>
                      <a:pt x="3499" y="1750"/>
                    </a:cubicBezTo>
                    <a:cubicBezTo>
                      <a:pt x="3499" y="1750"/>
                      <a:pt x="1" y="2277"/>
                      <a:pt x="1" y="5438"/>
                    </a:cubicBezTo>
                    <a:cubicBezTo>
                      <a:pt x="1" y="5691"/>
                      <a:pt x="85" y="5965"/>
                      <a:pt x="85" y="6218"/>
                    </a:cubicBezTo>
                    <a:lnTo>
                      <a:pt x="85" y="6323"/>
                    </a:lnTo>
                    <a:cubicBezTo>
                      <a:pt x="253" y="7714"/>
                      <a:pt x="1054" y="8958"/>
                      <a:pt x="2108" y="9738"/>
                    </a:cubicBezTo>
                    <a:cubicBezTo>
                      <a:pt x="2635" y="8431"/>
                      <a:pt x="3415" y="7188"/>
                      <a:pt x="4384" y="6134"/>
                    </a:cubicBezTo>
                    <a:cubicBezTo>
                      <a:pt x="4131" y="6049"/>
                      <a:pt x="3078" y="5797"/>
                      <a:pt x="3078" y="5691"/>
                    </a:cubicBezTo>
                    <a:cubicBezTo>
                      <a:pt x="3162" y="5523"/>
                      <a:pt x="4300" y="5080"/>
                      <a:pt x="4384" y="4996"/>
                    </a:cubicBezTo>
                    <a:cubicBezTo>
                      <a:pt x="4469" y="4911"/>
                      <a:pt x="4384" y="3773"/>
                      <a:pt x="4553" y="3689"/>
                    </a:cubicBezTo>
                    <a:cubicBezTo>
                      <a:pt x="4658" y="3689"/>
                      <a:pt x="4911" y="3942"/>
                      <a:pt x="5080" y="4216"/>
                    </a:cubicBezTo>
                    <a:cubicBezTo>
                      <a:pt x="5270" y="4469"/>
                      <a:pt x="5438" y="4743"/>
                      <a:pt x="5438" y="4743"/>
                    </a:cubicBezTo>
                    <a:cubicBezTo>
                      <a:pt x="5523" y="4743"/>
                      <a:pt x="5881" y="4553"/>
                      <a:pt x="6239" y="4469"/>
                    </a:cubicBezTo>
                    <a:cubicBezTo>
                      <a:pt x="6492" y="4216"/>
                      <a:pt x="6766" y="4026"/>
                      <a:pt x="7019" y="3858"/>
                    </a:cubicBezTo>
                    <a:cubicBezTo>
                      <a:pt x="7630" y="3415"/>
                      <a:pt x="8347" y="3057"/>
                      <a:pt x="9127" y="2719"/>
                    </a:cubicBezTo>
                    <a:cubicBezTo>
                      <a:pt x="7820" y="1750"/>
                      <a:pt x="6134" y="1581"/>
                      <a:pt x="6049" y="1581"/>
                    </a:cubicBezTo>
                    <a:cubicBezTo>
                      <a:pt x="6049" y="1581"/>
                      <a:pt x="6492" y="612"/>
                      <a:pt x="6492" y="254"/>
                    </a:cubicBezTo>
                    <a:lnTo>
                      <a:pt x="6492" y="169"/>
                    </a:lnTo>
                    <a:cubicBezTo>
                      <a:pt x="6492" y="85"/>
                      <a:pt x="5797" y="1"/>
                      <a:pt x="508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52" name="Google Shape;10352;p62"/>
              <p:cNvSpPr/>
              <p:nvPr/>
            </p:nvSpPr>
            <p:spPr>
              <a:xfrm flipH="1">
                <a:off x="4496097" y="937211"/>
                <a:ext cx="86255" cy="66702"/>
              </a:xfrm>
              <a:custGeom>
                <a:avLst/>
                <a:gdLst/>
                <a:ahLst/>
                <a:cxnLst/>
                <a:rect l="l" t="t" r="r" b="b"/>
                <a:pathLst>
                  <a:path w="3163" h="2446" extrusionOk="0">
                    <a:moveTo>
                      <a:pt x="1476" y="1"/>
                    </a:moveTo>
                    <a:cubicBezTo>
                      <a:pt x="1307" y="85"/>
                      <a:pt x="1392" y="1223"/>
                      <a:pt x="1307" y="1308"/>
                    </a:cubicBezTo>
                    <a:cubicBezTo>
                      <a:pt x="1223" y="1392"/>
                      <a:pt x="85" y="1835"/>
                      <a:pt x="1" y="2003"/>
                    </a:cubicBezTo>
                    <a:cubicBezTo>
                      <a:pt x="1" y="2109"/>
                      <a:pt x="1054" y="2361"/>
                      <a:pt x="1307" y="2446"/>
                    </a:cubicBezTo>
                    <a:cubicBezTo>
                      <a:pt x="1919" y="1750"/>
                      <a:pt x="2530" y="1223"/>
                      <a:pt x="3162" y="781"/>
                    </a:cubicBezTo>
                    <a:lnTo>
                      <a:pt x="3162" y="781"/>
                    </a:lnTo>
                    <a:cubicBezTo>
                      <a:pt x="2804" y="865"/>
                      <a:pt x="2446" y="1055"/>
                      <a:pt x="2361" y="1055"/>
                    </a:cubicBezTo>
                    <a:cubicBezTo>
                      <a:pt x="2361" y="1055"/>
                      <a:pt x="2193" y="781"/>
                      <a:pt x="2003" y="528"/>
                    </a:cubicBezTo>
                    <a:cubicBezTo>
                      <a:pt x="1834" y="254"/>
                      <a:pt x="1581" y="1"/>
                      <a:pt x="147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53" name="Google Shape;10353;p62"/>
              <p:cNvSpPr/>
              <p:nvPr/>
            </p:nvSpPr>
            <p:spPr>
              <a:xfrm flipH="1">
                <a:off x="4433540" y="1047818"/>
                <a:ext cx="138477" cy="54676"/>
              </a:xfrm>
              <a:custGeom>
                <a:avLst/>
                <a:gdLst/>
                <a:ahLst/>
                <a:cxnLst/>
                <a:rect l="l" t="t" r="r" b="b"/>
                <a:pathLst>
                  <a:path w="5078" h="2005" extrusionOk="0">
                    <a:moveTo>
                      <a:pt x="4454" y="0"/>
                    </a:moveTo>
                    <a:cubicBezTo>
                      <a:pt x="4391" y="0"/>
                      <a:pt x="4325" y="17"/>
                      <a:pt x="4258" y="55"/>
                    </a:cubicBezTo>
                    <a:cubicBezTo>
                      <a:pt x="3402" y="637"/>
                      <a:pt x="2434" y="1206"/>
                      <a:pt x="1400" y="1206"/>
                    </a:cubicBezTo>
                    <a:cubicBezTo>
                      <a:pt x="1162" y="1206"/>
                      <a:pt x="920" y="1176"/>
                      <a:pt x="675" y="1109"/>
                    </a:cubicBezTo>
                    <a:cubicBezTo>
                      <a:pt x="626" y="1093"/>
                      <a:pt x="579" y="1085"/>
                      <a:pt x="536" y="1085"/>
                    </a:cubicBezTo>
                    <a:cubicBezTo>
                      <a:pt x="118" y="1085"/>
                      <a:pt x="1" y="1757"/>
                      <a:pt x="402" y="1909"/>
                    </a:cubicBezTo>
                    <a:cubicBezTo>
                      <a:pt x="690" y="1975"/>
                      <a:pt x="972" y="2004"/>
                      <a:pt x="1250" y="2004"/>
                    </a:cubicBezTo>
                    <a:cubicBezTo>
                      <a:pt x="2494" y="2004"/>
                      <a:pt x="3633" y="1409"/>
                      <a:pt x="4701" y="771"/>
                    </a:cubicBezTo>
                    <a:cubicBezTo>
                      <a:pt x="5077" y="538"/>
                      <a:pt x="4814" y="0"/>
                      <a:pt x="445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354" name="Google Shape;10354;p62"/>
              <p:cNvSpPr/>
              <p:nvPr/>
            </p:nvSpPr>
            <p:spPr>
              <a:xfrm flipH="1">
                <a:off x="4407606" y="990824"/>
                <a:ext cx="36324" cy="49959"/>
              </a:xfrm>
              <a:custGeom>
                <a:avLst/>
                <a:gdLst/>
                <a:ahLst/>
                <a:cxnLst/>
                <a:rect l="l" t="t" r="r" b="b"/>
                <a:pathLst>
                  <a:path w="1332" h="1832" extrusionOk="0">
                    <a:moveTo>
                      <a:pt x="931" y="0"/>
                    </a:moveTo>
                    <a:cubicBezTo>
                      <a:pt x="731" y="0"/>
                      <a:pt x="531" y="132"/>
                      <a:pt x="531" y="395"/>
                    </a:cubicBezTo>
                    <a:cubicBezTo>
                      <a:pt x="531" y="669"/>
                      <a:pt x="447" y="922"/>
                      <a:pt x="278" y="1196"/>
                    </a:cubicBezTo>
                    <a:cubicBezTo>
                      <a:pt x="1" y="1457"/>
                      <a:pt x="253" y="1832"/>
                      <a:pt x="548" y="1832"/>
                    </a:cubicBezTo>
                    <a:cubicBezTo>
                      <a:pt x="634" y="1832"/>
                      <a:pt x="724" y="1800"/>
                      <a:pt x="805" y="1723"/>
                    </a:cubicBezTo>
                    <a:cubicBezTo>
                      <a:pt x="1142" y="1365"/>
                      <a:pt x="1332" y="922"/>
                      <a:pt x="1332" y="395"/>
                    </a:cubicBezTo>
                    <a:cubicBezTo>
                      <a:pt x="1332" y="132"/>
                      <a:pt x="1132" y="0"/>
                      <a:pt x="93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10355" name="Google Shape;10355;p62"/>
            <p:cNvGrpSpPr/>
            <p:nvPr/>
          </p:nvGrpSpPr>
          <p:grpSpPr>
            <a:xfrm>
              <a:off x="6010467" y="-19342"/>
              <a:ext cx="186827" cy="394897"/>
              <a:chOff x="6162867" y="218783"/>
              <a:chExt cx="186827" cy="394897"/>
            </a:xfrm>
          </p:grpSpPr>
          <p:sp>
            <p:nvSpPr>
              <p:cNvPr id="10356" name="Google Shape;10356;p62"/>
              <p:cNvSpPr/>
              <p:nvPr/>
            </p:nvSpPr>
            <p:spPr>
              <a:xfrm flipH="1">
                <a:off x="6261148" y="218783"/>
                <a:ext cx="9790" cy="251211"/>
              </a:xfrm>
              <a:custGeom>
                <a:avLst/>
                <a:gdLst/>
                <a:ahLst/>
                <a:cxnLst/>
                <a:rect l="l" t="t" r="r" b="b"/>
                <a:pathLst>
                  <a:path w="359" h="9212" extrusionOk="0">
                    <a:moveTo>
                      <a:pt x="0" y="1"/>
                    </a:moveTo>
                    <a:lnTo>
                      <a:pt x="0" y="9211"/>
                    </a:lnTo>
                    <a:lnTo>
                      <a:pt x="358" y="9211"/>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57" name="Google Shape;10357;p62"/>
              <p:cNvSpPr/>
              <p:nvPr/>
            </p:nvSpPr>
            <p:spPr>
              <a:xfrm flipH="1">
                <a:off x="6162867" y="428789"/>
                <a:ext cx="186827" cy="184891"/>
              </a:xfrm>
              <a:custGeom>
                <a:avLst/>
                <a:gdLst/>
                <a:ahLst/>
                <a:cxnLst/>
                <a:rect l="l" t="t" r="r" b="b"/>
                <a:pathLst>
                  <a:path w="6851" h="6780" extrusionOk="0">
                    <a:moveTo>
                      <a:pt x="3378" y="1"/>
                    </a:moveTo>
                    <a:cubicBezTo>
                      <a:pt x="2798" y="1"/>
                      <a:pt x="2112" y="49"/>
                      <a:pt x="2003" y="98"/>
                    </a:cubicBezTo>
                    <a:cubicBezTo>
                      <a:pt x="1834" y="372"/>
                      <a:pt x="2277" y="1152"/>
                      <a:pt x="2277" y="1152"/>
                    </a:cubicBezTo>
                    <a:cubicBezTo>
                      <a:pt x="2277" y="1152"/>
                      <a:pt x="85" y="1426"/>
                      <a:pt x="1" y="3449"/>
                    </a:cubicBezTo>
                    <a:cubicBezTo>
                      <a:pt x="1" y="5367"/>
                      <a:pt x="1307" y="6779"/>
                      <a:pt x="3331" y="6779"/>
                    </a:cubicBezTo>
                    <a:cubicBezTo>
                      <a:pt x="5354" y="6779"/>
                      <a:pt x="6850" y="5472"/>
                      <a:pt x="6661" y="3449"/>
                    </a:cubicBezTo>
                    <a:cubicBezTo>
                      <a:pt x="6576" y="1152"/>
                      <a:pt x="3942" y="1067"/>
                      <a:pt x="3942" y="1067"/>
                    </a:cubicBezTo>
                    <a:cubicBezTo>
                      <a:pt x="3942" y="1067"/>
                      <a:pt x="4216" y="288"/>
                      <a:pt x="4216" y="98"/>
                    </a:cubicBezTo>
                    <a:cubicBezTo>
                      <a:pt x="4171" y="27"/>
                      <a:pt x="3803" y="1"/>
                      <a:pt x="337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58" name="Google Shape;10358;p62"/>
              <p:cNvSpPr/>
              <p:nvPr/>
            </p:nvSpPr>
            <p:spPr>
              <a:xfrm flipH="1">
                <a:off x="6223215" y="488919"/>
                <a:ext cx="71884" cy="69566"/>
              </a:xfrm>
              <a:custGeom>
                <a:avLst/>
                <a:gdLst/>
                <a:ahLst/>
                <a:cxnLst/>
                <a:rect l="l" t="t" r="r" b="b"/>
                <a:pathLst>
                  <a:path w="2636" h="2551" extrusionOk="0">
                    <a:moveTo>
                      <a:pt x="1055" y="1"/>
                    </a:moveTo>
                    <a:cubicBezTo>
                      <a:pt x="886" y="106"/>
                      <a:pt x="970" y="886"/>
                      <a:pt x="886" y="886"/>
                    </a:cubicBezTo>
                    <a:cubicBezTo>
                      <a:pt x="886" y="970"/>
                      <a:pt x="106" y="1244"/>
                      <a:pt x="106" y="1328"/>
                    </a:cubicBezTo>
                    <a:cubicBezTo>
                      <a:pt x="1" y="1413"/>
                      <a:pt x="970" y="1687"/>
                      <a:pt x="970" y="1687"/>
                    </a:cubicBezTo>
                    <a:cubicBezTo>
                      <a:pt x="970" y="1687"/>
                      <a:pt x="1055" y="2551"/>
                      <a:pt x="1160" y="2551"/>
                    </a:cubicBezTo>
                    <a:cubicBezTo>
                      <a:pt x="1244" y="2551"/>
                      <a:pt x="1582" y="1855"/>
                      <a:pt x="1687" y="1855"/>
                    </a:cubicBezTo>
                    <a:cubicBezTo>
                      <a:pt x="1687" y="1855"/>
                      <a:pt x="1856" y="1940"/>
                      <a:pt x="2024" y="1940"/>
                    </a:cubicBezTo>
                    <a:cubicBezTo>
                      <a:pt x="2298" y="2024"/>
                      <a:pt x="2551" y="2024"/>
                      <a:pt x="2551" y="2024"/>
                    </a:cubicBezTo>
                    <a:cubicBezTo>
                      <a:pt x="2635" y="1940"/>
                      <a:pt x="2024" y="1328"/>
                      <a:pt x="2024" y="1244"/>
                    </a:cubicBezTo>
                    <a:cubicBezTo>
                      <a:pt x="2024" y="1244"/>
                      <a:pt x="2551" y="527"/>
                      <a:pt x="2467" y="443"/>
                    </a:cubicBezTo>
                    <a:cubicBezTo>
                      <a:pt x="2458" y="434"/>
                      <a:pt x="2442" y="430"/>
                      <a:pt x="2421" y="430"/>
                    </a:cubicBezTo>
                    <a:cubicBezTo>
                      <a:pt x="2243" y="430"/>
                      <a:pt x="1676" y="717"/>
                      <a:pt x="1582" y="717"/>
                    </a:cubicBezTo>
                    <a:cubicBezTo>
                      <a:pt x="1582" y="717"/>
                      <a:pt x="1497" y="527"/>
                      <a:pt x="1329" y="359"/>
                    </a:cubicBezTo>
                    <a:cubicBezTo>
                      <a:pt x="1244" y="190"/>
                      <a:pt x="1055" y="1"/>
                      <a:pt x="1055"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59" name="Google Shape;10359;p62"/>
              <p:cNvSpPr/>
              <p:nvPr/>
            </p:nvSpPr>
            <p:spPr>
              <a:xfrm flipH="1">
                <a:off x="6347375" y="522843"/>
                <a:ext cx="2318" cy="6899"/>
              </a:xfrm>
              <a:custGeom>
                <a:avLst/>
                <a:gdLst/>
                <a:ahLst/>
                <a:cxnLst/>
                <a:rect l="l" t="t" r="r" b="b"/>
                <a:pathLst>
                  <a:path w="85" h="253" extrusionOk="0">
                    <a:moveTo>
                      <a:pt x="85" y="169"/>
                    </a:moveTo>
                    <a:lnTo>
                      <a:pt x="85" y="253"/>
                    </a:lnTo>
                    <a:lnTo>
                      <a:pt x="85" y="169"/>
                    </a:lnTo>
                    <a:close/>
                    <a:moveTo>
                      <a:pt x="85" y="169"/>
                    </a:moveTo>
                    <a:lnTo>
                      <a:pt x="85" y="169"/>
                    </a:lnTo>
                    <a:lnTo>
                      <a:pt x="85" y="169"/>
                    </a:lnTo>
                    <a:close/>
                    <a:moveTo>
                      <a:pt x="85" y="169"/>
                    </a:moveTo>
                    <a:lnTo>
                      <a:pt x="85" y="169"/>
                    </a:lnTo>
                    <a:lnTo>
                      <a:pt x="85" y="169"/>
                    </a:lnTo>
                    <a:close/>
                    <a:moveTo>
                      <a:pt x="1" y="84"/>
                    </a:moveTo>
                    <a:cubicBezTo>
                      <a:pt x="1" y="84"/>
                      <a:pt x="85" y="84"/>
                      <a:pt x="85" y="169"/>
                    </a:cubicBezTo>
                    <a:cubicBezTo>
                      <a:pt x="85" y="84"/>
                      <a:pt x="1" y="84"/>
                      <a:pt x="1" y="84"/>
                    </a:cubicBezTo>
                    <a:close/>
                    <a:moveTo>
                      <a:pt x="1" y="0"/>
                    </a:moveTo>
                    <a:lnTo>
                      <a:pt x="1" y="0"/>
                    </a:lnTo>
                    <a:close/>
                  </a:path>
                </a:pathLst>
              </a:custGeom>
              <a:solidFill>
                <a:srgbClr val="101B35"/>
              </a:solidFill>
              <a:ln>
                <a:noFill/>
              </a:ln>
            </p:spPr>
            <p:txBody>
              <a:bodyPr spcFirstLastPara="1" wrap="square" lIns="182850" tIns="182850" rIns="182850" bIns="182850" anchor="ctr" anchorCtr="0">
                <a:noAutofit/>
              </a:bodyPr>
              <a:lstStyle/>
              <a:p>
                <a:endParaRPr sz="3600"/>
              </a:p>
            </p:txBody>
          </p:sp>
          <p:sp>
            <p:nvSpPr>
              <p:cNvPr id="10360" name="Google Shape;10360;p62"/>
              <p:cNvSpPr/>
              <p:nvPr/>
            </p:nvSpPr>
            <p:spPr>
              <a:xfrm flipH="1">
                <a:off x="6180101" y="429143"/>
                <a:ext cx="169592" cy="155794"/>
              </a:xfrm>
              <a:custGeom>
                <a:avLst/>
                <a:gdLst/>
                <a:ahLst/>
                <a:cxnLst/>
                <a:rect l="l" t="t" r="r" b="b"/>
                <a:pathLst>
                  <a:path w="6219" h="5713" extrusionOk="0">
                    <a:moveTo>
                      <a:pt x="2888" y="1"/>
                    </a:moveTo>
                    <a:cubicBezTo>
                      <a:pt x="2445" y="1"/>
                      <a:pt x="2108" y="85"/>
                      <a:pt x="2003" y="85"/>
                    </a:cubicBezTo>
                    <a:lnTo>
                      <a:pt x="2003" y="359"/>
                    </a:lnTo>
                    <a:cubicBezTo>
                      <a:pt x="2003" y="612"/>
                      <a:pt x="2277" y="1139"/>
                      <a:pt x="2277" y="1139"/>
                    </a:cubicBezTo>
                    <a:cubicBezTo>
                      <a:pt x="2277" y="1139"/>
                      <a:pt x="85" y="1413"/>
                      <a:pt x="1" y="3436"/>
                    </a:cubicBezTo>
                    <a:lnTo>
                      <a:pt x="1" y="3520"/>
                    </a:lnTo>
                    <a:cubicBezTo>
                      <a:pt x="1" y="3520"/>
                      <a:pt x="85" y="3520"/>
                      <a:pt x="85" y="3605"/>
                    </a:cubicBezTo>
                    <a:lnTo>
                      <a:pt x="85" y="3689"/>
                    </a:lnTo>
                    <a:cubicBezTo>
                      <a:pt x="85" y="4490"/>
                      <a:pt x="338" y="5185"/>
                      <a:pt x="780" y="5712"/>
                    </a:cubicBezTo>
                    <a:cubicBezTo>
                      <a:pt x="1392" y="5017"/>
                      <a:pt x="2108" y="4406"/>
                      <a:pt x="2888" y="3879"/>
                    </a:cubicBezTo>
                    <a:cubicBezTo>
                      <a:pt x="2719" y="3773"/>
                      <a:pt x="2003" y="3605"/>
                      <a:pt x="2108" y="3520"/>
                    </a:cubicBezTo>
                    <a:cubicBezTo>
                      <a:pt x="2108" y="3436"/>
                      <a:pt x="2888" y="3162"/>
                      <a:pt x="2888" y="3078"/>
                    </a:cubicBezTo>
                    <a:cubicBezTo>
                      <a:pt x="2972" y="3078"/>
                      <a:pt x="2888" y="2298"/>
                      <a:pt x="3057" y="2193"/>
                    </a:cubicBezTo>
                    <a:cubicBezTo>
                      <a:pt x="3057" y="2193"/>
                      <a:pt x="3246" y="2382"/>
                      <a:pt x="3331" y="2551"/>
                    </a:cubicBezTo>
                    <a:cubicBezTo>
                      <a:pt x="3499" y="2719"/>
                      <a:pt x="3584" y="2909"/>
                      <a:pt x="3584" y="2909"/>
                    </a:cubicBezTo>
                    <a:cubicBezTo>
                      <a:pt x="3689" y="2909"/>
                      <a:pt x="4300" y="2635"/>
                      <a:pt x="4469" y="2635"/>
                    </a:cubicBezTo>
                    <a:cubicBezTo>
                      <a:pt x="4553" y="2719"/>
                      <a:pt x="4469" y="2825"/>
                      <a:pt x="4384" y="2993"/>
                    </a:cubicBezTo>
                    <a:cubicBezTo>
                      <a:pt x="4996" y="2719"/>
                      <a:pt x="5607" y="2382"/>
                      <a:pt x="6218" y="2193"/>
                    </a:cubicBezTo>
                    <a:cubicBezTo>
                      <a:pt x="5438" y="1139"/>
                      <a:pt x="3942" y="1054"/>
                      <a:pt x="3942" y="1054"/>
                    </a:cubicBezTo>
                    <a:cubicBezTo>
                      <a:pt x="3942" y="1054"/>
                      <a:pt x="4216" y="359"/>
                      <a:pt x="4216" y="190"/>
                    </a:cubicBezTo>
                    <a:lnTo>
                      <a:pt x="4216" y="85"/>
                    </a:lnTo>
                    <a:cubicBezTo>
                      <a:pt x="4110" y="1"/>
                      <a:pt x="3773" y="1"/>
                      <a:pt x="324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61" name="Google Shape;10361;p62"/>
              <p:cNvSpPr/>
              <p:nvPr/>
            </p:nvSpPr>
            <p:spPr>
              <a:xfrm flipH="1">
                <a:off x="6225506" y="488919"/>
                <a:ext cx="69593" cy="46004"/>
              </a:xfrm>
              <a:custGeom>
                <a:avLst/>
                <a:gdLst/>
                <a:ahLst/>
                <a:cxnLst/>
                <a:rect l="l" t="t" r="r" b="b"/>
                <a:pathLst>
                  <a:path w="2552" h="1687" extrusionOk="0">
                    <a:moveTo>
                      <a:pt x="1055" y="1"/>
                    </a:moveTo>
                    <a:cubicBezTo>
                      <a:pt x="886" y="106"/>
                      <a:pt x="970" y="886"/>
                      <a:pt x="886" y="886"/>
                    </a:cubicBezTo>
                    <a:cubicBezTo>
                      <a:pt x="886" y="970"/>
                      <a:pt x="106" y="1244"/>
                      <a:pt x="106" y="1328"/>
                    </a:cubicBezTo>
                    <a:cubicBezTo>
                      <a:pt x="1" y="1413"/>
                      <a:pt x="717" y="1581"/>
                      <a:pt x="886" y="1687"/>
                    </a:cubicBezTo>
                    <a:cubicBezTo>
                      <a:pt x="1413" y="1328"/>
                      <a:pt x="1856" y="1054"/>
                      <a:pt x="2382" y="801"/>
                    </a:cubicBezTo>
                    <a:cubicBezTo>
                      <a:pt x="2467" y="633"/>
                      <a:pt x="2551" y="527"/>
                      <a:pt x="2467" y="443"/>
                    </a:cubicBezTo>
                    <a:cubicBezTo>
                      <a:pt x="2298" y="443"/>
                      <a:pt x="1687" y="717"/>
                      <a:pt x="1582" y="717"/>
                    </a:cubicBezTo>
                    <a:cubicBezTo>
                      <a:pt x="1582" y="717"/>
                      <a:pt x="1497" y="527"/>
                      <a:pt x="1329" y="359"/>
                    </a:cubicBezTo>
                    <a:cubicBezTo>
                      <a:pt x="1244" y="190"/>
                      <a:pt x="1055" y="1"/>
                      <a:pt x="1055"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62" name="Google Shape;10362;p62"/>
              <p:cNvSpPr/>
              <p:nvPr/>
            </p:nvSpPr>
            <p:spPr>
              <a:xfrm flipH="1">
                <a:off x="6209635" y="571820"/>
                <a:ext cx="86610" cy="22661"/>
              </a:xfrm>
              <a:custGeom>
                <a:avLst/>
                <a:gdLst/>
                <a:ahLst/>
                <a:cxnLst/>
                <a:rect l="l" t="t" r="r" b="b"/>
                <a:pathLst>
                  <a:path w="3176" h="831" extrusionOk="0">
                    <a:moveTo>
                      <a:pt x="370" y="0"/>
                    </a:moveTo>
                    <a:cubicBezTo>
                      <a:pt x="161" y="0"/>
                      <a:pt x="1" y="350"/>
                      <a:pt x="233" y="565"/>
                    </a:cubicBezTo>
                    <a:cubicBezTo>
                      <a:pt x="563" y="752"/>
                      <a:pt x="943" y="830"/>
                      <a:pt x="1332" y="830"/>
                    </a:cubicBezTo>
                    <a:cubicBezTo>
                      <a:pt x="1861" y="830"/>
                      <a:pt x="2406" y="687"/>
                      <a:pt x="2867" y="480"/>
                    </a:cubicBezTo>
                    <a:cubicBezTo>
                      <a:pt x="3175" y="403"/>
                      <a:pt x="2991" y="27"/>
                      <a:pt x="2683" y="27"/>
                    </a:cubicBezTo>
                    <a:cubicBezTo>
                      <a:pt x="2654" y="27"/>
                      <a:pt x="2624" y="30"/>
                      <a:pt x="2593" y="38"/>
                    </a:cubicBezTo>
                    <a:cubicBezTo>
                      <a:pt x="2253" y="190"/>
                      <a:pt x="1828" y="310"/>
                      <a:pt x="1412" y="310"/>
                    </a:cubicBezTo>
                    <a:cubicBezTo>
                      <a:pt x="1081" y="310"/>
                      <a:pt x="756" y="234"/>
                      <a:pt x="485" y="38"/>
                    </a:cubicBezTo>
                    <a:cubicBezTo>
                      <a:pt x="447" y="12"/>
                      <a:pt x="407" y="0"/>
                      <a:pt x="370"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363" name="Google Shape;10363;p62"/>
              <p:cNvSpPr/>
              <p:nvPr/>
            </p:nvSpPr>
            <p:spPr>
              <a:xfrm flipH="1">
                <a:off x="6185637" y="530479"/>
                <a:ext cx="30897" cy="42432"/>
              </a:xfrm>
              <a:custGeom>
                <a:avLst/>
                <a:gdLst/>
                <a:ahLst/>
                <a:cxnLst/>
                <a:rect l="l" t="t" r="r" b="b"/>
                <a:pathLst>
                  <a:path w="1133" h="1556" extrusionOk="0">
                    <a:moveTo>
                      <a:pt x="857" y="0"/>
                    </a:moveTo>
                    <a:cubicBezTo>
                      <a:pt x="765" y="0"/>
                      <a:pt x="673" y="53"/>
                      <a:pt x="640" y="163"/>
                    </a:cubicBezTo>
                    <a:cubicBezTo>
                      <a:pt x="555" y="500"/>
                      <a:pt x="387" y="858"/>
                      <a:pt x="197" y="1027"/>
                    </a:cubicBezTo>
                    <a:cubicBezTo>
                      <a:pt x="0" y="1240"/>
                      <a:pt x="161" y="1556"/>
                      <a:pt x="371" y="1556"/>
                    </a:cubicBezTo>
                    <a:cubicBezTo>
                      <a:pt x="431" y="1556"/>
                      <a:pt x="495" y="1530"/>
                      <a:pt x="555" y="1469"/>
                    </a:cubicBezTo>
                    <a:cubicBezTo>
                      <a:pt x="808" y="1111"/>
                      <a:pt x="998" y="774"/>
                      <a:pt x="1082" y="331"/>
                    </a:cubicBezTo>
                    <a:cubicBezTo>
                      <a:pt x="1133" y="117"/>
                      <a:pt x="994" y="0"/>
                      <a:pt x="857"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grpSp>
        <p:grpSp>
          <p:nvGrpSpPr>
            <p:cNvPr id="10364" name="Google Shape;10364;p62"/>
            <p:cNvGrpSpPr/>
            <p:nvPr/>
          </p:nvGrpSpPr>
          <p:grpSpPr>
            <a:xfrm>
              <a:off x="5133982" y="-19342"/>
              <a:ext cx="184509" cy="543164"/>
              <a:chOff x="5286382" y="218783"/>
              <a:chExt cx="184509" cy="543164"/>
            </a:xfrm>
          </p:grpSpPr>
          <p:sp>
            <p:nvSpPr>
              <p:cNvPr id="10365" name="Google Shape;10365;p62"/>
              <p:cNvSpPr/>
              <p:nvPr/>
            </p:nvSpPr>
            <p:spPr>
              <a:xfrm flipH="1">
                <a:off x="5384663" y="218783"/>
                <a:ext cx="9790" cy="399478"/>
              </a:xfrm>
              <a:custGeom>
                <a:avLst/>
                <a:gdLst/>
                <a:ahLst/>
                <a:cxnLst/>
                <a:rect l="l" t="t" r="r" b="b"/>
                <a:pathLst>
                  <a:path w="359" h="14649" extrusionOk="0">
                    <a:moveTo>
                      <a:pt x="0" y="1"/>
                    </a:moveTo>
                    <a:lnTo>
                      <a:pt x="0" y="14649"/>
                    </a:lnTo>
                    <a:lnTo>
                      <a:pt x="358" y="14649"/>
                    </a:lnTo>
                    <a:lnTo>
                      <a:pt x="35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66" name="Google Shape;10366;p62"/>
              <p:cNvSpPr/>
              <p:nvPr/>
            </p:nvSpPr>
            <p:spPr>
              <a:xfrm flipH="1">
                <a:off x="5286382" y="577547"/>
                <a:ext cx="184509" cy="184400"/>
              </a:xfrm>
              <a:custGeom>
                <a:avLst/>
                <a:gdLst/>
                <a:ahLst/>
                <a:cxnLst/>
                <a:rect l="l" t="t" r="r" b="b"/>
                <a:pathLst>
                  <a:path w="6766" h="6762" extrusionOk="0">
                    <a:moveTo>
                      <a:pt x="3502" y="1"/>
                    </a:moveTo>
                    <a:cubicBezTo>
                      <a:pt x="2920" y="1"/>
                      <a:pt x="2128" y="81"/>
                      <a:pt x="2023" y="186"/>
                    </a:cubicBezTo>
                    <a:cubicBezTo>
                      <a:pt x="1749" y="355"/>
                      <a:pt x="2192" y="1155"/>
                      <a:pt x="2192" y="1155"/>
                    </a:cubicBezTo>
                    <a:cubicBezTo>
                      <a:pt x="2192" y="1155"/>
                      <a:pt x="0" y="1493"/>
                      <a:pt x="0" y="3432"/>
                    </a:cubicBezTo>
                    <a:cubicBezTo>
                      <a:pt x="0" y="5371"/>
                      <a:pt x="1222" y="6762"/>
                      <a:pt x="3246" y="6762"/>
                    </a:cubicBezTo>
                    <a:cubicBezTo>
                      <a:pt x="5353" y="6762"/>
                      <a:pt x="6765" y="5455"/>
                      <a:pt x="6660" y="3432"/>
                    </a:cubicBezTo>
                    <a:cubicBezTo>
                      <a:pt x="6491" y="1240"/>
                      <a:pt x="3857" y="1071"/>
                      <a:pt x="3857" y="1071"/>
                    </a:cubicBezTo>
                    <a:cubicBezTo>
                      <a:pt x="3857" y="1071"/>
                      <a:pt x="4131" y="355"/>
                      <a:pt x="4131" y="102"/>
                    </a:cubicBezTo>
                    <a:cubicBezTo>
                      <a:pt x="4131" y="30"/>
                      <a:pt x="3855" y="1"/>
                      <a:pt x="350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67" name="Google Shape;10367;p62"/>
              <p:cNvSpPr/>
              <p:nvPr/>
            </p:nvSpPr>
            <p:spPr>
              <a:xfrm flipH="1">
                <a:off x="5346730" y="637786"/>
                <a:ext cx="68993" cy="69566"/>
              </a:xfrm>
              <a:custGeom>
                <a:avLst/>
                <a:gdLst/>
                <a:ahLst/>
                <a:cxnLst/>
                <a:rect l="l" t="t" r="r" b="b"/>
                <a:pathLst>
                  <a:path w="2530" h="2551" extrusionOk="0">
                    <a:moveTo>
                      <a:pt x="949" y="0"/>
                    </a:moveTo>
                    <a:cubicBezTo>
                      <a:pt x="864" y="85"/>
                      <a:pt x="864" y="864"/>
                      <a:pt x="864" y="970"/>
                    </a:cubicBezTo>
                    <a:cubicBezTo>
                      <a:pt x="780" y="970"/>
                      <a:pt x="0" y="1223"/>
                      <a:pt x="0" y="1307"/>
                    </a:cubicBezTo>
                    <a:cubicBezTo>
                      <a:pt x="0" y="1391"/>
                      <a:pt x="949" y="1665"/>
                      <a:pt x="949" y="1665"/>
                    </a:cubicBezTo>
                    <a:cubicBezTo>
                      <a:pt x="949" y="1665"/>
                      <a:pt x="949" y="2551"/>
                      <a:pt x="1054" y="2551"/>
                    </a:cubicBezTo>
                    <a:cubicBezTo>
                      <a:pt x="1223" y="2551"/>
                      <a:pt x="1581" y="1834"/>
                      <a:pt x="1581" y="1834"/>
                    </a:cubicBezTo>
                    <a:cubicBezTo>
                      <a:pt x="1665" y="1834"/>
                      <a:pt x="1834" y="1918"/>
                      <a:pt x="2003" y="1918"/>
                    </a:cubicBezTo>
                    <a:cubicBezTo>
                      <a:pt x="2192" y="2024"/>
                      <a:pt x="2529" y="2024"/>
                      <a:pt x="2529" y="2024"/>
                    </a:cubicBezTo>
                    <a:cubicBezTo>
                      <a:pt x="2529" y="1918"/>
                      <a:pt x="2003" y="1307"/>
                      <a:pt x="2003" y="1223"/>
                    </a:cubicBezTo>
                    <a:cubicBezTo>
                      <a:pt x="2003" y="1223"/>
                      <a:pt x="2529" y="527"/>
                      <a:pt x="2445" y="443"/>
                    </a:cubicBezTo>
                    <a:cubicBezTo>
                      <a:pt x="2434" y="429"/>
                      <a:pt x="2413" y="424"/>
                      <a:pt x="2385" y="424"/>
                    </a:cubicBezTo>
                    <a:cubicBezTo>
                      <a:pt x="2193" y="424"/>
                      <a:pt x="1655" y="696"/>
                      <a:pt x="1581" y="696"/>
                    </a:cubicBezTo>
                    <a:cubicBezTo>
                      <a:pt x="1476" y="696"/>
                      <a:pt x="1391" y="527"/>
                      <a:pt x="1307" y="338"/>
                    </a:cubicBezTo>
                    <a:cubicBezTo>
                      <a:pt x="1138" y="169"/>
                      <a:pt x="1054" y="0"/>
                      <a:pt x="94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68" name="Google Shape;10368;p62"/>
              <p:cNvSpPr/>
              <p:nvPr/>
            </p:nvSpPr>
            <p:spPr>
              <a:xfrm flipH="1">
                <a:off x="5300753" y="578010"/>
                <a:ext cx="170138" cy="155194"/>
              </a:xfrm>
              <a:custGeom>
                <a:avLst/>
                <a:gdLst/>
                <a:ahLst/>
                <a:cxnLst/>
                <a:rect l="l" t="t" r="r" b="b"/>
                <a:pathLst>
                  <a:path w="6239" h="5691" extrusionOk="0">
                    <a:moveTo>
                      <a:pt x="2803" y="0"/>
                    </a:moveTo>
                    <a:cubicBezTo>
                      <a:pt x="2445" y="0"/>
                      <a:pt x="2108" y="85"/>
                      <a:pt x="2023" y="169"/>
                    </a:cubicBezTo>
                    <a:cubicBezTo>
                      <a:pt x="1918" y="169"/>
                      <a:pt x="1918" y="253"/>
                      <a:pt x="1918" y="338"/>
                    </a:cubicBezTo>
                    <a:cubicBezTo>
                      <a:pt x="1918" y="612"/>
                      <a:pt x="2192" y="1138"/>
                      <a:pt x="2192" y="1138"/>
                    </a:cubicBezTo>
                    <a:cubicBezTo>
                      <a:pt x="2192" y="1138"/>
                      <a:pt x="0" y="1476"/>
                      <a:pt x="0" y="3415"/>
                    </a:cubicBezTo>
                    <a:cubicBezTo>
                      <a:pt x="0" y="4300"/>
                      <a:pt x="253" y="5080"/>
                      <a:pt x="780" y="5691"/>
                    </a:cubicBezTo>
                    <a:cubicBezTo>
                      <a:pt x="1391" y="4995"/>
                      <a:pt x="2108" y="4384"/>
                      <a:pt x="2887" y="3857"/>
                    </a:cubicBezTo>
                    <a:cubicBezTo>
                      <a:pt x="2635" y="3773"/>
                      <a:pt x="2023" y="3583"/>
                      <a:pt x="2023" y="3499"/>
                    </a:cubicBezTo>
                    <a:cubicBezTo>
                      <a:pt x="2023" y="3415"/>
                      <a:pt x="2803" y="3162"/>
                      <a:pt x="2887" y="3162"/>
                    </a:cubicBezTo>
                    <a:cubicBezTo>
                      <a:pt x="2887" y="3056"/>
                      <a:pt x="2887" y="2277"/>
                      <a:pt x="2972" y="2192"/>
                    </a:cubicBezTo>
                    <a:cubicBezTo>
                      <a:pt x="3077" y="2192"/>
                      <a:pt x="3161" y="2361"/>
                      <a:pt x="3330" y="2530"/>
                    </a:cubicBezTo>
                    <a:cubicBezTo>
                      <a:pt x="3414" y="2719"/>
                      <a:pt x="3499" y="2888"/>
                      <a:pt x="3604" y="2888"/>
                    </a:cubicBezTo>
                    <a:cubicBezTo>
                      <a:pt x="3688" y="2888"/>
                      <a:pt x="4215" y="2635"/>
                      <a:pt x="4384" y="2635"/>
                    </a:cubicBezTo>
                    <a:lnTo>
                      <a:pt x="4468" y="2635"/>
                    </a:lnTo>
                    <a:cubicBezTo>
                      <a:pt x="4468" y="2719"/>
                      <a:pt x="4384" y="2804"/>
                      <a:pt x="4300" y="2972"/>
                    </a:cubicBezTo>
                    <a:cubicBezTo>
                      <a:pt x="4911" y="2719"/>
                      <a:pt x="5522" y="2445"/>
                      <a:pt x="6239" y="2192"/>
                    </a:cubicBezTo>
                    <a:cubicBezTo>
                      <a:pt x="5438" y="1138"/>
                      <a:pt x="3857" y="1054"/>
                      <a:pt x="3857" y="1054"/>
                    </a:cubicBezTo>
                    <a:cubicBezTo>
                      <a:pt x="3857" y="1054"/>
                      <a:pt x="4131" y="338"/>
                      <a:pt x="4131" y="169"/>
                    </a:cubicBezTo>
                    <a:lnTo>
                      <a:pt x="4131" y="85"/>
                    </a:lnTo>
                    <a:cubicBezTo>
                      <a:pt x="4131" y="0"/>
                      <a:pt x="3688" y="0"/>
                      <a:pt x="3246"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69" name="Google Shape;10369;p62"/>
              <p:cNvSpPr/>
              <p:nvPr/>
            </p:nvSpPr>
            <p:spPr>
              <a:xfrm flipH="1">
                <a:off x="5349021" y="637786"/>
                <a:ext cx="66702" cy="45432"/>
              </a:xfrm>
              <a:custGeom>
                <a:avLst/>
                <a:gdLst/>
                <a:ahLst/>
                <a:cxnLst/>
                <a:rect l="l" t="t" r="r" b="b"/>
                <a:pathLst>
                  <a:path w="2446" h="1666" extrusionOk="0">
                    <a:moveTo>
                      <a:pt x="949" y="0"/>
                    </a:moveTo>
                    <a:cubicBezTo>
                      <a:pt x="864" y="85"/>
                      <a:pt x="864" y="864"/>
                      <a:pt x="864" y="970"/>
                    </a:cubicBezTo>
                    <a:cubicBezTo>
                      <a:pt x="780" y="970"/>
                      <a:pt x="0" y="1223"/>
                      <a:pt x="0" y="1307"/>
                    </a:cubicBezTo>
                    <a:cubicBezTo>
                      <a:pt x="0" y="1391"/>
                      <a:pt x="612" y="1581"/>
                      <a:pt x="864" y="1665"/>
                    </a:cubicBezTo>
                    <a:cubicBezTo>
                      <a:pt x="1307" y="1307"/>
                      <a:pt x="1750" y="1054"/>
                      <a:pt x="2277" y="780"/>
                    </a:cubicBezTo>
                    <a:cubicBezTo>
                      <a:pt x="2361" y="612"/>
                      <a:pt x="2445" y="527"/>
                      <a:pt x="2445" y="443"/>
                    </a:cubicBezTo>
                    <a:lnTo>
                      <a:pt x="2361" y="443"/>
                    </a:lnTo>
                    <a:cubicBezTo>
                      <a:pt x="2192" y="443"/>
                      <a:pt x="1665" y="696"/>
                      <a:pt x="1581" y="696"/>
                    </a:cubicBezTo>
                    <a:cubicBezTo>
                      <a:pt x="1476" y="696"/>
                      <a:pt x="1391" y="527"/>
                      <a:pt x="1307" y="338"/>
                    </a:cubicBezTo>
                    <a:cubicBezTo>
                      <a:pt x="1138" y="169"/>
                      <a:pt x="1054" y="0"/>
                      <a:pt x="94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70" name="Google Shape;10370;p62"/>
              <p:cNvSpPr/>
              <p:nvPr/>
            </p:nvSpPr>
            <p:spPr>
              <a:xfrm flipH="1">
                <a:off x="5333068" y="721260"/>
                <a:ext cx="84046" cy="22607"/>
              </a:xfrm>
              <a:custGeom>
                <a:avLst/>
                <a:gdLst/>
                <a:ahLst/>
                <a:cxnLst/>
                <a:rect l="l" t="t" r="r" b="b"/>
                <a:pathLst>
                  <a:path w="3082" h="829" extrusionOk="0">
                    <a:moveTo>
                      <a:pt x="2665" y="0"/>
                    </a:moveTo>
                    <a:cubicBezTo>
                      <a:pt x="2637" y="0"/>
                      <a:pt x="2609" y="5"/>
                      <a:pt x="2580" y="16"/>
                    </a:cubicBezTo>
                    <a:cubicBezTo>
                      <a:pt x="2214" y="168"/>
                      <a:pt x="1756" y="290"/>
                      <a:pt x="1312" y="290"/>
                    </a:cubicBezTo>
                    <a:cubicBezTo>
                      <a:pt x="1016" y="290"/>
                      <a:pt x="726" y="236"/>
                      <a:pt x="473" y="101"/>
                    </a:cubicBezTo>
                    <a:cubicBezTo>
                      <a:pt x="422" y="46"/>
                      <a:pt x="371" y="23"/>
                      <a:pt x="324" y="23"/>
                    </a:cubicBezTo>
                    <a:cubicBezTo>
                      <a:pt x="132" y="23"/>
                      <a:pt x="1" y="391"/>
                      <a:pt x="220" y="543"/>
                    </a:cubicBezTo>
                    <a:cubicBezTo>
                      <a:pt x="588" y="742"/>
                      <a:pt x="1018" y="829"/>
                      <a:pt x="1453" y="829"/>
                    </a:cubicBezTo>
                    <a:cubicBezTo>
                      <a:pt x="1939" y="829"/>
                      <a:pt x="2432" y="721"/>
                      <a:pt x="2854" y="543"/>
                    </a:cubicBezTo>
                    <a:cubicBezTo>
                      <a:pt x="3081" y="373"/>
                      <a:pt x="2902" y="0"/>
                      <a:pt x="266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371" name="Google Shape;10371;p62"/>
              <p:cNvSpPr/>
              <p:nvPr/>
            </p:nvSpPr>
            <p:spPr>
              <a:xfrm flipH="1">
                <a:off x="5306916" y="679400"/>
                <a:ext cx="31333" cy="41832"/>
              </a:xfrm>
              <a:custGeom>
                <a:avLst/>
                <a:gdLst/>
                <a:ahLst/>
                <a:cxnLst/>
                <a:rect l="l" t="t" r="r" b="b"/>
                <a:pathLst>
                  <a:path w="1149" h="1534" extrusionOk="0">
                    <a:moveTo>
                      <a:pt x="847" y="0"/>
                    </a:moveTo>
                    <a:cubicBezTo>
                      <a:pt x="730" y="0"/>
                      <a:pt x="610" y="68"/>
                      <a:pt x="574" y="224"/>
                    </a:cubicBezTo>
                    <a:cubicBezTo>
                      <a:pt x="489" y="498"/>
                      <a:pt x="405" y="835"/>
                      <a:pt x="131" y="1109"/>
                    </a:cubicBezTo>
                    <a:cubicBezTo>
                      <a:pt x="1" y="1239"/>
                      <a:pt x="185" y="1533"/>
                      <a:pt x="354" y="1533"/>
                    </a:cubicBezTo>
                    <a:cubicBezTo>
                      <a:pt x="403" y="1533"/>
                      <a:pt x="451" y="1508"/>
                      <a:pt x="489" y="1446"/>
                    </a:cubicBezTo>
                    <a:cubicBezTo>
                      <a:pt x="742" y="1109"/>
                      <a:pt x="1016" y="751"/>
                      <a:pt x="1101" y="308"/>
                    </a:cubicBezTo>
                    <a:cubicBezTo>
                      <a:pt x="1148" y="117"/>
                      <a:pt x="1000" y="0"/>
                      <a:pt x="84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nvGrpSpPr>
            <p:cNvPr id="10372" name="Google Shape;10372;p62"/>
            <p:cNvGrpSpPr/>
            <p:nvPr/>
          </p:nvGrpSpPr>
          <p:grpSpPr>
            <a:xfrm>
              <a:off x="7888170" y="-19342"/>
              <a:ext cx="251757" cy="1079974"/>
              <a:chOff x="8040570" y="218783"/>
              <a:chExt cx="251757" cy="1079974"/>
            </a:xfrm>
          </p:grpSpPr>
          <p:sp>
            <p:nvSpPr>
              <p:cNvPr id="10373" name="Google Shape;10373;p62"/>
              <p:cNvSpPr/>
              <p:nvPr/>
            </p:nvSpPr>
            <p:spPr>
              <a:xfrm flipH="1">
                <a:off x="8162985" y="218783"/>
                <a:ext cx="9217" cy="729963"/>
              </a:xfrm>
              <a:custGeom>
                <a:avLst/>
                <a:gdLst/>
                <a:ahLst/>
                <a:cxnLst/>
                <a:rect l="l" t="t" r="r" b="b"/>
                <a:pathLst>
                  <a:path w="338" h="26768" extrusionOk="0">
                    <a:moveTo>
                      <a:pt x="0" y="1"/>
                    </a:moveTo>
                    <a:lnTo>
                      <a:pt x="0" y="26767"/>
                    </a:lnTo>
                    <a:lnTo>
                      <a:pt x="337" y="26767"/>
                    </a:lnTo>
                    <a:lnTo>
                      <a:pt x="33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74" name="Google Shape;10374;p62"/>
              <p:cNvSpPr/>
              <p:nvPr/>
            </p:nvSpPr>
            <p:spPr>
              <a:xfrm flipH="1">
                <a:off x="8040570" y="910786"/>
                <a:ext cx="251757" cy="387970"/>
              </a:xfrm>
              <a:custGeom>
                <a:avLst/>
                <a:gdLst/>
                <a:ahLst/>
                <a:cxnLst/>
                <a:rect l="l" t="t" r="r" b="b"/>
                <a:pathLst>
                  <a:path w="9232" h="14227" extrusionOk="0">
                    <a:moveTo>
                      <a:pt x="4816" y="0"/>
                    </a:moveTo>
                    <a:cubicBezTo>
                      <a:pt x="4026" y="0"/>
                      <a:pt x="3214" y="85"/>
                      <a:pt x="3077" y="253"/>
                    </a:cubicBezTo>
                    <a:cubicBezTo>
                      <a:pt x="2825" y="696"/>
                      <a:pt x="3604" y="1834"/>
                      <a:pt x="3604" y="1834"/>
                    </a:cubicBezTo>
                    <a:cubicBezTo>
                      <a:pt x="0" y="8873"/>
                      <a:pt x="5016" y="14227"/>
                      <a:pt x="5016" y="14227"/>
                    </a:cubicBezTo>
                    <a:cubicBezTo>
                      <a:pt x="9232" y="8157"/>
                      <a:pt x="5796" y="1834"/>
                      <a:pt x="5796" y="1834"/>
                    </a:cubicBezTo>
                    <a:cubicBezTo>
                      <a:pt x="5796" y="1834"/>
                      <a:pt x="6513" y="696"/>
                      <a:pt x="6429" y="253"/>
                    </a:cubicBezTo>
                    <a:cubicBezTo>
                      <a:pt x="6376" y="85"/>
                      <a:pt x="5607" y="0"/>
                      <a:pt x="481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75" name="Google Shape;10375;p62"/>
              <p:cNvSpPr/>
              <p:nvPr/>
            </p:nvSpPr>
            <p:spPr>
              <a:xfrm flipH="1">
                <a:off x="8122189" y="1188395"/>
                <a:ext cx="12081" cy="12081"/>
              </a:xfrm>
              <a:custGeom>
                <a:avLst/>
                <a:gdLst/>
                <a:ahLst/>
                <a:cxnLst/>
                <a:rect l="l" t="t" r="r" b="b"/>
                <a:pathLst>
                  <a:path w="443" h="443" extrusionOk="0">
                    <a:moveTo>
                      <a:pt x="190" y="0"/>
                    </a:moveTo>
                    <a:cubicBezTo>
                      <a:pt x="106" y="0"/>
                      <a:pt x="0" y="84"/>
                      <a:pt x="0" y="274"/>
                    </a:cubicBezTo>
                    <a:cubicBezTo>
                      <a:pt x="0" y="358"/>
                      <a:pt x="106" y="443"/>
                      <a:pt x="190" y="443"/>
                    </a:cubicBezTo>
                    <a:cubicBezTo>
                      <a:pt x="274" y="443"/>
                      <a:pt x="443" y="358"/>
                      <a:pt x="443" y="274"/>
                    </a:cubicBezTo>
                    <a:cubicBezTo>
                      <a:pt x="443" y="84"/>
                      <a:pt x="274" y="0"/>
                      <a:pt x="190"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76" name="Google Shape;10376;p62"/>
              <p:cNvSpPr/>
              <p:nvPr/>
            </p:nvSpPr>
            <p:spPr>
              <a:xfrm flipH="1">
                <a:off x="8157803" y="1176314"/>
                <a:ext cx="12108" cy="12108"/>
              </a:xfrm>
              <a:custGeom>
                <a:avLst/>
                <a:gdLst/>
                <a:ahLst/>
                <a:cxnLst/>
                <a:rect l="l" t="t" r="r" b="b"/>
                <a:pathLst>
                  <a:path w="444" h="444" extrusionOk="0">
                    <a:moveTo>
                      <a:pt x="169" y="1"/>
                    </a:moveTo>
                    <a:cubicBezTo>
                      <a:pt x="85" y="1"/>
                      <a:pt x="1" y="85"/>
                      <a:pt x="1" y="275"/>
                    </a:cubicBezTo>
                    <a:cubicBezTo>
                      <a:pt x="1" y="359"/>
                      <a:pt x="85" y="443"/>
                      <a:pt x="169" y="443"/>
                    </a:cubicBezTo>
                    <a:cubicBezTo>
                      <a:pt x="253" y="443"/>
                      <a:pt x="443" y="359"/>
                      <a:pt x="443" y="275"/>
                    </a:cubicBezTo>
                    <a:cubicBezTo>
                      <a:pt x="443" y="85"/>
                      <a:pt x="253" y="1"/>
                      <a:pt x="169"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77" name="Google Shape;10377;p62"/>
              <p:cNvSpPr/>
              <p:nvPr/>
            </p:nvSpPr>
            <p:spPr>
              <a:xfrm flipH="1">
                <a:off x="8100346" y="987224"/>
                <a:ext cx="117261" cy="81646"/>
              </a:xfrm>
              <a:custGeom>
                <a:avLst/>
                <a:gdLst/>
                <a:ahLst/>
                <a:cxnLst/>
                <a:rect l="l" t="t" r="r" b="b"/>
                <a:pathLst>
                  <a:path w="4300" h="2994" extrusionOk="0">
                    <a:moveTo>
                      <a:pt x="422" y="1"/>
                    </a:moveTo>
                    <a:cubicBezTo>
                      <a:pt x="253" y="443"/>
                      <a:pt x="85" y="886"/>
                      <a:pt x="0" y="1328"/>
                    </a:cubicBezTo>
                    <a:cubicBezTo>
                      <a:pt x="1391" y="1940"/>
                      <a:pt x="2803" y="2466"/>
                      <a:pt x="4300" y="2993"/>
                    </a:cubicBezTo>
                    <a:cubicBezTo>
                      <a:pt x="4110" y="2192"/>
                      <a:pt x="4026" y="1581"/>
                      <a:pt x="3857" y="970"/>
                    </a:cubicBezTo>
                    <a:cubicBezTo>
                      <a:pt x="2719" y="612"/>
                      <a:pt x="1581" y="359"/>
                      <a:pt x="42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78" name="Google Shape;10378;p62"/>
              <p:cNvSpPr/>
              <p:nvPr/>
            </p:nvSpPr>
            <p:spPr>
              <a:xfrm flipH="1">
                <a:off x="8117008" y="909913"/>
                <a:ext cx="69566" cy="22171"/>
              </a:xfrm>
              <a:custGeom>
                <a:avLst/>
                <a:gdLst/>
                <a:ahLst/>
                <a:cxnLst/>
                <a:rect l="l" t="t" r="r" b="b"/>
                <a:pathLst>
                  <a:path w="2551" h="813" extrusionOk="0">
                    <a:moveTo>
                      <a:pt x="808" y="1"/>
                    </a:moveTo>
                    <a:cubicBezTo>
                      <a:pt x="523" y="1"/>
                      <a:pt x="243" y="11"/>
                      <a:pt x="0" y="32"/>
                    </a:cubicBezTo>
                    <a:cubicBezTo>
                      <a:pt x="780" y="285"/>
                      <a:pt x="1665" y="559"/>
                      <a:pt x="2445" y="812"/>
                    </a:cubicBezTo>
                    <a:cubicBezTo>
                      <a:pt x="2551" y="644"/>
                      <a:pt x="2551" y="475"/>
                      <a:pt x="2551" y="285"/>
                    </a:cubicBezTo>
                    <a:cubicBezTo>
                      <a:pt x="2551" y="96"/>
                      <a:pt x="1661" y="1"/>
                      <a:pt x="808"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79" name="Google Shape;10379;p62"/>
              <p:cNvSpPr/>
              <p:nvPr/>
            </p:nvSpPr>
            <p:spPr>
              <a:xfrm flipH="1">
                <a:off x="8114717" y="1075742"/>
                <a:ext cx="12081" cy="12081"/>
              </a:xfrm>
              <a:custGeom>
                <a:avLst/>
                <a:gdLst/>
                <a:ahLst/>
                <a:cxnLst/>
                <a:rect l="l" t="t" r="r" b="b"/>
                <a:pathLst>
                  <a:path w="443" h="443" extrusionOk="0">
                    <a:moveTo>
                      <a:pt x="169" y="0"/>
                    </a:moveTo>
                    <a:cubicBezTo>
                      <a:pt x="85" y="0"/>
                      <a:pt x="0" y="85"/>
                      <a:pt x="0" y="190"/>
                    </a:cubicBezTo>
                    <a:cubicBezTo>
                      <a:pt x="0" y="359"/>
                      <a:pt x="85" y="443"/>
                      <a:pt x="169" y="443"/>
                    </a:cubicBezTo>
                    <a:cubicBezTo>
                      <a:pt x="359" y="443"/>
                      <a:pt x="443" y="359"/>
                      <a:pt x="443" y="190"/>
                    </a:cubicBezTo>
                    <a:cubicBezTo>
                      <a:pt x="443" y="85"/>
                      <a:pt x="359" y="0"/>
                      <a:pt x="169"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80" name="Google Shape;10380;p62"/>
              <p:cNvSpPr/>
              <p:nvPr/>
            </p:nvSpPr>
            <p:spPr>
              <a:xfrm flipH="1">
                <a:off x="8157803" y="1063662"/>
                <a:ext cx="12108" cy="12108"/>
              </a:xfrm>
              <a:custGeom>
                <a:avLst/>
                <a:gdLst/>
                <a:ahLst/>
                <a:cxnLst/>
                <a:rect l="l" t="t" r="r" b="b"/>
                <a:pathLst>
                  <a:path w="444" h="444" extrusionOk="0">
                    <a:moveTo>
                      <a:pt x="253" y="1"/>
                    </a:moveTo>
                    <a:cubicBezTo>
                      <a:pt x="169" y="1"/>
                      <a:pt x="1" y="106"/>
                      <a:pt x="1" y="275"/>
                    </a:cubicBezTo>
                    <a:cubicBezTo>
                      <a:pt x="1" y="359"/>
                      <a:pt x="169" y="443"/>
                      <a:pt x="253" y="443"/>
                    </a:cubicBezTo>
                    <a:cubicBezTo>
                      <a:pt x="359" y="443"/>
                      <a:pt x="443" y="359"/>
                      <a:pt x="443" y="275"/>
                    </a:cubicBezTo>
                    <a:cubicBezTo>
                      <a:pt x="443" y="106"/>
                      <a:pt x="359" y="1"/>
                      <a:pt x="253"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81" name="Google Shape;10381;p62"/>
              <p:cNvSpPr/>
              <p:nvPr/>
            </p:nvSpPr>
            <p:spPr>
              <a:xfrm flipH="1">
                <a:off x="8098028" y="1071134"/>
                <a:ext cx="131660" cy="93127"/>
              </a:xfrm>
              <a:custGeom>
                <a:avLst/>
                <a:gdLst/>
                <a:ahLst/>
                <a:cxnLst/>
                <a:rect l="l" t="t" r="r" b="b"/>
                <a:pathLst>
                  <a:path w="4828" h="3415" extrusionOk="0">
                    <a:moveTo>
                      <a:pt x="85" y="1"/>
                    </a:moveTo>
                    <a:cubicBezTo>
                      <a:pt x="1" y="612"/>
                      <a:pt x="1" y="1223"/>
                      <a:pt x="85" y="1834"/>
                    </a:cubicBezTo>
                    <a:cubicBezTo>
                      <a:pt x="1581" y="2361"/>
                      <a:pt x="3162" y="2888"/>
                      <a:pt x="4743" y="3415"/>
                    </a:cubicBezTo>
                    <a:cubicBezTo>
                      <a:pt x="4827" y="2888"/>
                      <a:pt x="4827" y="2361"/>
                      <a:pt x="4827" y="1834"/>
                    </a:cubicBezTo>
                    <a:cubicBezTo>
                      <a:pt x="3246" y="1223"/>
                      <a:pt x="1666" y="612"/>
                      <a:pt x="8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82" name="Google Shape;10382;p62"/>
              <p:cNvSpPr/>
              <p:nvPr/>
            </p:nvSpPr>
            <p:spPr>
              <a:xfrm flipH="1">
                <a:off x="8122189" y="1210238"/>
                <a:ext cx="86228" cy="88518"/>
              </a:xfrm>
              <a:custGeom>
                <a:avLst/>
                <a:gdLst/>
                <a:ahLst/>
                <a:cxnLst/>
                <a:rect l="l" t="t" r="r" b="b"/>
                <a:pathLst>
                  <a:path w="3162" h="3246" extrusionOk="0">
                    <a:moveTo>
                      <a:pt x="0" y="0"/>
                    </a:moveTo>
                    <a:lnTo>
                      <a:pt x="0" y="0"/>
                    </a:lnTo>
                    <a:cubicBezTo>
                      <a:pt x="801" y="2002"/>
                      <a:pt x="1939" y="3246"/>
                      <a:pt x="1939" y="3246"/>
                    </a:cubicBezTo>
                    <a:cubicBezTo>
                      <a:pt x="2466" y="2529"/>
                      <a:pt x="2909" y="1834"/>
                      <a:pt x="3162" y="1054"/>
                    </a:cubicBezTo>
                    <a:cubicBezTo>
                      <a:pt x="2108" y="696"/>
                      <a:pt x="1054" y="337"/>
                      <a:pt x="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83" name="Google Shape;10383;p62"/>
              <p:cNvSpPr/>
              <p:nvPr/>
            </p:nvSpPr>
            <p:spPr>
              <a:xfrm flipH="1">
                <a:off x="8098028" y="917685"/>
                <a:ext cx="69593" cy="378780"/>
              </a:xfrm>
              <a:custGeom>
                <a:avLst/>
                <a:gdLst/>
                <a:ahLst/>
                <a:cxnLst/>
                <a:rect l="l" t="t" r="r" b="b"/>
                <a:pathLst>
                  <a:path w="2552" h="13890" extrusionOk="0">
                    <a:moveTo>
                      <a:pt x="1856" y="0"/>
                    </a:moveTo>
                    <a:cubicBezTo>
                      <a:pt x="1856" y="0"/>
                      <a:pt x="1856" y="0"/>
                      <a:pt x="1856" y="0"/>
                    </a:cubicBezTo>
                    <a:lnTo>
                      <a:pt x="1856" y="0"/>
                    </a:lnTo>
                    <a:close/>
                    <a:moveTo>
                      <a:pt x="1856" y="0"/>
                    </a:moveTo>
                    <a:cubicBezTo>
                      <a:pt x="1856" y="39"/>
                      <a:pt x="1856" y="78"/>
                      <a:pt x="1855" y="115"/>
                    </a:cubicBezTo>
                    <a:lnTo>
                      <a:pt x="1855" y="115"/>
                    </a:lnTo>
                    <a:cubicBezTo>
                      <a:pt x="1855" y="105"/>
                      <a:pt x="1856" y="94"/>
                      <a:pt x="1856" y="85"/>
                    </a:cubicBezTo>
                    <a:lnTo>
                      <a:pt x="1856" y="0"/>
                    </a:lnTo>
                    <a:close/>
                    <a:moveTo>
                      <a:pt x="1" y="0"/>
                    </a:moveTo>
                    <a:cubicBezTo>
                      <a:pt x="1" y="970"/>
                      <a:pt x="1" y="1939"/>
                      <a:pt x="85" y="2993"/>
                    </a:cubicBezTo>
                    <a:cubicBezTo>
                      <a:pt x="683" y="3158"/>
                      <a:pt x="1300" y="3343"/>
                      <a:pt x="1978" y="3509"/>
                    </a:cubicBezTo>
                    <a:lnTo>
                      <a:pt x="1978" y="3509"/>
                    </a:lnTo>
                    <a:cubicBezTo>
                      <a:pt x="1618" y="2315"/>
                      <a:pt x="1223" y="1581"/>
                      <a:pt x="1223" y="1581"/>
                    </a:cubicBezTo>
                    <a:cubicBezTo>
                      <a:pt x="1223" y="1581"/>
                      <a:pt x="1568" y="1006"/>
                      <a:pt x="1749" y="527"/>
                    </a:cubicBezTo>
                    <a:lnTo>
                      <a:pt x="1749" y="527"/>
                    </a:lnTo>
                    <a:cubicBezTo>
                      <a:pt x="1749" y="527"/>
                      <a:pt x="1750" y="527"/>
                      <a:pt x="1750" y="527"/>
                    </a:cubicBezTo>
                    <a:cubicBezTo>
                      <a:pt x="1834" y="393"/>
                      <a:pt x="1851" y="259"/>
                      <a:pt x="1855" y="115"/>
                    </a:cubicBezTo>
                    <a:lnTo>
                      <a:pt x="1855" y="115"/>
                    </a:lnTo>
                    <a:cubicBezTo>
                      <a:pt x="1848" y="227"/>
                      <a:pt x="1807" y="372"/>
                      <a:pt x="1749" y="527"/>
                    </a:cubicBezTo>
                    <a:lnTo>
                      <a:pt x="1749" y="527"/>
                    </a:lnTo>
                    <a:cubicBezTo>
                      <a:pt x="1138" y="358"/>
                      <a:pt x="612" y="190"/>
                      <a:pt x="1" y="0"/>
                    </a:cubicBezTo>
                    <a:close/>
                    <a:moveTo>
                      <a:pt x="1666" y="5796"/>
                    </a:moveTo>
                    <a:cubicBezTo>
                      <a:pt x="1856" y="5796"/>
                      <a:pt x="1940" y="5881"/>
                      <a:pt x="1940" y="5986"/>
                    </a:cubicBezTo>
                    <a:cubicBezTo>
                      <a:pt x="1940" y="6155"/>
                      <a:pt x="1856" y="6239"/>
                      <a:pt x="1666" y="6239"/>
                    </a:cubicBezTo>
                    <a:cubicBezTo>
                      <a:pt x="1582" y="6239"/>
                      <a:pt x="1497" y="6155"/>
                      <a:pt x="1497" y="5986"/>
                    </a:cubicBezTo>
                    <a:cubicBezTo>
                      <a:pt x="1497" y="5881"/>
                      <a:pt x="1582" y="5796"/>
                      <a:pt x="1666" y="5796"/>
                    </a:cubicBezTo>
                    <a:close/>
                    <a:moveTo>
                      <a:pt x="1978" y="3509"/>
                    </a:moveTo>
                    <a:lnTo>
                      <a:pt x="1978" y="3509"/>
                    </a:lnTo>
                    <a:cubicBezTo>
                      <a:pt x="2151" y="4085"/>
                      <a:pt x="2316" y="4769"/>
                      <a:pt x="2424" y="5529"/>
                    </a:cubicBezTo>
                    <a:lnTo>
                      <a:pt x="2424" y="5529"/>
                    </a:lnTo>
                    <a:cubicBezTo>
                      <a:pt x="1638" y="5257"/>
                      <a:pt x="872" y="4927"/>
                      <a:pt x="85" y="4658"/>
                    </a:cubicBezTo>
                    <a:lnTo>
                      <a:pt x="85" y="5354"/>
                    </a:lnTo>
                    <a:lnTo>
                      <a:pt x="169" y="5354"/>
                    </a:lnTo>
                    <a:cubicBezTo>
                      <a:pt x="275" y="5354"/>
                      <a:pt x="359" y="5459"/>
                      <a:pt x="359" y="5628"/>
                    </a:cubicBezTo>
                    <a:cubicBezTo>
                      <a:pt x="359" y="5712"/>
                      <a:pt x="275" y="5796"/>
                      <a:pt x="169" y="5796"/>
                    </a:cubicBezTo>
                    <a:lnTo>
                      <a:pt x="85" y="5796"/>
                    </a:lnTo>
                    <a:lnTo>
                      <a:pt x="85" y="6513"/>
                    </a:lnTo>
                    <a:cubicBezTo>
                      <a:pt x="970" y="6850"/>
                      <a:pt x="1750" y="7208"/>
                      <a:pt x="2550" y="7461"/>
                    </a:cubicBezTo>
                    <a:lnTo>
                      <a:pt x="2550" y="7461"/>
                    </a:lnTo>
                    <a:cubicBezTo>
                      <a:pt x="2551" y="7405"/>
                      <a:pt x="2551" y="7349"/>
                      <a:pt x="2551" y="7293"/>
                    </a:cubicBezTo>
                    <a:cubicBezTo>
                      <a:pt x="2551" y="6672"/>
                      <a:pt x="2503" y="6080"/>
                      <a:pt x="2424" y="5529"/>
                    </a:cubicBezTo>
                    <a:lnTo>
                      <a:pt x="2424" y="5529"/>
                    </a:lnTo>
                    <a:cubicBezTo>
                      <a:pt x="2438" y="5534"/>
                      <a:pt x="2453" y="5538"/>
                      <a:pt x="2467" y="5543"/>
                    </a:cubicBezTo>
                    <a:cubicBezTo>
                      <a:pt x="2277" y="4742"/>
                      <a:pt x="2193" y="4131"/>
                      <a:pt x="2024" y="3520"/>
                    </a:cubicBezTo>
                    <a:cubicBezTo>
                      <a:pt x="2009" y="3516"/>
                      <a:pt x="1993" y="3513"/>
                      <a:pt x="1978" y="3509"/>
                    </a:cubicBezTo>
                    <a:close/>
                    <a:moveTo>
                      <a:pt x="1413" y="9927"/>
                    </a:moveTo>
                    <a:cubicBezTo>
                      <a:pt x="1497" y="9927"/>
                      <a:pt x="1666" y="10011"/>
                      <a:pt x="1666" y="10201"/>
                    </a:cubicBezTo>
                    <a:cubicBezTo>
                      <a:pt x="1666" y="10285"/>
                      <a:pt x="1497" y="10370"/>
                      <a:pt x="1413" y="10370"/>
                    </a:cubicBezTo>
                    <a:cubicBezTo>
                      <a:pt x="1329" y="10370"/>
                      <a:pt x="1223" y="10285"/>
                      <a:pt x="1223" y="10201"/>
                    </a:cubicBezTo>
                    <a:cubicBezTo>
                      <a:pt x="1223" y="10011"/>
                      <a:pt x="1329" y="9927"/>
                      <a:pt x="1413" y="9927"/>
                    </a:cubicBezTo>
                    <a:close/>
                    <a:moveTo>
                      <a:pt x="2550" y="7461"/>
                    </a:moveTo>
                    <a:lnTo>
                      <a:pt x="2550" y="7461"/>
                    </a:lnTo>
                    <a:cubicBezTo>
                      <a:pt x="2544" y="7970"/>
                      <a:pt x="2509" y="8495"/>
                      <a:pt x="2436" y="9032"/>
                    </a:cubicBezTo>
                    <a:lnTo>
                      <a:pt x="2436" y="9032"/>
                    </a:lnTo>
                    <a:cubicBezTo>
                      <a:pt x="1646" y="8782"/>
                      <a:pt x="877" y="8512"/>
                      <a:pt x="169" y="8262"/>
                    </a:cubicBezTo>
                    <a:lnTo>
                      <a:pt x="169" y="9485"/>
                    </a:lnTo>
                    <a:cubicBezTo>
                      <a:pt x="275" y="9569"/>
                      <a:pt x="359" y="9674"/>
                      <a:pt x="359" y="9759"/>
                    </a:cubicBezTo>
                    <a:cubicBezTo>
                      <a:pt x="359" y="9843"/>
                      <a:pt x="275" y="9927"/>
                      <a:pt x="169" y="9927"/>
                    </a:cubicBezTo>
                    <a:lnTo>
                      <a:pt x="169" y="11255"/>
                    </a:lnTo>
                    <a:cubicBezTo>
                      <a:pt x="696" y="11424"/>
                      <a:pt x="1223" y="11592"/>
                      <a:pt x="1666" y="11782"/>
                    </a:cubicBezTo>
                    <a:cubicBezTo>
                      <a:pt x="1413" y="12477"/>
                      <a:pt x="1055" y="13173"/>
                      <a:pt x="612" y="13889"/>
                    </a:cubicBezTo>
                    <a:cubicBezTo>
                      <a:pt x="1693" y="12230"/>
                      <a:pt x="2224" y="10582"/>
                      <a:pt x="2436" y="9032"/>
                    </a:cubicBezTo>
                    <a:lnTo>
                      <a:pt x="2436" y="9032"/>
                    </a:lnTo>
                    <a:cubicBezTo>
                      <a:pt x="2446" y="9035"/>
                      <a:pt x="2456" y="9039"/>
                      <a:pt x="2467" y="9042"/>
                    </a:cubicBezTo>
                    <a:cubicBezTo>
                      <a:pt x="2551" y="8515"/>
                      <a:pt x="2551" y="7988"/>
                      <a:pt x="2551" y="7461"/>
                    </a:cubicBezTo>
                    <a:cubicBezTo>
                      <a:pt x="2551" y="7461"/>
                      <a:pt x="2550" y="7461"/>
                      <a:pt x="2550" y="746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384" name="Google Shape;10384;p62"/>
              <p:cNvSpPr/>
              <p:nvPr/>
            </p:nvSpPr>
            <p:spPr>
              <a:xfrm flipH="1">
                <a:off x="8122189" y="1188395"/>
                <a:ext cx="12081" cy="12081"/>
              </a:xfrm>
              <a:custGeom>
                <a:avLst/>
                <a:gdLst/>
                <a:ahLst/>
                <a:cxnLst/>
                <a:rect l="l" t="t" r="r" b="b"/>
                <a:pathLst>
                  <a:path w="443" h="443" extrusionOk="0">
                    <a:moveTo>
                      <a:pt x="190" y="0"/>
                    </a:moveTo>
                    <a:cubicBezTo>
                      <a:pt x="106" y="0"/>
                      <a:pt x="0" y="84"/>
                      <a:pt x="0" y="274"/>
                    </a:cubicBezTo>
                    <a:cubicBezTo>
                      <a:pt x="0" y="358"/>
                      <a:pt x="106" y="443"/>
                      <a:pt x="190" y="443"/>
                    </a:cubicBezTo>
                    <a:cubicBezTo>
                      <a:pt x="274" y="443"/>
                      <a:pt x="443" y="358"/>
                      <a:pt x="443" y="274"/>
                    </a:cubicBezTo>
                    <a:cubicBezTo>
                      <a:pt x="443" y="84"/>
                      <a:pt x="274" y="0"/>
                      <a:pt x="190"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385" name="Google Shape;10385;p62"/>
              <p:cNvSpPr/>
              <p:nvPr/>
            </p:nvSpPr>
            <p:spPr>
              <a:xfrm flipH="1">
                <a:off x="8157803" y="1176314"/>
                <a:ext cx="5209" cy="12108"/>
              </a:xfrm>
              <a:custGeom>
                <a:avLst/>
                <a:gdLst/>
                <a:ahLst/>
                <a:cxnLst/>
                <a:rect l="l" t="t" r="r" b="b"/>
                <a:pathLst>
                  <a:path w="191" h="444" extrusionOk="0">
                    <a:moveTo>
                      <a:pt x="0" y="1"/>
                    </a:moveTo>
                    <a:lnTo>
                      <a:pt x="0" y="443"/>
                    </a:lnTo>
                    <a:cubicBezTo>
                      <a:pt x="106" y="443"/>
                      <a:pt x="190" y="359"/>
                      <a:pt x="190" y="275"/>
                    </a:cubicBezTo>
                    <a:cubicBezTo>
                      <a:pt x="190" y="190"/>
                      <a:pt x="106" y="85"/>
                      <a:pt x="0"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386" name="Google Shape;10386;p62"/>
              <p:cNvSpPr/>
              <p:nvPr/>
            </p:nvSpPr>
            <p:spPr>
              <a:xfrm flipH="1">
                <a:off x="8100346" y="999305"/>
                <a:ext cx="64957" cy="69566"/>
              </a:xfrm>
              <a:custGeom>
                <a:avLst/>
                <a:gdLst/>
                <a:ahLst/>
                <a:cxnLst/>
                <a:rect l="l" t="t" r="r" b="b"/>
                <a:pathLst>
                  <a:path w="2382" h="2551" extrusionOk="0">
                    <a:moveTo>
                      <a:pt x="0" y="0"/>
                    </a:moveTo>
                    <a:lnTo>
                      <a:pt x="0" y="1665"/>
                    </a:lnTo>
                    <a:cubicBezTo>
                      <a:pt x="801" y="1939"/>
                      <a:pt x="1581" y="2276"/>
                      <a:pt x="2382" y="2550"/>
                    </a:cubicBezTo>
                    <a:cubicBezTo>
                      <a:pt x="2192" y="1749"/>
                      <a:pt x="2108" y="1138"/>
                      <a:pt x="1939" y="527"/>
                    </a:cubicBezTo>
                    <a:cubicBezTo>
                      <a:pt x="1244" y="358"/>
                      <a:pt x="611" y="169"/>
                      <a:pt x="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87" name="Google Shape;10387;p62"/>
              <p:cNvSpPr/>
              <p:nvPr/>
            </p:nvSpPr>
            <p:spPr>
              <a:xfrm flipH="1">
                <a:off x="8117008" y="910786"/>
                <a:ext cx="50613" cy="21298"/>
              </a:xfrm>
              <a:custGeom>
                <a:avLst/>
                <a:gdLst/>
                <a:ahLst/>
                <a:cxnLst/>
                <a:rect l="l" t="t" r="r" b="b"/>
                <a:pathLst>
                  <a:path w="1856" h="781" extrusionOk="0">
                    <a:moveTo>
                      <a:pt x="1" y="0"/>
                    </a:moveTo>
                    <a:lnTo>
                      <a:pt x="1" y="253"/>
                    </a:lnTo>
                    <a:cubicBezTo>
                      <a:pt x="612" y="443"/>
                      <a:pt x="1139" y="612"/>
                      <a:pt x="1750" y="780"/>
                    </a:cubicBezTo>
                    <a:cubicBezTo>
                      <a:pt x="1856" y="612"/>
                      <a:pt x="1856" y="443"/>
                      <a:pt x="1856" y="253"/>
                    </a:cubicBezTo>
                    <a:cubicBezTo>
                      <a:pt x="1856" y="169"/>
                      <a:pt x="1666" y="169"/>
                      <a:pt x="1497" y="85"/>
                    </a:cubicBezTo>
                    <a:cubicBezTo>
                      <a:pt x="1139" y="0"/>
                      <a:pt x="696" y="0"/>
                      <a:pt x="275"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88" name="Google Shape;10388;p62"/>
              <p:cNvSpPr/>
              <p:nvPr/>
            </p:nvSpPr>
            <p:spPr>
              <a:xfrm flipH="1">
                <a:off x="8150904" y="1291257"/>
                <a:ext cx="9245" cy="5209"/>
              </a:xfrm>
              <a:custGeom>
                <a:avLst/>
                <a:gdLst/>
                <a:ahLst/>
                <a:cxnLst/>
                <a:rect l="l" t="t" r="r" b="b"/>
                <a:pathLst>
                  <a:path w="339" h="191" extrusionOk="0">
                    <a:moveTo>
                      <a:pt x="254" y="190"/>
                    </a:moveTo>
                    <a:lnTo>
                      <a:pt x="254" y="190"/>
                    </a:lnTo>
                    <a:lnTo>
                      <a:pt x="254" y="190"/>
                    </a:lnTo>
                    <a:close/>
                    <a:moveTo>
                      <a:pt x="338" y="190"/>
                    </a:moveTo>
                    <a:lnTo>
                      <a:pt x="254" y="190"/>
                    </a:lnTo>
                    <a:lnTo>
                      <a:pt x="338" y="190"/>
                    </a:lnTo>
                    <a:close/>
                    <a:moveTo>
                      <a:pt x="1" y="1"/>
                    </a:moveTo>
                    <a:lnTo>
                      <a:pt x="1" y="1"/>
                    </a:lnTo>
                    <a:lnTo>
                      <a:pt x="1" y="85"/>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389" name="Google Shape;10389;p62"/>
              <p:cNvSpPr/>
              <p:nvPr/>
            </p:nvSpPr>
            <p:spPr>
              <a:xfrm flipH="1">
                <a:off x="8155513" y="1298729"/>
                <a:ext cx="27" cy="27"/>
              </a:xfrm>
              <a:custGeom>
                <a:avLst/>
                <a:gdLst/>
                <a:ahLst/>
                <a:cxnLst/>
                <a:rect l="l" t="t" r="r" b="b"/>
                <a:pathLst>
                  <a:path w="1" h="1" extrusionOk="0">
                    <a:moveTo>
                      <a:pt x="0" y="1"/>
                    </a:moveTo>
                    <a:lnTo>
                      <a:pt x="0" y="1"/>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390" name="Google Shape;10390;p62"/>
              <p:cNvSpPr/>
              <p:nvPr/>
            </p:nvSpPr>
            <p:spPr>
              <a:xfrm flipH="1">
                <a:off x="8114717" y="1075742"/>
                <a:ext cx="12081" cy="12081"/>
              </a:xfrm>
              <a:custGeom>
                <a:avLst/>
                <a:gdLst/>
                <a:ahLst/>
                <a:cxnLst/>
                <a:rect l="l" t="t" r="r" b="b"/>
                <a:pathLst>
                  <a:path w="443" h="443" extrusionOk="0">
                    <a:moveTo>
                      <a:pt x="169" y="0"/>
                    </a:moveTo>
                    <a:cubicBezTo>
                      <a:pt x="85" y="0"/>
                      <a:pt x="0" y="85"/>
                      <a:pt x="0" y="190"/>
                    </a:cubicBezTo>
                    <a:cubicBezTo>
                      <a:pt x="0" y="359"/>
                      <a:pt x="85" y="443"/>
                      <a:pt x="169" y="443"/>
                    </a:cubicBezTo>
                    <a:cubicBezTo>
                      <a:pt x="359" y="443"/>
                      <a:pt x="443" y="359"/>
                      <a:pt x="443" y="190"/>
                    </a:cubicBezTo>
                    <a:cubicBezTo>
                      <a:pt x="443" y="85"/>
                      <a:pt x="359" y="0"/>
                      <a:pt x="169"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391" name="Google Shape;10391;p62"/>
              <p:cNvSpPr/>
              <p:nvPr/>
            </p:nvSpPr>
            <p:spPr>
              <a:xfrm flipH="1">
                <a:off x="8157803" y="1063662"/>
                <a:ext cx="7499" cy="12108"/>
              </a:xfrm>
              <a:custGeom>
                <a:avLst/>
                <a:gdLst/>
                <a:ahLst/>
                <a:cxnLst/>
                <a:rect l="l" t="t" r="r" b="b"/>
                <a:pathLst>
                  <a:path w="275" h="444" extrusionOk="0">
                    <a:moveTo>
                      <a:pt x="0" y="1"/>
                    </a:moveTo>
                    <a:lnTo>
                      <a:pt x="0" y="443"/>
                    </a:lnTo>
                    <a:lnTo>
                      <a:pt x="84" y="443"/>
                    </a:lnTo>
                    <a:cubicBezTo>
                      <a:pt x="190" y="443"/>
                      <a:pt x="274" y="359"/>
                      <a:pt x="274" y="275"/>
                    </a:cubicBezTo>
                    <a:cubicBezTo>
                      <a:pt x="274" y="106"/>
                      <a:pt x="190" y="1"/>
                      <a:pt x="84"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392" name="Google Shape;10392;p62"/>
              <p:cNvSpPr/>
              <p:nvPr/>
            </p:nvSpPr>
            <p:spPr>
              <a:xfrm flipH="1">
                <a:off x="8098028" y="1095268"/>
                <a:ext cx="67275" cy="68993"/>
              </a:xfrm>
              <a:custGeom>
                <a:avLst/>
                <a:gdLst/>
                <a:ahLst/>
                <a:cxnLst/>
                <a:rect l="l" t="t" r="r" b="b"/>
                <a:pathLst>
                  <a:path w="2467" h="2530" extrusionOk="0">
                    <a:moveTo>
                      <a:pt x="0" y="1"/>
                    </a:moveTo>
                    <a:cubicBezTo>
                      <a:pt x="0" y="612"/>
                      <a:pt x="0" y="1223"/>
                      <a:pt x="84" y="1750"/>
                    </a:cubicBezTo>
                    <a:cubicBezTo>
                      <a:pt x="801" y="2003"/>
                      <a:pt x="1581" y="2277"/>
                      <a:pt x="2382" y="2530"/>
                    </a:cubicBezTo>
                    <a:cubicBezTo>
                      <a:pt x="2466" y="2003"/>
                      <a:pt x="2466" y="1476"/>
                      <a:pt x="2466" y="949"/>
                    </a:cubicBezTo>
                    <a:cubicBezTo>
                      <a:pt x="1665" y="696"/>
                      <a:pt x="885" y="338"/>
                      <a:pt x="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93" name="Google Shape;10393;p62"/>
              <p:cNvSpPr/>
              <p:nvPr/>
            </p:nvSpPr>
            <p:spPr>
              <a:xfrm flipH="1">
                <a:off x="8122189" y="1224582"/>
                <a:ext cx="40823" cy="74174"/>
              </a:xfrm>
              <a:custGeom>
                <a:avLst/>
                <a:gdLst/>
                <a:ahLst/>
                <a:cxnLst/>
                <a:rect l="l" t="t" r="r" b="b"/>
                <a:pathLst>
                  <a:path w="1497" h="2720" extrusionOk="0">
                    <a:moveTo>
                      <a:pt x="0" y="1"/>
                    </a:moveTo>
                    <a:cubicBezTo>
                      <a:pt x="0" y="865"/>
                      <a:pt x="106" y="1666"/>
                      <a:pt x="106" y="2446"/>
                    </a:cubicBezTo>
                    <a:lnTo>
                      <a:pt x="106" y="2530"/>
                    </a:lnTo>
                    <a:lnTo>
                      <a:pt x="274" y="2720"/>
                    </a:lnTo>
                    <a:cubicBezTo>
                      <a:pt x="359" y="2720"/>
                      <a:pt x="359" y="2635"/>
                      <a:pt x="359" y="2635"/>
                    </a:cubicBezTo>
                    <a:lnTo>
                      <a:pt x="443" y="2635"/>
                    </a:lnTo>
                    <a:cubicBezTo>
                      <a:pt x="886" y="1919"/>
                      <a:pt x="1244" y="1223"/>
                      <a:pt x="1497" y="528"/>
                    </a:cubicBezTo>
                    <a:cubicBezTo>
                      <a:pt x="1054" y="338"/>
                      <a:pt x="527" y="170"/>
                      <a:pt x="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394" name="Google Shape;10394;p62"/>
              <p:cNvSpPr/>
              <p:nvPr/>
            </p:nvSpPr>
            <p:spPr>
              <a:xfrm flipH="1">
                <a:off x="8196309" y="1049290"/>
                <a:ext cx="12108" cy="12108"/>
              </a:xfrm>
              <a:custGeom>
                <a:avLst/>
                <a:gdLst/>
                <a:ahLst/>
                <a:cxnLst/>
                <a:rect l="l" t="t" r="r" b="b"/>
                <a:pathLst>
                  <a:path w="444" h="444" extrusionOk="0">
                    <a:moveTo>
                      <a:pt x="274" y="1"/>
                    </a:moveTo>
                    <a:cubicBezTo>
                      <a:pt x="85" y="1"/>
                      <a:pt x="0" y="106"/>
                      <a:pt x="0" y="190"/>
                    </a:cubicBezTo>
                    <a:cubicBezTo>
                      <a:pt x="0" y="359"/>
                      <a:pt x="85" y="443"/>
                      <a:pt x="274" y="443"/>
                    </a:cubicBezTo>
                    <a:cubicBezTo>
                      <a:pt x="359" y="443"/>
                      <a:pt x="443" y="359"/>
                      <a:pt x="443" y="190"/>
                    </a:cubicBezTo>
                    <a:cubicBezTo>
                      <a:pt x="443" y="106"/>
                      <a:pt x="359" y="1"/>
                      <a:pt x="274"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395" name="Google Shape;10395;p62"/>
              <p:cNvSpPr/>
              <p:nvPr/>
            </p:nvSpPr>
            <p:spPr>
              <a:xfrm flipH="1">
                <a:off x="8196309" y="1164233"/>
                <a:ext cx="12108" cy="12108"/>
              </a:xfrm>
              <a:custGeom>
                <a:avLst/>
                <a:gdLst/>
                <a:ahLst/>
                <a:cxnLst/>
                <a:rect l="l" t="t" r="r" b="b"/>
                <a:pathLst>
                  <a:path w="444" h="444" extrusionOk="0">
                    <a:moveTo>
                      <a:pt x="274" y="1"/>
                    </a:moveTo>
                    <a:cubicBezTo>
                      <a:pt x="85" y="1"/>
                      <a:pt x="0" y="191"/>
                      <a:pt x="0" y="275"/>
                    </a:cubicBezTo>
                    <a:cubicBezTo>
                      <a:pt x="0" y="359"/>
                      <a:pt x="85" y="444"/>
                      <a:pt x="274" y="444"/>
                    </a:cubicBezTo>
                    <a:cubicBezTo>
                      <a:pt x="359" y="444"/>
                      <a:pt x="443" y="359"/>
                      <a:pt x="443" y="275"/>
                    </a:cubicBezTo>
                    <a:cubicBezTo>
                      <a:pt x="443" y="191"/>
                      <a:pt x="359" y="1"/>
                      <a:pt x="274"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grpSp>
        <p:sp>
          <p:nvSpPr>
            <p:cNvPr id="10396" name="Google Shape;10396;p62"/>
            <p:cNvSpPr/>
            <p:nvPr/>
          </p:nvSpPr>
          <p:spPr>
            <a:xfrm flipH="1">
              <a:off x="2929926" y="1174023"/>
              <a:ext cx="12108" cy="16689"/>
            </a:xfrm>
            <a:custGeom>
              <a:avLst/>
              <a:gdLst/>
              <a:ahLst/>
              <a:cxnLst/>
              <a:rect l="l" t="t" r="r" b="b"/>
              <a:pathLst>
                <a:path w="444" h="612" extrusionOk="0">
                  <a:moveTo>
                    <a:pt x="1" y="0"/>
                  </a:moveTo>
                  <a:lnTo>
                    <a:pt x="1" y="0"/>
                  </a:lnTo>
                  <a:cubicBezTo>
                    <a:pt x="170" y="359"/>
                    <a:pt x="338" y="527"/>
                    <a:pt x="444" y="611"/>
                  </a:cubicBezTo>
                  <a:cubicBezTo>
                    <a:pt x="338" y="527"/>
                    <a:pt x="170" y="359"/>
                    <a:pt x="1" y="0"/>
                  </a:cubicBezTo>
                  <a:close/>
                </a:path>
              </a:pathLst>
            </a:custGeom>
            <a:solidFill>
              <a:srgbClr val="BE172C"/>
            </a:solidFill>
            <a:ln>
              <a:noFill/>
            </a:ln>
          </p:spPr>
          <p:txBody>
            <a:bodyPr spcFirstLastPara="1" wrap="square" lIns="182850" tIns="182850" rIns="182850" bIns="182850" anchor="ctr" anchorCtr="0">
              <a:noAutofit/>
            </a:bodyPr>
            <a:lstStyle/>
            <a:p>
              <a:endParaRPr sz="3600"/>
            </a:p>
          </p:txBody>
        </p:sp>
        <p:grpSp>
          <p:nvGrpSpPr>
            <p:cNvPr id="10397" name="Google Shape;10397;p62"/>
            <p:cNvGrpSpPr/>
            <p:nvPr/>
          </p:nvGrpSpPr>
          <p:grpSpPr>
            <a:xfrm>
              <a:off x="1198527" y="-9817"/>
              <a:ext cx="208070" cy="971930"/>
              <a:chOff x="1236627" y="18758"/>
              <a:chExt cx="208070" cy="971930"/>
            </a:xfrm>
          </p:grpSpPr>
          <p:sp>
            <p:nvSpPr>
              <p:cNvPr id="10398" name="Google Shape;10398;p62"/>
              <p:cNvSpPr/>
              <p:nvPr/>
            </p:nvSpPr>
            <p:spPr>
              <a:xfrm flipH="1">
                <a:off x="1332590" y="18758"/>
                <a:ext cx="9245" cy="694321"/>
              </a:xfrm>
              <a:custGeom>
                <a:avLst/>
                <a:gdLst/>
                <a:ahLst/>
                <a:cxnLst/>
                <a:rect l="l" t="t" r="r" b="b"/>
                <a:pathLst>
                  <a:path w="339" h="25461" extrusionOk="0">
                    <a:moveTo>
                      <a:pt x="1" y="1"/>
                    </a:moveTo>
                    <a:lnTo>
                      <a:pt x="1" y="25461"/>
                    </a:lnTo>
                    <a:lnTo>
                      <a:pt x="338" y="25461"/>
                    </a:lnTo>
                    <a:lnTo>
                      <a:pt x="33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399" name="Google Shape;10399;p62"/>
              <p:cNvSpPr/>
              <p:nvPr/>
            </p:nvSpPr>
            <p:spPr>
              <a:xfrm flipH="1">
                <a:off x="1236627" y="664920"/>
                <a:ext cx="208070" cy="325767"/>
              </a:xfrm>
              <a:custGeom>
                <a:avLst/>
                <a:gdLst/>
                <a:ahLst/>
                <a:cxnLst/>
                <a:rect l="l" t="t" r="r" b="b"/>
                <a:pathLst>
                  <a:path w="7630" h="11946" extrusionOk="0">
                    <a:moveTo>
                      <a:pt x="4013" y="1"/>
                    </a:moveTo>
                    <a:cubicBezTo>
                      <a:pt x="3351" y="1"/>
                      <a:pt x="2666" y="90"/>
                      <a:pt x="2529" y="269"/>
                    </a:cubicBezTo>
                    <a:cubicBezTo>
                      <a:pt x="2361" y="628"/>
                      <a:pt x="2972" y="1597"/>
                      <a:pt x="2972" y="1597"/>
                    </a:cubicBezTo>
                    <a:cubicBezTo>
                      <a:pt x="0" y="7477"/>
                      <a:pt x="4216" y="11945"/>
                      <a:pt x="4216" y="11945"/>
                    </a:cubicBezTo>
                    <a:cubicBezTo>
                      <a:pt x="7630" y="6866"/>
                      <a:pt x="4827" y="1597"/>
                      <a:pt x="4827" y="1597"/>
                    </a:cubicBezTo>
                    <a:cubicBezTo>
                      <a:pt x="4827" y="1597"/>
                      <a:pt x="5354" y="628"/>
                      <a:pt x="5354" y="269"/>
                    </a:cubicBezTo>
                    <a:cubicBezTo>
                      <a:pt x="5311" y="90"/>
                      <a:pt x="4674" y="1"/>
                      <a:pt x="401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00" name="Google Shape;10400;p62"/>
              <p:cNvSpPr/>
              <p:nvPr/>
            </p:nvSpPr>
            <p:spPr>
              <a:xfrm flipH="1">
                <a:off x="1298693" y="664920"/>
                <a:ext cx="83937" cy="91273"/>
              </a:xfrm>
              <a:custGeom>
                <a:avLst/>
                <a:gdLst/>
                <a:ahLst/>
                <a:cxnLst/>
                <a:rect l="l" t="t" r="r" b="b"/>
                <a:pathLst>
                  <a:path w="3078" h="3347" extrusionOk="0">
                    <a:moveTo>
                      <a:pt x="1737" y="1"/>
                    </a:moveTo>
                    <a:cubicBezTo>
                      <a:pt x="1075" y="1"/>
                      <a:pt x="390" y="90"/>
                      <a:pt x="253" y="269"/>
                    </a:cubicBezTo>
                    <a:cubicBezTo>
                      <a:pt x="85" y="628"/>
                      <a:pt x="696" y="1597"/>
                      <a:pt x="696" y="1597"/>
                    </a:cubicBezTo>
                    <a:cubicBezTo>
                      <a:pt x="443" y="2208"/>
                      <a:pt x="169" y="2735"/>
                      <a:pt x="1" y="3346"/>
                    </a:cubicBezTo>
                    <a:cubicBezTo>
                      <a:pt x="970" y="2988"/>
                      <a:pt x="1940" y="2735"/>
                      <a:pt x="2888" y="2377"/>
                    </a:cubicBezTo>
                    <a:cubicBezTo>
                      <a:pt x="2719" y="1850"/>
                      <a:pt x="2551" y="1597"/>
                      <a:pt x="2551" y="1597"/>
                    </a:cubicBezTo>
                    <a:cubicBezTo>
                      <a:pt x="2551" y="1597"/>
                      <a:pt x="3078" y="628"/>
                      <a:pt x="3078" y="269"/>
                    </a:cubicBezTo>
                    <a:cubicBezTo>
                      <a:pt x="3035" y="90"/>
                      <a:pt x="2398" y="1"/>
                      <a:pt x="173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01" name="Google Shape;10401;p62"/>
              <p:cNvSpPr/>
              <p:nvPr/>
            </p:nvSpPr>
            <p:spPr>
              <a:xfrm flipH="1">
                <a:off x="1284322" y="803861"/>
                <a:ext cx="108071" cy="77038"/>
              </a:xfrm>
              <a:custGeom>
                <a:avLst/>
                <a:gdLst/>
                <a:ahLst/>
                <a:cxnLst/>
                <a:rect l="l" t="t" r="r" b="b"/>
                <a:pathLst>
                  <a:path w="3963" h="2825" extrusionOk="0">
                    <a:moveTo>
                      <a:pt x="3963" y="1"/>
                    </a:moveTo>
                    <a:cubicBezTo>
                      <a:pt x="2635" y="443"/>
                      <a:pt x="1328" y="886"/>
                      <a:pt x="0" y="1329"/>
                    </a:cubicBezTo>
                    <a:cubicBezTo>
                      <a:pt x="0" y="1855"/>
                      <a:pt x="85" y="2298"/>
                      <a:pt x="274" y="2825"/>
                    </a:cubicBezTo>
                    <a:cubicBezTo>
                      <a:pt x="1497" y="2382"/>
                      <a:pt x="2719" y="1940"/>
                      <a:pt x="3963" y="1497"/>
                    </a:cubicBezTo>
                    <a:lnTo>
                      <a:pt x="3963"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02" name="Google Shape;10402;p62"/>
              <p:cNvSpPr/>
              <p:nvPr/>
            </p:nvSpPr>
            <p:spPr>
              <a:xfrm flipH="1">
                <a:off x="1300984" y="930885"/>
                <a:ext cx="57512" cy="59803"/>
              </a:xfrm>
              <a:custGeom>
                <a:avLst/>
                <a:gdLst/>
                <a:ahLst/>
                <a:cxnLst/>
                <a:rect l="l" t="t" r="r" b="b"/>
                <a:pathLst>
                  <a:path w="2109" h="2193" extrusionOk="0">
                    <a:moveTo>
                      <a:pt x="2108" y="1"/>
                    </a:moveTo>
                    <a:cubicBezTo>
                      <a:pt x="1392" y="275"/>
                      <a:pt x="696" y="527"/>
                      <a:pt x="1" y="801"/>
                    </a:cubicBezTo>
                    <a:cubicBezTo>
                      <a:pt x="528" y="1666"/>
                      <a:pt x="1055" y="2192"/>
                      <a:pt x="1055" y="2192"/>
                    </a:cubicBezTo>
                    <a:cubicBezTo>
                      <a:pt x="1476" y="1413"/>
                      <a:pt x="1834" y="696"/>
                      <a:pt x="210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03" name="Google Shape;10403;p62"/>
              <p:cNvSpPr/>
              <p:nvPr/>
            </p:nvSpPr>
            <p:spPr>
              <a:xfrm flipH="1">
                <a:off x="1284322" y="708470"/>
                <a:ext cx="57512" cy="282217"/>
              </a:xfrm>
              <a:custGeom>
                <a:avLst/>
                <a:gdLst/>
                <a:ahLst/>
                <a:cxnLst/>
                <a:rect l="l" t="t" r="r" b="b"/>
                <a:pathLst>
                  <a:path w="2109" h="10349" extrusionOk="0">
                    <a:moveTo>
                      <a:pt x="1055" y="0"/>
                    </a:moveTo>
                    <a:lnTo>
                      <a:pt x="1055" y="0"/>
                    </a:lnTo>
                    <a:cubicBezTo>
                      <a:pt x="1055" y="0"/>
                      <a:pt x="1204" y="283"/>
                      <a:pt x="1389" y="781"/>
                    </a:cubicBezTo>
                    <a:lnTo>
                      <a:pt x="1389" y="781"/>
                    </a:lnTo>
                    <a:cubicBezTo>
                      <a:pt x="1390" y="780"/>
                      <a:pt x="1391" y="780"/>
                      <a:pt x="1392" y="780"/>
                    </a:cubicBezTo>
                    <a:cubicBezTo>
                      <a:pt x="1223" y="253"/>
                      <a:pt x="1055" y="0"/>
                      <a:pt x="1055" y="0"/>
                    </a:cubicBezTo>
                    <a:close/>
                    <a:moveTo>
                      <a:pt x="1389" y="781"/>
                    </a:moveTo>
                    <a:cubicBezTo>
                      <a:pt x="1053" y="865"/>
                      <a:pt x="780" y="949"/>
                      <a:pt x="444" y="1138"/>
                    </a:cubicBezTo>
                    <a:cubicBezTo>
                      <a:pt x="444" y="2108"/>
                      <a:pt x="338" y="3056"/>
                      <a:pt x="254" y="4110"/>
                    </a:cubicBezTo>
                    <a:cubicBezTo>
                      <a:pt x="842" y="3948"/>
                      <a:pt x="1450" y="3707"/>
                      <a:pt x="2040" y="3520"/>
                    </a:cubicBezTo>
                    <a:lnTo>
                      <a:pt x="2040" y="3520"/>
                    </a:lnTo>
                    <a:cubicBezTo>
                      <a:pt x="2083" y="3907"/>
                      <a:pt x="2109" y="4315"/>
                      <a:pt x="2109" y="4742"/>
                    </a:cubicBezTo>
                    <a:lnTo>
                      <a:pt x="2109" y="3499"/>
                    </a:lnTo>
                    <a:cubicBezTo>
                      <a:pt x="2086" y="3506"/>
                      <a:pt x="2063" y="3513"/>
                      <a:pt x="2040" y="3520"/>
                    </a:cubicBezTo>
                    <a:lnTo>
                      <a:pt x="2040" y="3520"/>
                    </a:lnTo>
                    <a:cubicBezTo>
                      <a:pt x="1910" y="2359"/>
                      <a:pt x="1621" y="1402"/>
                      <a:pt x="1389" y="781"/>
                    </a:cubicBezTo>
                    <a:close/>
                    <a:moveTo>
                      <a:pt x="2109" y="4742"/>
                    </a:moveTo>
                    <a:cubicBezTo>
                      <a:pt x="2109" y="4827"/>
                      <a:pt x="2108" y="4911"/>
                      <a:pt x="2106" y="4996"/>
                    </a:cubicBezTo>
                    <a:lnTo>
                      <a:pt x="2106" y="4996"/>
                    </a:lnTo>
                    <a:cubicBezTo>
                      <a:pt x="2107" y="4996"/>
                      <a:pt x="2108" y="4996"/>
                      <a:pt x="2109" y="4995"/>
                    </a:cubicBezTo>
                    <a:lnTo>
                      <a:pt x="2109" y="4742"/>
                    </a:lnTo>
                    <a:close/>
                    <a:moveTo>
                      <a:pt x="2106" y="4996"/>
                    </a:moveTo>
                    <a:cubicBezTo>
                      <a:pt x="1496" y="5270"/>
                      <a:pt x="864" y="5438"/>
                      <a:pt x="170" y="5691"/>
                    </a:cubicBezTo>
                    <a:cubicBezTo>
                      <a:pt x="170" y="6660"/>
                      <a:pt x="85" y="7714"/>
                      <a:pt x="1" y="8683"/>
                    </a:cubicBezTo>
                    <a:cubicBezTo>
                      <a:pt x="528" y="8515"/>
                      <a:pt x="1055" y="8325"/>
                      <a:pt x="1497" y="8157"/>
                    </a:cubicBezTo>
                    <a:lnTo>
                      <a:pt x="1497" y="8157"/>
                    </a:lnTo>
                    <a:cubicBezTo>
                      <a:pt x="1223" y="8852"/>
                      <a:pt x="865" y="9569"/>
                      <a:pt x="444" y="10348"/>
                    </a:cubicBezTo>
                    <a:cubicBezTo>
                      <a:pt x="1687" y="8523"/>
                      <a:pt x="2072" y="6678"/>
                      <a:pt x="2106" y="4996"/>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04" name="Google Shape;10404;p62"/>
              <p:cNvSpPr/>
              <p:nvPr/>
            </p:nvSpPr>
            <p:spPr>
              <a:xfrm flipH="1">
                <a:off x="1284322" y="803861"/>
                <a:ext cx="52904" cy="59803"/>
              </a:xfrm>
              <a:custGeom>
                <a:avLst/>
                <a:gdLst/>
                <a:ahLst/>
                <a:cxnLst/>
                <a:rect l="l" t="t" r="r" b="b"/>
                <a:pathLst>
                  <a:path w="1940" h="2193" extrusionOk="0">
                    <a:moveTo>
                      <a:pt x="1940" y="1"/>
                    </a:moveTo>
                    <a:cubicBezTo>
                      <a:pt x="1328" y="190"/>
                      <a:pt x="696" y="443"/>
                      <a:pt x="85" y="612"/>
                    </a:cubicBezTo>
                    <a:cubicBezTo>
                      <a:pt x="85" y="1139"/>
                      <a:pt x="85" y="1666"/>
                      <a:pt x="1" y="2193"/>
                    </a:cubicBezTo>
                    <a:cubicBezTo>
                      <a:pt x="696" y="1940"/>
                      <a:pt x="1328" y="1771"/>
                      <a:pt x="1940" y="1497"/>
                    </a:cubicBezTo>
                    <a:lnTo>
                      <a:pt x="1940"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05" name="Google Shape;10405;p62"/>
              <p:cNvSpPr/>
              <p:nvPr/>
            </p:nvSpPr>
            <p:spPr>
              <a:xfrm flipH="1">
                <a:off x="1300984" y="930885"/>
                <a:ext cx="40850" cy="59803"/>
              </a:xfrm>
              <a:custGeom>
                <a:avLst/>
                <a:gdLst/>
                <a:ahLst/>
                <a:cxnLst/>
                <a:rect l="l" t="t" r="r" b="b"/>
                <a:pathLst>
                  <a:path w="1498" h="2193" extrusionOk="0">
                    <a:moveTo>
                      <a:pt x="1497" y="1"/>
                    </a:moveTo>
                    <a:lnTo>
                      <a:pt x="1497" y="1"/>
                    </a:lnTo>
                    <a:cubicBezTo>
                      <a:pt x="1055" y="169"/>
                      <a:pt x="528" y="359"/>
                      <a:pt x="1" y="527"/>
                    </a:cubicBezTo>
                    <a:lnTo>
                      <a:pt x="1" y="1581"/>
                    </a:lnTo>
                    <a:cubicBezTo>
                      <a:pt x="170" y="1940"/>
                      <a:pt x="338" y="2108"/>
                      <a:pt x="444" y="2192"/>
                    </a:cubicBezTo>
                    <a:cubicBezTo>
                      <a:pt x="865" y="1413"/>
                      <a:pt x="1223" y="696"/>
                      <a:pt x="1497"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grpSp>
          <p:nvGrpSpPr>
            <p:cNvPr id="10406" name="Google Shape;10406;p62"/>
            <p:cNvGrpSpPr/>
            <p:nvPr/>
          </p:nvGrpSpPr>
          <p:grpSpPr>
            <a:xfrm>
              <a:off x="240008" y="-9817"/>
              <a:ext cx="481097" cy="2574424"/>
              <a:chOff x="278108" y="18758"/>
              <a:chExt cx="481097" cy="2574424"/>
            </a:xfrm>
          </p:grpSpPr>
          <p:sp>
            <p:nvSpPr>
              <p:cNvPr id="10407" name="Google Shape;10407;p62"/>
              <p:cNvSpPr/>
              <p:nvPr/>
            </p:nvSpPr>
            <p:spPr>
              <a:xfrm flipH="1">
                <a:off x="534446" y="18758"/>
                <a:ext cx="9217" cy="2293843"/>
              </a:xfrm>
              <a:custGeom>
                <a:avLst/>
                <a:gdLst/>
                <a:ahLst/>
                <a:cxnLst/>
                <a:rect l="l" t="t" r="r" b="b"/>
                <a:pathLst>
                  <a:path w="338" h="84116" extrusionOk="0">
                    <a:moveTo>
                      <a:pt x="0" y="1"/>
                    </a:moveTo>
                    <a:lnTo>
                      <a:pt x="0" y="84115"/>
                    </a:lnTo>
                    <a:lnTo>
                      <a:pt x="337" y="84115"/>
                    </a:lnTo>
                    <a:lnTo>
                      <a:pt x="33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08" name="Google Shape;10408;p62"/>
              <p:cNvSpPr/>
              <p:nvPr/>
            </p:nvSpPr>
            <p:spPr>
              <a:xfrm flipH="1">
                <a:off x="278108" y="2130301"/>
                <a:ext cx="481097" cy="462881"/>
              </a:xfrm>
              <a:custGeom>
                <a:avLst/>
                <a:gdLst/>
                <a:ahLst/>
                <a:cxnLst/>
                <a:rect l="l" t="t" r="r" b="b"/>
                <a:pathLst>
                  <a:path w="17642" h="16974" extrusionOk="0">
                    <a:moveTo>
                      <a:pt x="12878" y="0"/>
                    </a:moveTo>
                    <a:cubicBezTo>
                      <a:pt x="12435" y="0"/>
                      <a:pt x="11306" y="887"/>
                      <a:pt x="10265" y="1774"/>
                    </a:cubicBezTo>
                    <a:cubicBezTo>
                      <a:pt x="9211" y="2659"/>
                      <a:pt x="8241" y="3523"/>
                      <a:pt x="7989" y="3523"/>
                    </a:cubicBezTo>
                    <a:cubicBezTo>
                      <a:pt x="7494" y="3523"/>
                      <a:pt x="2974" y="1130"/>
                      <a:pt x="1982" y="1130"/>
                    </a:cubicBezTo>
                    <a:cubicBezTo>
                      <a:pt x="1917" y="1130"/>
                      <a:pt x="1867" y="1140"/>
                      <a:pt x="1834" y="1163"/>
                    </a:cubicBezTo>
                    <a:cubicBezTo>
                      <a:pt x="1392" y="1415"/>
                      <a:pt x="4553" y="7211"/>
                      <a:pt x="4553" y="7211"/>
                    </a:cubicBezTo>
                    <a:cubicBezTo>
                      <a:pt x="4385" y="7485"/>
                      <a:pt x="1" y="11616"/>
                      <a:pt x="612" y="12312"/>
                    </a:cubicBezTo>
                    <a:cubicBezTo>
                      <a:pt x="685" y="12385"/>
                      <a:pt x="887" y="12416"/>
                      <a:pt x="1172" y="12416"/>
                    </a:cubicBezTo>
                    <a:cubicBezTo>
                      <a:pt x="1870" y="12416"/>
                      <a:pt x="3070" y="12232"/>
                      <a:pt x="4132" y="12038"/>
                    </a:cubicBezTo>
                    <a:cubicBezTo>
                      <a:pt x="5207" y="11830"/>
                      <a:pt x="6111" y="11679"/>
                      <a:pt x="6491" y="11679"/>
                    </a:cubicBezTo>
                    <a:cubicBezTo>
                      <a:pt x="6573" y="11679"/>
                      <a:pt x="6631" y="11686"/>
                      <a:pt x="6661" y="11701"/>
                    </a:cubicBezTo>
                    <a:cubicBezTo>
                      <a:pt x="6930" y="11949"/>
                      <a:pt x="9404" y="16974"/>
                      <a:pt x="9985" y="16974"/>
                    </a:cubicBezTo>
                    <a:cubicBezTo>
                      <a:pt x="9995" y="16974"/>
                      <a:pt x="10003" y="16972"/>
                      <a:pt x="10012" y="16970"/>
                    </a:cubicBezTo>
                    <a:cubicBezTo>
                      <a:pt x="10792" y="16780"/>
                      <a:pt x="11234" y="10984"/>
                      <a:pt x="11403" y="10900"/>
                    </a:cubicBezTo>
                    <a:cubicBezTo>
                      <a:pt x="11508" y="10731"/>
                      <a:pt x="17473" y="10289"/>
                      <a:pt x="17557" y="9509"/>
                    </a:cubicBezTo>
                    <a:cubicBezTo>
                      <a:pt x="17641" y="8792"/>
                      <a:pt x="12731" y="6600"/>
                      <a:pt x="12288" y="6242"/>
                    </a:cubicBezTo>
                    <a:cubicBezTo>
                      <a:pt x="11845" y="5905"/>
                      <a:pt x="13784" y="551"/>
                      <a:pt x="12984" y="24"/>
                    </a:cubicBezTo>
                    <a:cubicBezTo>
                      <a:pt x="12955" y="8"/>
                      <a:pt x="12919" y="0"/>
                      <a:pt x="1287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09" name="Google Shape;10409;p62"/>
              <p:cNvSpPr/>
              <p:nvPr/>
            </p:nvSpPr>
            <p:spPr>
              <a:xfrm flipH="1">
                <a:off x="422694" y="2179278"/>
                <a:ext cx="48241" cy="113743"/>
              </a:xfrm>
              <a:custGeom>
                <a:avLst/>
                <a:gdLst/>
                <a:ahLst/>
                <a:cxnLst/>
                <a:rect l="l" t="t" r="r" b="b"/>
                <a:pathLst>
                  <a:path w="1769" h="4171" extrusionOk="0">
                    <a:moveTo>
                      <a:pt x="1428" y="1"/>
                    </a:moveTo>
                    <a:cubicBezTo>
                      <a:pt x="1323" y="1"/>
                      <a:pt x="1223" y="48"/>
                      <a:pt x="1190" y="146"/>
                    </a:cubicBezTo>
                    <a:cubicBezTo>
                      <a:pt x="748" y="1390"/>
                      <a:pt x="410" y="2612"/>
                      <a:pt x="52" y="3835"/>
                    </a:cubicBezTo>
                    <a:cubicBezTo>
                      <a:pt x="1" y="4054"/>
                      <a:pt x="177" y="4170"/>
                      <a:pt x="342" y="4170"/>
                    </a:cubicBezTo>
                    <a:cubicBezTo>
                      <a:pt x="446" y="4170"/>
                      <a:pt x="546" y="4123"/>
                      <a:pt x="579" y="4024"/>
                    </a:cubicBezTo>
                    <a:cubicBezTo>
                      <a:pt x="937" y="2781"/>
                      <a:pt x="1274" y="1558"/>
                      <a:pt x="1717" y="336"/>
                    </a:cubicBezTo>
                    <a:cubicBezTo>
                      <a:pt x="1769" y="117"/>
                      <a:pt x="1592" y="1"/>
                      <a:pt x="1428"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410" name="Google Shape;10410;p62"/>
              <p:cNvSpPr/>
              <p:nvPr/>
            </p:nvSpPr>
            <p:spPr>
              <a:xfrm flipH="1">
                <a:off x="394142" y="2311537"/>
                <a:ext cx="64548" cy="35996"/>
              </a:xfrm>
              <a:custGeom>
                <a:avLst/>
                <a:gdLst/>
                <a:ahLst/>
                <a:cxnLst/>
                <a:rect l="l" t="t" r="r" b="b"/>
                <a:pathLst>
                  <a:path w="2367" h="1320" extrusionOk="0">
                    <a:moveTo>
                      <a:pt x="364" y="1"/>
                    </a:moveTo>
                    <a:cubicBezTo>
                      <a:pt x="148" y="1"/>
                      <a:pt x="1" y="339"/>
                      <a:pt x="214" y="481"/>
                    </a:cubicBezTo>
                    <a:cubicBezTo>
                      <a:pt x="741" y="755"/>
                      <a:pt x="1268" y="1092"/>
                      <a:pt x="1879" y="1282"/>
                    </a:cubicBezTo>
                    <a:cubicBezTo>
                      <a:pt x="1922" y="1308"/>
                      <a:pt x="1964" y="1320"/>
                      <a:pt x="2004" y="1320"/>
                    </a:cubicBezTo>
                    <a:cubicBezTo>
                      <a:pt x="2220" y="1320"/>
                      <a:pt x="2367" y="982"/>
                      <a:pt x="2153" y="839"/>
                    </a:cubicBezTo>
                    <a:cubicBezTo>
                      <a:pt x="1542" y="565"/>
                      <a:pt x="1015" y="312"/>
                      <a:pt x="488" y="38"/>
                    </a:cubicBezTo>
                    <a:cubicBezTo>
                      <a:pt x="446" y="12"/>
                      <a:pt x="404" y="1"/>
                      <a:pt x="364"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grpSp>
        <p:grpSp>
          <p:nvGrpSpPr>
            <p:cNvPr id="10411" name="Google Shape;10411;p62"/>
            <p:cNvGrpSpPr/>
            <p:nvPr/>
          </p:nvGrpSpPr>
          <p:grpSpPr>
            <a:xfrm>
              <a:off x="3402855" y="-19342"/>
              <a:ext cx="251184" cy="1079974"/>
              <a:chOff x="3555255" y="218783"/>
              <a:chExt cx="251184" cy="1079974"/>
            </a:xfrm>
          </p:grpSpPr>
          <p:sp>
            <p:nvSpPr>
              <p:cNvPr id="10412" name="Google Shape;10412;p62"/>
              <p:cNvSpPr/>
              <p:nvPr/>
            </p:nvSpPr>
            <p:spPr>
              <a:xfrm flipH="1">
                <a:off x="3679960" y="218783"/>
                <a:ext cx="9245" cy="729963"/>
              </a:xfrm>
              <a:custGeom>
                <a:avLst/>
                <a:gdLst/>
                <a:ahLst/>
                <a:cxnLst/>
                <a:rect l="l" t="t" r="r" b="b"/>
                <a:pathLst>
                  <a:path w="339" h="26768" extrusionOk="0">
                    <a:moveTo>
                      <a:pt x="1" y="1"/>
                    </a:moveTo>
                    <a:lnTo>
                      <a:pt x="1" y="26767"/>
                    </a:lnTo>
                    <a:lnTo>
                      <a:pt x="338" y="26767"/>
                    </a:lnTo>
                    <a:lnTo>
                      <a:pt x="33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13" name="Google Shape;10413;p62"/>
              <p:cNvSpPr/>
              <p:nvPr/>
            </p:nvSpPr>
            <p:spPr>
              <a:xfrm flipH="1">
                <a:off x="3555255" y="910786"/>
                <a:ext cx="251184" cy="387970"/>
              </a:xfrm>
              <a:custGeom>
                <a:avLst/>
                <a:gdLst/>
                <a:ahLst/>
                <a:cxnLst/>
                <a:rect l="l" t="t" r="r" b="b"/>
                <a:pathLst>
                  <a:path w="9211" h="14227" extrusionOk="0">
                    <a:moveTo>
                      <a:pt x="4750" y="0"/>
                    </a:moveTo>
                    <a:cubicBezTo>
                      <a:pt x="3947" y="0"/>
                      <a:pt x="3109" y="85"/>
                      <a:pt x="2972" y="253"/>
                    </a:cubicBezTo>
                    <a:cubicBezTo>
                      <a:pt x="2719" y="696"/>
                      <a:pt x="3499" y="1834"/>
                      <a:pt x="3499" y="1834"/>
                    </a:cubicBezTo>
                    <a:cubicBezTo>
                      <a:pt x="0" y="8873"/>
                      <a:pt x="4995" y="14227"/>
                      <a:pt x="4995" y="14227"/>
                    </a:cubicBezTo>
                    <a:cubicBezTo>
                      <a:pt x="9211" y="8157"/>
                      <a:pt x="5691" y="1834"/>
                      <a:pt x="5691" y="1834"/>
                    </a:cubicBezTo>
                    <a:cubicBezTo>
                      <a:pt x="5691" y="1834"/>
                      <a:pt x="6408" y="696"/>
                      <a:pt x="6323" y="253"/>
                    </a:cubicBezTo>
                    <a:cubicBezTo>
                      <a:pt x="6323" y="85"/>
                      <a:pt x="5554" y="0"/>
                      <a:pt x="475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14" name="Google Shape;10414;p62"/>
              <p:cNvSpPr/>
              <p:nvPr/>
            </p:nvSpPr>
            <p:spPr>
              <a:xfrm flipH="1">
                <a:off x="3639164" y="1188395"/>
                <a:ext cx="12108" cy="12081"/>
              </a:xfrm>
              <a:custGeom>
                <a:avLst/>
                <a:gdLst/>
                <a:ahLst/>
                <a:cxnLst/>
                <a:rect l="l" t="t" r="r" b="b"/>
                <a:pathLst>
                  <a:path w="444" h="443" extrusionOk="0">
                    <a:moveTo>
                      <a:pt x="191" y="0"/>
                    </a:moveTo>
                    <a:cubicBezTo>
                      <a:pt x="106" y="0"/>
                      <a:pt x="1" y="84"/>
                      <a:pt x="1" y="274"/>
                    </a:cubicBezTo>
                    <a:cubicBezTo>
                      <a:pt x="1" y="358"/>
                      <a:pt x="106" y="443"/>
                      <a:pt x="191" y="443"/>
                    </a:cubicBezTo>
                    <a:cubicBezTo>
                      <a:pt x="359" y="443"/>
                      <a:pt x="444" y="358"/>
                      <a:pt x="444" y="274"/>
                    </a:cubicBezTo>
                    <a:cubicBezTo>
                      <a:pt x="444" y="84"/>
                      <a:pt x="359" y="0"/>
                      <a:pt x="191"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15" name="Google Shape;10415;p62"/>
              <p:cNvSpPr/>
              <p:nvPr/>
            </p:nvSpPr>
            <p:spPr>
              <a:xfrm flipH="1">
                <a:off x="3674806" y="1176314"/>
                <a:ext cx="12081" cy="12108"/>
              </a:xfrm>
              <a:custGeom>
                <a:avLst/>
                <a:gdLst/>
                <a:ahLst/>
                <a:cxnLst/>
                <a:rect l="l" t="t" r="r" b="b"/>
                <a:pathLst>
                  <a:path w="443" h="444" extrusionOk="0">
                    <a:moveTo>
                      <a:pt x="169" y="1"/>
                    </a:moveTo>
                    <a:cubicBezTo>
                      <a:pt x="85" y="1"/>
                      <a:pt x="0" y="85"/>
                      <a:pt x="0" y="275"/>
                    </a:cubicBezTo>
                    <a:cubicBezTo>
                      <a:pt x="0" y="359"/>
                      <a:pt x="85" y="443"/>
                      <a:pt x="169" y="443"/>
                    </a:cubicBezTo>
                    <a:cubicBezTo>
                      <a:pt x="359" y="443"/>
                      <a:pt x="443" y="359"/>
                      <a:pt x="443" y="275"/>
                    </a:cubicBezTo>
                    <a:cubicBezTo>
                      <a:pt x="443" y="85"/>
                      <a:pt x="359" y="1"/>
                      <a:pt x="169"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16" name="Google Shape;10416;p62"/>
              <p:cNvSpPr/>
              <p:nvPr/>
            </p:nvSpPr>
            <p:spPr>
              <a:xfrm flipH="1">
                <a:off x="3617321" y="987224"/>
                <a:ext cx="117288" cy="81646"/>
              </a:xfrm>
              <a:custGeom>
                <a:avLst/>
                <a:gdLst/>
                <a:ahLst/>
                <a:cxnLst/>
                <a:rect l="l" t="t" r="r" b="b"/>
                <a:pathLst>
                  <a:path w="4301" h="2994" extrusionOk="0">
                    <a:moveTo>
                      <a:pt x="528" y="1"/>
                    </a:moveTo>
                    <a:cubicBezTo>
                      <a:pt x="254" y="443"/>
                      <a:pt x="170" y="886"/>
                      <a:pt x="1" y="1328"/>
                    </a:cubicBezTo>
                    <a:cubicBezTo>
                      <a:pt x="1392" y="1940"/>
                      <a:pt x="2804" y="2466"/>
                      <a:pt x="4300" y="2993"/>
                    </a:cubicBezTo>
                    <a:cubicBezTo>
                      <a:pt x="4216" y="2192"/>
                      <a:pt x="4026" y="1581"/>
                      <a:pt x="3858" y="970"/>
                    </a:cubicBezTo>
                    <a:cubicBezTo>
                      <a:pt x="2720" y="612"/>
                      <a:pt x="1582" y="359"/>
                      <a:pt x="528"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17" name="Google Shape;10417;p62"/>
              <p:cNvSpPr/>
              <p:nvPr/>
            </p:nvSpPr>
            <p:spPr>
              <a:xfrm flipH="1">
                <a:off x="3633983" y="909913"/>
                <a:ext cx="69566" cy="22171"/>
              </a:xfrm>
              <a:custGeom>
                <a:avLst/>
                <a:gdLst/>
                <a:ahLst/>
                <a:cxnLst/>
                <a:rect l="l" t="t" r="r" b="b"/>
                <a:pathLst>
                  <a:path w="2551" h="813" extrusionOk="0">
                    <a:moveTo>
                      <a:pt x="808" y="1"/>
                    </a:moveTo>
                    <a:cubicBezTo>
                      <a:pt x="523" y="1"/>
                      <a:pt x="242" y="11"/>
                      <a:pt x="0" y="32"/>
                    </a:cubicBezTo>
                    <a:cubicBezTo>
                      <a:pt x="780" y="285"/>
                      <a:pt x="1665" y="559"/>
                      <a:pt x="2445" y="812"/>
                    </a:cubicBezTo>
                    <a:cubicBezTo>
                      <a:pt x="2550" y="644"/>
                      <a:pt x="2550" y="475"/>
                      <a:pt x="2550" y="285"/>
                    </a:cubicBezTo>
                    <a:cubicBezTo>
                      <a:pt x="2550" y="96"/>
                      <a:pt x="1661" y="1"/>
                      <a:pt x="808"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18" name="Google Shape;10418;p62"/>
              <p:cNvSpPr/>
              <p:nvPr/>
            </p:nvSpPr>
            <p:spPr>
              <a:xfrm flipH="1">
                <a:off x="3631692" y="1075742"/>
                <a:ext cx="12108" cy="12081"/>
              </a:xfrm>
              <a:custGeom>
                <a:avLst/>
                <a:gdLst/>
                <a:ahLst/>
                <a:cxnLst/>
                <a:rect l="l" t="t" r="r" b="b"/>
                <a:pathLst>
                  <a:path w="444" h="443" extrusionOk="0">
                    <a:moveTo>
                      <a:pt x="170" y="0"/>
                    </a:moveTo>
                    <a:cubicBezTo>
                      <a:pt x="85" y="0"/>
                      <a:pt x="1" y="85"/>
                      <a:pt x="1" y="190"/>
                    </a:cubicBezTo>
                    <a:cubicBezTo>
                      <a:pt x="1" y="359"/>
                      <a:pt x="85" y="443"/>
                      <a:pt x="170" y="443"/>
                    </a:cubicBezTo>
                    <a:cubicBezTo>
                      <a:pt x="359" y="443"/>
                      <a:pt x="444" y="359"/>
                      <a:pt x="444" y="190"/>
                    </a:cubicBezTo>
                    <a:cubicBezTo>
                      <a:pt x="444" y="85"/>
                      <a:pt x="359" y="0"/>
                      <a:pt x="170"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19" name="Google Shape;10419;p62"/>
              <p:cNvSpPr/>
              <p:nvPr/>
            </p:nvSpPr>
            <p:spPr>
              <a:xfrm flipH="1">
                <a:off x="3674806" y="1063662"/>
                <a:ext cx="9790" cy="12108"/>
              </a:xfrm>
              <a:custGeom>
                <a:avLst/>
                <a:gdLst/>
                <a:ahLst/>
                <a:cxnLst/>
                <a:rect l="l" t="t" r="r" b="b"/>
                <a:pathLst>
                  <a:path w="359" h="444" extrusionOk="0">
                    <a:moveTo>
                      <a:pt x="169" y="1"/>
                    </a:moveTo>
                    <a:cubicBezTo>
                      <a:pt x="85" y="1"/>
                      <a:pt x="1" y="106"/>
                      <a:pt x="1" y="275"/>
                    </a:cubicBezTo>
                    <a:cubicBezTo>
                      <a:pt x="1" y="359"/>
                      <a:pt x="85" y="443"/>
                      <a:pt x="169" y="443"/>
                    </a:cubicBezTo>
                    <a:cubicBezTo>
                      <a:pt x="275" y="443"/>
                      <a:pt x="359" y="359"/>
                      <a:pt x="359" y="275"/>
                    </a:cubicBezTo>
                    <a:cubicBezTo>
                      <a:pt x="359" y="106"/>
                      <a:pt x="275" y="1"/>
                      <a:pt x="169"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20" name="Google Shape;10420;p62"/>
              <p:cNvSpPr/>
              <p:nvPr/>
            </p:nvSpPr>
            <p:spPr>
              <a:xfrm flipH="1">
                <a:off x="3615030" y="1071134"/>
                <a:ext cx="131632" cy="93127"/>
              </a:xfrm>
              <a:custGeom>
                <a:avLst/>
                <a:gdLst/>
                <a:ahLst/>
                <a:cxnLst/>
                <a:rect l="l" t="t" r="r" b="b"/>
                <a:pathLst>
                  <a:path w="4827" h="3415" extrusionOk="0">
                    <a:moveTo>
                      <a:pt x="85" y="1"/>
                    </a:moveTo>
                    <a:cubicBezTo>
                      <a:pt x="85" y="612"/>
                      <a:pt x="0" y="1223"/>
                      <a:pt x="85" y="1834"/>
                    </a:cubicBezTo>
                    <a:cubicBezTo>
                      <a:pt x="1665" y="2361"/>
                      <a:pt x="3162" y="2888"/>
                      <a:pt x="4742" y="3415"/>
                    </a:cubicBezTo>
                    <a:cubicBezTo>
                      <a:pt x="4827" y="2888"/>
                      <a:pt x="4827" y="2361"/>
                      <a:pt x="4827" y="1834"/>
                    </a:cubicBezTo>
                    <a:cubicBezTo>
                      <a:pt x="3246" y="1223"/>
                      <a:pt x="1665" y="612"/>
                      <a:pt x="8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21" name="Google Shape;10421;p62"/>
              <p:cNvSpPr/>
              <p:nvPr/>
            </p:nvSpPr>
            <p:spPr>
              <a:xfrm flipH="1">
                <a:off x="3639164" y="1210238"/>
                <a:ext cx="86228" cy="88518"/>
              </a:xfrm>
              <a:custGeom>
                <a:avLst/>
                <a:gdLst/>
                <a:ahLst/>
                <a:cxnLst/>
                <a:rect l="l" t="t" r="r" b="b"/>
                <a:pathLst>
                  <a:path w="3162" h="3246" extrusionOk="0">
                    <a:moveTo>
                      <a:pt x="0" y="0"/>
                    </a:moveTo>
                    <a:lnTo>
                      <a:pt x="0" y="0"/>
                    </a:lnTo>
                    <a:cubicBezTo>
                      <a:pt x="801" y="2002"/>
                      <a:pt x="2023" y="3246"/>
                      <a:pt x="2023" y="3246"/>
                    </a:cubicBezTo>
                    <a:cubicBezTo>
                      <a:pt x="2466" y="2529"/>
                      <a:pt x="2909" y="1834"/>
                      <a:pt x="3162" y="1054"/>
                    </a:cubicBezTo>
                    <a:cubicBezTo>
                      <a:pt x="2108" y="696"/>
                      <a:pt x="1054" y="337"/>
                      <a:pt x="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22" name="Google Shape;10422;p62"/>
              <p:cNvSpPr/>
              <p:nvPr/>
            </p:nvSpPr>
            <p:spPr>
              <a:xfrm flipH="1">
                <a:off x="3615030" y="917685"/>
                <a:ext cx="69566" cy="381071"/>
              </a:xfrm>
              <a:custGeom>
                <a:avLst/>
                <a:gdLst/>
                <a:ahLst/>
                <a:cxnLst/>
                <a:rect l="l" t="t" r="r" b="b"/>
                <a:pathLst>
                  <a:path w="2551" h="13974" extrusionOk="0">
                    <a:moveTo>
                      <a:pt x="1" y="0"/>
                    </a:moveTo>
                    <a:cubicBezTo>
                      <a:pt x="1" y="970"/>
                      <a:pt x="85" y="1939"/>
                      <a:pt x="85" y="2993"/>
                    </a:cubicBezTo>
                    <a:cubicBezTo>
                      <a:pt x="680" y="3157"/>
                      <a:pt x="1376" y="3342"/>
                      <a:pt x="1977" y="3507"/>
                    </a:cubicBezTo>
                    <a:lnTo>
                      <a:pt x="1977" y="3507"/>
                    </a:lnTo>
                    <a:cubicBezTo>
                      <a:pt x="1618" y="2314"/>
                      <a:pt x="1223" y="1581"/>
                      <a:pt x="1223" y="1581"/>
                    </a:cubicBezTo>
                    <a:cubicBezTo>
                      <a:pt x="1223" y="1581"/>
                      <a:pt x="1568" y="1006"/>
                      <a:pt x="1748" y="527"/>
                    </a:cubicBezTo>
                    <a:lnTo>
                      <a:pt x="1748" y="527"/>
                    </a:lnTo>
                    <a:cubicBezTo>
                      <a:pt x="1749" y="527"/>
                      <a:pt x="1749" y="527"/>
                      <a:pt x="1750" y="527"/>
                    </a:cubicBezTo>
                    <a:cubicBezTo>
                      <a:pt x="1855" y="359"/>
                      <a:pt x="1855" y="190"/>
                      <a:pt x="1855" y="85"/>
                    </a:cubicBezTo>
                    <a:lnTo>
                      <a:pt x="1855" y="85"/>
                    </a:lnTo>
                    <a:cubicBezTo>
                      <a:pt x="1855" y="200"/>
                      <a:pt x="1812" y="358"/>
                      <a:pt x="1748" y="527"/>
                    </a:cubicBezTo>
                    <a:lnTo>
                      <a:pt x="1748" y="527"/>
                    </a:lnTo>
                    <a:cubicBezTo>
                      <a:pt x="1138" y="358"/>
                      <a:pt x="611" y="190"/>
                      <a:pt x="1" y="0"/>
                    </a:cubicBezTo>
                    <a:close/>
                    <a:moveTo>
                      <a:pt x="1666" y="5796"/>
                    </a:moveTo>
                    <a:cubicBezTo>
                      <a:pt x="1855" y="5796"/>
                      <a:pt x="1940" y="5881"/>
                      <a:pt x="1940" y="5986"/>
                    </a:cubicBezTo>
                    <a:cubicBezTo>
                      <a:pt x="1940" y="6155"/>
                      <a:pt x="1855" y="6239"/>
                      <a:pt x="1666" y="6239"/>
                    </a:cubicBezTo>
                    <a:cubicBezTo>
                      <a:pt x="1581" y="6239"/>
                      <a:pt x="1497" y="6155"/>
                      <a:pt x="1497" y="5986"/>
                    </a:cubicBezTo>
                    <a:cubicBezTo>
                      <a:pt x="1497" y="5881"/>
                      <a:pt x="1581" y="5796"/>
                      <a:pt x="1666" y="5796"/>
                    </a:cubicBezTo>
                    <a:close/>
                    <a:moveTo>
                      <a:pt x="1977" y="3507"/>
                    </a:moveTo>
                    <a:cubicBezTo>
                      <a:pt x="2150" y="4084"/>
                      <a:pt x="2316" y="4768"/>
                      <a:pt x="2424" y="5529"/>
                    </a:cubicBezTo>
                    <a:lnTo>
                      <a:pt x="2424" y="5529"/>
                    </a:lnTo>
                    <a:cubicBezTo>
                      <a:pt x="1638" y="5257"/>
                      <a:pt x="872" y="4927"/>
                      <a:pt x="85" y="4658"/>
                    </a:cubicBezTo>
                    <a:lnTo>
                      <a:pt x="85" y="5354"/>
                    </a:lnTo>
                    <a:lnTo>
                      <a:pt x="169" y="5354"/>
                    </a:lnTo>
                    <a:cubicBezTo>
                      <a:pt x="275" y="5354"/>
                      <a:pt x="359" y="5459"/>
                      <a:pt x="359" y="5628"/>
                    </a:cubicBezTo>
                    <a:cubicBezTo>
                      <a:pt x="359" y="5712"/>
                      <a:pt x="275" y="5796"/>
                      <a:pt x="169" y="5796"/>
                    </a:cubicBezTo>
                    <a:lnTo>
                      <a:pt x="85" y="5796"/>
                    </a:lnTo>
                    <a:lnTo>
                      <a:pt x="85" y="6513"/>
                    </a:lnTo>
                    <a:cubicBezTo>
                      <a:pt x="970" y="6850"/>
                      <a:pt x="1749" y="7208"/>
                      <a:pt x="2550" y="7461"/>
                    </a:cubicBezTo>
                    <a:lnTo>
                      <a:pt x="2550" y="7461"/>
                    </a:lnTo>
                    <a:cubicBezTo>
                      <a:pt x="2550" y="7405"/>
                      <a:pt x="2551" y="7349"/>
                      <a:pt x="2551" y="7293"/>
                    </a:cubicBezTo>
                    <a:cubicBezTo>
                      <a:pt x="2551" y="6672"/>
                      <a:pt x="2502" y="6080"/>
                      <a:pt x="2424" y="5529"/>
                    </a:cubicBezTo>
                    <a:lnTo>
                      <a:pt x="2424" y="5529"/>
                    </a:lnTo>
                    <a:cubicBezTo>
                      <a:pt x="2438" y="5534"/>
                      <a:pt x="2452" y="5538"/>
                      <a:pt x="2466" y="5543"/>
                    </a:cubicBezTo>
                    <a:cubicBezTo>
                      <a:pt x="2382" y="4742"/>
                      <a:pt x="2192" y="4131"/>
                      <a:pt x="2024" y="3520"/>
                    </a:cubicBezTo>
                    <a:cubicBezTo>
                      <a:pt x="2008" y="3516"/>
                      <a:pt x="1993" y="3511"/>
                      <a:pt x="1977" y="3507"/>
                    </a:cubicBezTo>
                    <a:close/>
                    <a:moveTo>
                      <a:pt x="1413" y="9927"/>
                    </a:moveTo>
                    <a:cubicBezTo>
                      <a:pt x="1581" y="9927"/>
                      <a:pt x="1666" y="10011"/>
                      <a:pt x="1666" y="10201"/>
                    </a:cubicBezTo>
                    <a:cubicBezTo>
                      <a:pt x="1666" y="10285"/>
                      <a:pt x="1581" y="10370"/>
                      <a:pt x="1413" y="10370"/>
                    </a:cubicBezTo>
                    <a:cubicBezTo>
                      <a:pt x="1328" y="10370"/>
                      <a:pt x="1223" y="10285"/>
                      <a:pt x="1223" y="10201"/>
                    </a:cubicBezTo>
                    <a:cubicBezTo>
                      <a:pt x="1223" y="10011"/>
                      <a:pt x="1328" y="9927"/>
                      <a:pt x="1413" y="9927"/>
                    </a:cubicBezTo>
                    <a:close/>
                    <a:moveTo>
                      <a:pt x="2550" y="7461"/>
                    </a:moveTo>
                    <a:cubicBezTo>
                      <a:pt x="2544" y="7967"/>
                      <a:pt x="2509" y="8493"/>
                      <a:pt x="2436" y="9032"/>
                    </a:cubicBezTo>
                    <a:lnTo>
                      <a:pt x="2436" y="9032"/>
                    </a:lnTo>
                    <a:cubicBezTo>
                      <a:pt x="1646" y="8782"/>
                      <a:pt x="877" y="8512"/>
                      <a:pt x="169" y="8262"/>
                    </a:cubicBezTo>
                    <a:lnTo>
                      <a:pt x="169" y="9485"/>
                    </a:lnTo>
                    <a:cubicBezTo>
                      <a:pt x="275" y="9569"/>
                      <a:pt x="359" y="9674"/>
                      <a:pt x="359" y="9759"/>
                    </a:cubicBezTo>
                    <a:cubicBezTo>
                      <a:pt x="359" y="9843"/>
                      <a:pt x="275" y="9927"/>
                      <a:pt x="169" y="9927"/>
                    </a:cubicBezTo>
                    <a:lnTo>
                      <a:pt x="169" y="11255"/>
                    </a:lnTo>
                    <a:cubicBezTo>
                      <a:pt x="696" y="11424"/>
                      <a:pt x="1223" y="11592"/>
                      <a:pt x="1666" y="11782"/>
                    </a:cubicBezTo>
                    <a:cubicBezTo>
                      <a:pt x="1413" y="12562"/>
                      <a:pt x="970" y="13257"/>
                      <a:pt x="527" y="13974"/>
                    </a:cubicBezTo>
                    <a:cubicBezTo>
                      <a:pt x="1673" y="12309"/>
                      <a:pt x="2221" y="10611"/>
                      <a:pt x="2436" y="9032"/>
                    </a:cubicBezTo>
                    <a:lnTo>
                      <a:pt x="2436" y="9032"/>
                    </a:lnTo>
                    <a:cubicBezTo>
                      <a:pt x="2446" y="9035"/>
                      <a:pt x="2456" y="9039"/>
                      <a:pt x="2466" y="9042"/>
                    </a:cubicBezTo>
                    <a:cubicBezTo>
                      <a:pt x="2551" y="8515"/>
                      <a:pt x="2551" y="7988"/>
                      <a:pt x="2551" y="7461"/>
                    </a:cubicBezTo>
                    <a:cubicBezTo>
                      <a:pt x="2550" y="7461"/>
                      <a:pt x="2550" y="7461"/>
                      <a:pt x="2550" y="746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23" name="Google Shape;10423;p62"/>
              <p:cNvSpPr/>
              <p:nvPr/>
            </p:nvSpPr>
            <p:spPr>
              <a:xfrm flipH="1">
                <a:off x="3639164" y="1188395"/>
                <a:ext cx="12108" cy="12081"/>
              </a:xfrm>
              <a:custGeom>
                <a:avLst/>
                <a:gdLst/>
                <a:ahLst/>
                <a:cxnLst/>
                <a:rect l="l" t="t" r="r" b="b"/>
                <a:pathLst>
                  <a:path w="444" h="443" extrusionOk="0">
                    <a:moveTo>
                      <a:pt x="191" y="0"/>
                    </a:moveTo>
                    <a:cubicBezTo>
                      <a:pt x="106" y="0"/>
                      <a:pt x="1" y="84"/>
                      <a:pt x="1" y="274"/>
                    </a:cubicBezTo>
                    <a:cubicBezTo>
                      <a:pt x="1" y="358"/>
                      <a:pt x="106" y="443"/>
                      <a:pt x="191" y="443"/>
                    </a:cubicBezTo>
                    <a:cubicBezTo>
                      <a:pt x="359" y="443"/>
                      <a:pt x="444" y="358"/>
                      <a:pt x="444" y="274"/>
                    </a:cubicBezTo>
                    <a:cubicBezTo>
                      <a:pt x="444" y="84"/>
                      <a:pt x="359" y="0"/>
                      <a:pt x="191"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24" name="Google Shape;10424;p62"/>
              <p:cNvSpPr/>
              <p:nvPr/>
            </p:nvSpPr>
            <p:spPr>
              <a:xfrm flipH="1">
                <a:off x="3674806" y="1176314"/>
                <a:ext cx="5181" cy="12108"/>
              </a:xfrm>
              <a:custGeom>
                <a:avLst/>
                <a:gdLst/>
                <a:ahLst/>
                <a:cxnLst/>
                <a:rect l="l" t="t" r="r" b="b"/>
                <a:pathLst>
                  <a:path w="190" h="444" extrusionOk="0">
                    <a:moveTo>
                      <a:pt x="0" y="1"/>
                    </a:moveTo>
                    <a:lnTo>
                      <a:pt x="0" y="443"/>
                    </a:lnTo>
                    <a:cubicBezTo>
                      <a:pt x="106" y="443"/>
                      <a:pt x="190" y="359"/>
                      <a:pt x="190" y="275"/>
                    </a:cubicBezTo>
                    <a:cubicBezTo>
                      <a:pt x="190" y="190"/>
                      <a:pt x="106" y="85"/>
                      <a:pt x="0"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25" name="Google Shape;10425;p62"/>
              <p:cNvSpPr/>
              <p:nvPr/>
            </p:nvSpPr>
            <p:spPr>
              <a:xfrm flipH="1">
                <a:off x="3617321" y="999305"/>
                <a:ext cx="64984" cy="69566"/>
              </a:xfrm>
              <a:custGeom>
                <a:avLst/>
                <a:gdLst/>
                <a:ahLst/>
                <a:cxnLst/>
                <a:rect l="l" t="t" r="r" b="b"/>
                <a:pathLst>
                  <a:path w="2383" h="2551" extrusionOk="0">
                    <a:moveTo>
                      <a:pt x="1" y="0"/>
                    </a:moveTo>
                    <a:lnTo>
                      <a:pt x="1" y="1665"/>
                    </a:lnTo>
                    <a:cubicBezTo>
                      <a:pt x="802" y="1939"/>
                      <a:pt x="1582" y="2276"/>
                      <a:pt x="2382" y="2550"/>
                    </a:cubicBezTo>
                    <a:cubicBezTo>
                      <a:pt x="2298" y="1749"/>
                      <a:pt x="2108" y="1138"/>
                      <a:pt x="1940" y="527"/>
                    </a:cubicBezTo>
                    <a:cubicBezTo>
                      <a:pt x="1329" y="358"/>
                      <a:pt x="612" y="169"/>
                      <a:pt x="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26" name="Google Shape;10426;p62"/>
              <p:cNvSpPr/>
              <p:nvPr/>
            </p:nvSpPr>
            <p:spPr>
              <a:xfrm flipH="1">
                <a:off x="3633983" y="910786"/>
                <a:ext cx="50613" cy="21298"/>
              </a:xfrm>
              <a:custGeom>
                <a:avLst/>
                <a:gdLst/>
                <a:ahLst/>
                <a:cxnLst/>
                <a:rect l="l" t="t" r="r" b="b"/>
                <a:pathLst>
                  <a:path w="1856" h="781" extrusionOk="0">
                    <a:moveTo>
                      <a:pt x="1" y="0"/>
                    </a:moveTo>
                    <a:lnTo>
                      <a:pt x="1" y="253"/>
                    </a:lnTo>
                    <a:cubicBezTo>
                      <a:pt x="612" y="443"/>
                      <a:pt x="1139" y="612"/>
                      <a:pt x="1750" y="780"/>
                    </a:cubicBezTo>
                    <a:cubicBezTo>
                      <a:pt x="1855" y="612"/>
                      <a:pt x="1855" y="443"/>
                      <a:pt x="1855" y="338"/>
                    </a:cubicBezTo>
                    <a:lnTo>
                      <a:pt x="1855" y="253"/>
                    </a:lnTo>
                    <a:cubicBezTo>
                      <a:pt x="1750" y="169"/>
                      <a:pt x="1666" y="169"/>
                      <a:pt x="1581" y="85"/>
                    </a:cubicBezTo>
                    <a:cubicBezTo>
                      <a:pt x="1223" y="0"/>
                      <a:pt x="801" y="0"/>
                      <a:pt x="275"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27" name="Google Shape;10427;p62"/>
              <p:cNvSpPr/>
              <p:nvPr/>
            </p:nvSpPr>
            <p:spPr>
              <a:xfrm flipH="1">
                <a:off x="3674806" y="1291257"/>
                <a:ext cx="2318" cy="5209"/>
              </a:xfrm>
              <a:custGeom>
                <a:avLst/>
                <a:gdLst/>
                <a:ahLst/>
                <a:cxnLst/>
                <a:rect l="l" t="t" r="r" b="b"/>
                <a:pathLst>
                  <a:path w="85" h="191" extrusionOk="0">
                    <a:moveTo>
                      <a:pt x="1" y="1"/>
                    </a:moveTo>
                    <a:lnTo>
                      <a:pt x="1" y="1"/>
                    </a:lnTo>
                    <a:cubicBezTo>
                      <a:pt x="1" y="85"/>
                      <a:pt x="85" y="85"/>
                      <a:pt x="85" y="190"/>
                    </a:cubicBezTo>
                    <a:cubicBezTo>
                      <a:pt x="85" y="85"/>
                      <a:pt x="1" y="85"/>
                      <a:pt x="1" y="1"/>
                    </a:cubicBez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28" name="Google Shape;10428;p62"/>
              <p:cNvSpPr/>
              <p:nvPr/>
            </p:nvSpPr>
            <p:spPr>
              <a:xfrm flipH="1">
                <a:off x="3670198" y="1298729"/>
                <a:ext cx="27" cy="27"/>
              </a:xfrm>
              <a:custGeom>
                <a:avLst/>
                <a:gdLst/>
                <a:ahLst/>
                <a:cxnLst/>
                <a:rect l="l" t="t" r="r" b="b"/>
                <a:pathLst>
                  <a:path w="1" h="1" extrusionOk="0">
                    <a:moveTo>
                      <a:pt x="0" y="1"/>
                    </a:moveTo>
                    <a:lnTo>
                      <a:pt x="0" y="1"/>
                    </a:lnTo>
                    <a:lnTo>
                      <a:pt x="0" y="1"/>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29" name="Google Shape;10429;p62"/>
              <p:cNvSpPr/>
              <p:nvPr/>
            </p:nvSpPr>
            <p:spPr>
              <a:xfrm flipH="1">
                <a:off x="3631692" y="1075742"/>
                <a:ext cx="12108" cy="12081"/>
              </a:xfrm>
              <a:custGeom>
                <a:avLst/>
                <a:gdLst/>
                <a:ahLst/>
                <a:cxnLst/>
                <a:rect l="l" t="t" r="r" b="b"/>
                <a:pathLst>
                  <a:path w="444" h="443" extrusionOk="0">
                    <a:moveTo>
                      <a:pt x="170" y="0"/>
                    </a:moveTo>
                    <a:cubicBezTo>
                      <a:pt x="85" y="0"/>
                      <a:pt x="1" y="85"/>
                      <a:pt x="1" y="190"/>
                    </a:cubicBezTo>
                    <a:cubicBezTo>
                      <a:pt x="1" y="359"/>
                      <a:pt x="85" y="443"/>
                      <a:pt x="170" y="443"/>
                    </a:cubicBezTo>
                    <a:cubicBezTo>
                      <a:pt x="359" y="443"/>
                      <a:pt x="444" y="359"/>
                      <a:pt x="444" y="190"/>
                    </a:cubicBezTo>
                    <a:cubicBezTo>
                      <a:pt x="444" y="85"/>
                      <a:pt x="359" y="0"/>
                      <a:pt x="170"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30" name="Google Shape;10430;p62"/>
              <p:cNvSpPr/>
              <p:nvPr/>
            </p:nvSpPr>
            <p:spPr>
              <a:xfrm flipH="1">
                <a:off x="3674806" y="1063662"/>
                <a:ext cx="7499" cy="12108"/>
              </a:xfrm>
              <a:custGeom>
                <a:avLst/>
                <a:gdLst/>
                <a:ahLst/>
                <a:cxnLst/>
                <a:rect l="l" t="t" r="r" b="b"/>
                <a:pathLst>
                  <a:path w="275" h="444" extrusionOk="0">
                    <a:moveTo>
                      <a:pt x="1" y="1"/>
                    </a:moveTo>
                    <a:lnTo>
                      <a:pt x="1" y="443"/>
                    </a:lnTo>
                    <a:lnTo>
                      <a:pt x="85" y="443"/>
                    </a:lnTo>
                    <a:cubicBezTo>
                      <a:pt x="191" y="443"/>
                      <a:pt x="275" y="359"/>
                      <a:pt x="275" y="275"/>
                    </a:cubicBezTo>
                    <a:cubicBezTo>
                      <a:pt x="275" y="106"/>
                      <a:pt x="191" y="1"/>
                      <a:pt x="85"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31" name="Google Shape;10431;p62"/>
              <p:cNvSpPr/>
              <p:nvPr/>
            </p:nvSpPr>
            <p:spPr>
              <a:xfrm flipH="1">
                <a:off x="3615030" y="1095268"/>
                <a:ext cx="67275" cy="68993"/>
              </a:xfrm>
              <a:custGeom>
                <a:avLst/>
                <a:gdLst/>
                <a:ahLst/>
                <a:cxnLst/>
                <a:rect l="l" t="t" r="r" b="b"/>
                <a:pathLst>
                  <a:path w="2467" h="2530" extrusionOk="0">
                    <a:moveTo>
                      <a:pt x="1" y="1"/>
                    </a:moveTo>
                    <a:lnTo>
                      <a:pt x="1" y="1"/>
                    </a:lnTo>
                    <a:cubicBezTo>
                      <a:pt x="85" y="612"/>
                      <a:pt x="85" y="1223"/>
                      <a:pt x="85" y="1750"/>
                    </a:cubicBezTo>
                    <a:cubicBezTo>
                      <a:pt x="802" y="2003"/>
                      <a:pt x="1582" y="2277"/>
                      <a:pt x="2382" y="2530"/>
                    </a:cubicBezTo>
                    <a:cubicBezTo>
                      <a:pt x="2467" y="2003"/>
                      <a:pt x="2467" y="1476"/>
                      <a:pt x="2467" y="949"/>
                    </a:cubicBezTo>
                    <a:cubicBezTo>
                      <a:pt x="1666" y="696"/>
                      <a:pt x="886" y="338"/>
                      <a:pt x="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32" name="Google Shape;10432;p62"/>
              <p:cNvSpPr/>
              <p:nvPr/>
            </p:nvSpPr>
            <p:spPr>
              <a:xfrm flipH="1">
                <a:off x="3639164" y="1224582"/>
                <a:ext cx="40823" cy="74174"/>
              </a:xfrm>
              <a:custGeom>
                <a:avLst/>
                <a:gdLst/>
                <a:ahLst/>
                <a:cxnLst/>
                <a:rect l="l" t="t" r="r" b="b"/>
                <a:pathLst>
                  <a:path w="1497" h="2720" extrusionOk="0">
                    <a:moveTo>
                      <a:pt x="0" y="1"/>
                    </a:moveTo>
                    <a:cubicBezTo>
                      <a:pt x="106" y="865"/>
                      <a:pt x="106" y="1666"/>
                      <a:pt x="106" y="2446"/>
                    </a:cubicBezTo>
                    <a:cubicBezTo>
                      <a:pt x="106" y="2530"/>
                      <a:pt x="190" y="2530"/>
                      <a:pt x="190" y="2635"/>
                    </a:cubicBezTo>
                    <a:cubicBezTo>
                      <a:pt x="274" y="2720"/>
                      <a:pt x="358" y="2720"/>
                      <a:pt x="358" y="2720"/>
                    </a:cubicBezTo>
                    <a:cubicBezTo>
                      <a:pt x="801" y="2003"/>
                      <a:pt x="1244" y="1308"/>
                      <a:pt x="1497" y="528"/>
                    </a:cubicBezTo>
                    <a:cubicBezTo>
                      <a:pt x="1054" y="338"/>
                      <a:pt x="527" y="170"/>
                      <a:pt x="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33" name="Google Shape;10433;p62"/>
              <p:cNvSpPr/>
              <p:nvPr/>
            </p:nvSpPr>
            <p:spPr>
              <a:xfrm flipH="1">
                <a:off x="3713312" y="1049290"/>
                <a:ext cx="12081" cy="12108"/>
              </a:xfrm>
              <a:custGeom>
                <a:avLst/>
                <a:gdLst/>
                <a:ahLst/>
                <a:cxnLst/>
                <a:rect l="l" t="t" r="r" b="b"/>
                <a:pathLst>
                  <a:path w="443" h="444" extrusionOk="0">
                    <a:moveTo>
                      <a:pt x="274" y="1"/>
                    </a:moveTo>
                    <a:cubicBezTo>
                      <a:pt x="84" y="1"/>
                      <a:pt x="0" y="106"/>
                      <a:pt x="0" y="190"/>
                    </a:cubicBezTo>
                    <a:cubicBezTo>
                      <a:pt x="0" y="359"/>
                      <a:pt x="84" y="443"/>
                      <a:pt x="274" y="443"/>
                    </a:cubicBezTo>
                    <a:cubicBezTo>
                      <a:pt x="358" y="443"/>
                      <a:pt x="443" y="359"/>
                      <a:pt x="443" y="190"/>
                    </a:cubicBezTo>
                    <a:cubicBezTo>
                      <a:pt x="443" y="106"/>
                      <a:pt x="358" y="1"/>
                      <a:pt x="274"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34" name="Google Shape;10434;p62"/>
              <p:cNvSpPr/>
              <p:nvPr/>
            </p:nvSpPr>
            <p:spPr>
              <a:xfrm flipH="1">
                <a:off x="3713312" y="1164233"/>
                <a:ext cx="12081" cy="12108"/>
              </a:xfrm>
              <a:custGeom>
                <a:avLst/>
                <a:gdLst/>
                <a:ahLst/>
                <a:cxnLst/>
                <a:rect l="l" t="t" r="r" b="b"/>
                <a:pathLst>
                  <a:path w="443" h="444" extrusionOk="0">
                    <a:moveTo>
                      <a:pt x="274" y="1"/>
                    </a:moveTo>
                    <a:cubicBezTo>
                      <a:pt x="84" y="1"/>
                      <a:pt x="0" y="191"/>
                      <a:pt x="0" y="275"/>
                    </a:cubicBezTo>
                    <a:cubicBezTo>
                      <a:pt x="0" y="359"/>
                      <a:pt x="84" y="444"/>
                      <a:pt x="274" y="444"/>
                    </a:cubicBezTo>
                    <a:cubicBezTo>
                      <a:pt x="358" y="444"/>
                      <a:pt x="443" y="359"/>
                      <a:pt x="443" y="275"/>
                    </a:cubicBezTo>
                    <a:cubicBezTo>
                      <a:pt x="443" y="191"/>
                      <a:pt x="358" y="1"/>
                      <a:pt x="274"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grpSp>
        <p:sp>
          <p:nvSpPr>
            <p:cNvPr id="10435" name="Google Shape;10435;p62"/>
            <p:cNvSpPr/>
            <p:nvPr/>
          </p:nvSpPr>
          <p:spPr>
            <a:xfrm flipH="1">
              <a:off x="5856543" y="1009067"/>
              <a:ext cx="27" cy="27"/>
            </a:xfrm>
            <a:custGeom>
              <a:avLst/>
              <a:gdLst/>
              <a:ahLst/>
              <a:cxnLst/>
              <a:rect l="l" t="t" r="r" b="b"/>
              <a:pathLst>
                <a:path w="1" h="1" extrusionOk="0">
                  <a:moveTo>
                    <a:pt x="1" y="0"/>
                  </a:moveTo>
                  <a:lnTo>
                    <a:pt x="1" y="0"/>
                  </a:lnTo>
                  <a:close/>
                </a:path>
              </a:pathLst>
            </a:custGeom>
            <a:solidFill>
              <a:srgbClr val="15172E"/>
            </a:solidFill>
            <a:ln>
              <a:noFill/>
            </a:ln>
          </p:spPr>
          <p:txBody>
            <a:bodyPr spcFirstLastPara="1" wrap="square" lIns="182850" tIns="182850" rIns="182850" bIns="182850" anchor="ctr" anchorCtr="0">
              <a:noAutofit/>
            </a:bodyPr>
            <a:lstStyle/>
            <a:p>
              <a:endParaRPr sz="3600"/>
            </a:p>
          </p:txBody>
        </p:sp>
        <p:sp>
          <p:nvSpPr>
            <p:cNvPr id="10436" name="Google Shape;10436;p62"/>
            <p:cNvSpPr/>
            <p:nvPr/>
          </p:nvSpPr>
          <p:spPr>
            <a:xfrm flipH="1">
              <a:off x="5856543" y="1009067"/>
              <a:ext cx="27" cy="27"/>
            </a:xfrm>
            <a:custGeom>
              <a:avLst/>
              <a:gdLst/>
              <a:ahLst/>
              <a:cxnLst/>
              <a:rect l="l" t="t" r="r" b="b"/>
              <a:pathLst>
                <a:path w="1" h="1" extrusionOk="0">
                  <a:moveTo>
                    <a:pt x="1" y="0"/>
                  </a:moveTo>
                  <a:lnTo>
                    <a:pt x="1" y="0"/>
                  </a:lnTo>
                  <a:lnTo>
                    <a:pt x="1"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grpSp>
          <p:nvGrpSpPr>
            <p:cNvPr id="10437" name="Google Shape;10437;p62"/>
            <p:cNvGrpSpPr/>
            <p:nvPr/>
          </p:nvGrpSpPr>
          <p:grpSpPr>
            <a:xfrm>
              <a:off x="5589172" y="-19342"/>
              <a:ext cx="251784" cy="790312"/>
              <a:chOff x="5741572" y="218783"/>
              <a:chExt cx="251784" cy="790312"/>
            </a:xfrm>
          </p:grpSpPr>
          <p:sp>
            <p:nvSpPr>
              <p:cNvPr id="10438" name="Google Shape;10438;p62"/>
              <p:cNvSpPr/>
              <p:nvPr/>
            </p:nvSpPr>
            <p:spPr>
              <a:xfrm flipH="1">
                <a:off x="5864015" y="218783"/>
                <a:ext cx="9217" cy="440301"/>
              </a:xfrm>
              <a:custGeom>
                <a:avLst/>
                <a:gdLst/>
                <a:ahLst/>
                <a:cxnLst/>
                <a:rect l="l" t="t" r="r" b="b"/>
                <a:pathLst>
                  <a:path w="338" h="16146" extrusionOk="0">
                    <a:moveTo>
                      <a:pt x="1" y="1"/>
                    </a:moveTo>
                    <a:lnTo>
                      <a:pt x="1" y="16145"/>
                    </a:lnTo>
                    <a:lnTo>
                      <a:pt x="338" y="16145"/>
                    </a:lnTo>
                    <a:lnTo>
                      <a:pt x="338"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39" name="Google Shape;10439;p62"/>
              <p:cNvSpPr/>
              <p:nvPr/>
            </p:nvSpPr>
            <p:spPr>
              <a:xfrm flipH="1">
                <a:off x="5741572" y="620688"/>
                <a:ext cx="251784" cy="388407"/>
              </a:xfrm>
              <a:custGeom>
                <a:avLst/>
                <a:gdLst/>
                <a:ahLst/>
                <a:cxnLst/>
                <a:rect l="l" t="t" r="r" b="b"/>
                <a:pathLst>
                  <a:path w="9233" h="14243" extrusionOk="0">
                    <a:moveTo>
                      <a:pt x="4817" y="0"/>
                    </a:moveTo>
                    <a:cubicBezTo>
                      <a:pt x="4026" y="0"/>
                      <a:pt x="3215" y="90"/>
                      <a:pt x="3078" y="269"/>
                    </a:cubicBezTo>
                    <a:cubicBezTo>
                      <a:pt x="2825" y="712"/>
                      <a:pt x="3605" y="1850"/>
                      <a:pt x="3605" y="1850"/>
                    </a:cubicBezTo>
                    <a:cubicBezTo>
                      <a:pt x="1" y="8868"/>
                      <a:pt x="5017" y="14242"/>
                      <a:pt x="5017" y="14242"/>
                    </a:cubicBezTo>
                    <a:cubicBezTo>
                      <a:pt x="9232" y="8257"/>
                      <a:pt x="5797" y="1850"/>
                      <a:pt x="5797" y="1850"/>
                    </a:cubicBezTo>
                    <a:cubicBezTo>
                      <a:pt x="5797" y="1850"/>
                      <a:pt x="6429" y="712"/>
                      <a:pt x="6429" y="269"/>
                    </a:cubicBezTo>
                    <a:cubicBezTo>
                      <a:pt x="6376" y="90"/>
                      <a:pt x="5607" y="0"/>
                      <a:pt x="481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40" name="Google Shape;10440;p62"/>
              <p:cNvSpPr/>
              <p:nvPr/>
            </p:nvSpPr>
            <p:spPr>
              <a:xfrm flipH="1">
                <a:off x="5825482" y="898705"/>
                <a:ext cx="12108" cy="12108"/>
              </a:xfrm>
              <a:custGeom>
                <a:avLst/>
                <a:gdLst/>
                <a:ahLst/>
                <a:cxnLst/>
                <a:rect l="l" t="t" r="r" b="b"/>
                <a:pathLst>
                  <a:path w="444" h="444" extrusionOk="0">
                    <a:moveTo>
                      <a:pt x="274" y="1"/>
                    </a:moveTo>
                    <a:cubicBezTo>
                      <a:pt x="85" y="1"/>
                      <a:pt x="0" y="85"/>
                      <a:pt x="0" y="254"/>
                    </a:cubicBezTo>
                    <a:cubicBezTo>
                      <a:pt x="0" y="359"/>
                      <a:pt x="85" y="443"/>
                      <a:pt x="274" y="443"/>
                    </a:cubicBezTo>
                    <a:cubicBezTo>
                      <a:pt x="359" y="443"/>
                      <a:pt x="443" y="359"/>
                      <a:pt x="443" y="254"/>
                    </a:cubicBezTo>
                    <a:cubicBezTo>
                      <a:pt x="443" y="85"/>
                      <a:pt x="359" y="1"/>
                      <a:pt x="274"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41" name="Google Shape;10441;p62"/>
              <p:cNvSpPr/>
              <p:nvPr/>
            </p:nvSpPr>
            <p:spPr>
              <a:xfrm flipH="1">
                <a:off x="5861124" y="886652"/>
                <a:ext cx="12108" cy="12081"/>
              </a:xfrm>
              <a:custGeom>
                <a:avLst/>
                <a:gdLst/>
                <a:ahLst/>
                <a:cxnLst/>
                <a:rect l="l" t="t" r="r" b="b"/>
                <a:pathLst>
                  <a:path w="444" h="443" extrusionOk="0">
                    <a:moveTo>
                      <a:pt x="254" y="0"/>
                    </a:moveTo>
                    <a:cubicBezTo>
                      <a:pt x="85" y="0"/>
                      <a:pt x="1" y="85"/>
                      <a:pt x="1" y="274"/>
                    </a:cubicBezTo>
                    <a:cubicBezTo>
                      <a:pt x="1" y="359"/>
                      <a:pt x="85" y="443"/>
                      <a:pt x="254" y="443"/>
                    </a:cubicBezTo>
                    <a:cubicBezTo>
                      <a:pt x="338" y="443"/>
                      <a:pt x="443" y="359"/>
                      <a:pt x="443" y="274"/>
                    </a:cubicBezTo>
                    <a:cubicBezTo>
                      <a:pt x="443" y="85"/>
                      <a:pt x="338" y="0"/>
                      <a:pt x="254"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42" name="Google Shape;10442;p62"/>
              <p:cNvSpPr/>
              <p:nvPr/>
            </p:nvSpPr>
            <p:spPr>
              <a:xfrm flipH="1">
                <a:off x="5803666" y="697562"/>
                <a:ext cx="114970" cy="81646"/>
              </a:xfrm>
              <a:custGeom>
                <a:avLst/>
                <a:gdLst/>
                <a:ahLst/>
                <a:cxnLst/>
                <a:rect l="l" t="t" r="r" b="b"/>
                <a:pathLst>
                  <a:path w="4216" h="2994" extrusionOk="0">
                    <a:moveTo>
                      <a:pt x="422" y="0"/>
                    </a:moveTo>
                    <a:cubicBezTo>
                      <a:pt x="254" y="443"/>
                      <a:pt x="85" y="885"/>
                      <a:pt x="1" y="1307"/>
                    </a:cubicBezTo>
                    <a:cubicBezTo>
                      <a:pt x="1307" y="1939"/>
                      <a:pt x="2804" y="2466"/>
                      <a:pt x="4216" y="2993"/>
                    </a:cubicBezTo>
                    <a:cubicBezTo>
                      <a:pt x="4111" y="2192"/>
                      <a:pt x="3942" y="1581"/>
                      <a:pt x="3773" y="970"/>
                    </a:cubicBezTo>
                    <a:cubicBezTo>
                      <a:pt x="2635" y="696"/>
                      <a:pt x="1581" y="359"/>
                      <a:pt x="422"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43" name="Google Shape;10443;p62"/>
              <p:cNvSpPr/>
              <p:nvPr/>
            </p:nvSpPr>
            <p:spPr>
              <a:xfrm flipH="1">
                <a:off x="5818010" y="620770"/>
                <a:ext cx="71884" cy="21625"/>
              </a:xfrm>
              <a:custGeom>
                <a:avLst/>
                <a:gdLst/>
                <a:ahLst/>
                <a:cxnLst/>
                <a:rect l="l" t="t" r="r" b="b"/>
                <a:pathLst>
                  <a:path w="2636" h="793" extrusionOk="0">
                    <a:moveTo>
                      <a:pt x="1147" y="0"/>
                    </a:moveTo>
                    <a:cubicBezTo>
                      <a:pt x="748" y="0"/>
                      <a:pt x="335" y="31"/>
                      <a:pt x="1" y="97"/>
                    </a:cubicBezTo>
                    <a:cubicBezTo>
                      <a:pt x="865" y="266"/>
                      <a:pt x="1666" y="540"/>
                      <a:pt x="2445" y="793"/>
                    </a:cubicBezTo>
                    <a:cubicBezTo>
                      <a:pt x="2530" y="624"/>
                      <a:pt x="2635" y="435"/>
                      <a:pt x="2635" y="266"/>
                    </a:cubicBezTo>
                    <a:cubicBezTo>
                      <a:pt x="2567" y="102"/>
                      <a:pt x="1880" y="0"/>
                      <a:pt x="1147"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44" name="Google Shape;10444;p62"/>
              <p:cNvSpPr/>
              <p:nvPr/>
            </p:nvSpPr>
            <p:spPr>
              <a:xfrm flipH="1">
                <a:off x="5818010" y="786053"/>
                <a:ext cx="12108" cy="12108"/>
              </a:xfrm>
              <a:custGeom>
                <a:avLst/>
                <a:gdLst/>
                <a:ahLst/>
                <a:cxnLst/>
                <a:rect l="l" t="t" r="r" b="b"/>
                <a:pathLst>
                  <a:path w="444" h="444" extrusionOk="0">
                    <a:moveTo>
                      <a:pt x="253" y="1"/>
                    </a:moveTo>
                    <a:cubicBezTo>
                      <a:pt x="85" y="1"/>
                      <a:pt x="0" y="85"/>
                      <a:pt x="0" y="170"/>
                    </a:cubicBezTo>
                    <a:cubicBezTo>
                      <a:pt x="0" y="359"/>
                      <a:pt x="85" y="444"/>
                      <a:pt x="253" y="444"/>
                    </a:cubicBezTo>
                    <a:cubicBezTo>
                      <a:pt x="338" y="444"/>
                      <a:pt x="443" y="359"/>
                      <a:pt x="443" y="170"/>
                    </a:cubicBezTo>
                    <a:cubicBezTo>
                      <a:pt x="443" y="85"/>
                      <a:pt x="338" y="1"/>
                      <a:pt x="253"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45" name="Google Shape;10445;p62"/>
              <p:cNvSpPr/>
              <p:nvPr/>
            </p:nvSpPr>
            <p:spPr>
              <a:xfrm flipH="1">
                <a:off x="5858833" y="774000"/>
                <a:ext cx="12081" cy="12081"/>
              </a:xfrm>
              <a:custGeom>
                <a:avLst/>
                <a:gdLst/>
                <a:ahLst/>
                <a:cxnLst/>
                <a:rect l="l" t="t" r="r" b="b"/>
                <a:pathLst>
                  <a:path w="443" h="443" extrusionOk="0">
                    <a:moveTo>
                      <a:pt x="169" y="0"/>
                    </a:moveTo>
                    <a:cubicBezTo>
                      <a:pt x="84" y="0"/>
                      <a:pt x="0" y="85"/>
                      <a:pt x="0" y="274"/>
                    </a:cubicBezTo>
                    <a:cubicBezTo>
                      <a:pt x="0" y="359"/>
                      <a:pt x="84" y="443"/>
                      <a:pt x="169" y="443"/>
                    </a:cubicBezTo>
                    <a:cubicBezTo>
                      <a:pt x="358" y="443"/>
                      <a:pt x="443" y="359"/>
                      <a:pt x="443" y="274"/>
                    </a:cubicBezTo>
                    <a:cubicBezTo>
                      <a:pt x="443" y="85"/>
                      <a:pt x="358" y="0"/>
                      <a:pt x="169"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46" name="Google Shape;10446;p62"/>
              <p:cNvSpPr/>
              <p:nvPr/>
            </p:nvSpPr>
            <p:spPr>
              <a:xfrm flipH="1">
                <a:off x="5799058" y="781472"/>
                <a:ext cx="131632" cy="95418"/>
              </a:xfrm>
              <a:custGeom>
                <a:avLst/>
                <a:gdLst/>
                <a:ahLst/>
                <a:cxnLst/>
                <a:rect l="l" t="t" r="r" b="b"/>
                <a:pathLst>
                  <a:path w="4827" h="3499" extrusionOk="0">
                    <a:moveTo>
                      <a:pt x="84" y="0"/>
                    </a:moveTo>
                    <a:cubicBezTo>
                      <a:pt x="0" y="612"/>
                      <a:pt x="0" y="1223"/>
                      <a:pt x="0" y="1834"/>
                    </a:cubicBezTo>
                    <a:cubicBezTo>
                      <a:pt x="1581" y="2361"/>
                      <a:pt x="3162" y="2888"/>
                      <a:pt x="4658" y="3499"/>
                    </a:cubicBezTo>
                    <a:cubicBezTo>
                      <a:pt x="4742" y="2888"/>
                      <a:pt x="4827" y="2361"/>
                      <a:pt x="4827" y="1834"/>
                    </a:cubicBezTo>
                    <a:cubicBezTo>
                      <a:pt x="3246" y="1223"/>
                      <a:pt x="1665" y="612"/>
                      <a:pt x="8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47" name="Google Shape;10447;p62"/>
              <p:cNvSpPr/>
              <p:nvPr/>
            </p:nvSpPr>
            <p:spPr>
              <a:xfrm flipH="1">
                <a:off x="5823191" y="919976"/>
                <a:ext cx="86255" cy="89118"/>
              </a:xfrm>
              <a:custGeom>
                <a:avLst/>
                <a:gdLst/>
                <a:ahLst/>
                <a:cxnLst/>
                <a:rect l="l" t="t" r="r" b="b"/>
                <a:pathLst>
                  <a:path w="3163" h="3268" extrusionOk="0">
                    <a:moveTo>
                      <a:pt x="1" y="1"/>
                    </a:moveTo>
                    <a:cubicBezTo>
                      <a:pt x="802" y="2024"/>
                      <a:pt x="1940" y="3267"/>
                      <a:pt x="1940" y="3267"/>
                    </a:cubicBezTo>
                    <a:cubicBezTo>
                      <a:pt x="2467" y="2551"/>
                      <a:pt x="2825" y="1855"/>
                      <a:pt x="3162" y="1054"/>
                    </a:cubicBezTo>
                    <a:cubicBezTo>
                      <a:pt x="2109" y="717"/>
                      <a:pt x="1055" y="359"/>
                      <a:pt x="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48" name="Google Shape;10448;p62"/>
              <p:cNvSpPr/>
              <p:nvPr/>
            </p:nvSpPr>
            <p:spPr>
              <a:xfrm flipH="1">
                <a:off x="5823191" y="625706"/>
                <a:ext cx="27" cy="27"/>
              </a:xfrm>
              <a:custGeom>
                <a:avLst/>
                <a:gdLst/>
                <a:ahLst/>
                <a:cxnLst/>
                <a:rect l="l" t="t" r="r" b="b"/>
                <a:pathLst>
                  <a:path w="1" h="1" extrusionOk="0">
                    <a:moveTo>
                      <a:pt x="0" y="1"/>
                    </a:moveTo>
                    <a:lnTo>
                      <a:pt x="0" y="1"/>
                    </a:lnTo>
                    <a:lnTo>
                      <a:pt x="0" y="1"/>
                    </a:lnTo>
                    <a:lnTo>
                      <a:pt x="0" y="1"/>
                    </a:lnTo>
                    <a:lnTo>
                      <a:pt x="0" y="1"/>
                    </a:lnTo>
                    <a:close/>
                  </a:path>
                </a:pathLst>
              </a:custGeom>
              <a:solidFill>
                <a:srgbClr val="11132B"/>
              </a:solidFill>
              <a:ln>
                <a:noFill/>
              </a:ln>
            </p:spPr>
            <p:txBody>
              <a:bodyPr spcFirstLastPara="1" wrap="square" lIns="182850" tIns="182850" rIns="182850" bIns="182850" anchor="ctr" anchorCtr="0">
                <a:noAutofit/>
              </a:bodyPr>
              <a:lstStyle/>
              <a:p>
                <a:endParaRPr sz="3600"/>
              </a:p>
            </p:txBody>
          </p:sp>
          <p:sp>
            <p:nvSpPr>
              <p:cNvPr id="10449" name="Google Shape;10449;p62"/>
              <p:cNvSpPr/>
              <p:nvPr/>
            </p:nvSpPr>
            <p:spPr>
              <a:xfrm flipH="1">
                <a:off x="5823191" y="621124"/>
                <a:ext cx="40850" cy="4609"/>
              </a:xfrm>
              <a:custGeom>
                <a:avLst/>
                <a:gdLst/>
                <a:ahLst/>
                <a:cxnLst/>
                <a:rect l="l" t="t" r="r" b="b"/>
                <a:pathLst>
                  <a:path w="1498" h="169" extrusionOk="0">
                    <a:moveTo>
                      <a:pt x="1" y="0"/>
                    </a:moveTo>
                    <a:cubicBezTo>
                      <a:pt x="633" y="0"/>
                      <a:pt x="1160" y="0"/>
                      <a:pt x="1497" y="169"/>
                    </a:cubicBezTo>
                    <a:cubicBezTo>
                      <a:pt x="1244" y="0"/>
                      <a:pt x="633" y="0"/>
                      <a:pt x="106" y="0"/>
                    </a:cubicBez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0" name="Google Shape;10450;p62"/>
              <p:cNvSpPr/>
              <p:nvPr/>
            </p:nvSpPr>
            <p:spPr>
              <a:xfrm flipH="1">
                <a:off x="5818010" y="625706"/>
                <a:ext cx="5209" cy="2345"/>
              </a:xfrm>
              <a:custGeom>
                <a:avLst/>
                <a:gdLst/>
                <a:ahLst/>
                <a:cxnLst/>
                <a:rect l="l" t="t" r="r" b="b"/>
                <a:pathLst>
                  <a:path w="191" h="86" extrusionOk="0">
                    <a:moveTo>
                      <a:pt x="85" y="1"/>
                    </a:moveTo>
                    <a:cubicBezTo>
                      <a:pt x="85" y="85"/>
                      <a:pt x="190" y="85"/>
                      <a:pt x="190" y="85"/>
                    </a:cubicBezTo>
                    <a:lnTo>
                      <a:pt x="190" y="85"/>
                    </a:lnTo>
                    <a:lnTo>
                      <a:pt x="190" y="85"/>
                    </a:lnTo>
                    <a:lnTo>
                      <a:pt x="190" y="85"/>
                    </a:lnTo>
                    <a:lnTo>
                      <a:pt x="190" y="85"/>
                    </a:lnTo>
                    <a:cubicBezTo>
                      <a:pt x="190" y="85"/>
                      <a:pt x="85" y="85"/>
                      <a:pt x="85" y="1"/>
                    </a:cubicBezTo>
                    <a:close/>
                    <a:moveTo>
                      <a:pt x="85" y="1"/>
                    </a:moveTo>
                    <a:lnTo>
                      <a:pt x="85" y="1"/>
                    </a:lnTo>
                    <a:lnTo>
                      <a:pt x="85" y="1"/>
                    </a:lnTo>
                    <a:close/>
                    <a:moveTo>
                      <a:pt x="85" y="1"/>
                    </a:moveTo>
                    <a:lnTo>
                      <a:pt x="85" y="1"/>
                    </a:lnTo>
                    <a:lnTo>
                      <a:pt x="85" y="1"/>
                    </a:lnTo>
                    <a:close/>
                    <a:moveTo>
                      <a:pt x="85" y="1"/>
                    </a:moveTo>
                    <a:lnTo>
                      <a:pt x="85" y="1"/>
                    </a:lnTo>
                    <a:lnTo>
                      <a:pt x="85" y="1"/>
                    </a:lnTo>
                    <a:close/>
                    <a:moveTo>
                      <a:pt x="85" y="1"/>
                    </a:moveTo>
                    <a:lnTo>
                      <a:pt x="85" y="1"/>
                    </a:lnTo>
                    <a:lnTo>
                      <a:pt x="85" y="1"/>
                    </a:lnTo>
                    <a:close/>
                    <a:moveTo>
                      <a:pt x="85" y="1"/>
                    </a:moveTo>
                    <a:lnTo>
                      <a:pt x="85" y="1"/>
                    </a:lnTo>
                    <a:lnTo>
                      <a:pt x="85" y="1"/>
                    </a:lnTo>
                    <a:close/>
                    <a:moveTo>
                      <a:pt x="85" y="1"/>
                    </a:moveTo>
                    <a:lnTo>
                      <a:pt x="85" y="1"/>
                    </a:lnTo>
                    <a:lnTo>
                      <a:pt x="85" y="1"/>
                    </a:lnTo>
                    <a:close/>
                    <a:moveTo>
                      <a:pt x="85" y="1"/>
                    </a:moveTo>
                    <a:lnTo>
                      <a:pt x="85" y="1"/>
                    </a:lnTo>
                    <a:lnTo>
                      <a:pt x="85" y="1"/>
                    </a:lnTo>
                    <a:close/>
                    <a:moveTo>
                      <a:pt x="85" y="1"/>
                    </a:moveTo>
                    <a:lnTo>
                      <a:pt x="85" y="1"/>
                    </a:lnTo>
                    <a:lnTo>
                      <a:pt x="85" y="1"/>
                    </a:lnTo>
                    <a:close/>
                    <a:moveTo>
                      <a:pt x="0" y="1"/>
                    </a:moveTo>
                    <a:lnTo>
                      <a:pt x="85"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11132B"/>
              </a:solidFill>
              <a:ln>
                <a:noFill/>
              </a:ln>
            </p:spPr>
            <p:txBody>
              <a:bodyPr spcFirstLastPara="1" wrap="square" lIns="182850" tIns="182850" rIns="182850" bIns="182850" anchor="ctr" anchorCtr="0">
                <a:noAutofit/>
              </a:bodyPr>
              <a:lstStyle/>
              <a:p>
                <a:endParaRPr sz="3600"/>
              </a:p>
            </p:txBody>
          </p:sp>
          <p:sp>
            <p:nvSpPr>
              <p:cNvPr id="10451" name="Google Shape;10451;p62"/>
              <p:cNvSpPr/>
              <p:nvPr/>
            </p:nvSpPr>
            <p:spPr>
              <a:xfrm flipH="1">
                <a:off x="5818010" y="628023"/>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2" name="Google Shape;10452;p62"/>
              <p:cNvSpPr/>
              <p:nvPr/>
            </p:nvSpPr>
            <p:spPr>
              <a:xfrm flipH="1">
                <a:off x="5799058" y="628023"/>
                <a:ext cx="71856" cy="381071"/>
              </a:xfrm>
              <a:custGeom>
                <a:avLst/>
                <a:gdLst/>
                <a:ahLst/>
                <a:cxnLst/>
                <a:rect l="l" t="t" r="r" b="b"/>
                <a:pathLst>
                  <a:path w="2635" h="13974" extrusionOk="0">
                    <a:moveTo>
                      <a:pt x="1749" y="5796"/>
                    </a:moveTo>
                    <a:cubicBezTo>
                      <a:pt x="1834" y="5796"/>
                      <a:pt x="1939" y="5880"/>
                      <a:pt x="1939" y="5965"/>
                    </a:cubicBezTo>
                    <a:cubicBezTo>
                      <a:pt x="1939" y="6154"/>
                      <a:pt x="1834" y="6239"/>
                      <a:pt x="1749" y="6239"/>
                    </a:cubicBezTo>
                    <a:cubicBezTo>
                      <a:pt x="1581" y="6239"/>
                      <a:pt x="1496" y="6154"/>
                      <a:pt x="1496" y="5965"/>
                    </a:cubicBezTo>
                    <a:cubicBezTo>
                      <a:pt x="1496" y="5880"/>
                      <a:pt x="1581" y="5796"/>
                      <a:pt x="1749" y="5796"/>
                    </a:cubicBezTo>
                    <a:close/>
                    <a:moveTo>
                      <a:pt x="0" y="0"/>
                    </a:moveTo>
                    <a:lnTo>
                      <a:pt x="0" y="0"/>
                    </a:lnTo>
                    <a:cubicBezTo>
                      <a:pt x="84" y="970"/>
                      <a:pt x="84" y="1939"/>
                      <a:pt x="84" y="2993"/>
                    </a:cubicBezTo>
                    <a:cubicBezTo>
                      <a:pt x="780" y="3161"/>
                      <a:pt x="1412" y="3330"/>
                      <a:pt x="2023" y="3520"/>
                    </a:cubicBezTo>
                    <a:cubicBezTo>
                      <a:pt x="2192" y="4131"/>
                      <a:pt x="2361" y="4742"/>
                      <a:pt x="2466" y="5543"/>
                    </a:cubicBezTo>
                    <a:cubicBezTo>
                      <a:pt x="1665" y="5269"/>
                      <a:pt x="885" y="4911"/>
                      <a:pt x="84" y="4658"/>
                    </a:cubicBezTo>
                    <a:lnTo>
                      <a:pt x="84" y="4658"/>
                    </a:lnTo>
                    <a:cubicBezTo>
                      <a:pt x="84" y="4911"/>
                      <a:pt x="169" y="5185"/>
                      <a:pt x="169" y="5353"/>
                    </a:cubicBezTo>
                    <a:cubicBezTo>
                      <a:pt x="358" y="5353"/>
                      <a:pt x="443" y="5438"/>
                      <a:pt x="443" y="5627"/>
                    </a:cubicBezTo>
                    <a:cubicBezTo>
                      <a:pt x="443" y="5712"/>
                      <a:pt x="358" y="5796"/>
                      <a:pt x="169" y="5796"/>
                    </a:cubicBezTo>
                    <a:lnTo>
                      <a:pt x="169" y="6491"/>
                    </a:lnTo>
                    <a:cubicBezTo>
                      <a:pt x="969" y="6850"/>
                      <a:pt x="1749" y="7208"/>
                      <a:pt x="2634" y="7461"/>
                    </a:cubicBezTo>
                    <a:lnTo>
                      <a:pt x="2634" y="7461"/>
                    </a:lnTo>
                    <a:cubicBezTo>
                      <a:pt x="2634" y="7433"/>
                      <a:pt x="2635" y="7405"/>
                      <a:pt x="2635" y="7377"/>
                    </a:cubicBezTo>
                    <a:cubicBezTo>
                      <a:pt x="2635" y="4047"/>
                      <a:pt x="1307" y="1581"/>
                      <a:pt x="1307" y="1581"/>
                    </a:cubicBezTo>
                    <a:cubicBezTo>
                      <a:pt x="1307" y="1581"/>
                      <a:pt x="1939" y="527"/>
                      <a:pt x="1939" y="84"/>
                    </a:cubicBezTo>
                    <a:lnTo>
                      <a:pt x="1939" y="84"/>
                    </a:lnTo>
                    <a:cubicBezTo>
                      <a:pt x="1939" y="169"/>
                      <a:pt x="1834" y="358"/>
                      <a:pt x="1749" y="527"/>
                    </a:cubicBezTo>
                    <a:cubicBezTo>
                      <a:pt x="1222" y="358"/>
                      <a:pt x="611" y="169"/>
                      <a:pt x="0" y="0"/>
                    </a:cubicBezTo>
                    <a:close/>
                    <a:moveTo>
                      <a:pt x="2634" y="7461"/>
                    </a:moveTo>
                    <a:cubicBezTo>
                      <a:pt x="2634" y="7516"/>
                      <a:pt x="2633" y="7572"/>
                      <a:pt x="2632" y="7628"/>
                    </a:cubicBezTo>
                    <a:lnTo>
                      <a:pt x="2632" y="7628"/>
                    </a:lnTo>
                    <a:cubicBezTo>
                      <a:pt x="2634" y="7572"/>
                      <a:pt x="2635" y="7517"/>
                      <a:pt x="2635" y="7461"/>
                    </a:cubicBezTo>
                    <a:cubicBezTo>
                      <a:pt x="2634" y="7461"/>
                      <a:pt x="2634" y="7461"/>
                      <a:pt x="2634" y="7461"/>
                    </a:cubicBezTo>
                    <a:close/>
                    <a:moveTo>
                      <a:pt x="1496" y="9927"/>
                    </a:moveTo>
                    <a:cubicBezTo>
                      <a:pt x="1581" y="9927"/>
                      <a:pt x="1665" y="10011"/>
                      <a:pt x="1665" y="10180"/>
                    </a:cubicBezTo>
                    <a:cubicBezTo>
                      <a:pt x="1665" y="10285"/>
                      <a:pt x="1581" y="10369"/>
                      <a:pt x="1496" y="10369"/>
                    </a:cubicBezTo>
                    <a:cubicBezTo>
                      <a:pt x="1307" y="10369"/>
                      <a:pt x="1222" y="10285"/>
                      <a:pt x="1222" y="10180"/>
                    </a:cubicBezTo>
                    <a:cubicBezTo>
                      <a:pt x="1222" y="10011"/>
                      <a:pt x="1307" y="9927"/>
                      <a:pt x="1496" y="9927"/>
                    </a:cubicBezTo>
                    <a:close/>
                    <a:moveTo>
                      <a:pt x="2632" y="7628"/>
                    </a:moveTo>
                    <a:cubicBezTo>
                      <a:pt x="2617" y="8100"/>
                      <a:pt x="2541" y="8579"/>
                      <a:pt x="2466" y="9126"/>
                    </a:cubicBezTo>
                    <a:cubicBezTo>
                      <a:pt x="1665" y="8789"/>
                      <a:pt x="970" y="8515"/>
                      <a:pt x="169" y="8262"/>
                    </a:cubicBezTo>
                    <a:lnTo>
                      <a:pt x="169" y="9484"/>
                    </a:lnTo>
                    <a:cubicBezTo>
                      <a:pt x="253" y="9569"/>
                      <a:pt x="358" y="9653"/>
                      <a:pt x="358" y="9758"/>
                    </a:cubicBezTo>
                    <a:cubicBezTo>
                      <a:pt x="358" y="9843"/>
                      <a:pt x="253" y="9927"/>
                      <a:pt x="169" y="9927"/>
                    </a:cubicBezTo>
                    <a:cubicBezTo>
                      <a:pt x="169" y="10369"/>
                      <a:pt x="253" y="10812"/>
                      <a:pt x="253" y="11234"/>
                    </a:cubicBezTo>
                    <a:cubicBezTo>
                      <a:pt x="695" y="11423"/>
                      <a:pt x="1221" y="11591"/>
                      <a:pt x="1747" y="11760"/>
                    </a:cubicBezTo>
                    <a:lnTo>
                      <a:pt x="1747" y="11760"/>
                    </a:lnTo>
                    <a:cubicBezTo>
                      <a:pt x="2354" y="10324"/>
                      <a:pt x="2604" y="8927"/>
                      <a:pt x="2632" y="7628"/>
                    </a:cubicBezTo>
                    <a:close/>
                    <a:moveTo>
                      <a:pt x="1747" y="11760"/>
                    </a:moveTo>
                    <a:cubicBezTo>
                      <a:pt x="1439" y="12490"/>
                      <a:pt x="1038" y="13231"/>
                      <a:pt x="527" y="13973"/>
                    </a:cubicBezTo>
                    <a:cubicBezTo>
                      <a:pt x="1054" y="13257"/>
                      <a:pt x="1412" y="12561"/>
                      <a:pt x="1749" y="11760"/>
                    </a:cubicBezTo>
                    <a:cubicBezTo>
                      <a:pt x="1749" y="11760"/>
                      <a:pt x="1748" y="11760"/>
                      <a:pt x="1747" y="1176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53" name="Google Shape;10453;p62"/>
              <p:cNvSpPr/>
              <p:nvPr/>
            </p:nvSpPr>
            <p:spPr>
              <a:xfrm flipH="1">
                <a:off x="5818010" y="628023"/>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4" name="Google Shape;10454;p62"/>
              <p:cNvSpPr/>
              <p:nvPr/>
            </p:nvSpPr>
            <p:spPr>
              <a:xfrm flipH="1">
                <a:off x="5818010" y="630314"/>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5" name="Google Shape;10455;p62"/>
              <p:cNvSpPr/>
              <p:nvPr/>
            </p:nvSpPr>
            <p:spPr>
              <a:xfrm flipH="1">
                <a:off x="5818010" y="630314"/>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6" name="Google Shape;10456;p62"/>
              <p:cNvSpPr/>
              <p:nvPr/>
            </p:nvSpPr>
            <p:spPr>
              <a:xfrm flipH="1">
                <a:off x="5818010" y="630314"/>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7" name="Google Shape;10457;p62"/>
              <p:cNvSpPr/>
              <p:nvPr/>
            </p:nvSpPr>
            <p:spPr>
              <a:xfrm flipH="1">
                <a:off x="5818010" y="630314"/>
                <a:ext cx="27" cy="27"/>
              </a:xfrm>
              <a:custGeom>
                <a:avLst/>
                <a:gdLst/>
                <a:ahLst/>
                <a:cxnLst/>
                <a:rect l="l" t="t" r="r" b="b"/>
                <a:pathLst>
                  <a:path w="1" h="1" extrusionOk="0">
                    <a:moveTo>
                      <a:pt x="0" y="0"/>
                    </a:moveTo>
                    <a:lnTo>
                      <a:pt x="0"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8" name="Google Shape;10458;p62"/>
              <p:cNvSpPr/>
              <p:nvPr/>
            </p:nvSpPr>
            <p:spPr>
              <a:xfrm flipH="1">
                <a:off x="5818010" y="630314"/>
                <a:ext cx="46032" cy="373599"/>
              </a:xfrm>
              <a:custGeom>
                <a:avLst/>
                <a:gdLst/>
                <a:ahLst/>
                <a:cxnLst/>
                <a:rect l="l" t="t" r="r" b="b"/>
                <a:pathLst>
                  <a:path w="1688" h="13700" extrusionOk="0">
                    <a:moveTo>
                      <a:pt x="1" y="13615"/>
                    </a:moveTo>
                    <a:lnTo>
                      <a:pt x="1" y="13615"/>
                    </a:lnTo>
                    <a:lnTo>
                      <a:pt x="106" y="13700"/>
                    </a:lnTo>
                    <a:lnTo>
                      <a:pt x="1" y="13615"/>
                    </a:lnTo>
                    <a:close/>
                    <a:moveTo>
                      <a:pt x="1687" y="0"/>
                    </a:moveTo>
                    <a:lnTo>
                      <a:pt x="1687" y="0"/>
                    </a:lnTo>
                    <a:close/>
                  </a:path>
                </a:pathLst>
              </a:custGeom>
              <a:solidFill>
                <a:srgbClr val="BE172C"/>
              </a:solidFill>
              <a:ln>
                <a:noFill/>
              </a:ln>
            </p:spPr>
            <p:txBody>
              <a:bodyPr spcFirstLastPara="1" wrap="square" lIns="182850" tIns="182850" rIns="182850" bIns="182850" anchor="ctr" anchorCtr="0">
                <a:noAutofit/>
              </a:bodyPr>
              <a:lstStyle/>
              <a:p>
                <a:endParaRPr sz="3600"/>
              </a:p>
            </p:txBody>
          </p:sp>
          <p:sp>
            <p:nvSpPr>
              <p:cNvPr id="10459" name="Google Shape;10459;p62"/>
              <p:cNvSpPr/>
              <p:nvPr/>
            </p:nvSpPr>
            <p:spPr>
              <a:xfrm flipH="1">
                <a:off x="5825482" y="898705"/>
                <a:ext cx="12108" cy="12108"/>
              </a:xfrm>
              <a:custGeom>
                <a:avLst/>
                <a:gdLst/>
                <a:ahLst/>
                <a:cxnLst/>
                <a:rect l="l" t="t" r="r" b="b"/>
                <a:pathLst>
                  <a:path w="444" h="444" extrusionOk="0">
                    <a:moveTo>
                      <a:pt x="274" y="1"/>
                    </a:moveTo>
                    <a:cubicBezTo>
                      <a:pt x="85" y="1"/>
                      <a:pt x="0" y="85"/>
                      <a:pt x="0" y="254"/>
                    </a:cubicBezTo>
                    <a:cubicBezTo>
                      <a:pt x="0" y="359"/>
                      <a:pt x="85" y="443"/>
                      <a:pt x="274" y="443"/>
                    </a:cubicBezTo>
                    <a:cubicBezTo>
                      <a:pt x="359" y="443"/>
                      <a:pt x="443" y="359"/>
                      <a:pt x="443" y="254"/>
                    </a:cubicBezTo>
                    <a:cubicBezTo>
                      <a:pt x="443" y="85"/>
                      <a:pt x="359" y="1"/>
                      <a:pt x="274"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60" name="Google Shape;10460;p62"/>
              <p:cNvSpPr/>
              <p:nvPr/>
            </p:nvSpPr>
            <p:spPr>
              <a:xfrm flipH="1">
                <a:off x="5861124" y="886652"/>
                <a:ext cx="5209" cy="12081"/>
              </a:xfrm>
              <a:custGeom>
                <a:avLst/>
                <a:gdLst/>
                <a:ahLst/>
                <a:cxnLst/>
                <a:rect l="l" t="t" r="r" b="b"/>
                <a:pathLst>
                  <a:path w="191" h="443" extrusionOk="0">
                    <a:moveTo>
                      <a:pt x="1" y="0"/>
                    </a:moveTo>
                    <a:lnTo>
                      <a:pt x="1" y="443"/>
                    </a:lnTo>
                    <a:cubicBezTo>
                      <a:pt x="85" y="443"/>
                      <a:pt x="190" y="359"/>
                      <a:pt x="190" y="274"/>
                    </a:cubicBezTo>
                    <a:cubicBezTo>
                      <a:pt x="190" y="169"/>
                      <a:pt x="85" y="85"/>
                      <a:pt x="1"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61" name="Google Shape;10461;p62"/>
              <p:cNvSpPr/>
              <p:nvPr/>
            </p:nvSpPr>
            <p:spPr>
              <a:xfrm flipH="1">
                <a:off x="5803666" y="709615"/>
                <a:ext cx="64957" cy="69593"/>
              </a:xfrm>
              <a:custGeom>
                <a:avLst/>
                <a:gdLst/>
                <a:ahLst/>
                <a:cxnLst/>
                <a:rect l="l" t="t" r="r" b="b"/>
                <a:pathLst>
                  <a:path w="2382" h="2552" extrusionOk="0">
                    <a:moveTo>
                      <a:pt x="0" y="1"/>
                    </a:moveTo>
                    <a:lnTo>
                      <a:pt x="0" y="1666"/>
                    </a:lnTo>
                    <a:cubicBezTo>
                      <a:pt x="801" y="1919"/>
                      <a:pt x="1581" y="2277"/>
                      <a:pt x="2382" y="2551"/>
                    </a:cubicBezTo>
                    <a:cubicBezTo>
                      <a:pt x="2277" y="1750"/>
                      <a:pt x="2108" y="1139"/>
                      <a:pt x="1939" y="528"/>
                    </a:cubicBezTo>
                    <a:cubicBezTo>
                      <a:pt x="1328" y="338"/>
                      <a:pt x="696" y="169"/>
                      <a:pt x="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62" name="Google Shape;10462;p62"/>
              <p:cNvSpPr/>
              <p:nvPr/>
            </p:nvSpPr>
            <p:spPr>
              <a:xfrm flipH="1">
                <a:off x="5818010" y="621124"/>
                <a:ext cx="52904" cy="21271"/>
              </a:xfrm>
              <a:custGeom>
                <a:avLst/>
                <a:gdLst/>
                <a:ahLst/>
                <a:cxnLst/>
                <a:rect l="l" t="t" r="r" b="b"/>
                <a:pathLst>
                  <a:path w="1940" h="780" extrusionOk="0">
                    <a:moveTo>
                      <a:pt x="0" y="0"/>
                    </a:moveTo>
                    <a:lnTo>
                      <a:pt x="0" y="253"/>
                    </a:lnTo>
                    <a:cubicBezTo>
                      <a:pt x="611" y="422"/>
                      <a:pt x="1222" y="611"/>
                      <a:pt x="1749" y="780"/>
                    </a:cubicBezTo>
                    <a:cubicBezTo>
                      <a:pt x="1834" y="611"/>
                      <a:pt x="1939" y="422"/>
                      <a:pt x="1939" y="337"/>
                    </a:cubicBezTo>
                    <a:lnTo>
                      <a:pt x="1939" y="253"/>
                    </a:lnTo>
                    <a:cubicBezTo>
                      <a:pt x="1939" y="253"/>
                      <a:pt x="1834" y="253"/>
                      <a:pt x="1834" y="169"/>
                    </a:cubicBezTo>
                    <a:lnTo>
                      <a:pt x="1749" y="169"/>
                    </a:lnTo>
                    <a:cubicBezTo>
                      <a:pt x="1496" y="0"/>
                      <a:pt x="885" y="0"/>
                      <a:pt x="35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63" name="Google Shape;10463;p62"/>
              <p:cNvSpPr/>
              <p:nvPr/>
            </p:nvSpPr>
            <p:spPr>
              <a:xfrm flipH="1">
                <a:off x="5818010" y="786053"/>
                <a:ext cx="12108" cy="12108"/>
              </a:xfrm>
              <a:custGeom>
                <a:avLst/>
                <a:gdLst/>
                <a:ahLst/>
                <a:cxnLst/>
                <a:rect l="l" t="t" r="r" b="b"/>
                <a:pathLst>
                  <a:path w="444" h="444" extrusionOk="0">
                    <a:moveTo>
                      <a:pt x="253" y="1"/>
                    </a:moveTo>
                    <a:cubicBezTo>
                      <a:pt x="85" y="1"/>
                      <a:pt x="0" y="85"/>
                      <a:pt x="0" y="170"/>
                    </a:cubicBezTo>
                    <a:cubicBezTo>
                      <a:pt x="0" y="359"/>
                      <a:pt x="85" y="444"/>
                      <a:pt x="253" y="444"/>
                    </a:cubicBezTo>
                    <a:cubicBezTo>
                      <a:pt x="338" y="444"/>
                      <a:pt x="443" y="359"/>
                      <a:pt x="443" y="170"/>
                    </a:cubicBezTo>
                    <a:cubicBezTo>
                      <a:pt x="443" y="85"/>
                      <a:pt x="338" y="1"/>
                      <a:pt x="253" y="1"/>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64" name="Google Shape;10464;p62"/>
              <p:cNvSpPr/>
              <p:nvPr/>
            </p:nvSpPr>
            <p:spPr>
              <a:xfrm flipH="1">
                <a:off x="5858833" y="774000"/>
                <a:ext cx="7499" cy="12081"/>
              </a:xfrm>
              <a:custGeom>
                <a:avLst/>
                <a:gdLst/>
                <a:ahLst/>
                <a:cxnLst/>
                <a:rect l="l" t="t" r="r" b="b"/>
                <a:pathLst>
                  <a:path w="275" h="443" extrusionOk="0">
                    <a:moveTo>
                      <a:pt x="1" y="0"/>
                    </a:moveTo>
                    <a:lnTo>
                      <a:pt x="1" y="443"/>
                    </a:lnTo>
                    <a:cubicBezTo>
                      <a:pt x="190" y="443"/>
                      <a:pt x="275" y="359"/>
                      <a:pt x="275" y="274"/>
                    </a:cubicBezTo>
                    <a:cubicBezTo>
                      <a:pt x="275" y="85"/>
                      <a:pt x="190" y="0"/>
                      <a:pt x="1" y="0"/>
                    </a:cubicBezTo>
                    <a:close/>
                  </a:path>
                </a:pathLst>
              </a:custGeom>
              <a:solidFill>
                <a:srgbClr val="EC721C"/>
              </a:solidFill>
              <a:ln>
                <a:noFill/>
              </a:ln>
            </p:spPr>
            <p:txBody>
              <a:bodyPr spcFirstLastPara="1" wrap="square" lIns="182850" tIns="182850" rIns="182850" bIns="182850" anchor="ctr" anchorCtr="0">
                <a:noAutofit/>
              </a:bodyPr>
              <a:lstStyle/>
              <a:p>
                <a:endParaRPr sz="3600"/>
              </a:p>
            </p:txBody>
          </p:sp>
          <p:sp>
            <p:nvSpPr>
              <p:cNvPr id="10465" name="Google Shape;10465;p62"/>
              <p:cNvSpPr/>
              <p:nvPr/>
            </p:nvSpPr>
            <p:spPr>
              <a:xfrm flipH="1">
                <a:off x="5799058" y="805033"/>
                <a:ext cx="67275" cy="71856"/>
              </a:xfrm>
              <a:custGeom>
                <a:avLst/>
                <a:gdLst/>
                <a:ahLst/>
                <a:cxnLst/>
                <a:rect l="l" t="t" r="r" b="b"/>
                <a:pathLst>
                  <a:path w="2467" h="2635" extrusionOk="0">
                    <a:moveTo>
                      <a:pt x="1" y="0"/>
                    </a:moveTo>
                    <a:lnTo>
                      <a:pt x="1" y="1771"/>
                    </a:lnTo>
                    <a:cubicBezTo>
                      <a:pt x="802" y="2024"/>
                      <a:pt x="1497" y="2298"/>
                      <a:pt x="2298" y="2635"/>
                    </a:cubicBezTo>
                    <a:cubicBezTo>
                      <a:pt x="2382" y="2024"/>
                      <a:pt x="2467" y="1497"/>
                      <a:pt x="2467" y="970"/>
                    </a:cubicBezTo>
                    <a:cubicBezTo>
                      <a:pt x="1581" y="717"/>
                      <a:pt x="802" y="359"/>
                      <a:pt x="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66" name="Google Shape;10466;p62"/>
              <p:cNvSpPr/>
              <p:nvPr/>
            </p:nvSpPr>
            <p:spPr>
              <a:xfrm flipH="1">
                <a:off x="5823191" y="934347"/>
                <a:ext cx="40850" cy="74747"/>
              </a:xfrm>
              <a:custGeom>
                <a:avLst/>
                <a:gdLst/>
                <a:ahLst/>
                <a:cxnLst/>
                <a:rect l="l" t="t" r="r" b="b"/>
                <a:pathLst>
                  <a:path w="1498" h="2741" extrusionOk="0">
                    <a:moveTo>
                      <a:pt x="1" y="1"/>
                    </a:moveTo>
                    <a:lnTo>
                      <a:pt x="1" y="2466"/>
                    </a:lnTo>
                    <a:lnTo>
                      <a:pt x="106" y="2551"/>
                    </a:lnTo>
                    <a:cubicBezTo>
                      <a:pt x="191" y="2740"/>
                      <a:pt x="275" y="2740"/>
                      <a:pt x="275" y="2740"/>
                    </a:cubicBezTo>
                    <a:cubicBezTo>
                      <a:pt x="802" y="2024"/>
                      <a:pt x="1160" y="1328"/>
                      <a:pt x="1497" y="527"/>
                    </a:cubicBezTo>
                    <a:cubicBezTo>
                      <a:pt x="970" y="359"/>
                      <a:pt x="444" y="190"/>
                      <a:pt x="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67" name="Google Shape;10467;p62"/>
              <p:cNvSpPr/>
              <p:nvPr/>
            </p:nvSpPr>
            <p:spPr>
              <a:xfrm flipH="1">
                <a:off x="5899629" y="759628"/>
                <a:ext cx="9817" cy="12108"/>
              </a:xfrm>
              <a:custGeom>
                <a:avLst/>
                <a:gdLst/>
                <a:ahLst/>
                <a:cxnLst/>
                <a:rect l="l" t="t" r="r" b="b"/>
                <a:pathLst>
                  <a:path w="360" h="444" extrusionOk="0">
                    <a:moveTo>
                      <a:pt x="191" y="0"/>
                    </a:moveTo>
                    <a:cubicBezTo>
                      <a:pt x="85" y="0"/>
                      <a:pt x="1" y="85"/>
                      <a:pt x="1" y="190"/>
                    </a:cubicBezTo>
                    <a:cubicBezTo>
                      <a:pt x="1" y="359"/>
                      <a:pt x="85" y="443"/>
                      <a:pt x="191" y="443"/>
                    </a:cubicBezTo>
                    <a:cubicBezTo>
                      <a:pt x="275" y="443"/>
                      <a:pt x="359" y="359"/>
                      <a:pt x="359" y="190"/>
                    </a:cubicBezTo>
                    <a:cubicBezTo>
                      <a:pt x="359" y="85"/>
                      <a:pt x="275" y="0"/>
                      <a:pt x="191"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68" name="Google Shape;10468;p62"/>
              <p:cNvSpPr/>
              <p:nvPr/>
            </p:nvSpPr>
            <p:spPr>
              <a:xfrm flipH="1">
                <a:off x="5899629" y="876862"/>
                <a:ext cx="9817" cy="9817"/>
              </a:xfrm>
              <a:custGeom>
                <a:avLst/>
                <a:gdLst/>
                <a:ahLst/>
                <a:cxnLst/>
                <a:rect l="l" t="t" r="r" b="b"/>
                <a:pathLst>
                  <a:path w="360" h="360" extrusionOk="0">
                    <a:moveTo>
                      <a:pt x="191" y="1"/>
                    </a:moveTo>
                    <a:cubicBezTo>
                      <a:pt x="85" y="1"/>
                      <a:pt x="1" y="106"/>
                      <a:pt x="1" y="191"/>
                    </a:cubicBezTo>
                    <a:cubicBezTo>
                      <a:pt x="1" y="275"/>
                      <a:pt x="85" y="359"/>
                      <a:pt x="191" y="359"/>
                    </a:cubicBezTo>
                    <a:cubicBezTo>
                      <a:pt x="275" y="359"/>
                      <a:pt x="359" y="275"/>
                      <a:pt x="359" y="191"/>
                    </a:cubicBezTo>
                    <a:cubicBezTo>
                      <a:pt x="359" y="106"/>
                      <a:pt x="275" y="1"/>
                      <a:pt x="191" y="1"/>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grpSp>
        <p:sp>
          <p:nvSpPr>
            <p:cNvPr id="10469" name="Google Shape;10469;p62"/>
            <p:cNvSpPr/>
            <p:nvPr/>
          </p:nvSpPr>
          <p:spPr>
            <a:xfrm flipH="1">
              <a:off x="4335749" y="1748575"/>
              <a:ext cx="1492078" cy="2106198"/>
            </a:xfrm>
            <a:custGeom>
              <a:avLst/>
              <a:gdLst/>
              <a:ahLst/>
              <a:cxnLst/>
              <a:rect l="l" t="t" r="r" b="b"/>
              <a:pathLst>
                <a:path w="54715" h="77235" extrusionOk="0">
                  <a:moveTo>
                    <a:pt x="42986" y="0"/>
                  </a:moveTo>
                  <a:cubicBezTo>
                    <a:pt x="40884" y="0"/>
                    <a:pt x="15639" y="28026"/>
                    <a:pt x="15639" y="28903"/>
                  </a:cubicBezTo>
                  <a:cubicBezTo>
                    <a:pt x="15639" y="29683"/>
                    <a:pt x="18695" y="31095"/>
                    <a:pt x="18695" y="31622"/>
                  </a:cubicBezTo>
                  <a:cubicBezTo>
                    <a:pt x="18611" y="32148"/>
                    <a:pt x="5628" y="46459"/>
                    <a:pt x="5712" y="47260"/>
                  </a:cubicBezTo>
                  <a:cubicBezTo>
                    <a:pt x="5712" y="48124"/>
                    <a:pt x="9569" y="50506"/>
                    <a:pt x="9127" y="51033"/>
                  </a:cubicBezTo>
                  <a:cubicBezTo>
                    <a:pt x="8789" y="51475"/>
                    <a:pt x="1" y="65428"/>
                    <a:pt x="359" y="66228"/>
                  </a:cubicBezTo>
                  <a:cubicBezTo>
                    <a:pt x="687" y="66987"/>
                    <a:pt x="46725" y="77234"/>
                    <a:pt x="49815" y="77234"/>
                  </a:cubicBezTo>
                  <a:cubicBezTo>
                    <a:pt x="49902" y="77234"/>
                    <a:pt x="49955" y="77226"/>
                    <a:pt x="49972" y="77209"/>
                  </a:cubicBezTo>
                  <a:cubicBezTo>
                    <a:pt x="50499" y="76492"/>
                    <a:pt x="46979" y="59547"/>
                    <a:pt x="47506" y="59547"/>
                  </a:cubicBezTo>
                  <a:cubicBezTo>
                    <a:pt x="47894" y="59547"/>
                    <a:pt x="50714" y="60072"/>
                    <a:pt x="52243" y="60072"/>
                  </a:cubicBezTo>
                  <a:cubicBezTo>
                    <a:pt x="52791" y="60072"/>
                    <a:pt x="53173" y="60005"/>
                    <a:pt x="53218" y="59821"/>
                  </a:cubicBezTo>
                  <a:cubicBezTo>
                    <a:pt x="53471" y="59020"/>
                    <a:pt x="49256" y="39525"/>
                    <a:pt x="50141" y="39082"/>
                  </a:cubicBezTo>
                  <a:cubicBezTo>
                    <a:pt x="50351" y="38984"/>
                    <a:pt x="50734" y="38943"/>
                    <a:pt x="51177" y="38943"/>
                  </a:cubicBezTo>
                  <a:cubicBezTo>
                    <a:pt x="51490" y="38943"/>
                    <a:pt x="51832" y="38963"/>
                    <a:pt x="52164" y="38998"/>
                  </a:cubicBezTo>
                  <a:cubicBezTo>
                    <a:pt x="52459" y="38998"/>
                    <a:pt x="52752" y="39008"/>
                    <a:pt x="53021" y="39008"/>
                  </a:cubicBezTo>
                  <a:cubicBezTo>
                    <a:pt x="53560" y="39008"/>
                    <a:pt x="54005" y="38970"/>
                    <a:pt x="54187" y="38745"/>
                  </a:cubicBezTo>
                  <a:cubicBezTo>
                    <a:pt x="54714" y="38218"/>
                    <a:pt x="43902" y="366"/>
                    <a:pt x="43038" y="7"/>
                  </a:cubicBezTo>
                  <a:cubicBezTo>
                    <a:pt x="43023" y="3"/>
                    <a:pt x="43005" y="0"/>
                    <a:pt x="4298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470" name="Google Shape;10470;p62"/>
            <p:cNvSpPr/>
            <p:nvPr/>
          </p:nvSpPr>
          <p:spPr>
            <a:xfrm flipH="1">
              <a:off x="5375473" y="2495937"/>
              <a:ext cx="25879" cy="40823"/>
            </a:xfrm>
            <a:custGeom>
              <a:avLst/>
              <a:gdLst/>
              <a:ahLst/>
              <a:cxnLst/>
              <a:rect l="l" t="t" r="r" b="b"/>
              <a:pathLst>
                <a:path w="949" h="1497" extrusionOk="0">
                  <a:moveTo>
                    <a:pt x="0" y="1497"/>
                  </a:moveTo>
                  <a:lnTo>
                    <a:pt x="0" y="1497"/>
                  </a:lnTo>
                  <a:lnTo>
                    <a:pt x="0" y="1497"/>
                  </a:lnTo>
                  <a:lnTo>
                    <a:pt x="0" y="1497"/>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0" y="1412"/>
                  </a:moveTo>
                  <a:lnTo>
                    <a:pt x="0" y="1412"/>
                  </a:lnTo>
                  <a:lnTo>
                    <a:pt x="0" y="1412"/>
                  </a:lnTo>
                  <a:close/>
                  <a:moveTo>
                    <a:pt x="864" y="169"/>
                  </a:moveTo>
                  <a:cubicBezTo>
                    <a:pt x="337" y="885"/>
                    <a:pt x="0" y="1328"/>
                    <a:pt x="0" y="1412"/>
                  </a:cubicBezTo>
                  <a:cubicBezTo>
                    <a:pt x="0" y="1328"/>
                    <a:pt x="337" y="885"/>
                    <a:pt x="864" y="169"/>
                  </a:cubicBezTo>
                  <a:close/>
                  <a:moveTo>
                    <a:pt x="949" y="85"/>
                  </a:moveTo>
                  <a:cubicBezTo>
                    <a:pt x="949" y="85"/>
                    <a:pt x="864" y="85"/>
                    <a:pt x="864" y="169"/>
                  </a:cubicBezTo>
                  <a:cubicBezTo>
                    <a:pt x="864" y="85"/>
                    <a:pt x="949" y="85"/>
                    <a:pt x="949" y="85"/>
                  </a:cubicBezTo>
                  <a:close/>
                  <a:moveTo>
                    <a:pt x="949" y="85"/>
                  </a:moveTo>
                  <a:lnTo>
                    <a:pt x="949" y="85"/>
                  </a:lnTo>
                  <a:lnTo>
                    <a:pt x="949" y="85"/>
                  </a:lnTo>
                  <a:close/>
                  <a:moveTo>
                    <a:pt x="949" y="85"/>
                  </a:moveTo>
                  <a:lnTo>
                    <a:pt x="949" y="85"/>
                  </a:lnTo>
                  <a:lnTo>
                    <a:pt x="949" y="85"/>
                  </a:lnTo>
                  <a:close/>
                  <a:moveTo>
                    <a:pt x="949" y="85"/>
                  </a:moveTo>
                  <a:lnTo>
                    <a:pt x="949" y="85"/>
                  </a:lnTo>
                  <a:lnTo>
                    <a:pt x="949" y="85"/>
                  </a:lnTo>
                  <a:close/>
                  <a:moveTo>
                    <a:pt x="949" y="0"/>
                  </a:moveTo>
                  <a:lnTo>
                    <a:pt x="949" y="85"/>
                  </a:lnTo>
                  <a:close/>
                </a:path>
              </a:pathLst>
            </a:custGeom>
            <a:solidFill>
              <a:srgbClr val="18233D"/>
            </a:solidFill>
            <a:ln>
              <a:noFill/>
            </a:ln>
          </p:spPr>
          <p:txBody>
            <a:bodyPr spcFirstLastPara="1" wrap="square" lIns="182850" tIns="182850" rIns="182850" bIns="182850" anchor="ctr" anchorCtr="0">
              <a:noAutofit/>
            </a:bodyPr>
            <a:lstStyle/>
            <a:p>
              <a:endParaRPr sz="3600"/>
            </a:p>
          </p:txBody>
        </p:sp>
        <p:sp>
          <p:nvSpPr>
            <p:cNvPr id="10471" name="Google Shape;10471;p62"/>
            <p:cNvSpPr/>
            <p:nvPr/>
          </p:nvSpPr>
          <p:spPr>
            <a:xfrm flipH="1">
              <a:off x="4678315" y="1760819"/>
              <a:ext cx="723037" cy="1798429"/>
            </a:xfrm>
            <a:custGeom>
              <a:avLst/>
              <a:gdLst/>
              <a:ahLst/>
              <a:cxnLst/>
              <a:rect l="l" t="t" r="r" b="b"/>
              <a:pathLst>
                <a:path w="26514" h="65949" extrusionOk="0">
                  <a:moveTo>
                    <a:pt x="26514" y="1"/>
                  </a:moveTo>
                  <a:lnTo>
                    <a:pt x="26514" y="1"/>
                  </a:lnTo>
                  <a:cubicBezTo>
                    <a:pt x="22383" y="2994"/>
                    <a:pt x="5354" y="21688"/>
                    <a:pt x="949" y="26957"/>
                  </a:cubicBezTo>
                  <a:lnTo>
                    <a:pt x="949" y="27042"/>
                  </a:lnTo>
                  <a:cubicBezTo>
                    <a:pt x="949" y="27042"/>
                    <a:pt x="864" y="27042"/>
                    <a:pt x="864" y="27126"/>
                  </a:cubicBezTo>
                  <a:cubicBezTo>
                    <a:pt x="337" y="27842"/>
                    <a:pt x="0" y="28285"/>
                    <a:pt x="0" y="28369"/>
                  </a:cubicBezTo>
                  <a:lnTo>
                    <a:pt x="0" y="28454"/>
                  </a:lnTo>
                  <a:cubicBezTo>
                    <a:pt x="0" y="29234"/>
                    <a:pt x="3056" y="30646"/>
                    <a:pt x="3056" y="31173"/>
                  </a:cubicBezTo>
                  <a:cubicBezTo>
                    <a:pt x="2972" y="31341"/>
                    <a:pt x="1834" y="32669"/>
                    <a:pt x="253" y="34503"/>
                  </a:cubicBezTo>
                  <a:cubicBezTo>
                    <a:pt x="2002" y="38107"/>
                    <a:pt x="3583" y="41985"/>
                    <a:pt x="4637" y="46200"/>
                  </a:cubicBezTo>
                  <a:cubicBezTo>
                    <a:pt x="5354" y="46200"/>
                    <a:pt x="6407" y="50499"/>
                    <a:pt x="5796" y="51469"/>
                  </a:cubicBezTo>
                  <a:lnTo>
                    <a:pt x="5796" y="51553"/>
                  </a:lnTo>
                  <a:lnTo>
                    <a:pt x="5691" y="51553"/>
                  </a:lnTo>
                  <a:cubicBezTo>
                    <a:pt x="6133" y="54356"/>
                    <a:pt x="6323" y="57265"/>
                    <a:pt x="6218" y="60152"/>
                  </a:cubicBezTo>
                  <a:cubicBezTo>
                    <a:pt x="6576" y="60236"/>
                    <a:pt x="6850" y="60510"/>
                    <a:pt x="7019" y="60763"/>
                  </a:cubicBezTo>
                  <a:cubicBezTo>
                    <a:pt x="7187" y="61037"/>
                    <a:pt x="7461" y="61206"/>
                    <a:pt x="7545" y="61290"/>
                  </a:cubicBezTo>
                  <a:lnTo>
                    <a:pt x="7714" y="61290"/>
                  </a:lnTo>
                  <a:cubicBezTo>
                    <a:pt x="7904" y="61290"/>
                    <a:pt x="8072" y="61206"/>
                    <a:pt x="8241" y="61206"/>
                  </a:cubicBezTo>
                  <a:cubicBezTo>
                    <a:pt x="8515" y="61122"/>
                    <a:pt x="8768" y="61037"/>
                    <a:pt x="9042" y="61037"/>
                  </a:cubicBezTo>
                  <a:lnTo>
                    <a:pt x="9295" y="61037"/>
                  </a:lnTo>
                  <a:cubicBezTo>
                    <a:pt x="9653" y="61122"/>
                    <a:pt x="9906" y="61480"/>
                    <a:pt x="10180" y="61733"/>
                  </a:cubicBezTo>
                  <a:cubicBezTo>
                    <a:pt x="10349" y="61901"/>
                    <a:pt x="10538" y="62091"/>
                    <a:pt x="10707" y="62091"/>
                  </a:cubicBezTo>
                  <a:lnTo>
                    <a:pt x="10791" y="62175"/>
                  </a:lnTo>
                  <a:cubicBezTo>
                    <a:pt x="10960" y="62175"/>
                    <a:pt x="11234" y="62091"/>
                    <a:pt x="11402" y="62007"/>
                  </a:cubicBezTo>
                  <a:cubicBezTo>
                    <a:pt x="11676" y="61901"/>
                    <a:pt x="11929" y="61817"/>
                    <a:pt x="12203" y="61817"/>
                  </a:cubicBezTo>
                  <a:lnTo>
                    <a:pt x="12456" y="61817"/>
                  </a:lnTo>
                  <a:cubicBezTo>
                    <a:pt x="12646" y="61901"/>
                    <a:pt x="12814" y="62007"/>
                    <a:pt x="12983" y="62091"/>
                  </a:cubicBezTo>
                  <a:cubicBezTo>
                    <a:pt x="15280" y="41015"/>
                    <a:pt x="18863" y="19855"/>
                    <a:pt x="26514" y="1"/>
                  </a:cubicBezTo>
                  <a:close/>
                  <a:moveTo>
                    <a:pt x="6218" y="60848"/>
                  </a:moveTo>
                  <a:cubicBezTo>
                    <a:pt x="6133" y="62175"/>
                    <a:pt x="6049" y="63398"/>
                    <a:pt x="5880" y="64726"/>
                  </a:cubicBezTo>
                  <a:cubicBezTo>
                    <a:pt x="8241" y="65168"/>
                    <a:pt x="10538" y="65505"/>
                    <a:pt x="12541" y="65948"/>
                  </a:cubicBezTo>
                  <a:cubicBezTo>
                    <a:pt x="12730" y="64979"/>
                    <a:pt x="12814" y="63925"/>
                    <a:pt x="12899" y="62955"/>
                  </a:cubicBezTo>
                  <a:cubicBezTo>
                    <a:pt x="12730" y="62787"/>
                    <a:pt x="12456" y="62534"/>
                    <a:pt x="12288" y="62534"/>
                  </a:cubicBezTo>
                  <a:lnTo>
                    <a:pt x="12203" y="62534"/>
                  </a:lnTo>
                  <a:cubicBezTo>
                    <a:pt x="12014" y="62534"/>
                    <a:pt x="11845" y="62618"/>
                    <a:pt x="11676" y="62618"/>
                  </a:cubicBezTo>
                  <a:cubicBezTo>
                    <a:pt x="11402" y="62702"/>
                    <a:pt x="11149" y="62787"/>
                    <a:pt x="10791" y="62787"/>
                  </a:cubicBezTo>
                  <a:lnTo>
                    <a:pt x="10538" y="62787"/>
                  </a:lnTo>
                  <a:cubicBezTo>
                    <a:pt x="10180" y="62702"/>
                    <a:pt x="9906" y="62428"/>
                    <a:pt x="9737" y="62175"/>
                  </a:cubicBezTo>
                  <a:cubicBezTo>
                    <a:pt x="9484" y="62007"/>
                    <a:pt x="9295" y="61733"/>
                    <a:pt x="9126" y="61733"/>
                  </a:cubicBezTo>
                  <a:lnTo>
                    <a:pt x="9042" y="61733"/>
                  </a:lnTo>
                  <a:cubicBezTo>
                    <a:pt x="8852" y="61733"/>
                    <a:pt x="8684" y="61733"/>
                    <a:pt x="8515" y="61817"/>
                  </a:cubicBezTo>
                  <a:cubicBezTo>
                    <a:pt x="8241" y="61901"/>
                    <a:pt x="7988" y="61901"/>
                    <a:pt x="7714" y="61901"/>
                  </a:cubicBezTo>
                  <a:lnTo>
                    <a:pt x="7377" y="61901"/>
                  </a:lnTo>
                  <a:cubicBezTo>
                    <a:pt x="7019" y="61817"/>
                    <a:pt x="6745" y="61564"/>
                    <a:pt x="6576" y="61206"/>
                  </a:cubicBezTo>
                  <a:cubicBezTo>
                    <a:pt x="6407" y="61122"/>
                    <a:pt x="6323" y="60953"/>
                    <a:pt x="6218" y="60848"/>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472" name="Google Shape;10472;p62"/>
            <p:cNvSpPr/>
            <p:nvPr/>
          </p:nvSpPr>
          <p:spPr>
            <a:xfrm flipH="1">
              <a:off x="4395525" y="2890206"/>
              <a:ext cx="1092054" cy="271309"/>
            </a:xfrm>
            <a:custGeom>
              <a:avLst/>
              <a:gdLst/>
              <a:ahLst/>
              <a:cxnLst/>
              <a:rect l="l" t="t" r="r" b="b"/>
              <a:pathLst>
                <a:path w="40046" h="9949" extrusionOk="0">
                  <a:moveTo>
                    <a:pt x="376" y="0"/>
                  </a:moveTo>
                  <a:cubicBezTo>
                    <a:pt x="251" y="0"/>
                    <a:pt x="146" y="89"/>
                    <a:pt x="85" y="211"/>
                  </a:cubicBezTo>
                  <a:cubicBezTo>
                    <a:pt x="1" y="380"/>
                    <a:pt x="85" y="570"/>
                    <a:pt x="254" y="654"/>
                  </a:cubicBezTo>
                  <a:cubicBezTo>
                    <a:pt x="422" y="738"/>
                    <a:pt x="528" y="991"/>
                    <a:pt x="696" y="1181"/>
                  </a:cubicBezTo>
                  <a:cubicBezTo>
                    <a:pt x="865" y="1518"/>
                    <a:pt x="1055" y="1792"/>
                    <a:pt x="1392" y="1961"/>
                  </a:cubicBezTo>
                  <a:cubicBezTo>
                    <a:pt x="1597" y="2069"/>
                    <a:pt x="1802" y="2116"/>
                    <a:pt x="2004" y="2116"/>
                  </a:cubicBezTo>
                  <a:cubicBezTo>
                    <a:pt x="2154" y="2116"/>
                    <a:pt x="2302" y="2090"/>
                    <a:pt x="2446" y="2045"/>
                  </a:cubicBezTo>
                  <a:cubicBezTo>
                    <a:pt x="2628" y="2045"/>
                    <a:pt x="2802" y="2007"/>
                    <a:pt x="2953" y="2007"/>
                  </a:cubicBezTo>
                  <a:cubicBezTo>
                    <a:pt x="3029" y="2007"/>
                    <a:pt x="3099" y="2017"/>
                    <a:pt x="3162" y="2045"/>
                  </a:cubicBezTo>
                  <a:cubicBezTo>
                    <a:pt x="3331" y="2150"/>
                    <a:pt x="3499" y="2403"/>
                    <a:pt x="3584" y="2572"/>
                  </a:cubicBezTo>
                  <a:cubicBezTo>
                    <a:pt x="3858" y="2930"/>
                    <a:pt x="4026" y="3204"/>
                    <a:pt x="4385" y="3373"/>
                  </a:cubicBezTo>
                  <a:cubicBezTo>
                    <a:pt x="4536" y="3444"/>
                    <a:pt x="4684" y="3470"/>
                    <a:pt x="4831" y="3470"/>
                  </a:cubicBezTo>
                  <a:cubicBezTo>
                    <a:pt x="5032" y="3470"/>
                    <a:pt x="5232" y="3421"/>
                    <a:pt x="5438" y="3373"/>
                  </a:cubicBezTo>
                  <a:lnTo>
                    <a:pt x="6134" y="3373"/>
                  </a:lnTo>
                  <a:cubicBezTo>
                    <a:pt x="6324" y="3457"/>
                    <a:pt x="6492" y="3731"/>
                    <a:pt x="6661" y="3900"/>
                  </a:cubicBezTo>
                  <a:cubicBezTo>
                    <a:pt x="6851" y="4152"/>
                    <a:pt x="7103" y="4511"/>
                    <a:pt x="7462" y="4595"/>
                  </a:cubicBezTo>
                  <a:cubicBezTo>
                    <a:pt x="7601" y="4673"/>
                    <a:pt x="7744" y="4701"/>
                    <a:pt x="7888" y="4701"/>
                  </a:cubicBezTo>
                  <a:cubicBezTo>
                    <a:pt x="8095" y="4701"/>
                    <a:pt x="8305" y="4645"/>
                    <a:pt x="8516" y="4595"/>
                  </a:cubicBezTo>
                  <a:cubicBezTo>
                    <a:pt x="8684" y="4595"/>
                    <a:pt x="8862" y="4558"/>
                    <a:pt x="9012" y="4558"/>
                  </a:cubicBezTo>
                  <a:cubicBezTo>
                    <a:pt x="9087" y="4558"/>
                    <a:pt x="9155" y="4567"/>
                    <a:pt x="9211" y="4595"/>
                  </a:cubicBezTo>
                  <a:cubicBezTo>
                    <a:pt x="9380" y="4679"/>
                    <a:pt x="9569" y="4869"/>
                    <a:pt x="9738" y="5038"/>
                  </a:cubicBezTo>
                  <a:cubicBezTo>
                    <a:pt x="9907" y="5396"/>
                    <a:pt x="10181" y="5649"/>
                    <a:pt x="10539" y="5733"/>
                  </a:cubicBezTo>
                  <a:cubicBezTo>
                    <a:pt x="10685" y="5815"/>
                    <a:pt x="10834" y="5846"/>
                    <a:pt x="10987" y="5846"/>
                  </a:cubicBezTo>
                  <a:cubicBezTo>
                    <a:pt x="11186" y="5846"/>
                    <a:pt x="11389" y="5793"/>
                    <a:pt x="11593" y="5733"/>
                  </a:cubicBezTo>
                  <a:cubicBezTo>
                    <a:pt x="11772" y="5674"/>
                    <a:pt x="11961" y="5614"/>
                    <a:pt x="12116" y="5614"/>
                  </a:cubicBezTo>
                  <a:cubicBezTo>
                    <a:pt x="12180" y="5614"/>
                    <a:pt x="12239" y="5624"/>
                    <a:pt x="12288" y="5649"/>
                  </a:cubicBezTo>
                  <a:cubicBezTo>
                    <a:pt x="12457" y="5733"/>
                    <a:pt x="12646" y="5923"/>
                    <a:pt x="12815" y="6091"/>
                  </a:cubicBezTo>
                  <a:cubicBezTo>
                    <a:pt x="13068" y="6365"/>
                    <a:pt x="13342" y="6703"/>
                    <a:pt x="13700" y="6787"/>
                  </a:cubicBezTo>
                  <a:cubicBezTo>
                    <a:pt x="13801" y="6819"/>
                    <a:pt x="13904" y="6831"/>
                    <a:pt x="14008" y="6831"/>
                  </a:cubicBezTo>
                  <a:cubicBezTo>
                    <a:pt x="14252" y="6831"/>
                    <a:pt x="14503" y="6762"/>
                    <a:pt x="14754" y="6703"/>
                  </a:cubicBezTo>
                  <a:cubicBezTo>
                    <a:pt x="14933" y="6643"/>
                    <a:pt x="15122" y="6583"/>
                    <a:pt x="15277" y="6583"/>
                  </a:cubicBezTo>
                  <a:cubicBezTo>
                    <a:pt x="15342" y="6583"/>
                    <a:pt x="15400" y="6594"/>
                    <a:pt x="15450" y="6618"/>
                  </a:cubicBezTo>
                  <a:cubicBezTo>
                    <a:pt x="15618" y="6618"/>
                    <a:pt x="15808" y="6787"/>
                    <a:pt x="15976" y="7061"/>
                  </a:cubicBezTo>
                  <a:cubicBezTo>
                    <a:pt x="16229" y="7314"/>
                    <a:pt x="16503" y="7588"/>
                    <a:pt x="16862" y="7672"/>
                  </a:cubicBezTo>
                  <a:cubicBezTo>
                    <a:pt x="16926" y="7688"/>
                    <a:pt x="16991" y="7695"/>
                    <a:pt x="17057" y="7695"/>
                  </a:cubicBezTo>
                  <a:cubicBezTo>
                    <a:pt x="17336" y="7695"/>
                    <a:pt x="17626" y="7572"/>
                    <a:pt x="17916" y="7504"/>
                  </a:cubicBezTo>
                  <a:cubicBezTo>
                    <a:pt x="18093" y="7444"/>
                    <a:pt x="18280" y="7375"/>
                    <a:pt x="18435" y="7375"/>
                  </a:cubicBezTo>
                  <a:cubicBezTo>
                    <a:pt x="18501" y="7375"/>
                    <a:pt x="18561" y="7388"/>
                    <a:pt x="18611" y="7419"/>
                  </a:cubicBezTo>
                  <a:cubicBezTo>
                    <a:pt x="18780" y="7419"/>
                    <a:pt x="18969" y="7588"/>
                    <a:pt x="19138" y="7756"/>
                  </a:cubicBezTo>
                  <a:cubicBezTo>
                    <a:pt x="19391" y="8030"/>
                    <a:pt x="19665" y="8283"/>
                    <a:pt x="20023" y="8368"/>
                  </a:cubicBezTo>
                  <a:cubicBezTo>
                    <a:pt x="20093" y="8390"/>
                    <a:pt x="20168" y="8399"/>
                    <a:pt x="20245" y="8399"/>
                  </a:cubicBezTo>
                  <a:cubicBezTo>
                    <a:pt x="20537" y="8399"/>
                    <a:pt x="20860" y="8266"/>
                    <a:pt x="21077" y="8199"/>
                  </a:cubicBezTo>
                  <a:cubicBezTo>
                    <a:pt x="21330" y="8115"/>
                    <a:pt x="21604" y="8030"/>
                    <a:pt x="21772" y="8030"/>
                  </a:cubicBezTo>
                  <a:cubicBezTo>
                    <a:pt x="21941" y="8115"/>
                    <a:pt x="22131" y="8283"/>
                    <a:pt x="22384" y="8473"/>
                  </a:cubicBezTo>
                  <a:cubicBezTo>
                    <a:pt x="22658" y="8642"/>
                    <a:pt x="22911" y="8895"/>
                    <a:pt x="23269" y="9000"/>
                  </a:cubicBezTo>
                  <a:cubicBezTo>
                    <a:pt x="23326" y="9014"/>
                    <a:pt x="23386" y="9021"/>
                    <a:pt x="23448" y="9021"/>
                  </a:cubicBezTo>
                  <a:cubicBezTo>
                    <a:pt x="23751" y="9021"/>
                    <a:pt x="24095" y="8866"/>
                    <a:pt x="24323" y="8726"/>
                  </a:cubicBezTo>
                  <a:cubicBezTo>
                    <a:pt x="24576" y="8642"/>
                    <a:pt x="24850" y="8557"/>
                    <a:pt x="25018" y="8557"/>
                  </a:cubicBezTo>
                  <a:cubicBezTo>
                    <a:pt x="25187" y="8642"/>
                    <a:pt x="25376" y="8810"/>
                    <a:pt x="25629" y="8895"/>
                  </a:cubicBezTo>
                  <a:cubicBezTo>
                    <a:pt x="25903" y="9169"/>
                    <a:pt x="26156" y="9421"/>
                    <a:pt x="26515" y="9421"/>
                  </a:cubicBezTo>
                  <a:cubicBezTo>
                    <a:pt x="26586" y="9443"/>
                    <a:pt x="26660" y="9452"/>
                    <a:pt x="26735" y="9452"/>
                  </a:cubicBezTo>
                  <a:cubicBezTo>
                    <a:pt x="27036" y="9452"/>
                    <a:pt x="27349" y="9303"/>
                    <a:pt x="27568" y="9169"/>
                  </a:cubicBezTo>
                  <a:cubicBezTo>
                    <a:pt x="27769" y="9102"/>
                    <a:pt x="27982" y="8969"/>
                    <a:pt x="28146" y="8969"/>
                  </a:cubicBezTo>
                  <a:cubicBezTo>
                    <a:pt x="28189" y="8969"/>
                    <a:pt x="28229" y="8978"/>
                    <a:pt x="28264" y="9000"/>
                  </a:cubicBezTo>
                  <a:cubicBezTo>
                    <a:pt x="28454" y="9000"/>
                    <a:pt x="28622" y="9169"/>
                    <a:pt x="28875" y="9337"/>
                  </a:cubicBezTo>
                  <a:cubicBezTo>
                    <a:pt x="29149" y="9527"/>
                    <a:pt x="29402" y="9780"/>
                    <a:pt x="29760" y="9780"/>
                  </a:cubicBezTo>
                  <a:cubicBezTo>
                    <a:pt x="30203" y="9780"/>
                    <a:pt x="30561" y="9611"/>
                    <a:pt x="30814" y="9421"/>
                  </a:cubicBezTo>
                  <a:cubicBezTo>
                    <a:pt x="31036" y="9353"/>
                    <a:pt x="31244" y="9230"/>
                    <a:pt x="31404" y="9230"/>
                  </a:cubicBezTo>
                  <a:cubicBezTo>
                    <a:pt x="31442" y="9230"/>
                    <a:pt x="31477" y="9237"/>
                    <a:pt x="31510" y="9253"/>
                  </a:cubicBezTo>
                  <a:cubicBezTo>
                    <a:pt x="31699" y="9253"/>
                    <a:pt x="31868" y="9337"/>
                    <a:pt x="32142" y="9527"/>
                  </a:cubicBezTo>
                  <a:cubicBezTo>
                    <a:pt x="32395" y="9695"/>
                    <a:pt x="32753" y="9948"/>
                    <a:pt x="33090" y="9948"/>
                  </a:cubicBezTo>
                  <a:cubicBezTo>
                    <a:pt x="33449" y="9948"/>
                    <a:pt x="33807" y="9780"/>
                    <a:pt x="34144" y="9611"/>
                  </a:cubicBezTo>
                  <a:cubicBezTo>
                    <a:pt x="34334" y="9421"/>
                    <a:pt x="34587" y="9337"/>
                    <a:pt x="34776" y="9337"/>
                  </a:cubicBezTo>
                  <a:cubicBezTo>
                    <a:pt x="34945" y="9337"/>
                    <a:pt x="35198" y="9421"/>
                    <a:pt x="35472" y="9611"/>
                  </a:cubicBezTo>
                  <a:cubicBezTo>
                    <a:pt x="35725" y="9780"/>
                    <a:pt x="35999" y="9948"/>
                    <a:pt x="36357" y="9948"/>
                  </a:cubicBezTo>
                  <a:cubicBezTo>
                    <a:pt x="36779" y="9948"/>
                    <a:pt x="37221" y="9695"/>
                    <a:pt x="37495" y="9527"/>
                  </a:cubicBezTo>
                  <a:cubicBezTo>
                    <a:pt x="37664" y="9337"/>
                    <a:pt x="37832" y="9253"/>
                    <a:pt x="38022" y="9253"/>
                  </a:cubicBezTo>
                  <a:cubicBezTo>
                    <a:pt x="38465" y="9253"/>
                    <a:pt x="38549" y="9337"/>
                    <a:pt x="38718" y="9421"/>
                  </a:cubicBezTo>
                  <a:cubicBezTo>
                    <a:pt x="38863" y="9585"/>
                    <a:pt x="39088" y="9796"/>
                    <a:pt x="39486" y="9796"/>
                  </a:cubicBezTo>
                  <a:cubicBezTo>
                    <a:pt x="39549" y="9796"/>
                    <a:pt x="39615" y="9791"/>
                    <a:pt x="39687" y="9780"/>
                  </a:cubicBezTo>
                  <a:cubicBezTo>
                    <a:pt x="39856" y="9780"/>
                    <a:pt x="40045" y="9611"/>
                    <a:pt x="40045" y="9421"/>
                  </a:cubicBezTo>
                  <a:cubicBezTo>
                    <a:pt x="39940" y="9169"/>
                    <a:pt x="39771" y="9084"/>
                    <a:pt x="39603" y="9084"/>
                  </a:cubicBezTo>
                  <a:cubicBezTo>
                    <a:pt x="39553" y="9106"/>
                    <a:pt x="39510" y="9117"/>
                    <a:pt x="39472" y="9117"/>
                  </a:cubicBezTo>
                  <a:cubicBezTo>
                    <a:pt x="39363" y="9117"/>
                    <a:pt x="39284" y="9034"/>
                    <a:pt x="39160" y="8895"/>
                  </a:cubicBezTo>
                  <a:cubicBezTo>
                    <a:pt x="38992" y="8726"/>
                    <a:pt x="38633" y="8557"/>
                    <a:pt x="37938" y="8557"/>
                  </a:cubicBezTo>
                  <a:cubicBezTo>
                    <a:pt x="37664" y="8557"/>
                    <a:pt x="37411" y="8726"/>
                    <a:pt x="37137" y="8895"/>
                  </a:cubicBezTo>
                  <a:cubicBezTo>
                    <a:pt x="36884" y="9084"/>
                    <a:pt x="36610" y="9253"/>
                    <a:pt x="36357" y="9253"/>
                  </a:cubicBezTo>
                  <a:cubicBezTo>
                    <a:pt x="36252" y="9253"/>
                    <a:pt x="35999" y="9169"/>
                    <a:pt x="35830" y="9084"/>
                  </a:cubicBezTo>
                  <a:cubicBezTo>
                    <a:pt x="35472" y="8810"/>
                    <a:pt x="35114" y="8642"/>
                    <a:pt x="34776" y="8642"/>
                  </a:cubicBezTo>
                  <a:cubicBezTo>
                    <a:pt x="34418" y="8642"/>
                    <a:pt x="34060" y="8810"/>
                    <a:pt x="33807" y="9000"/>
                  </a:cubicBezTo>
                  <a:cubicBezTo>
                    <a:pt x="33533" y="9169"/>
                    <a:pt x="33280" y="9253"/>
                    <a:pt x="33090" y="9253"/>
                  </a:cubicBezTo>
                  <a:cubicBezTo>
                    <a:pt x="32922" y="9253"/>
                    <a:pt x="32753" y="9169"/>
                    <a:pt x="32479" y="9000"/>
                  </a:cubicBezTo>
                  <a:cubicBezTo>
                    <a:pt x="32226" y="8810"/>
                    <a:pt x="31868" y="8557"/>
                    <a:pt x="31510" y="8557"/>
                  </a:cubicBezTo>
                  <a:cubicBezTo>
                    <a:pt x="31172" y="8557"/>
                    <a:pt x="30814" y="8726"/>
                    <a:pt x="30561" y="8810"/>
                  </a:cubicBezTo>
                  <a:cubicBezTo>
                    <a:pt x="30287" y="9000"/>
                    <a:pt x="30034" y="9084"/>
                    <a:pt x="29845" y="9084"/>
                  </a:cubicBezTo>
                  <a:cubicBezTo>
                    <a:pt x="29676" y="9084"/>
                    <a:pt x="29507" y="8895"/>
                    <a:pt x="29233" y="8810"/>
                  </a:cubicBezTo>
                  <a:cubicBezTo>
                    <a:pt x="28980" y="8557"/>
                    <a:pt x="28706" y="8368"/>
                    <a:pt x="28264" y="8283"/>
                  </a:cubicBezTo>
                  <a:cubicBezTo>
                    <a:pt x="27927" y="8283"/>
                    <a:pt x="27653" y="8368"/>
                    <a:pt x="27294" y="8557"/>
                  </a:cubicBezTo>
                  <a:cubicBezTo>
                    <a:pt x="27041" y="8726"/>
                    <a:pt x="26767" y="8810"/>
                    <a:pt x="26599" y="8810"/>
                  </a:cubicBezTo>
                  <a:cubicBezTo>
                    <a:pt x="26430" y="8726"/>
                    <a:pt x="26241" y="8557"/>
                    <a:pt x="25988" y="8473"/>
                  </a:cubicBezTo>
                  <a:cubicBezTo>
                    <a:pt x="25714" y="8199"/>
                    <a:pt x="25461" y="7946"/>
                    <a:pt x="25102" y="7946"/>
                  </a:cubicBezTo>
                  <a:cubicBezTo>
                    <a:pt x="25032" y="7924"/>
                    <a:pt x="24961" y="7915"/>
                    <a:pt x="24890" y="7915"/>
                  </a:cubicBezTo>
                  <a:cubicBezTo>
                    <a:pt x="24616" y="7915"/>
                    <a:pt x="24332" y="8048"/>
                    <a:pt x="24049" y="8115"/>
                  </a:cubicBezTo>
                  <a:cubicBezTo>
                    <a:pt x="23844" y="8183"/>
                    <a:pt x="23626" y="8306"/>
                    <a:pt x="23460" y="8306"/>
                  </a:cubicBezTo>
                  <a:cubicBezTo>
                    <a:pt x="23421" y="8306"/>
                    <a:pt x="23385" y="8299"/>
                    <a:pt x="23353" y="8283"/>
                  </a:cubicBezTo>
                  <a:cubicBezTo>
                    <a:pt x="23185" y="8283"/>
                    <a:pt x="22995" y="8115"/>
                    <a:pt x="22826" y="7946"/>
                  </a:cubicBezTo>
                  <a:cubicBezTo>
                    <a:pt x="22552" y="7672"/>
                    <a:pt x="22299" y="7419"/>
                    <a:pt x="21857" y="7419"/>
                  </a:cubicBezTo>
                  <a:cubicBezTo>
                    <a:pt x="21758" y="7390"/>
                    <a:pt x="21666" y="7377"/>
                    <a:pt x="21579" y="7377"/>
                  </a:cubicBezTo>
                  <a:cubicBezTo>
                    <a:pt x="21350" y="7377"/>
                    <a:pt x="21146" y="7466"/>
                    <a:pt x="20887" y="7588"/>
                  </a:cubicBezTo>
                  <a:cubicBezTo>
                    <a:pt x="20634" y="7672"/>
                    <a:pt x="20360" y="7756"/>
                    <a:pt x="20192" y="7756"/>
                  </a:cubicBezTo>
                  <a:cubicBezTo>
                    <a:pt x="20023" y="7672"/>
                    <a:pt x="19833" y="7504"/>
                    <a:pt x="19581" y="7314"/>
                  </a:cubicBezTo>
                  <a:cubicBezTo>
                    <a:pt x="19391" y="7061"/>
                    <a:pt x="19054" y="6787"/>
                    <a:pt x="18695" y="6703"/>
                  </a:cubicBezTo>
                  <a:cubicBezTo>
                    <a:pt x="18628" y="6687"/>
                    <a:pt x="18561" y="6680"/>
                    <a:pt x="18495" y="6680"/>
                  </a:cubicBezTo>
                  <a:cubicBezTo>
                    <a:pt x="18212" y="6680"/>
                    <a:pt x="17948" y="6807"/>
                    <a:pt x="17726" y="6892"/>
                  </a:cubicBezTo>
                  <a:cubicBezTo>
                    <a:pt x="17547" y="6952"/>
                    <a:pt x="17358" y="7012"/>
                    <a:pt x="17202" y="7012"/>
                  </a:cubicBezTo>
                  <a:cubicBezTo>
                    <a:pt x="17138" y="7012"/>
                    <a:pt x="17080" y="7001"/>
                    <a:pt x="17030" y="6977"/>
                  </a:cubicBezTo>
                  <a:cubicBezTo>
                    <a:pt x="16862" y="6977"/>
                    <a:pt x="16672" y="6703"/>
                    <a:pt x="16419" y="6534"/>
                  </a:cubicBezTo>
                  <a:cubicBezTo>
                    <a:pt x="16229" y="6260"/>
                    <a:pt x="15976" y="6007"/>
                    <a:pt x="15618" y="5923"/>
                  </a:cubicBezTo>
                  <a:cubicBezTo>
                    <a:pt x="15519" y="5898"/>
                    <a:pt x="15419" y="5888"/>
                    <a:pt x="15317" y="5888"/>
                  </a:cubicBezTo>
                  <a:cubicBezTo>
                    <a:pt x="15071" y="5888"/>
                    <a:pt x="14818" y="5948"/>
                    <a:pt x="14564" y="6007"/>
                  </a:cubicBezTo>
                  <a:cubicBezTo>
                    <a:pt x="14386" y="6067"/>
                    <a:pt x="14196" y="6126"/>
                    <a:pt x="14041" y="6126"/>
                  </a:cubicBezTo>
                  <a:cubicBezTo>
                    <a:pt x="13977" y="6126"/>
                    <a:pt x="13918" y="6116"/>
                    <a:pt x="13869" y="6091"/>
                  </a:cubicBezTo>
                  <a:cubicBezTo>
                    <a:pt x="13700" y="6091"/>
                    <a:pt x="13511" y="5839"/>
                    <a:pt x="13342" y="5649"/>
                  </a:cubicBezTo>
                  <a:cubicBezTo>
                    <a:pt x="13068" y="5396"/>
                    <a:pt x="12815" y="5122"/>
                    <a:pt x="12457" y="5038"/>
                  </a:cubicBezTo>
                  <a:cubicBezTo>
                    <a:pt x="12314" y="4966"/>
                    <a:pt x="12168" y="4940"/>
                    <a:pt x="12020" y="4940"/>
                  </a:cubicBezTo>
                  <a:cubicBezTo>
                    <a:pt x="11817" y="4940"/>
                    <a:pt x="11610" y="4989"/>
                    <a:pt x="11403" y="5038"/>
                  </a:cubicBezTo>
                  <a:cubicBezTo>
                    <a:pt x="11224" y="5097"/>
                    <a:pt x="11035" y="5157"/>
                    <a:pt x="10880" y="5157"/>
                  </a:cubicBezTo>
                  <a:cubicBezTo>
                    <a:pt x="10815" y="5157"/>
                    <a:pt x="10757" y="5147"/>
                    <a:pt x="10707" y="5122"/>
                  </a:cubicBezTo>
                  <a:cubicBezTo>
                    <a:pt x="10539" y="5038"/>
                    <a:pt x="10433" y="4869"/>
                    <a:pt x="10265" y="4679"/>
                  </a:cubicBezTo>
                  <a:cubicBezTo>
                    <a:pt x="10012" y="4426"/>
                    <a:pt x="9738" y="4068"/>
                    <a:pt x="9380" y="3984"/>
                  </a:cubicBezTo>
                  <a:cubicBezTo>
                    <a:pt x="9273" y="3913"/>
                    <a:pt x="9147" y="3887"/>
                    <a:pt x="9012" y="3887"/>
                  </a:cubicBezTo>
                  <a:cubicBezTo>
                    <a:pt x="8828" y="3887"/>
                    <a:pt x="8626" y="3935"/>
                    <a:pt x="8431" y="3984"/>
                  </a:cubicBezTo>
                  <a:cubicBezTo>
                    <a:pt x="8249" y="3984"/>
                    <a:pt x="8028" y="4021"/>
                    <a:pt x="7852" y="4021"/>
                  </a:cubicBezTo>
                  <a:cubicBezTo>
                    <a:pt x="7764" y="4021"/>
                    <a:pt x="7687" y="4012"/>
                    <a:pt x="7630" y="3984"/>
                  </a:cubicBezTo>
                  <a:cubicBezTo>
                    <a:pt x="7546" y="3984"/>
                    <a:pt x="7377" y="3731"/>
                    <a:pt x="7188" y="3541"/>
                  </a:cubicBezTo>
                  <a:cubicBezTo>
                    <a:pt x="7019" y="3204"/>
                    <a:pt x="6745" y="2930"/>
                    <a:pt x="6408" y="2761"/>
                  </a:cubicBezTo>
                  <a:cubicBezTo>
                    <a:pt x="6229" y="2719"/>
                    <a:pt x="6050" y="2698"/>
                    <a:pt x="5873" y="2698"/>
                  </a:cubicBezTo>
                  <a:cubicBezTo>
                    <a:pt x="5697" y="2698"/>
                    <a:pt x="5523" y="2719"/>
                    <a:pt x="5354" y="2761"/>
                  </a:cubicBezTo>
                  <a:cubicBezTo>
                    <a:pt x="5171" y="2761"/>
                    <a:pt x="4998" y="2799"/>
                    <a:pt x="4847" y="2799"/>
                  </a:cubicBezTo>
                  <a:cubicBezTo>
                    <a:pt x="4771" y="2799"/>
                    <a:pt x="4701" y="2790"/>
                    <a:pt x="4638" y="2761"/>
                  </a:cubicBezTo>
                  <a:cubicBezTo>
                    <a:pt x="4469" y="2677"/>
                    <a:pt x="4385" y="2487"/>
                    <a:pt x="4216" y="2235"/>
                  </a:cubicBezTo>
                  <a:cubicBezTo>
                    <a:pt x="4026" y="1961"/>
                    <a:pt x="3773" y="1623"/>
                    <a:pt x="3415" y="1434"/>
                  </a:cubicBezTo>
                  <a:cubicBezTo>
                    <a:pt x="3289" y="1392"/>
                    <a:pt x="3136" y="1370"/>
                    <a:pt x="2959" y="1370"/>
                  </a:cubicBezTo>
                  <a:cubicBezTo>
                    <a:pt x="2783" y="1370"/>
                    <a:pt x="2583" y="1392"/>
                    <a:pt x="2361" y="1434"/>
                  </a:cubicBezTo>
                  <a:cubicBezTo>
                    <a:pt x="2108" y="1434"/>
                    <a:pt x="1834" y="1434"/>
                    <a:pt x="1666" y="1349"/>
                  </a:cubicBezTo>
                  <a:cubicBezTo>
                    <a:pt x="1582" y="1265"/>
                    <a:pt x="1392" y="1096"/>
                    <a:pt x="1223" y="822"/>
                  </a:cubicBezTo>
                  <a:cubicBezTo>
                    <a:pt x="1055" y="570"/>
                    <a:pt x="865" y="211"/>
                    <a:pt x="528" y="43"/>
                  </a:cubicBezTo>
                  <a:cubicBezTo>
                    <a:pt x="475" y="13"/>
                    <a:pt x="424" y="0"/>
                    <a:pt x="37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73" name="Google Shape;10473;p62"/>
            <p:cNvSpPr/>
            <p:nvPr/>
          </p:nvSpPr>
          <p:spPr>
            <a:xfrm flipH="1">
              <a:off x="4481753" y="3263778"/>
              <a:ext cx="1089736" cy="271309"/>
            </a:xfrm>
            <a:custGeom>
              <a:avLst/>
              <a:gdLst/>
              <a:ahLst/>
              <a:cxnLst/>
              <a:rect l="l" t="t" r="r" b="b"/>
              <a:pathLst>
                <a:path w="39961" h="9949" extrusionOk="0">
                  <a:moveTo>
                    <a:pt x="376" y="1"/>
                  </a:moveTo>
                  <a:cubicBezTo>
                    <a:pt x="251" y="1"/>
                    <a:pt x="146" y="90"/>
                    <a:pt x="85" y="212"/>
                  </a:cubicBezTo>
                  <a:cubicBezTo>
                    <a:pt x="1" y="380"/>
                    <a:pt x="85" y="570"/>
                    <a:pt x="169" y="654"/>
                  </a:cubicBezTo>
                  <a:cubicBezTo>
                    <a:pt x="338" y="739"/>
                    <a:pt x="528" y="992"/>
                    <a:pt x="612" y="1181"/>
                  </a:cubicBezTo>
                  <a:cubicBezTo>
                    <a:pt x="865" y="1518"/>
                    <a:pt x="1054" y="1877"/>
                    <a:pt x="1392" y="1961"/>
                  </a:cubicBezTo>
                  <a:cubicBezTo>
                    <a:pt x="1549" y="2070"/>
                    <a:pt x="1761" y="2116"/>
                    <a:pt x="1977" y="2116"/>
                  </a:cubicBezTo>
                  <a:cubicBezTo>
                    <a:pt x="2138" y="2116"/>
                    <a:pt x="2302" y="2090"/>
                    <a:pt x="2446" y="2045"/>
                  </a:cubicBezTo>
                  <a:cubicBezTo>
                    <a:pt x="2720" y="2045"/>
                    <a:pt x="2972" y="2045"/>
                    <a:pt x="3162" y="2151"/>
                  </a:cubicBezTo>
                  <a:cubicBezTo>
                    <a:pt x="3331" y="2151"/>
                    <a:pt x="3415" y="2404"/>
                    <a:pt x="3605" y="2678"/>
                  </a:cubicBezTo>
                  <a:cubicBezTo>
                    <a:pt x="3773" y="2931"/>
                    <a:pt x="4026" y="3289"/>
                    <a:pt x="4385" y="3373"/>
                  </a:cubicBezTo>
                  <a:cubicBezTo>
                    <a:pt x="4564" y="3457"/>
                    <a:pt x="4738" y="3478"/>
                    <a:pt x="4911" y="3478"/>
                  </a:cubicBezTo>
                  <a:cubicBezTo>
                    <a:pt x="5085" y="3478"/>
                    <a:pt x="5259" y="3457"/>
                    <a:pt x="5438" y="3457"/>
                  </a:cubicBezTo>
                  <a:cubicBezTo>
                    <a:pt x="5575" y="3415"/>
                    <a:pt x="5707" y="3394"/>
                    <a:pt x="5826" y="3394"/>
                  </a:cubicBezTo>
                  <a:cubicBezTo>
                    <a:pt x="5944" y="3394"/>
                    <a:pt x="6050" y="3415"/>
                    <a:pt x="6134" y="3457"/>
                  </a:cubicBezTo>
                  <a:cubicBezTo>
                    <a:pt x="6324" y="3457"/>
                    <a:pt x="6492" y="3731"/>
                    <a:pt x="6576" y="3900"/>
                  </a:cubicBezTo>
                  <a:cubicBezTo>
                    <a:pt x="6850" y="4258"/>
                    <a:pt x="7019" y="4511"/>
                    <a:pt x="7377" y="4680"/>
                  </a:cubicBezTo>
                  <a:cubicBezTo>
                    <a:pt x="7490" y="4715"/>
                    <a:pt x="7614" y="4727"/>
                    <a:pt x="7743" y="4727"/>
                  </a:cubicBezTo>
                  <a:cubicBezTo>
                    <a:pt x="8000" y="4727"/>
                    <a:pt x="8277" y="4680"/>
                    <a:pt x="8515" y="4680"/>
                  </a:cubicBezTo>
                  <a:cubicBezTo>
                    <a:pt x="8694" y="4620"/>
                    <a:pt x="8884" y="4561"/>
                    <a:pt x="9009" y="4561"/>
                  </a:cubicBezTo>
                  <a:cubicBezTo>
                    <a:pt x="9061" y="4561"/>
                    <a:pt x="9102" y="4571"/>
                    <a:pt x="9127" y="4596"/>
                  </a:cubicBezTo>
                  <a:cubicBezTo>
                    <a:pt x="9295" y="4680"/>
                    <a:pt x="9485" y="4870"/>
                    <a:pt x="9654" y="5122"/>
                  </a:cubicBezTo>
                  <a:cubicBezTo>
                    <a:pt x="9928" y="5396"/>
                    <a:pt x="10180" y="5649"/>
                    <a:pt x="10454" y="5839"/>
                  </a:cubicBezTo>
                  <a:cubicBezTo>
                    <a:pt x="10575" y="5863"/>
                    <a:pt x="10690" y="5873"/>
                    <a:pt x="10802" y="5873"/>
                  </a:cubicBezTo>
                  <a:cubicBezTo>
                    <a:pt x="11081" y="5873"/>
                    <a:pt x="11337" y="5809"/>
                    <a:pt x="11593" y="5734"/>
                  </a:cubicBezTo>
                  <a:cubicBezTo>
                    <a:pt x="11845" y="5649"/>
                    <a:pt x="12119" y="5649"/>
                    <a:pt x="12288" y="5649"/>
                  </a:cubicBezTo>
                  <a:cubicBezTo>
                    <a:pt x="12457" y="5734"/>
                    <a:pt x="12646" y="5923"/>
                    <a:pt x="12815" y="6092"/>
                  </a:cubicBezTo>
                  <a:cubicBezTo>
                    <a:pt x="12984" y="6450"/>
                    <a:pt x="13258" y="6703"/>
                    <a:pt x="13616" y="6787"/>
                  </a:cubicBezTo>
                  <a:cubicBezTo>
                    <a:pt x="13717" y="6819"/>
                    <a:pt x="13827" y="6832"/>
                    <a:pt x="13942" y="6832"/>
                  </a:cubicBezTo>
                  <a:cubicBezTo>
                    <a:pt x="14210" y="6832"/>
                    <a:pt x="14503" y="6762"/>
                    <a:pt x="14754" y="6703"/>
                  </a:cubicBezTo>
                  <a:cubicBezTo>
                    <a:pt x="14873" y="6644"/>
                    <a:pt x="15045" y="6584"/>
                    <a:pt x="15195" y="6584"/>
                  </a:cubicBezTo>
                  <a:cubicBezTo>
                    <a:pt x="15257" y="6584"/>
                    <a:pt x="15316" y="6594"/>
                    <a:pt x="15365" y="6619"/>
                  </a:cubicBezTo>
                  <a:cubicBezTo>
                    <a:pt x="15534" y="6619"/>
                    <a:pt x="15723" y="6893"/>
                    <a:pt x="15976" y="7061"/>
                  </a:cubicBezTo>
                  <a:cubicBezTo>
                    <a:pt x="16145" y="7314"/>
                    <a:pt x="16419" y="7588"/>
                    <a:pt x="16777" y="7673"/>
                  </a:cubicBezTo>
                  <a:cubicBezTo>
                    <a:pt x="16868" y="7695"/>
                    <a:pt x="16966" y="7706"/>
                    <a:pt x="17067" y="7706"/>
                  </a:cubicBezTo>
                  <a:cubicBezTo>
                    <a:pt x="17346" y="7706"/>
                    <a:pt x="17653" y="7627"/>
                    <a:pt x="17915" y="7504"/>
                  </a:cubicBezTo>
                  <a:cubicBezTo>
                    <a:pt x="18034" y="7445"/>
                    <a:pt x="18203" y="7376"/>
                    <a:pt x="18353" y="7376"/>
                  </a:cubicBezTo>
                  <a:cubicBezTo>
                    <a:pt x="18416" y="7376"/>
                    <a:pt x="18476" y="7388"/>
                    <a:pt x="18527" y="7420"/>
                  </a:cubicBezTo>
                  <a:cubicBezTo>
                    <a:pt x="18695" y="7420"/>
                    <a:pt x="18969" y="7673"/>
                    <a:pt x="19138" y="7841"/>
                  </a:cubicBezTo>
                  <a:cubicBezTo>
                    <a:pt x="19412" y="8031"/>
                    <a:pt x="19665" y="8284"/>
                    <a:pt x="20023" y="8368"/>
                  </a:cubicBezTo>
                  <a:cubicBezTo>
                    <a:pt x="20116" y="8397"/>
                    <a:pt x="20211" y="8410"/>
                    <a:pt x="20307" y="8410"/>
                  </a:cubicBezTo>
                  <a:cubicBezTo>
                    <a:pt x="20559" y="8410"/>
                    <a:pt x="20818" y="8321"/>
                    <a:pt x="21077" y="8200"/>
                  </a:cubicBezTo>
                  <a:cubicBezTo>
                    <a:pt x="21330" y="8115"/>
                    <a:pt x="21604" y="8031"/>
                    <a:pt x="21772" y="8031"/>
                  </a:cubicBezTo>
                  <a:cubicBezTo>
                    <a:pt x="21941" y="8115"/>
                    <a:pt x="22131" y="8284"/>
                    <a:pt x="22299" y="8474"/>
                  </a:cubicBezTo>
                  <a:cubicBezTo>
                    <a:pt x="22573" y="8726"/>
                    <a:pt x="22910" y="8895"/>
                    <a:pt x="23269" y="9000"/>
                  </a:cubicBezTo>
                  <a:cubicBezTo>
                    <a:pt x="23331" y="9015"/>
                    <a:pt x="23394" y="9022"/>
                    <a:pt x="23455" y="9022"/>
                  </a:cubicBezTo>
                  <a:cubicBezTo>
                    <a:pt x="23746" y="9022"/>
                    <a:pt x="24027" y="8880"/>
                    <a:pt x="24323" y="8811"/>
                  </a:cubicBezTo>
                  <a:cubicBezTo>
                    <a:pt x="24575" y="8642"/>
                    <a:pt x="24765" y="8558"/>
                    <a:pt x="24934" y="8558"/>
                  </a:cubicBezTo>
                  <a:cubicBezTo>
                    <a:pt x="25102" y="8642"/>
                    <a:pt x="25376" y="8811"/>
                    <a:pt x="25545" y="9000"/>
                  </a:cubicBezTo>
                  <a:cubicBezTo>
                    <a:pt x="25819" y="9169"/>
                    <a:pt x="26156" y="9422"/>
                    <a:pt x="26514" y="9422"/>
                  </a:cubicBezTo>
                  <a:cubicBezTo>
                    <a:pt x="26586" y="9443"/>
                    <a:pt x="26657" y="9452"/>
                    <a:pt x="26727" y="9452"/>
                  </a:cubicBezTo>
                  <a:cubicBezTo>
                    <a:pt x="27008" y="9452"/>
                    <a:pt x="27282" y="9304"/>
                    <a:pt x="27568" y="9169"/>
                  </a:cubicBezTo>
                  <a:cubicBezTo>
                    <a:pt x="27842" y="9085"/>
                    <a:pt x="28011" y="9000"/>
                    <a:pt x="28179" y="9000"/>
                  </a:cubicBezTo>
                  <a:cubicBezTo>
                    <a:pt x="28369" y="9000"/>
                    <a:pt x="28622" y="9169"/>
                    <a:pt x="28791" y="9338"/>
                  </a:cubicBezTo>
                  <a:cubicBezTo>
                    <a:pt x="29149" y="9527"/>
                    <a:pt x="29423" y="9780"/>
                    <a:pt x="29760" y="9780"/>
                  </a:cubicBezTo>
                  <a:cubicBezTo>
                    <a:pt x="29809" y="9792"/>
                    <a:pt x="29859" y="9797"/>
                    <a:pt x="29910" y="9797"/>
                  </a:cubicBezTo>
                  <a:cubicBezTo>
                    <a:pt x="30235" y="9797"/>
                    <a:pt x="30595" y="9586"/>
                    <a:pt x="30814" y="9422"/>
                  </a:cubicBezTo>
                  <a:cubicBezTo>
                    <a:pt x="31088" y="9338"/>
                    <a:pt x="31257" y="9253"/>
                    <a:pt x="31425" y="9253"/>
                  </a:cubicBezTo>
                  <a:cubicBezTo>
                    <a:pt x="31615" y="9253"/>
                    <a:pt x="31868" y="9422"/>
                    <a:pt x="32142" y="9527"/>
                  </a:cubicBezTo>
                  <a:cubicBezTo>
                    <a:pt x="32395" y="9780"/>
                    <a:pt x="32669" y="9949"/>
                    <a:pt x="33006" y="9949"/>
                  </a:cubicBezTo>
                  <a:cubicBezTo>
                    <a:pt x="33448" y="9949"/>
                    <a:pt x="33807" y="9780"/>
                    <a:pt x="34165" y="9612"/>
                  </a:cubicBezTo>
                  <a:cubicBezTo>
                    <a:pt x="34334" y="9422"/>
                    <a:pt x="34587" y="9338"/>
                    <a:pt x="34692" y="9338"/>
                  </a:cubicBezTo>
                  <a:cubicBezTo>
                    <a:pt x="34945" y="9338"/>
                    <a:pt x="35219" y="9527"/>
                    <a:pt x="35387" y="9612"/>
                  </a:cubicBezTo>
                  <a:cubicBezTo>
                    <a:pt x="35746" y="9780"/>
                    <a:pt x="35999" y="9949"/>
                    <a:pt x="36357" y="9949"/>
                  </a:cubicBezTo>
                  <a:cubicBezTo>
                    <a:pt x="36800" y="9949"/>
                    <a:pt x="37137" y="9696"/>
                    <a:pt x="37495" y="9527"/>
                  </a:cubicBezTo>
                  <a:cubicBezTo>
                    <a:pt x="37664" y="9422"/>
                    <a:pt x="37853" y="9253"/>
                    <a:pt x="37938" y="9253"/>
                  </a:cubicBezTo>
                  <a:cubicBezTo>
                    <a:pt x="38380" y="9253"/>
                    <a:pt x="38549" y="9338"/>
                    <a:pt x="38718" y="9527"/>
                  </a:cubicBezTo>
                  <a:cubicBezTo>
                    <a:pt x="38881" y="9600"/>
                    <a:pt x="39091" y="9797"/>
                    <a:pt x="39482" y="9797"/>
                  </a:cubicBezTo>
                  <a:cubicBezTo>
                    <a:pt x="39545" y="9797"/>
                    <a:pt x="39613" y="9792"/>
                    <a:pt x="39687" y="9780"/>
                  </a:cubicBezTo>
                  <a:cubicBezTo>
                    <a:pt x="39856" y="9780"/>
                    <a:pt x="39961" y="9612"/>
                    <a:pt x="39961" y="9422"/>
                  </a:cubicBezTo>
                  <a:cubicBezTo>
                    <a:pt x="39961" y="9284"/>
                    <a:pt x="39835" y="9147"/>
                    <a:pt x="39696" y="9147"/>
                  </a:cubicBezTo>
                  <a:cubicBezTo>
                    <a:pt x="39665" y="9147"/>
                    <a:pt x="39634" y="9154"/>
                    <a:pt x="39603" y="9169"/>
                  </a:cubicBezTo>
                  <a:cubicBezTo>
                    <a:pt x="39329" y="9169"/>
                    <a:pt x="39244" y="9085"/>
                    <a:pt x="39160" y="9000"/>
                  </a:cubicBezTo>
                  <a:cubicBezTo>
                    <a:pt x="38907" y="8811"/>
                    <a:pt x="38633" y="8558"/>
                    <a:pt x="37938" y="8558"/>
                  </a:cubicBezTo>
                  <a:cubicBezTo>
                    <a:pt x="37664" y="8642"/>
                    <a:pt x="37411" y="8811"/>
                    <a:pt x="37137" y="9000"/>
                  </a:cubicBezTo>
                  <a:cubicBezTo>
                    <a:pt x="36884" y="9169"/>
                    <a:pt x="36610" y="9338"/>
                    <a:pt x="36357" y="9338"/>
                  </a:cubicBezTo>
                  <a:cubicBezTo>
                    <a:pt x="36167" y="9338"/>
                    <a:pt x="35999" y="9169"/>
                    <a:pt x="35746" y="9085"/>
                  </a:cubicBezTo>
                  <a:cubicBezTo>
                    <a:pt x="35472" y="8895"/>
                    <a:pt x="35113" y="8642"/>
                    <a:pt x="34692" y="8642"/>
                  </a:cubicBezTo>
                  <a:cubicBezTo>
                    <a:pt x="34334" y="8642"/>
                    <a:pt x="34060" y="8811"/>
                    <a:pt x="33807" y="9000"/>
                  </a:cubicBezTo>
                  <a:cubicBezTo>
                    <a:pt x="33533" y="9169"/>
                    <a:pt x="33280" y="9338"/>
                    <a:pt x="33111" y="9338"/>
                  </a:cubicBezTo>
                  <a:cubicBezTo>
                    <a:pt x="32922" y="9253"/>
                    <a:pt x="32669" y="9169"/>
                    <a:pt x="32479" y="9000"/>
                  </a:cubicBezTo>
                  <a:cubicBezTo>
                    <a:pt x="32226" y="8811"/>
                    <a:pt x="31868" y="8558"/>
                    <a:pt x="31531" y="8558"/>
                  </a:cubicBezTo>
                  <a:cubicBezTo>
                    <a:pt x="31172" y="8558"/>
                    <a:pt x="30814" y="8726"/>
                    <a:pt x="30561" y="8895"/>
                  </a:cubicBezTo>
                  <a:cubicBezTo>
                    <a:pt x="30287" y="9000"/>
                    <a:pt x="30034" y="9169"/>
                    <a:pt x="29844" y="9169"/>
                  </a:cubicBezTo>
                  <a:cubicBezTo>
                    <a:pt x="29676" y="9085"/>
                    <a:pt x="29423" y="9000"/>
                    <a:pt x="29233" y="8811"/>
                  </a:cubicBezTo>
                  <a:cubicBezTo>
                    <a:pt x="28980" y="8558"/>
                    <a:pt x="28622" y="8368"/>
                    <a:pt x="28264" y="8284"/>
                  </a:cubicBezTo>
                  <a:cubicBezTo>
                    <a:pt x="27927" y="8284"/>
                    <a:pt x="27568" y="8474"/>
                    <a:pt x="27315" y="8558"/>
                  </a:cubicBezTo>
                  <a:cubicBezTo>
                    <a:pt x="27041" y="8726"/>
                    <a:pt x="26788" y="8811"/>
                    <a:pt x="26599" y="8811"/>
                  </a:cubicBezTo>
                  <a:cubicBezTo>
                    <a:pt x="26430" y="8811"/>
                    <a:pt x="26156" y="8642"/>
                    <a:pt x="25988" y="8474"/>
                  </a:cubicBezTo>
                  <a:cubicBezTo>
                    <a:pt x="25735" y="8200"/>
                    <a:pt x="25461" y="7947"/>
                    <a:pt x="25018" y="7947"/>
                  </a:cubicBezTo>
                  <a:cubicBezTo>
                    <a:pt x="24951" y="7926"/>
                    <a:pt x="24886" y="7916"/>
                    <a:pt x="24822" y="7916"/>
                  </a:cubicBezTo>
                  <a:cubicBezTo>
                    <a:pt x="24568" y="7916"/>
                    <a:pt x="24335" y="8065"/>
                    <a:pt x="24049" y="8200"/>
                  </a:cubicBezTo>
                  <a:cubicBezTo>
                    <a:pt x="23796" y="8284"/>
                    <a:pt x="23522" y="8368"/>
                    <a:pt x="23353" y="8368"/>
                  </a:cubicBezTo>
                  <a:cubicBezTo>
                    <a:pt x="23184" y="8284"/>
                    <a:pt x="22995" y="8115"/>
                    <a:pt x="22742" y="7947"/>
                  </a:cubicBezTo>
                  <a:cubicBezTo>
                    <a:pt x="22573" y="7757"/>
                    <a:pt x="22215" y="7504"/>
                    <a:pt x="21857" y="7420"/>
                  </a:cubicBezTo>
                  <a:cubicBezTo>
                    <a:pt x="21787" y="7398"/>
                    <a:pt x="21715" y="7389"/>
                    <a:pt x="21644" y="7389"/>
                  </a:cubicBezTo>
                  <a:cubicBezTo>
                    <a:pt x="21370" y="7389"/>
                    <a:pt x="21087" y="7522"/>
                    <a:pt x="20803" y="7588"/>
                  </a:cubicBezTo>
                  <a:cubicBezTo>
                    <a:pt x="20550" y="7673"/>
                    <a:pt x="20276" y="7757"/>
                    <a:pt x="20107" y="7757"/>
                  </a:cubicBezTo>
                  <a:cubicBezTo>
                    <a:pt x="19939" y="7673"/>
                    <a:pt x="19749" y="7504"/>
                    <a:pt x="19580" y="7314"/>
                  </a:cubicBezTo>
                  <a:cubicBezTo>
                    <a:pt x="19306" y="7061"/>
                    <a:pt x="19053" y="6787"/>
                    <a:pt x="18695" y="6703"/>
                  </a:cubicBezTo>
                  <a:cubicBezTo>
                    <a:pt x="18631" y="6687"/>
                    <a:pt x="18567" y="6680"/>
                    <a:pt x="18502" y="6680"/>
                  </a:cubicBezTo>
                  <a:cubicBezTo>
                    <a:pt x="18223" y="6680"/>
                    <a:pt x="17932" y="6807"/>
                    <a:pt x="17641" y="6893"/>
                  </a:cubicBezTo>
                  <a:cubicBezTo>
                    <a:pt x="17463" y="6952"/>
                    <a:pt x="17273" y="7012"/>
                    <a:pt x="17118" y="7012"/>
                  </a:cubicBezTo>
                  <a:cubicBezTo>
                    <a:pt x="17054" y="7012"/>
                    <a:pt x="16995" y="7002"/>
                    <a:pt x="16946" y="6977"/>
                  </a:cubicBezTo>
                  <a:cubicBezTo>
                    <a:pt x="16777" y="6977"/>
                    <a:pt x="16588" y="6787"/>
                    <a:pt x="16419" y="6619"/>
                  </a:cubicBezTo>
                  <a:cubicBezTo>
                    <a:pt x="16145" y="6366"/>
                    <a:pt x="15892" y="6008"/>
                    <a:pt x="15534" y="5923"/>
                  </a:cubicBezTo>
                  <a:cubicBezTo>
                    <a:pt x="15443" y="5901"/>
                    <a:pt x="15352" y="5890"/>
                    <a:pt x="15259" y="5890"/>
                  </a:cubicBezTo>
                  <a:cubicBezTo>
                    <a:pt x="15005" y="5890"/>
                    <a:pt x="14742" y="5968"/>
                    <a:pt x="14480" y="6092"/>
                  </a:cubicBezTo>
                  <a:cubicBezTo>
                    <a:pt x="14227" y="6092"/>
                    <a:pt x="13953" y="6176"/>
                    <a:pt x="13784" y="6176"/>
                  </a:cubicBezTo>
                  <a:cubicBezTo>
                    <a:pt x="13700" y="6092"/>
                    <a:pt x="13426" y="5923"/>
                    <a:pt x="13258" y="5649"/>
                  </a:cubicBezTo>
                  <a:cubicBezTo>
                    <a:pt x="13089" y="5396"/>
                    <a:pt x="12815" y="5122"/>
                    <a:pt x="12457" y="5038"/>
                  </a:cubicBezTo>
                  <a:cubicBezTo>
                    <a:pt x="12358" y="5013"/>
                    <a:pt x="12257" y="5003"/>
                    <a:pt x="12155" y="5003"/>
                  </a:cubicBezTo>
                  <a:cubicBezTo>
                    <a:pt x="11910" y="5003"/>
                    <a:pt x="11656" y="5063"/>
                    <a:pt x="11403" y="5122"/>
                  </a:cubicBezTo>
                  <a:cubicBezTo>
                    <a:pt x="11234" y="5122"/>
                    <a:pt x="11056" y="5160"/>
                    <a:pt x="10906" y="5160"/>
                  </a:cubicBezTo>
                  <a:cubicBezTo>
                    <a:pt x="10831" y="5160"/>
                    <a:pt x="10764" y="5151"/>
                    <a:pt x="10707" y="5122"/>
                  </a:cubicBezTo>
                  <a:cubicBezTo>
                    <a:pt x="10539" y="5122"/>
                    <a:pt x="10349" y="4870"/>
                    <a:pt x="10180" y="4680"/>
                  </a:cubicBezTo>
                  <a:cubicBezTo>
                    <a:pt x="10012" y="4427"/>
                    <a:pt x="9738" y="4069"/>
                    <a:pt x="9401" y="3984"/>
                  </a:cubicBezTo>
                  <a:cubicBezTo>
                    <a:pt x="9221" y="3942"/>
                    <a:pt x="9042" y="3921"/>
                    <a:pt x="8866" y="3921"/>
                  </a:cubicBezTo>
                  <a:cubicBezTo>
                    <a:pt x="8689" y="3921"/>
                    <a:pt x="8515" y="3942"/>
                    <a:pt x="8347" y="3984"/>
                  </a:cubicBezTo>
                  <a:cubicBezTo>
                    <a:pt x="8210" y="4026"/>
                    <a:pt x="8078" y="4048"/>
                    <a:pt x="7957" y="4048"/>
                  </a:cubicBezTo>
                  <a:cubicBezTo>
                    <a:pt x="7836" y="4048"/>
                    <a:pt x="7725" y="4026"/>
                    <a:pt x="7630" y="3984"/>
                  </a:cubicBezTo>
                  <a:cubicBezTo>
                    <a:pt x="7462" y="3984"/>
                    <a:pt x="7293" y="3731"/>
                    <a:pt x="7188" y="3542"/>
                  </a:cubicBezTo>
                  <a:cubicBezTo>
                    <a:pt x="6935" y="3289"/>
                    <a:pt x="6766" y="2931"/>
                    <a:pt x="6408" y="2762"/>
                  </a:cubicBezTo>
                  <a:cubicBezTo>
                    <a:pt x="6288" y="2734"/>
                    <a:pt x="6171" y="2724"/>
                    <a:pt x="6055" y="2724"/>
                  </a:cubicBezTo>
                  <a:cubicBezTo>
                    <a:pt x="5822" y="2724"/>
                    <a:pt x="5593" y="2762"/>
                    <a:pt x="5354" y="2762"/>
                  </a:cubicBezTo>
                  <a:cubicBezTo>
                    <a:pt x="5217" y="2804"/>
                    <a:pt x="5085" y="2825"/>
                    <a:pt x="4967" y="2825"/>
                  </a:cubicBezTo>
                  <a:cubicBezTo>
                    <a:pt x="4848" y="2825"/>
                    <a:pt x="4743" y="2804"/>
                    <a:pt x="4659" y="2762"/>
                  </a:cubicBezTo>
                  <a:cubicBezTo>
                    <a:pt x="4469" y="2678"/>
                    <a:pt x="4300" y="2488"/>
                    <a:pt x="4132" y="2235"/>
                  </a:cubicBezTo>
                  <a:cubicBezTo>
                    <a:pt x="3942" y="1961"/>
                    <a:pt x="3773" y="1624"/>
                    <a:pt x="3415" y="1518"/>
                  </a:cubicBezTo>
                  <a:cubicBezTo>
                    <a:pt x="3217" y="1420"/>
                    <a:pt x="3013" y="1379"/>
                    <a:pt x="2805" y="1379"/>
                  </a:cubicBezTo>
                  <a:cubicBezTo>
                    <a:pt x="2658" y="1379"/>
                    <a:pt x="2510" y="1399"/>
                    <a:pt x="2361" y="1434"/>
                  </a:cubicBezTo>
                  <a:lnTo>
                    <a:pt x="1666" y="1434"/>
                  </a:lnTo>
                  <a:cubicBezTo>
                    <a:pt x="1497" y="1350"/>
                    <a:pt x="1392" y="1097"/>
                    <a:pt x="1223" y="823"/>
                  </a:cubicBezTo>
                  <a:cubicBezTo>
                    <a:pt x="1054" y="570"/>
                    <a:pt x="865" y="212"/>
                    <a:pt x="528" y="43"/>
                  </a:cubicBezTo>
                  <a:cubicBezTo>
                    <a:pt x="475" y="14"/>
                    <a:pt x="424" y="1"/>
                    <a:pt x="376"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74" name="Google Shape;10474;p62"/>
            <p:cNvSpPr/>
            <p:nvPr/>
          </p:nvSpPr>
          <p:spPr>
            <a:xfrm flipH="1">
              <a:off x="4352411" y="2392856"/>
              <a:ext cx="962740" cy="301961"/>
            </a:xfrm>
            <a:custGeom>
              <a:avLst/>
              <a:gdLst/>
              <a:ahLst/>
              <a:cxnLst/>
              <a:rect l="l" t="t" r="r" b="b"/>
              <a:pathLst>
                <a:path w="35304" h="11073" extrusionOk="0">
                  <a:moveTo>
                    <a:pt x="403" y="0"/>
                  </a:moveTo>
                  <a:cubicBezTo>
                    <a:pt x="293" y="0"/>
                    <a:pt x="189" y="72"/>
                    <a:pt x="85" y="176"/>
                  </a:cubicBezTo>
                  <a:cubicBezTo>
                    <a:pt x="1" y="261"/>
                    <a:pt x="85" y="535"/>
                    <a:pt x="169" y="619"/>
                  </a:cubicBezTo>
                  <a:cubicBezTo>
                    <a:pt x="338" y="703"/>
                    <a:pt x="422" y="977"/>
                    <a:pt x="528" y="1146"/>
                  </a:cubicBezTo>
                  <a:cubicBezTo>
                    <a:pt x="612" y="1504"/>
                    <a:pt x="780" y="1841"/>
                    <a:pt x="1054" y="2031"/>
                  </a:cubicBezTo>
                  <a:cubicBezTo>
                    <a:pt x="1307" y="2200"/>
                    <a:pt x="1750" y="2200"/>
                    <a:pt x="2003" y="2200"/>
                  </a:cubicBezTo>
                  <a:lnTo>
                    <a:pt x="2635" y="2200"/>
                  </a:lnTo>
                  <a:cubicBezTo>
                    <a:pt x="2804" y="2284"/>
                    <a:pt x="2888" y="2558"/>
                    <a:pt x="2972" y="2726"/>
                  </a:cubicBezTo>
                  <a:cubicBezTo>
                    <a:pt x="3162" y="3085"/>
                    <a:pt x="3246" y="3422"/>
                    <a:pt x="3584" y="3612"/>
                  </a:cubicBezTo>
                  <a:cubicBezTo>
                    <a:pt x="3721" y="3696"/>
                    <a:pt x="3900" y="3717"/>
                    <a:pt x="4076" y="3717"/>
                  </a:cubicBezTo>
                  <a:cubicBezTo>
                    <a:pt x="4253" y="3717"/>
                    <a:pt x="4427" y="3696"/>
                    <a:pt x="4553" y="3696"/>
                  </a:cubicBezTo>
                  <a:cubicBezTo>
                    <a:pt x="4827" y="3696"/>
                    <a:pt x="5080" y="3696"/>
                    <a:pt x="5164" y="3780"/>
                  </a:cubicBezTo>
                  <a:cubicBezTo>
                    <a:pt x="5354" y="3780"/>
                    <a:pt x="5438" y="4054"/>
                    <a:pt x="5523" y="4223"/>
                  </a:cubicBezTo>
                  <a:cubicBezTo>
                    <a:pt x="5691" y="4581"/>
                    <a:pt x="5881" y="4834"/>
                    <a:pt x="6134" y="5003"/>
                  </a:cubicBezTo>
                  <a:cubicBezTo>
                    <a:pt x="6349" y="5117"/>
                    <a:pt x="6564" y="5162"/>
                    <a:pt x="6774" y="5162"/>
                  </a:cubicBezTo>
                  <a:cubicBezTo>
                    <a:pt x="6914" y="5162"/>
                    <a:pt x="7053" y="5142"/>
                    <a:pt x="7188" y="5108"/>
                  </a:cubicBezTo>
                  <a:cubicBezTo>
                    <a:pt x="7370" y="5108"/>
                    <a:pt x="7506" y="5061"/>
                    <a:pt x="7626" y="5061"/>
                  </a:cubicBezTo>
                  <a:cubicBezTo>
                    <a:pt x="7686" y="5061"/>
                    <a:pt x="7743" y="5073"/>
                    <a:pt x="7799" y="5108"/>
                  </a:cubicBezTo>
                  <a:cubicBezTo>
                    <a:pt x="7904" y="5192"/>
                    <a:pt x="8073" y="5361"/>
                    <a:pt x="8157" y="5635"/>
                  </a:cubicBezTo>
                  <a:cubicBezTo>
                    <a:pt x="8326" y="5888"/>
                    <a:pt x="8515" y="6246"/>
                    <a:pt x="8853" y="6330"/>
                  </a:cubicBezTo>
                  <a:cubicBezTo>
                    <a:pt x="9004" y="6402"/>
                    <a:pt x="9155" y="6428"/>
                    <a:pt x="9305" y="6428"/>
                  </a:cubicBezTo>
                  <a:cubicBezTo>
                    <a:pt x="9510" y="6428"/>
                    <a:pt x="9712" y="6379"/>
                    <a:pt x="9906" y="6330"/>
                  </a:cubicBezTo>
                  <a:cubicBezTo>
                    <a:pt x="10033" y="6330"/>
                    <a:pt x="10187" y="6293"/>
                    <a:pt x="10301" y="6293"/>
                  </a:cubicBezTo>
                  <a:cubicBezTo>
                    <a:pt x="10358" y="6293"/>
                    <a:pt x="10405" y="6302"/>
                    <a:pt x="10433" y="6330"/>
                  </a:cubicBezTo>
                  <a:cubicBezTo>
                    <a:pt x="10623" y="6415"/>
                    <a:pt x="10707" y="6583"/>
                    <a:pt x="10876" y="6773"/>
                  </a:cubicBezTo>
                  <a:cubicBezTo>
                    <a:pt x="11066" y="7026"/>
                    <a:pt x="11234" y="7384"/>
                    <a:pt x="11593" y="7469"/>
                  </a:cubicBezTo>
                  <a:cubicBezTo>
                    <a:pt x="11735" y="7540"/>
                    <a:pt x="11881" y="7566"/>
                    <a:pt x="12030" y="7566"/>
                  </a:cubicBezTo>
                  <a:cubicBezTo>
                    <a:pt x="12233" y="7566"/>
                    <a:pt x="12439" y="7517"/>
                    <a:pt x="12646" y="7469"/>
                  </a:cubicBezTo>
                  <a:cubicBezTo>
                    <a:pt x="12815" y="7384"/>
                    <a:pt x="13068" y="7384"/>
                    <a:pt x="13258" y="7384"/>
                  </a:cubicBezTo>
                  <a:cubicBezTo>
                    <a:pt x="13342" y="7469"/>
                    <a:pt x="13510" y="7637"/>
                    <a:pt x="13595" y="7827"/>
                  </a:cubicBezTo>
                  <a:cubicBezTo>
                    <a:pt x="13869" y="8080"/>
                    <a:pt x="14037" y="8438"/>
                    <a:pt x="14396" y="8522"/>
                  </a:cubicBezTo>
                  <a:cubicBezTo>
                    <a:pt x="14501" y="8547"/>
                    <a:pt x="14604" y="8557"/>
                    <a:pt x="14706" y="8557"/>
                  </a:cubicBezTo>
                  <a:cubicBezTo>
                    <a:pt x="14953" y="8557"/>
                    <a:pt x="15196" y="8498"/>
                    <a:pt x="15449" y="8438"/>
                  </a:cubicBezTo>
                  <a:cubicBezTo>
                    <a:pt x="15569" y="8378"/>
                    <a:pt x="15741" y="8319"/>
                    <a:pt x="15861" y="8319"/>
                  </a:cubicBezTo>
                  <a:cubicBezTo>
                    <a:pt x="15911" y="8319"/>
                    <a:pt x="15952" y="8329"/>
                    <a:pt x="15976" y="8354"/>
                  </a:cubicBezTo>
                  <a:cubicBezTo>
                    <a:pt x="16145" y="8354"/>
                    <a:pt x="16335" y="8522"/>
                    <a:pt x="16503" y="8796"/>
                  </a:cubicBezTo>
                  <a:cubicBezTo>
                    <a:pt x="16672" y="8965"/>
                    <a:pt x="16946" y="9323"/>
                    <a:pt x="17199" y="9408"/>
                  </a:cubicBezTo>
                  <a:cubicBezTo>
                    <a:pt x="17266" y="9424"/>
                    <a:pt x="17337" y="9430"/>
                    <a:pt x="17409" y="9430"/>
                  </a:cubicBezTo>
                  <a:cubicBezTo>
                    <a:pt x="17718" y="9430"/>
                    <a:pt x="18047" y="9303"/>
                    <a:pt x="18253" y="9218"/>
                  </a:cubicBezTo>
                  <a:cubicBezTo>
                    <a:pt x="18442" y="9134"/>
                    <a:pt x="18695" y="9049"/>
                    <a:pt x="18864" y="9049"/>
                  </a:cubicBezTo>
                  <a:cubicBezTo>
                    <a:pt x="18969" y="9134"/>
                    <a:pt x="19138" y="9323"/>
                    <a:pt x="19306" y="9492"/>
                  </a:cubicBezTo>
                  <a:cubicBezTo>
                    <a:pt x="19580" y="9745"/>
                    <a:pt x="19833" y="10019"/>
                    <a:pt x="20107" y="10103"/>
                  </a:cubicBezTo>
                  <a:cubicBezTo>
                    <a:pt x="20550" y="10103"/>
                    <a:pt x="20803" y="10019"/>
                    <a:pt x="21161" y="9850"/>
                  </a:cubicBezTo>
                  <a:cubicBezTo>
                    <a:pt x="21330" y="9745"/>
                    <a:pt x="21604" y="9661"/>
                    <a:pt x="21688" y="9661"/>
                  </a:cubicBezTo>
                  <a:cubicBezTo>
                    <a:pt x="21857" y="9745"/>
                    <a:pt x="22025" y="9935"/>
                    <a:pt x="22215" y="10103"/>
                  </a:cubicBezTo>
                  <a:cubicBezTo>
                    <a:pt x="22468" y="10272"/>
                    <a:pt x="22742" y="10546"/>
                    <a:pt x="23079" y="10630"/>
                  </a:cubicBezTo>
                  <a:cubicBezTo>
                    <a:pt x="23437" y="10630"/>
                    <a:pt x="23796" y="10461"/>
                    <a:pt x="24048" y="10272"/>
                  </a:cubicBezTo>
                  <a:cubicBezTo>
                    <a:pt x="24322" y="10187"/>
                    <a:pt x="24491" y="10103"/>
                    <a:pt x="24660" y="10103"/>
                  </a:cubicBezTo>
                  <a:cubicBezTo>
                    <a:pt x="24765" y="10103"/>
                    <a:pt x="24934" y="10272"/>
                    <a:pt x="25187" y="10461"/>
                  </a:cubicBezTo>
                  <a:cubicBezTo>
                    <a:pt x="25461" y="10714"/>
                    <a:pt x="25713" y="10904"/>
                    <a:pt x="26072" y="10988"/>
                  </a:cubicBezTo>
                  <a:cubicBezTo>
                    <a:pt x="26430" y="10988"/>
                    <a:pt x="26767" y="10799"/>
                    <a:pt x="27041" y="10630"/>
                  </a:cubicBezTo>
                  <a:cubicBezTo>
                    <a:pt x="27210" y="10461"/>
                    <a:pt x="27400" y="10377"/>
                    <a:pt x="27568" y="10377"/>
                  </a:cubicBezTo>
                  <a:cubicBezTo>
                    <a:pt x="27737" y="10377"/>
                    <a:pt x="27926" y="10546"/>
                    <a:pt x="28095" y="10714"/>
                  </a:cubicBezTo>
                  <a:cubicBezTo>
                    <a:pt x="28348" y="10904"/>
                    <a:pt x="28706" y="11073"/>
                    <a:pt x="28980" y="11073"/>
                  </a:cubicBezTo>
                  <a:lnTo>
                    <a:pt x="29065" y="11073"/>
                  </a:lnTo>
                  <a:cubicBezTo>
                    <a:pt x="29402" y="11073"/>
                    <a:pt x="29760" y="10904"/>
                    <a:pt x="30034" y="10714"/>
                  </a:cubicBezTo>
                  <a:cubicBezTo>
                    <a:pt x="30203" y="10546"/>
                    <a:pt x="30371" y="10461"/>
                    <a:pt x="30456" y="10461"/>
                  </a:cubicBezTo>
                  <a:cubicBezTo>
                    <a:pt x="30645" y="10461"/>
                    <a:pt x="30898" y="10546"/>
                    <a:pt x="31088" y="10714"/>
                  </a:cubicBezTo>
                  <a:cubicBezTo>
                    <a:pt x="31425" y="10904"/>
                    <a:pt x="31699" y="11073"/>
                    <a:pt x="32036" y="11073"/>
                  </a:cubicBezTo>
                  <a:cubicBezTo>
                    <a:pt x="32395" y="11073"/>
                    <a:pt x="32753" y="10799"/>
                    <a:pt x="33006" y="10546"/>
                  </a:cubicBezTo>
                  <a:cubicBezTo>
                    <a:pt x="33196" y="10461"/>
                    <a:pt x="33364" y="10272"/>
                    <a:pt x="33448" y="10272"/>
                  </a:cubicBezTo>
                  <a:cubicBezTo>
                    <a:pt x="33807" y="10272"/>
                    <a:pt x="33891" y="10377"/>
                    <a:pt x="34060" y="10461"/>
                  </a:cubicBezTo>
                  <a:cubicBezTo>
                    <a:pt x="34220" y="10604"/>
                    <a:pt x="34426" y="10822"/>
                    <a:pt x="34804" y="10822"/>
                  </a:cubicBezTo>
                  <a:cubicBezTo>
                    <a:pt x="34873" y="10822"/>
                    <a:pt x="34948" y="10815"/>
                    <a:pt x="35029" y="10799"/>
                  </a:cubicBezTo>
                  <a:cubicBezTo>
                    <a:pt x="35198" y="10714"/>
                    <a:pt x="35303" y="10546"/>
                    <a:pt x="35303" y="10377"/>
                  </a:cubicBezTo>
                  <a:cubicBezTo>
                    <a:pt x="35303" y="10187"/>
                    <a:pt x="35113" y="10103"/>
                    <a:pt x="34861" y="10103"/>
                  </a:cubicBezTo>
                  <a:cubicBezTo>
                    <a:pt x="34671" y="10103"/>
                    <a:pt x="34671" y="10103"/>
                    <a:pt x="34502" y="9935"/>
                  </a:cubicBezTo>
                  <a:cubicBezTo>
                    <a:pt x="34334" y="9850"/>
                    <a:pt x="33975" y="9576"/>
                    <a:pt x="33364" y="9576"/>
                  </a:cubicBezTo>
                  <a:cubicBezTo>
                    <a:pt x="33090" y="9661"/>
                    <a:pt x="32837" y="9850"/>
                    <a:pt x="32563" y="10019"/>
                  </a:cubicBezTo>
                  <a:cubicBezTo>
                    <a:pt x="32395" y="10187"/>
                    <a:pt x="32142" y="10377"/>
                    <a:pt x="31952" y="10377"/>
                  </a:cubicBezTo>
                  <a:cubicBezTo>
                    <a:pt x="31868" y="10377"/>
                    <a:pt x="31615" y="10272"/>
                    <a:pt x="31509" y="10187"/>
                  </a:cubicBezTo>
                  <a:cubicBezTo>
                    <a:pt x="31172" y="9935"/>
                    <a:pt x="30898" y="9745"/>
                    <a:pt x="30456" y="9745"/>
                  </a:cubicBezTo>
                  <a:cubicBezTo>
                    <a:pt x="30203" y="9745"/>
                    <a:pt x="29844" y="9935"/>
                    <a:pt x="29592" y="10103"/>
                  </a:cubicBezTo>
                  <a:cubicBezTo>
                    <a:pt x="29402" y="10272"/>
                    <a:pt x="29233" y="10461"/>
                    <a:pt x="29065" y="10461"/>
                  </a:cubicBezTo>
                  <a:cubicBezTo>
                    <a:pt x="28875" y="10461"/>
                    <a:pt x="28706" y="10272"/>
                    <a:pt x="28538" y="10103"/>
                  </a:cubicBezTo>
                  <a:cubicBezTo>
                    <a:pt x="28264" y="9935"/>
                    <a:pt x="27926" y="9745"/>
                    <a:pt x="27568" y="9661"/>
                  </a:cubicBezTo>
                  <a:cubicBezTo>
                    <a:pt x="27294" y="9661"/>
                    <a:pt x="26957" y="9850"/>
                    <a:pt x="26683" y="10019"/>
                  </a:cubicBezTo>
                  <a:cubicBezTo>
                    <a:pt x="26514" y="10103"/>
                    <a:pt x="26240" y="10272"/>
                    <a:pt x="26072" y="10272"/>
                  </a:cubicBezTo>
                  <a:cubicBezTo>
                    <a:pt x="25987" y="10272"/>
                    <a:pt x="25819" y="10103"/>
                    <a:pt x="25629" y="9935"/>
                  </a:cubicBezTo>
                  <a:cubicBezTo>
                    <a:pt x="25376" y="9745"/>
                    <a:pt x="25102" y="9492"/>
                    <a:pt x="24660" y="9492"/>
                  </a:cubicBezTo>
                  <a:cubicBezTo>
                    <a:pt x="24613" y="9476"/>
                    <a:pt x="24563" y="9469"/>
                    <a:pt x="24511" y="9469"/>
                  </a:cubicBezTo>
                  <a:cubicBezTo>
                    <a:pt x="24279" y="9469"/>
                    <a:pt x="24002" y="9607"/>
                    <a:pt x="23796" y="9745"/>
                  </a:cubicBezTo>
                  <a:cubicBezTo>
                    <a:pt x="23522" y="9850"/>
                    <a:pt x="23353" y="9935"/>
                    <a:pt x="23184" y="9935"/>
                  </a:cubicBezTo>
                  <a:cubicBezTo>
                    <a:pt x="23079" y="9935"/>
                    <a:pt x="22826" y="9745"/>
                    <a:pt x="22742" y="9576"/>
                  </a:cubicBezTo>
                  <a:cubicBezTo>
                    <a:pt x="22468" y="9323"/>
                    <a:pt x="22215" y="9049"/>
                    <a:pt x="21857" y="9049"/>
                  </a:cubicBezTo>
                  <a:cubicBezTo>
                    <a:pt x="21788" y="9033"/>
                    <a:pt x="21720" y="9026"/>
                    <a:pt x="21654" y="9026"/>
                  </a:cubicBezTo>
                  <a:cubicBezTo>
                    <a:pt x="21372" y="9026"/>
                    <a:pt x="21109" y="9150"/>
                    <a:pt x="20887" y="9218"/>
                  </a:cubicBezTo>
                  <a:cubicBezTo>
                    <a:pt x="20634" y="9323"/>
                    <a:pt x="20444" y="9408"/>
                    <a:pt x="20276" y="9408"/>
                  </a:cubicBezTo>
                  <a:cubicBezTo>
                    <a:pt x="20192" y="9408"/>
                    <a:pt x="20023" y="9218"/>
                    <a:pt x="19833" y="9049"/>
                  </a:cubicBezTo>
                  <a:cubicBezTo>
                    <a:pt x="19580" y="8796"/>
                    <a:pt x="19306" y="8522"/>
                    <a:pt x="18969" y="8438"/>
                  </a:cubicBezTo>
                  <a:cubicBezTo>
                    <a:pt x="18896" y="8416"/>
                    <a:pt x="18816" y="8405"/>
                    <a:pt x="18733" y="8405"/>
                  </a:cubicBezTo>
                  <a:cubicBezTo>
                    <a:pt x="18505" y="8405"/>
                    <a:pt x="18247" y="8483"/>
                    <a:pt x="18000" y="8607"/>
                  </a:cubicBezTo>
                  <a:cubicBezTo>
                    <a:pt x="17867" y="8666"/>
                    <a:pt x="17703" y="8735"/>
                    <a:pt x="17558" y="8735"/>
                  </a:cubicBezTo>
                  <a:cubicBezTo>
                    <a:pt x="17497" y="8735"/>
                    <a:pt x="17439" y="8723"/>
                    <a:pt x="17388" y="8691"/>
                  </a:cubicBezTo>
                  <a:cubicBezTo>
                    <a:pt x="17283" y="8691"/>
                    <a:pt x="17114" y="8522"/>
                    <a:pt x="16946" y="8354"/>
                  </a:cubicBezTo>
                  <a:cubicBezTo>
                    <a:pt x="16756" y="8080"/>
                    <a:pt x="16503" y="7743"/>
                    <a:pt x="16229" y="7637"/>
                  </a:cubicBezTo>
                  <a:cubicBezTo>
                    <a:pt x="16133" y="7613"/>
                    <a:pt x="16035" y="7603"/>
                    <a:pt x="15936" y="7603"/>
                  </a:cubicBezTo>
                  <a:cubicBezTo>
                    <a:pt x="15687" y="7603"/>
                    <a:pt x="15431" y="7667"/>
                    <a:pt x="15175" y="7743"/>
                  </a:cubicBezTo>
                  <a:cubicBezTo>
                    <a:pt x="15007" y="7827"/>
                    <a:pt x="14754" y="7911"/>
                    <a:pt x="14564" y="7911"/>
                  </a:cubicBezTo>
                  <a:cubicBezTo>
                    <a:pt x="14480" y="7827"/>
                    <a:pt x="14311" y="7637"/>
                    <a:pt x="14227" y="7469"/>
                  </a:cubicBezTo>
                  <a:cubicBezTo>
                    <a:pt x="13953" y="7216"/>
                    <a:pt x="13784" y="6857"/>
                    <a:pt x="13426" y="6773"/>
                  </a:cubicBezTo>
                  <a:cubicBezTo>
                    <a:pt x="13352" y="6748"/>
                    <a:pt x="13262" y="6738"/>
                    <a:pt x="13164" y="6738"/>
                  </a:cubicBezTo>
                  <a:cubicBezTo>
                    <a:pt x="12928" y="6738"/>
                    <a:pt x="12650" y="6798"/>
                    <a:pt x="12457" y="6857"/>
                  </a:cubicBezTo>
                  <a:cubicBezTo>
                    <a:pt x="12288" y="6857"/>
                    <a:pt x="12110" y="6895"/>
                    <a:pt x="11985" y="6895"/>
                  </a:cubicBezTo>
                  <a:cubicBezTo>
                    <a:pt x="11923" y="6895"/>
                    <a:pt x="11874" y="6885"/>
                    <a:pt x="11845" y="6857"/>
                  </a:cubicBezTo>
                  <a:cubicBezTo>
                    <a:pt x="11677" y="6857"/>
                    <a:pt x="11593" y="6583"/>
                    <a:pt x="11403" y="6415"/>
                  </a:cubicBezTo>
                  <a:cubicBezTo>
                    <a:pt x="11234" y="6162"/>
                    <a:pt x="11066" y="5804"/>
                    <a:pt x="10707" y="5719"/>
                  </a:cubicBezTo>
                  <a:cubicBezTo>
                    <a:pt x="10594" y="5641"/>
                    <a:pt x="10470" y="5613"/>
                    <a:pt x="10339" y="5613"/>
                  </a:cubicBezTo>
                  <a:cubicBezTo>
                    <a:pt x="10151" y="5613"/>
                    <a:pt x="9948" y="5670"/>
                    <a:pt x="9738" y="5719"/>
                  </a:cubicBezTo>
                  <a:cubicBezTo>
                    <a:pt x="9569" y="5719"/>
                    <a:pt x="9429" y="5757"/>
                    <a:pt x="9304" y="5757"/>
                  </a:cubicBezTo>
                  <a:cubicBezTo>
                    <a:pt x="9241" y="5757"/>
                    <a:pt x="9183" y="5747"/>
                    <a:pt x="9127" y="5719"/>
                  </a:cubicBezTo>
                  <a:cubicBezTo>
                    <a:pt x="9042" y="5635"/>
                    <a:pt x="8853" y="5445"/>
                    <a:pt x="8768" y="5277"/>
                  </a:cubicBezTo>
                  <a:cubicBezTo>
                    <a:pt x="8600" y="4918"/>
                    <a:pt x="8431" y="4665"/>
                    <a:pt x="8073" y="4476"/>
                  </a:cubicBezTo>
                  <a:cubicBezTo>
                    <a:pt x="7936" y="4391"/>
                    <a:pt x="7783" y="4370"/>
                    <a:pt x="7620" y="4370"/>
                  </a:cubicBezTo>
                  <a:cubicBezTo>
                    <a:pt x="7456" y="4370"/>
                    <a:pt x="7282" y="4391"/>
                    <a:pt x="7103" y="4391"/>
                  </a:cubicBezTo>
                  <a:cubicBezTo>
                    <a:pt x="6977" y="4434"/>
                    <a:pt x="6845" y="4455"/>
                    <a:pt x="6734" y="4455"/>
                  </a:cubicBezTo>
                  <a:cubicBezTo>
                    <a:pt x="6624" y="4455"/>
                    <a:pt x="6534" y="4434"/>
                    <a:pt x="6492" y="4391"/>
                  </a:cubicBezTo>
                  <a:cubicBezTo>
                    <a:pt x="6408" y="4391"/>
                    <a:pt x="6218" y="4139"/>
                    <a:pt x="6134" y="3949"/>
                  </a:cubicBezTo>
                  <a:cubicBezTo>
                    <a:pt x="5965" y="3612"/>
                    <a:pt x="5797" y="3338"/>
                    <a:pt x="5523" y="3169"/>
                  </a:cubicBezTo>
                  <a:cubicBezTo>
                    <a:pt x="5270" y="3000"/>
                    <a:pt x="4827" y="3000"/>
                    <a:pt x="4553" y="3000"/>
                  </a:cubicBezTo>
                  <a:cubicBezTo>
                    <a:pt x="4427" y="3043"/>
                    <a:pt x="4295" y="3064"/>
                    <a:pt x="4184" y="3064"/>
                  </a:cubicBezTo>
                  <a:cubicBezTo>
                    <a:pt x="4074" y="3064"/>
                    <a:pt x="3984" y="3043"/>
                    <a:pt x="3942" y="3000"/>
                  </a:cubicBezTo>
                  <a:cubicBezTo>
                    <a:pt x="3773" y="2895"/>
                    <a:pt x="3689" y="2726"/>
                    <a:pt x="3584" y="2474"/>
                  </a:cubicBezTo>
                  <a:cubicBezTo>
                    <a:pt x="3499" y="2200"/>
                    <a:pt x="3331" y="1841"/>
                    <a:pt x="2972" y="1673"/>
                  </a:cubicBezTo>
                  <a:cubicBezTo>
                    <a:pt x="2719" y="1504"/>
                    <a:pt x="2361" y="1504"/>
                    <a:pt x="2003" y="1504"/>
                  </a:cubicBezTo>
                  <a:cubicBezTo>
                    <a:pt x="1750" y="1504"/>
                    <a:pt x="1581" y="1504"/>
                    <a:pt x="1392" y="1420"/>
                  </a:cubicBezTo>
                  <a:cubicBezTo>
                    <a:pt x="1307" y="1314"/>
                    <a:pt x="1223" y="1146"/>
                    <a:pt x="1139" y="893"/>
                  </a:cubicBezTo>
                  <a:cubicBezTo>
                    <a:pt x="1054" y="619"/>
                    <a:pt x="865" y="261"/>
                    <a:pt x="612" y="92"/>
                  </a:cubicBezTo>
                  <a:cubicBezTo>
                    <a:pt x="539" y="28"/>
                    <a:pt x="470" y="0"/>
                    <a:pt x="40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75" name="Google Shape;10475;p62"/>
            <p:cNvSpPr/>
            <p:nvPr/>
          </p:nvSpPr>
          <p:spPr>
            <a:xfrm flipH="1">
              <a:off x="4561054" y="2395338"/>
              <a:ext cx="55194" cy="55222"/>
            </a:xfrm>
            <a:custGeom>
              <a:avLst/>
              <a:gdLst/>
              <a:ahLst/>
              <a:cxnLst/>
              <a:rect l="l" t="t" r="r" b="b"/>
              <a:pathLst>
                <a:path w="2024" h="2025" extrusionOk="0">
                  <a:moveTo>
                    <a:pt x="970" y="1"/>
                  </a:moveTo>
                  <a:cubicBezTo>
                    <a:pt x="443" y="1"/>
                    <a:pt x="0" y="444"/>
                    <a:pt x="0" y="970"/>
                  </a:cubicBezTo>
                  <a:cubicBezTo>
                    <a:pt x="0" y="1582"/>
                    <a:pt x="443" y="2024"/>
                    <a:pt x="970" y="2024"/>
                  </a:cubicBezTo>
                  <a:cubicBezTo>
                    <a:pt x="1497" y="2024"/>
                    <a:pt x="2024" y="1582"/>
                    <a:pt x="2024" y="970"/>
                  </a:cubicBezTo>
                  <a:cubicBezTo>
                    <a:pt x="2024" y="444"/>
                    <a:pt x="1497" y="1"/>
                    <a:pt x="970"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76" name="Google Shape;10476;p62"/>
            <p:cNvSpPr/>
            <p:nvPr/>
          </p:nvSpPr>
          <p:spPr>
            <a:xfrm flipH="1">
              <a:off x="4680606" y="2512599"/>
              <a:ext cx="64957" cy="62666"/>
            </a:xfrm>
            <a:custGeom>
              <a:avLst/>
              <a:gdLst/>
              <a:ahLst/>
              <a:cxnLst/>
              <a:rect l="l" t="t" r="r" b="b"/>
              <a:pathLst>
                <a:path w="2382" h="2298" extrusionOk="0">
                  <a:moveTo>
                    <a:pt x="1244" y="0"/>
                  </a:moveTo>
                  <a:cubicBezTo>
                    <a:pt x="527" y="0"/>
                    <a:pt x="0" y="443"/>
                    <a:pt x="0" y="1139"/>
                  </a:cubicBezTo>
                  <a:cubicBezTo>
                    <a:pt x="0" y="1771"/>
                    <a:pt x="527" y="2298"/>
                    <a:pt x="1244" y="2298"/>
                  </a:cubicBezTo>
                  <a:cubicBezTo>
                    <a:pt x="1855" y="2298"/>
                    <a:pt x="2382" y="1771"/>
                    <a:pt x="2382" y="1139"/>
                  </a:cubicBezTo>
                  <a:cubicBezTo>
                    <a:pt x="2382" y="443"/>
                    <a:pt x="1855" y="0"/>
                    <a:pt x="124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77" name="Google Shape;10477;p62"/>
            <p:cNvSpPr/>
            <p:nvPr/>
          </p:nvSpPr>
          <p:spPr>
            <a:xfrm flipH="1">
              <a:off x="4766806" y="2362014"/>
              <a:ext cx="31061" cy="28770"/>
            </a:xfrm>
            <a:custGeom>
              <a:avLst/>
              <a:gdLst/>
              <a:ahLst/>
              <a:cxnLst/>
              <a:rect l="l" t="t" r="r" b="b"/>
              <a:pathLst>
                <a:path w="1139" h="1055" extrusionOk="0">
                  <a:moveTo>
                    <a:pt x="611" y="1"/>
                  </a:moveTo>
                  <a:cubicBezTo>
                    <a:pt x="253" y="1"/>
                    <a:pt x="0" y="169"/>
                    <a:pt x="0" y="527"/>
                  </a:cubicBezTo>
                  <a:cubicBezTo>
                    <a:pt x="0" y="780"/>
                    <a:pt x="253" y="1054"/>
                    <a:pt x="611" y="1054"/>
                  </a:cubicBezTo>
                  <a:cubicBezTo>
                    <a:pt x="864" y="1054"/>
                    <a:pt x="1138" y="780"/>
                    <a:pt x="1138" y="527"/>
                  </a:cubicBezTo>
                  <a:cubicBezTo>
                    <a:pt x="1138" y="169"/>
                    <a:pt x="864" y="1"/>
                    <a:pt x="611"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78" name="Google Shape;10478;p62"/>
            <p:cNvSpPr/>
            <p:nvPr/>
          </p:nvSpPr>
          <p:spPr>
            <a:xfrm flipH="1">
              <a:off x="4936944" y="2471803"/>
              <a:ext cx="28770" cy="28743"/>
            </a:xfrm>
            <a:custGeom>
              <a:avLst/>
              <a:gdLst/>
              <a:ahLst/>
              <a:cxnLst/>
              <a:rect l="l" t="t" r="r" b="b"/>
              <a:pathLst>
                <a:path w="1055" h="1054" extrusionOk="0">
                  <a:moveTo>
                    <a:pt x="528" y="0"/>
                  </a:moveTo>
                  <a:cubicBezTo>
                    <a:pt x="254" y="0"/>
                    <a:pt x="1" y="190"/>
                    <a:pt x="1" y="527"/>
                  </a:cubicBezTo>
                  <a:cubicBezTo>
                    <a:pt x="1" y="801"/>
                    <a:pt x="254" y="1054"/>
                    <a:pt x="528" y="1054"/>
                  </a:cubicBezTo>
                  <a:cubicBezTo>
                    <a:pt x="886" y="1054"/>
                    <a:pt x="1055" y="801"/>
                    <a:pt x="1055" y="527"/>
                  </a:cubicBezTo>
                  <a:cubicBezTo>
                    <a:pt x="1055" y="190"/>
                    <a:pt x="886" y="0"/>
                    <a:pt x="52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79" name="Google Shape;10479;p62"/>
            <p:cNvSpPr/>
            <p:nvPr/>
          </p:nvSpPr>
          <p:spPr>
            <a:xfrm flipH="1">
              <a:off x="4632910" y="2093622"/>
              <a:ext cx="40823" cy="40823"/>
            </a:xfrm>
            <a:custGeom>
              <a:avLst/>
              <a:gdLst/>
              <a:ahLst/>
              <a:cxnLst/>
              <a:rect l="l" t="t" r="r" b="b"/>
              <a:pathLst>
                <a:path w="1497" h="1497" extrusionOk="0">
                  <a:moveTo>
                    <a:pt x="801" y="0"/>
                  </a:moveTo>
                  <a:cubicBezTo>
                    <a:pt x="359" y="0"/>
                    <a:pt x="1" y="358"/>
                    <a:pt x="1" y="696"/>
                  </a:cubicBezTo>
                  <a:cubicBezTo>
                    <a:pt x="1" y="1138"/>
                    <a:pt x="359" y="1496"/>
                    <a:pt x="801" y="1496"/>
                  </a:cubicBezTo>
                  <a:cubicBezTo>
                    <a:pt x="1139" y="1496"/>
                    <a:pt x="1497" y="1138"/>
                    <a:pt x="1497" y="696"/>
                  </a:cubicBezTo>
                  <a:cubicBezTo>
                    <a:pt x="1497" y="358"/>
                    <a:pt x="1139" y="0"/>
                    <a:pt x="801"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80" name="Google Shape;10480;p62"/>
            <p:cNvSpPr/>
            <p:nvPr/>
          </p:nvSpPr>
          <p:spPr>
            <a:xfrm flipH="1">
              <a:off x="5159931" y="2706870"/>
              <a:ext cx="40278" cy="40823"/>
            </a:xfrm>
            <a:custGeom>
              <a:avLst/>
              <a:gdLst/>
              <a:ahLst/>
              <a:cxnLst/>
              <a:rect l="l" t="t" r="r" b="b"/>
              <a:pathLst>
                <a:path w="1477" h="1497" extrusionOk="0">
                  <a:moveTo>
                    <a:pt x="781" y="0"/>
                  </a:moveTo>
                  <a:cubicBezTo>
                    <a:pt x="338" y="0"/>
                    <a:pt x="1" y="337"/>
                    <a:pt x="1" y="780"/>
                  </a:cubicBezTo>
                  <a:cubicBezTo>
                    <a:pt x="1" y="1138"/>
                    <a:pt x="338" y="1497"/>
                    <a:pt x="781" y="1497"/>
                  </a:cubicBezTo>
                  <a:cubicBezTo>
                    <a:pt x="1139" y="1497"/>
                    <a:pt x="1476" y="1138"/>
                    <a:pt x="1476" y="780"/>
                  </a:cubicBezTo>
                  <a:cubicBezTo>
                    <a:pt x="1476" y="337"/>
                    <a:pt x="1139" y="0"/>
                    <a:pt x="781"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81" name="Google Shape;10481;p62"/>
            <p:cNvSpPr/>
            <p:nvPr/>
          </p:nvSpPr>
          <p:spPr>
            <a:xfrm flipH="1">
              <a:off x="4508178" y="3001141"/>
              <a:ext cx="33924" cy="36215"/>
            </a:xfrm>
            <a:custGeom>
              <a:avLst/>
              <a:gdLst/>
              <a:ahLst/>
              <a:cxnLst/>
              <a:rect l="l" t="t" r="r" b="b"/>
              <a:pathLst>
                <a:path w="1244" h="1328" extrusionOk="0">
                  <a:moveTo>
                    <a:pt x="632" y="0"/>
                  </a:moveTo>
                  <a:cubicBezTo>
                    <a:pt x="274" y="0"/>
                    <a:pt x="0" y="358"/>
                    <a:pt x="0" y="717"/>
                  </a:cubicBezTo>
                  <a:cubicBezTo>
                    <a:pt x="0" y="970"/>
                    <a:pt x="274" y="1328"/>
                    <a:pt x="632" y="1328"/>
                  </a:cubicBezTo>
                  <a:cubicBezTo>
                    <a:pt x="970" y="1328"/>
                    <a:pt x="1244" y="970"/>
                    <a:pt x="1244" y="717"/>
                  </a:cubicBezTo>
                  <a:cubicBezTo>
                    <a:pt x="1244" y="358"/>
                    <a:pt x="970" y="0"/>
                    <a:pt x="632"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82" name="Google Shape;10482;p62"/>
            <p:cNvSpPr/>
            <p:nvPr/>
          </p:nvSpPr>
          <p:spPr>
            <a:xfrm flipH="1">
              <a:off x="5135797" y="3187913"/>
              <a:ext cx="28770" cy="28770"/>
            </a:xfrm>
            <a:custGeom>
              <a:avLst/>
              <a:gdLst/>
              <a:ahLst/>
              <a:cxnLst/>
              <a:rect l="l" t="t" r="r" b="b"/>
              <a:pathLst>
                <a:path w="1055" h="1055" extrusionOk="0">
                  <a:moveTo>
                    <a:pt x="527" y="1"/>
                  </a:moveTo>
                  <a:cubicBezTo>
                    <a:pt x="275" y="1"/>
                    <a:pt x="1" y="275"/>
                    <a:pt x="1" y="528"/>
                  </a:cubicBezTo>
                  <a:cubicBezTo>
                    <a:pt x="1" y="802"/>
                    <a:pt x="275" y="1055"/>
                    <a:pt x="527" y="1055"/>
                  </a:cubicBezTo>
                  <a:cubicBezTo>
                    <a:pt x="801" y="1055"/>
                    <a:pt x="1054" y="802"/>
                    <a:pt x="1054" y="528"/>
                  </a:cubicBezTo>
                  <a:cubicBezTo>
                    <a:pt x="1054" y="275"/>
                    <a:pt x="801" y="1"/>
                    <a:pt x="527"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83" name="Google Shape;10483;p62"/>
            <p:cNvSpPr/>
            <p:nvPr/>
          </p:nvSpPr>
          <p:spPr>
            <a:xfrm flipH="1">
              <a:off x="4632910" y="2816632"/>
              <a:ext cx="52904" cy="52904"/>
            </a:xfrm>
            <a:custGeom>
              <a:avLst/>
              <a:gdLst/>
              <a:ahLst/>
              <a:cxnLst/>
              <a:rect l="l" t="t" r="r" b="b"/>
              <a:pathLst>
                <a:path w="1940" h="1940" extrusionOk="0">
                  <a:moveTo>
                    <a:pt x="970" y="1"/>
                  </a:moveTo>
                  <a:cubicBezTo>
                    <a:pt x="444" y="1"/>
                    <a:pt x="1" y="443"/>
                    <a:pt x="1" y="970"/>
                  </a:cubicBezTo>
                  <a:cubicBezTo>
                    <a:pt x="1" y="1497"/>
                    <a:pt x="444" y="1940"/>
                    <a:pt x="970" y="1940"/>
                  </a:cubicBezTo>
                  <a:cubicBezTo>
                    <a:pt x="1497" y="1940"/>
                    <a:pt x="1940" y="1497"/>
                    <a:pt x="1940" y="970"/>
                  </a:cubicBezTo>
                  <a:cubicBezTo>
                    <a:pt x="1940" y="443"/>
                    <a:pt x="1497" y="1"/>
                    <a:pt x="970"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84" name="Google Shape;10484;p62"/>
            <p:cNvSpPr/>
            <p:nvPr/>
          </p:nvSpPr>
          <p:spPr>
            <a:xfrm flipH="1">
              <a:off x="4874877" y="2972398"/>
              <a:ext cx="31061" cy="31061"/>
            </a:xfrm>
            <a:custGeom>
              <a:avLst/>
              <a:gdLst/>
              <a:ahLst/>
              <a:cxnLst/>
              <a:rect l="l" t="t" r="r" b="b"/>
              <a:pathLst>
                <a:path w="1139" h="1139" extrusionOk="0">
                  <a:moveTo>
                    <a:pt x="612" y="0"/>
                  </a:moveTo>
                  <a:cubicBezTo>
                    <a:pt x="275" y="0"/>
                    <a:pt x="1" y="274"/>
                    <a:pt x="1" y="612"/>
                  </a:cubicBezTo>
                  <a:cubicBezTo>
                    <a:pt x="1" y="886"/>
                    <a:pt x="275" y="1138"/>
                    <a:pt x="612" y="1138"/>
                  </a:cubicBezTo>
                  <a:cubicBezTo>
                    <a:pt x="886" y="1138"/>
                    <a:pt x="1139" y="886"/>
                    <a:pt x="1139" y="612"/>
                  </a:cubicBezTo>
                  <a:cubicBezTo>
                    <a:pt x="1139" y="274"/>
                    <a:pt x="886" y="0"/>
                    <a:pt x="61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85" name="Google Shape;10485;p62"/>
            <p:cNvSpPr/>
            <p:nvPr/>
          </p:nvSpPr>
          <p:spPr>
            <a:xfrm flipH="1">
              <a:off x="4815101" y="2826422"/>
              <a:ext cx="31061" cy="31061"/>
            </a:xfrm>
            <a:custGeom>
              <a:avLst/>
              <a:gdLst/>
              <a:ahLst/>
              <a:cxnLst/>
              <a:rect l="l" t="t" r="r" b="b"/>
              <a:pathLst>
                <a:path w="1139" h="1139" extrusionOk="0">
                  <a:moveTo>
                    <a:pt x="528" y="0"/>
                  </a:moveTo>
                  <a:cubicBezTo>
                    <a:pt x="275" y="0"/>
                    <a:pt x="1" y="274"/>
                    <a:pt x="1" y="611"/>
                  </a:cubicBezTo>
                  <a:cubicBezTo>
                    <a:pt x="1" y="885"/>
                    <a:pt x="275" y="1138"/>
                    <a:pt x="528" y="1138"/>
                  </a:cubicBezTo>
                  <a:cubicBezTo>
                    <a:pt x="886" y="1138"/>
                    <a:pt x="1139" y="885"/>
                    <a:pt x="1139" y="611"/>
                  </a:cubicBezTo>
                  <a:cubicBezTo>
                    <a:pt x="1139" y="274"/>
                    <a:pt x="886" y="0"/>
                    <a:pt x="52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86" name="Google Shape;10486;p62"/>
            <p:cNvSpPr/>
            <p:nvPr/>
          </p:nvSpPr>
          <p:spPr>
            <a:xfrm flipH="1">
              <a:off x="4661626" y="2996532"/>
              <a:ext cx="45432" cy="45432"/>
            </a:xfrm>
            <a:custGeom>
              <a:avLst/>
              <a:gdLst/>
              <a:ahLst/>
              <a:cxnLst/>
              <a:rect l="l" t="t" r="r" b="b"/>
              <a:pathLst>
                <a:path w="1666" h="1666" extrusionOk="0">
                  <a:moveTo>
                    <a:pt x="780" y="1"/>
                  </a:moveTo>
                  <a:cubicBezTo>
                    <a:pt x="358" y="1"/>
                    <a:pt x="0" y="359"/>
                    <a:pt x="0" y="780"/>
                  </a:cubicBezTo>
                  <a:cubicBezTo>
                    <a:pt x="0" y="1223"/>
                    <a:pt x="358" y="1666"/>
                    <a:pt x="780" y="1666"/>
                  </a:cubicBezTo>
                  <a:cubicBezTo>
                    <a:pt x="1307" y="1666"/>
                    <a:pt x="1665" y="1223"/>
                    <a:pt x="1665" y="780"/>
                  </a:cubicBezTo>
                  <a:cubicBezTo>
                    <a:pt x="1665" y="359"/>
                    <a:pt x="1307" y="1"/>
                    <a:pt x="78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87" name="Google Shape;10487;p62"/>
            <p:cNvSpPr/>
            <p:nvPr/>
          </p:nvSpPr>
          <p:spPr>
            <a:xfrm flipH="1">
              <a:off x="5082920" y="2342461"/>
              <a:ext cx="36242" cy="36242"/>
            </a:xfrm>
            <a:custGeom>
              <a:avLst/>
              <a:gdLst/>
              <a:ahLst/>
              <a:cxnLst/>
              <a:rect l="l" t="t" r="r" b="b"/>
              <a:pathLst>
                <a:path w="1329" h="1329" extrusionOk="0">
                  <a:moveTo>
                    <a:pt x="612" y="1"/>
                  </a:moveTo>
                  <a:cubicBezTo>
                    <a:pt x="275" y="1"/>
                    <a:pt x="1" y="275"/>
                    <a:pt x="1" y="718"/>
                  </a:cubicBezTo>
                  <a:cubicBezTo>
                    <a:pt x="1" y="1055"/>
                    <a:pt x="275" y="1329"/>
                    <a:pt x="612" y="1329"/>
                  </a:cubicBezTo>
                  <a:cubicBezTo>
                    <a:pt x="970" y="1329"/>
                    <a:pt x="1328" y="1055"/>
                    <a:pt x="1328" y="718"/>
                  </a:cubicBezTo>
                  <a:cubicBezTo>
                    <a:pt x="1328" y="275"/>
                    <a:pt x="970" y="1"/>
                    <a:pt x="61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88" name="Google Shape;10488;p62"/>
            <p:cNvSpPr/>
            <p:nvPr/>
          </p:nvSpPr>
          <p:spPr>
            <a:xfrm flipH="1">
              <a:off x="4702449" y="1966599"/>
              <a:ext cx="21298" cy="21871"/>
            </a:xfrm>
            <a:custGeom>
              <a:avLst/>
              <a:gdLst/>
              <a:ahLst/>
              <a:cxnLst/>
              <a:rect l="l" t="t" r="r" b="b"/>
              <a:pathLst>
                <a:path w="781" h="802" extrusionOk="0">
                  <a:moveTo>
                    <a:pt x="444" y="0"/>
                  </a:moveTo>
                  <a:cubicBezTo>
                    <a:pt x="170" y="0"/>
                    <a:pt x="1" y="190"/>
                    <a:pt x="1" y="443"/>
                  </a:cubicBezTo>
                  <a:cubicBezTo>
                    <a:pt x="1" y="611"/>
                    <a:pt x="170" y="801"/>
                    <a:pt x="444" y="801"/>
                  </a:cubicBezTo>
                  <a:cubicBezTo>
                    <a:pt x="612" y="801"/>
                    <a:pt x="781" y="611"/>
                    <a:pt x="781" y="443"/>
                  </a:cubicBezTo>
                  <a:cubicBezTo>
                    <a:pt x="781" y="190"/>
                    <a:pt x="612" y="0"/>
                    <a:pt x="444"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89" name="Google Shape;10489;p62"/>
            <p:cNvSpPr/>
            <p:nvPr/>
          </p:nvSpPr>
          <p:spPr>
            <a:xfrm flipH="1">
              <a:off x="4975449" y="2261442"/>
              <a:ext cx="21298" cy="21298"/>
            </a:xfrm>
            <a:custGeom>
              <a:avLst/>
              <a:gdLst/>
              <a:ahLst/>
              <a:cxnLst/>
              <a:rect l="l" t="t" r="r" b="b"/>
              <a:pathLst>
                <a:path w="781" h="781" extrusionOk="0">
                  <a:moveTo>
                    <a:pt x="443" y="0"/>
                  </a:moveTo>
                  <a:cubicBezTo>
                    <a:pt x="169" y="0"/>
                    <a:pt x="1" y="169"/>
                    <a:pt x="1" y="337"/>
                  </a:cubicBezTo>
                  <a:cubicBezTo>
                    <a:pt x="1" y="611"/>
                    <a:pt x="169" y="780"/>
                    <a:pt x="443" y="780"/>
                  </a:cubicBezTo>
                  <a:cubicBezTo>
                    <a:pt x="612" y="780"/>
                    <a:pt x="781" y="611"/>
                    <a:pt x="781" y="337"/>
                  </a:cubicBezTo>
                  <a:cubicBezTo>
                    <a:pt x="781" y="169"/>
                    <a:pt x="612" y="0"/>
                    <a:pt x="44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90" name="Google Shape;10490;p62"/>
            <p:cNvSpPr/>
            <p:nvPr/>
          </p:nvSpPr>
          <p:spPr>
            <a:xfrm flipH="1">
              <a:off x="4577716" y="2141318"/>
              <a:ext cx="21871" cy="21871"/>
            </a:xfrm>
            <a:custGeom>
              <a:avLst/>
              <a:gdLst/>
              <a:ahLst/>
              <a:cxnLst/>
              <a:rect l="l" t="t" r="r" b="b"/>
              <a:pathLst>
                <a:path w="802" h="802" extrusionOk="0">
                  <a:moveTo>
                    <a:pt x="359" y="0"/>
                  </a:moveTo>
                  <a:cubicBezTo>
                    <a:pt x="190" y="0"/>
                    <a:pt x="0" y="190"/>
                    <a:pt x="0" y="443"/>
                  </a:cubicBezTo>
                  <a:cubicBezTo>
                    <a:pt x="0" y="633"/>
                    <a:pt x="190" y="801"/>
                    <a:pt x="359" y="801"/>
                  </a:cubicBezTo>
                  <a:cubicBezTo>
                    <a:pt x="633" y="801"/>
                    <a:pt x="801" y="633"/>
                    <a:pt x="801" y="443"/>
                  </a:cubicBezTo>
                  <a:cubicBezTo>
                    <a:pt x="801" y="190"/>
                    <a:pt x="633" y="0"/>
                    <a:pt x="359"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91" name="Google Shape;10491;p62"/>
            <p:cNvSpPr/>
            <p:nvPr/>
          </p:nvSpPr>
          <p:spPr>
            <a:xfrm flipH="1">
              <a:off x="4618539" y="2589609"/>
              <a:ext cx="21271" cy="21298"/>
            </a:xfrm>
            <a:custGeom>
              <a:avLst/>
              <a:gdLst/>
              <a:ahLst/>
              <a:cxnLst/>
              <a:rect l="l" t="t" r="r" b="b"/>
              <a:pathLst>
                <a:path w="780" h="781" extrusionOk="0">
                  <a:moveTo>
                    <a:pt x="422" y="1"/>
                  </a:moveTo>
                  <a:cubicBezTo>
                    <a:pt x="169" y="1"/>
                    <a:pt x="0" y="169"/>
                    <a:pt x="0" y="422"/>
                  </a:cubicBezTo>
                  <a:cubicBezTo>
                    <a:pt x="0" y="612"/>
                    <a:pt x="169" y="781"/>
                    <a:pt x="422" y="781"/>
                  </a:cubicBezTo>
                  <a:cubicBezTo>
                    <a:pt x="611" y="781"/>
                    <a:pt x="780" y="612"/>
                    <a:pt x="780" y="422"/>
                  </a:cubicBezTo>
                  <a:cubicBezTo>
                    <a:pt x="780" y="169"/>
                    <a:pt x="611" y="1"/>
                    <a:pt x="42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92" name="Google Shape;10492;p62"/>
            <p:cNvSpPr/>
            <p:nvPr/>
          </p:nvSpPr>
          <p:spPr>
            <a:xfrm flipH="1">
              <a:off x="4551291" y="2929284"/>
              <a:ext cx="21871" cy="21871"/>
            </a:xfrm>
            <a:custGeom>
              <a:avLst/>
              <a:gdLst/>
              <a:ahLst/>
              <a:cxnLst/>
              <a:rect l="l" t="t" r="r" b="b"/>
              <a:pathLst>
                <a:path w="802" h="802" extrusionOk="0">
                  <a:moveTo>
                    <a:pt x="444" y="1"/>
                  </a:moveTo>
                  <a:cubicBezTo>
                    <a:pt x="191" y="1"/>
                    <a:pt x="1" y="190"/>
                    <a:pt x="1" y="443"/>
                  </a:cubicBezTo>
                  <a:cubicBezTo>
                    <a:pt x="1" y="612"/>
                    <a:pt x="191" y="802"/>
                    <a:pt x="444" y="802"/>
                  </a:cubicBezTo>
                  <a:cubicBezTo>
                    <a:pt x="612" y="802"/>
                    <a:pt x="802" y="612"/>
                    <a:pt x="802" y="443"/>
                  </a:cubicBezTo>
                  <a:cubicBezTo>
                    <a:pt x="802" y="190"/>
                    <a:pt x="612" y="1"/>
                    <a:pt x="44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93" name="Google Shape;10493;p62"/>
            <p:cNvSpPr/>
            <p:nvPr/>
          </p:nvSpPr>
          <p:spPr>
            <a:xfrm flipH="1">
              <a:off x="5059359" y="3154589"/>
              <a:ext cx="21298" cy="21298"/>
            </a:xfrm>
            <a:custGeom>
              <a:avLst/>
              <a:gdLst/>
              <a:ahLst/>
              <a:cxnLst/>
              <a:rect l="l" t="t" r="r" b="b"/>
              <a:pathLst>
                <a:path w="781" h="781" extrusionOk="0">
                  <a:moveTo>
                    <a:pt x="443" y="0"/>
                  </a:moveTo>
                  <a:cubicBezTo>
                    <a:pt x="169" y="0"/>
                    <a:pt x="1" y="169"/>
                    <a:pt x="1" y="359"/>
                  </a:cubicBezTo>
                  <a:cubicBezTo>
                    <a:pt x="1" y="612"/>
                    <a:pt x="169" y="780"/>
                    <a:pt x="443" y="780"/>
                  </a:cubicBezTo>
                  <a:cubicBezTo>
                    <a:pt x="612" y="780"/>
                    <a:pt x="781" y="612"/>
                    <a:pt x="781" y="359"/>
                  </a:cubicBezTo>
                  <a:cubicBezTo>
                    <a:pt x="781" y="169"/>
                    <a:pt x="612" y="0"/>
                    <a:pt x="44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494" name="Google Shape;10494;p62"/>
            <p:cNvSpPr/>
            <p:nvPr/>
          </p:nvSpPr>
          <p:spPr>
            <a:xfrm flipH="1">
              <a:off x="5140405" y="2579846"/>
              <a:ext cx="21871" cy="21298"/>
            </a:xfrm>
            <a:custGeom>
              <a:avLst/>
              <a:gdLst/>
              <a:ahLst/>
              <a:cxnLst/>
              <a:rect l="l" t="t" r="r" b="b"/>
              <a:pathLst>
                <a:path w="802" h="781" extrusionOk="0">
                  <a:moveTo>
                    <a:pt x="359" y="0"/>
                  </a:moveTo>
                  <a:cubicBezTo>
                    <a:pt x="191" y="0"/>
                    <a:pt x="1" y="169"/>
                    <a:pt x="1" y="359"/>
                  </a:cubicBezTo>
                  <a:cubicBezTo>
                    <a:pt x="1" y="612"/>
                    <a:pt x="191" y="780"/>
                    <a:pt x="359" y="780"/>
                  </a:cubicBezTo>
                  <a:cubicBezTo>
                    <a:pt x="612" y="780"/>
                    <a:pt x="802" y="612"/>
                    <a:pt x="802" y="359"/>
                  </a:cubicBezTo>
                  <a:cubicBezTo>
                    <a:pt x="802" y="169"/>
                    <a:pt x="612" y="0"/>
                    <a:pt x="359" y="0"/>
                  </a:cubicBezTo>
                  <a:close/>
                </a:path>
              </a:pathLst>
            </a:custGeom>
            <a:solidFill>
              <a:srgbClr val="FFAC28"/>
            </a:solidFill>
            <a:ln>
              <a:noFill/>
            </a:ln>
          </p:spPr>
          <p:txBody>
            <a:bodyPr spcFirstLastPara="1" wrap="square" lIns="182850" tIns="182850" rIns="182850" bIns="182850" anchor="ctr" anchorCtr="0">
              <a:noAutofit/>
            </a:bodyPr>
            <a:lstStyle/>
            <a:p>
              <a:endParaRPr sz="3600"/>
            </a:p>
          </p:txBody>
        </p:sp>
        <p:sp>
          <p:nvSpPr>
            <p:cNvPr id="10495" name="Google Shape;10495;p62"/>
            <p:cNvSpPr/>
            <p:nvPr/>
          </p:nvSpPr>
          <p:spPr>
            <a:xfrm flipH="1">
              <a:off x="4815101" y="2012003"/>
              <a:ext cx="33351" cy="33924"/>
            </a:xfrm>
            <a:custGeom>
              <a:avLst/>
              <a:gdLst/>
              <a:ahLst/>
              <a:cxnLst/>
              <a:rect l="l" t="t" r="r" b="b"/>
              <a:pathLst>
                <a:path w="1223" h="1244" extrusionOk="0">
                  <a:moveTo>
                    <a:pt x="612" y="0"/>
                  </a:moveTo>
                  <a:cubicBezTo>
                    <a:pt x="274" y="0"/>
                    <a:pt x="0" y="274"/>
                    <a:pt x="0" y="633"/>
                  </a:cubicBezTo>
                  <a:cubicBezTo>
                    <a:pt x="0" y="885"/>
                    <a:pt x="274" y="1244"/>
                    <a:pt x="612" y="1244"/>
                  </a:cubicBezTo>
                  <a:cubicBezTo>
                    <a:pt x="970" y="1244"/>
                    <a:pt x="1223" y="885"/>
                    <a:pt x="1223" y="633"/>
                  </a:cubicBezTo>
                  <a:cubicBezTo>
                    <a:pt x="1223" y="274"/>
                    <a:pt x="970" y="0"/>
                    <a:pt x="61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96" name="Google Shape;10496;p62"/>
            <p:cNvSpPr/>
            <p:nvPr/>
          </p:nvSpPr>
          <p:spPr>
            <a:xfrm flipH="1">
              <a:off x="4817392" y="3233317"/>
              <a:ext cx="28770" cy="28770"/>
            </a:xfrm>
            <a:custGeom>
              <a:avLst/>
              <a:gdLst/>
              <a:ahLst/>
              <a:cxnLst/>
              <a:rect l="l" t="t" r="r" b="b"/>
              <a:pathLst>
                <a:path w="1055" h="1055" extrusionOk="0">
                  <a:moveTo>
                    <a:pt x="528" y="1"/>
                  </a:moveTo>
                  <a:cubicBezTo>
                    <a:pt x="275" y="1"/>
                    <a:pt x="1" y="191"/>
                    <a:pt x="1" y="528"/>
                  </a:cubicBezTo>
                  <a:cubicBezTo>
                    <a:pt x="1" y="802"/>
                    <a:pt x="275" y="1055"/>
                    <a:pt x="528" y="1055"/>
                  </a:cubicBezTo>
                  <a:cubicBezTo>
                    <a:pt x="886" y="1055"/>
                    <a:pt x="1055" y="802"/>
                    <a:pt x="1055" y="528"/>
                  </a:cubicBezTo>
                  <a:cubicBezTo>
                    <a:pt x="1055" y="191"/>
                    <a:pt x="886" y="1"/>
                    <a:pt x="528"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497" name="Google Shape;10497;p62"/>
            <p:cNvSpPr/>
            <p:nvPr/>
          </p:nvSpPr>
          <p:spPr>
            <a:xfrm flipH="1">
              <a:off x="4805311" y="3401655"/>
              <a:ext cx="43141" cy="38014"/>
            </a:xfrm>
            <a:custGeom>
              <a:avLst/>
              <a:gdLst/>
              <a:ahLst/>
              <a:cxnLst/>
              <a:rect l="l" t="t" r="r" b="b"/>
              <a:pathLst>
                <a:path w="1582" h="1394" extrusionOk="0">
                  <a:moveTo>
                    <a:pt x="806" y="1"/>
                  </a:moveTo>
                  <a:cubicBezTo>
                    <a:pt x="716" y="1"/>
                    <a:pt x="622" y="22"/>
                    <a:pt x="527" y="66"/>
                  </a:cubicBezTo>
                  <a:cubicBezTo>
                    <a:pt x="169" y="256"/>
                    <a:pt x="0" y="678"/>
                    <a:pt x="169" y="1036"/>
                  </a:cubicBezTo>
                  <a:cubicBezTo>
                    <a:pt x="296" y="1276"/>
                    <a:pt x="538" y="1393"/>
                    <a:pt x="784" y="1393"/>
                  </a:cubicBezTo>
                  <a:cubicBezTo>
                    <a:pt x="905" y="1393"/>
                    <a:pt x="1028" y="1365"/>
                    <a:pt x="1139" y="1310"/>
                  </a:cubicBezTo>
                  <a:cubicBezTo>
                    <a:pt x="1497" y="1120"/>
                    <a:pt x="1581" y="783"/>
                    <a:pt x="1413" y="425"/>
                  </a:cubicBezTo>
                  <a:cubicBezTo>
                    <a:pt x="1273" y="162"/>
                    <a:pt x="1054" y="1"/>
                    <a:pt x="80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498" name="Google Shape;10498;p62"/>
            <p:cNvSpPr/>
            <p:nvPr/>
          </p:nvSpPr>
          <p:spPr>
            <a:xfrm flipH="1">
              <a:off x="4659335" y="3386793"/>
              <a:ext cx="28770" cy="31061"/>
            </a:xfrm>
            <a:custGeom>
              <a:avLst/>
              <a:gdLst/>
              <a:ahLst/>
              <a:cxnLst/>
              <a:rect l="l" t="t" r="r" b="b"/>
              <a:pathLst>
                <a:path w="1055" h="1139" extrusionOk="0">
                  <a:moveTo>
                    <a:pt x="528" y="0"/>
                  </a:moveTo>
                  <a:cubicBezTo>
                    <a:pt x="275" y="0"/>
                    <a:pt x="1" y="274"/>
                    <a:pt x="1" y="611"/>
                  </a:cubicBezTo>
                  <a:cubicBezTo>
                    <a:pt x="1" y="885"/>
                    <a:pt x="275" y="1138"/>
                    <a:pt x="528" y="1138"/>
                  </a:cubicBezTo>
                  <a:cubicBezTo>
                    <a:pt x="886" y="1138"/>
                    <a:pt x="1054" y="885"/>
                    <a:pt x="1054" y="611"/>
                  </a:cubicBezTo>
                  <a:cubicBezTo>
                    <a:pt x="1054" y="274"/>
                    <a:pt x="886" y="0"/>
                    <a:pt x="52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499" name="Google Shape;10499;p62"/>
            <p:cNvSpPr/>
            <p:nvPr/>
          </p:nvSpPr>
          <p:spPr>
            <a:xfrm flipH="1">
              <a:off x="5054177" y="2840766"/>
              <a:ext cx="28770" cy="28770"/>
            </a:xfrm>
            <a:custGeom>
              <a:avLst/>
              <a:gdLst/>
              <a:ahLst/>
              <a:cxnLst/>
              <a:rect l="l" t="t" r="r" b="b"/>
              <a:pathLst>
                <a:path w="1055" h="1055" extrusionOk="0">
                  <a:moveTo>
                    <a:pt x="527" y="1"/>
                  </a:moveTo>
                  <a:cubicBezTo>
                    <a:pt x="253" y="1"/>
                    <a:pt x="0" y="275"/>
                    <a:pt x="0" y="528"/>
                  </a:cubicBezTo>
                  <a:cubicBezTo>
                    <a:pt x="0" y="802"/>
                    <a:pt x="253" y="1055"/>
                    <a:pt x="527" y="1055"/>
                  </a:cubicBezTo>
                  <a:cubicBezTo>
                    <a:pt x="780" y="1055"/>
                    <a:pt x="1054" y="802"/>
                    <a:pt x="1054" y="528"/>
                  </a:cubicBezTo>
                  <a:cubicBezTo>
                    <a:pt x="1054" y="275"/>
                    <a:pt x="780" y="1"/>
                    <a:pt x="52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00" name="Google Shape;10500;p62"/>
            <p:cNvSpPr/>
            <p:nvPr/>
          </p:nvSpPr>
          <p:spPr>
            <a:xfrm flipH="1">
              <a:off x="4604168" y="3583355"/>
              <a:ext cx="28770" cy="28770"/>
            </a:xfrm>
            <a:custGeom>
              <a:avLst/>
              <a:gdLst/>
              <a:ahLst/>
              <a:cxnLst/>
              <a:rect l="l" t="t" r="r" b="b"/>
              <a:pathLst>
                <a:path w="1055" h="1055" extrusionOk="0">
                  <a:moveTo>
                    <a:pt x="528" y="0"/>
                  </a:moveTo>
                  <a:cubicBezTo>
                    <a:pt x="275" y="0"/>
                    <a:pt x="1" y="253"/>
                    <a:pt x="1" y="527"/>
                  </a:cubicBezTo>
                  <a:cubicBezTo>
                    <a:pt x="1" y="780"/>
                    <a:pt x="275" y="1054"/>
                    <a:pt x="528" y="1054"/>
                  </a:cubicBezTo>
                  <a:cubicBezTo>
                    <a:pt x="802" y="1054"/>
                    <a:pt x="1055" y="780"/>
                    <a:pt x="1055" y="527"/>
                  </a:cubicBezTo>
                  <a:cubicBezTo>
                    <a:pt x="1055" y="253"/>
                    <a:pt x="802" y="0"/>
                    <a:pt x="528"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01" name="Google Shape;10501;p62"/>
            <p:cNvSpPr/>
            <p:nvPr/>
          </p:nvSpPr>
          <p:spPr>
            <a:xfrm flipH="1">
              <a:off x="4477144" y="3231027"/>
              <a:ext cx="47722" cy="48295"/>
            </a:xfrm>
            <a:custGeom>
              <a:avLst/>
              <a:gdLst/>
              <a:ahLst/>
              <a:cxnLst/>
              <a:rect l="l" t="t" r="r" b="b"/>
              <a:pathLst>
                <a:path w="1750" h="1771" extrusionOk="0">
                  <a:moveTo>
                    <a:pt x="864" y="1"/>
                  </a:moveTo>
                  <a:cubicBezTo>
                    <a:pt x="422" y="1"/>
                    <a:pt x="0" y="443"/>
                    <a:pt x="0" y="886"/>
                  </a:cubicBezTo>
                  <a:cubicBezTo>
                    <a:pt x="0" y="1413"/>
                    <a:pt x="422" y="1771"/>
                    <a:pt x="864" y="1771"/>
                  </a:cubicBezTo>
                  <a:cubicBezTo>
                    <a:pt x="1391" y="1771"/>
                    <a:pt x="1750" y="1413"/>
                    <a:pt x="1750" y="886"/>
                  </a:cubicBezTo>
                  <a:cubicBezTo>
                    <a:pt x="1750" y="443"/>
                    <a:pt x="1391" y="1"/>
                    <a:pt x="864"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02" name="Google Shape;10502;p62"/>
            <p:cNvSpPr/>
            <p:nvPr/>
          </p:nvSpPr>
          <p:spPr>
            <a:xfrm flipH="1">
              <a:off x="5090392" y="3362659"/>
              <a:ext cx="21298" cy="21843"/>
            </a:xfrm>
            <a:custGeom>
              <a:avLst/>
              <a:gdLst/>
              <a:ahLst/>
              <a:cxnLst/>
              <a:rect l="l" t="t" r="r" b="b"/>
              <a:pathLst>
                <a:path w="781" h="801" extrusionOk="0">
                  <a:moveTo>
                    <a:pt x="338" y="0"/>
                  </a:moveTo>
                  <a:cubicBezTo>
                    <a:pt x="169" y="0"/>
                    <a:pt x="1" y="190"/>
                    <a:pt x="1" y="443"/>
                  </a:cubicBezTo>
                  <a:cubicBezTo>
                    <a:pt x="1" y="632"/>
                    <a:pt x="169" y="801"/>
                    <a:pt x="338" y="801"/>
                  </a:cubicBezTo>
                  <a:cubicBezTo>
                    <a:pt x="612" y="801"/>
                    <a:pt x="780" y="632"/>
                    <a:pt x="780" y="443"/>
                  </a:cubicBezTo>
                  <a:cubicBezTo>
                    <a:pt x="780" y="190"/>
                    <a:pt x="612" y="0"/>
                    <a:pt x="338"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03" name="Google Shape;10503;p62"/>
            <p:cNvSpPr/>
            <p:nvPr/>
          </p:nvSpPr>
          <p:spPr>
            <a:xfrm flipH="1">
              <a:off x="4479435" y="2064525"/>
              <a:ext cx="543737" cy="187154"/>
            </a:xfrm>
            <a:custGeom>
              <a:avLst/>
              <a:gdLst/>
              <a:ahLst/>
              <a:cxnLst/>
              <a:rect l="l" t="t" r="r" b="b"/>
              <a:pathLst>
                <a:path w="19939" h="6863" extrusionOk="0">
                  <a:moveTo>
                    <a:pt x="347" y="0"/>
                  </a:moveTo>
                  <a:cubicBezTo>
                    <a:pt x="245" y="0"/>
                    <a:pt x="133" y="49"/>
                    <a:pt x="85" y="98"/>
                  </a:cubicBezTo>
                  <a:cubicBezTo>
                    <a:pt x="0" y="287"/>
                    <a:pt x="0" y="456"/>
                    <a:pt x="169" y="624"/>
                  </a:cubicBezTo>
                  <a:cubicBezTo>
                    <a:pt x="253" y="624"/>
                    <a:pt x="253" y="709"/>
                    <a:pt x="253" y="898"/>
                  </a:cubicBezTo>
                  <a:cubicBezTo>
                    <a:pt x="253" y="1151"/>
                    <a:pt x="253" y="1510"/>
                    <a:pt x="696" y="1763"/>
                  </a:cubicBezTo>
                  <a:cubicBezTo>
                    <a:pt x="860" y="1876"/>
                    <a:pt x="1017" y="1922"/>
                    <a:pt x="1175" y="1922"/>
                  </a:cubicBezTo>
                  <a:cubicBezTo>
                    <a:pt x="1281" y="1922"/>
                    <a:pt x="1387" y="1902"/>
                    <a:pt x="1497" y="1868"/>
                  </a:cubicBezTo>
                  <a:cubicBezTo>
                    <a:pt x="1609" y="1868"/>
                    <a:pt x="1768" y="1821"/>
                    <a:pt x="1887" y="1821"/>
                  </a:cubicBezTo>
                  <a:cubicBezTo>
                    <a:pt x="1946" y="1821"/>
                    <a:pt x="1996" y="1833"/>
                    <a:pt x="2024" y="1868"/>
                  </a:cubicBezTo>
                  <a:cubicBezTo>
                    <a:pt x="2108" y="1952"/>
                    <a:pt x="2192" y="2121"/>
                    <a:pt x="2192" y="2205"/>
                  </a:cubicBezTo>
                  <a:cubicBezTo>
                    <a:pt x="2277" y="2563"/>
                    <a:pt x="2361" y="2816"/>
                    <a:pt x="2719" y="3006"/>
                  </a:cubicBezTo>
                  <a:cubicBezTo>
                    <a:pt x="2856" y="3090"/>
                    <a:pt x="3009" y="3111"/>
                    <a:pt x="3162" y="3111"/>
                  </a:cubicBezTo>
                  <a:cubicBezTo>
                    <a:pt x="3315" y="3111"/>
                    <a:pt x="3467" y="3090"/>
                    <a:pt x="3604" y="3090"/>
                  </a:cubicBezTo>
                  <a:cubicBezTo>
                    <a:pt x="3773" y="3006"/>
                    <a:pt x="3942" y="3006"/>
                    <a:pt x="4047" y="3006"/>
                  </a:cubicBezTo>
                  <a:cubicBezTo>
                    <a:pt x="4131" y="3006"/>
                    <a:pt x="4216" y="3259"/>
                    <a:pt x="4216" y="3343"/>
                  </a:cubicBezTo>
                  <a:cubicBezTo>
                    <a:pt x="4384" y="3617"/>
                    <a:pt x="4468" y="3976"/>
                    <a:pt x="4827" y="4144"/>
                  </a:cubicBezTo>
                  <a:cubicBezTo>
                    <a:pt x="4907" y="4169"/>
                    <a:pt x="4993" y="4179"/>
                    <a:pt x="5081" y="4179"/>
                  </a:cubicBezTo>
                  <a:cubicBezTo>
                    <a:pt x="5293" y="4179"/>
                    <a:pt x="5518" y="4119"/>
                    <a:pt x="5712" y="4060"/>
                  </a:cubicBezTo>
                  <a:cubicBezTo>
                    <a:pt x="5796" y="4060"/>
                    <a:pt x="6049" y="3976"/>
                    <a:pt x="6155" y="3976"/>
                  </a:cubicBezTo>
                  <a:cubicBezTo>
                    <a:pt x="6155" y="4060"/>
                    <a:pt x="6323" y="4228"/>
                    <a:pt x="6323" y="4313"/>
                  </a:cubicBezTo>
                  <a:cubicBezTo>
                    <a:pt x="6492" y="4587"/>
                    <a:pt x="6681" y="4924"/>
                    <a:pt x="6934" y="5029"/>
                  </a:cubicBezTo>
                  <a:cubicBezTo>
                    <a:pt x="7044" y="5081"/>
                    <a:pt x="7143" y="5101"/>
                    <a:pt x="7237" y="5101"/>
                  </a:cubicBezTo>
                  <a:cubicBezTo>
                    <a:pt x="7449" y="5101"/>
                    <a:pt x="7629" y="4997"/>
                    <a:pt x="7820" y="4924"/>
                  </a:cubicBezTo>
                  <a:cubicBezTo>
                    <a:pt x="7939" y="4864"/>
                    <a:pt x="8058" y="4805"/>
                    <a:pt x="8155" y="4805"/>
                  </a:cubicBezTo>
                  <a:cubicBezTo>
                    <a:pt x="8195" y="4805"/>
                    <a:pt x="8231" y="4815"/>
                    <a:pt x="8262" y="4840"/>
                  </a:cubicBezTo>
                  <a:cubicBezTo>
                    <a:pt x="8346" y="4840"/>
                    <a:pt x="8431" y="5029"/>
                    <a:pt x="8515" y="5198"/>
                  </a:cubicBezTo>
                  <a:cubicBezTo>
                    <a:pt x="8684" y="5451"/>
                    <a:pt x="8873" y="5725"/>
                    <a:pt x="9211" y="5809"/>
                  </a:cubicBezTo>
                  <a:cubicBezTo>
                    <a:pt x="9263" y="5825"/>
                    <a:pt x="9318" y="5832"/>
                    <a:pt x="9375" y="5832"/>
                  </a:cubicBezTo>
                  <a:cubicBezTo>
                    <a:pt x="9618" y="5832"/>
                    <a:pt x="9891" y="5709"/>
                    <a:pt x="10096" y="5641"/>
                  </a:cubicBezTo>
                  <a:cubicBezTo>
                    <a:pt x="10180" y="5556"/>
                    <a:pt x="10454" y="5451"/>
                    <a:pt x="10454" y="5451"/>
                  </a:cubicBezTo>
                  <a:cubicBezTo>
                    <a:pt x="10538" y="5451"/>
                    <a:pt x="10707" y="5725"/>
                    <a:pt x="10791" y="5809"/>
                  </a:cubicBezTo>
                  <a:cubicBezTo>
                    <a:pt x="10981" y="6083"/>
                    <a:pt x="11150" y="6336"/>
                    <a:pt x="11508" y="6420"/>
                  </a:cubicBezTo>
                  <a:cubicBezTo>
                    <a:pt x="11761" y="6420"/>
                    <a:pt x="12119" y="6252"/>
                    <a:pt x="12288" y="6083"/>
                  </a:cubicBezTo>
                  <a:cubicBezTo>
                    <a:pt x="12477" y="6083"/>
                    <a:pt x="12646" y="5893"/>
                    <a:pt x="12730" y="5893"/>
                  </a:cubicBezTo>
                  <a:cubicBezTo>
                    <a:pt x="12815" y="5893"/>
                    <a:pt x="13004" y="6167"/>
                    <a:pt x="13089" y="6252"/>
                  </a:cubicBezTo>
                  <a:cubicBezTo>
                    <a:pt x="13257" y="6420"/>
                    <a:pt x="13531" y="6694"/>
                    <a:pt x="13784" y="6779"/>
                  </a:cubicBezTo>
                  <a:cubicBezTo>
                    <a:pt x="14142" y="6779"/>
                    <a:pt x="14395" y="6610"/>
                    <a:pt x="14669" y="6336"/>
                  </a:cubicBezTo>
                  <a:cubicBezTo>
                    <a:pt x="14754" y="6336"/>
                    <a:pt x="14922" y="6167"/>
                    <a:pt x="15006" y="6167"/>
                  </a:cubicBezTo>
                  <a:cubicBezTo>
                    <a:pt x="15112" y="6167"/>
                    <a:pt x="15280" y="6336"/>
                    <a:pt x="15365" y="6420"/>
                  </a:cubicBezTo>
                  <a:cubicBezTo>
                    <a:pt x="15639" y="6610"/>
                    <a:pt x="15807" y="6863"/>
                    <a:pt x="16166" y="6863"/>
                  </a:cubicBezTo>
                  <a:cubicBezTo>
                    <a:pt x="16503" y="6863"/>
                    <a:pt x="16777" y="6610"/>
                    <a:pt x="16946" y="6336"/>
                  </a:cubicBezTo>
                  <a:cubicBezTo>
                    <a:pt x="17030" y="6252"/>
                    <a:pt x="17219" y="6083"/>
                    <a:pt x="17304" y="6083"/>
                  </a:cubicBezTo>
                  <a:cubicBezTo>
                    <a:pt x="17388" y="6083"/>
                    <a:pt x="17557" y="6252"/>
                    <a:pt x="17746" y="6336"/>
                  </a:cubicBezTo>
                  <a:cubicBezTo>
                    <a:pt x="17915" y="6505"/>
                    <a:pt x="18273" y="6694"/>
                    <a:pt x="18526" y="6694"/>
                  </a:cubicBezTo>
                  <a:cubicBezTo>
                    <a:pt x="18885" y="6610"/>
                    <a:pt x="19053" y="6336"/>
                    <a:pt x="19327" y="6083"/>
                  </a:cubicBezTo>
                  <a:cubicBezTo>
                    <a:pt x="19411" y="5978"/>
                    <a:pt x="19496" y="5809"/>
                    <a:pt x="19580" y="5809"/>
                  </a:cubicBezTo>
                  <a:cubicBezTo>
                    <a:pt x="19749" y="5725"/>
                    <a:pt x="19938" y="5556"/>
                    <a:pt x="19854" y="5367"/>
                  </a:cubicBezTo>
                  <a:cubicBezTo>
                    <a:pt x="19854" y="5198"/>
                    <a:pt x="19664" y="5114"/>
                    <a:pt x="19496" y="5114"/>
                  </a:cubicBezTo>
                  <a:cubicBezTo>
                    <a:pt x="19137" y="5198"/>
                    <a:pt x="18969" y="5451"/>
                    <a:pt x="18800" y="5641"/>
                  </a:cubicBezTo>
                  <a:cubicBezTo>
                    <a:pt x="18695" y="5809"/>
                    <a:pt x="18526" y="5978"/>
                    <a:pt x="18442" y="5978"/>
                  </a:cubicBezTo>
                  <a:cubicBezTo>
                    <a:pt x="18358" y="5978"/>
                    <a:pt x="18168" y="5809"/>
                    <a:pt x="18084" y="5809"/>
                  </a:cubicBezTo>
                  <a:cubicBezTo>
                    <a:pt x="17831" y="5641"/>
                    <a:pt x="17557" y="5451"/>
                    <a:pt x="17304" y="5451"/>
                  </a:cubicBezTo>
                  <a:cubicBezTo>
                    <a:pt x="16946" y="5451"/>
                    <a:pt x="16693" y="5725"/>
                    <a:pt x="16503" y="5893"/>
                  </a:cubicBezTo>
                  <a:cubicBezTo>
                    <a:pt x="16419" y="5978"/>
                    <a:pt x="16250" y="6167"/>
                    <a:pt x="16166" y="6167"/>
                  </a:cubicBezTo>
                  <a:cubicBezTo>
                    <a:pt x="16060" y="6167"/>
                    <a:pt x="15892" y="5978"/>
                    <a:pt x="15807" y="5893"/>
                  </a:cubicBezTo>
                  <a:cubicBezTo>
                    <a:pt x="15639" y="5725"/>
                    <a:pt x="15365" y="5451"/>
                    <a:pt x="15006" y="5451"/>
                  </a:cubicBezTo>
                  <a:cubicBezTo>
                    <a:pt x="14754" y="5451"/>
                    <a:pt x="14480" y="5641"/>
                    <a:pt x="14227" y="5809"/>
                  </a:cubicBezTo>
                  <a:cubicBezTo>
                    <a:pt x="14142" y="5893"/>
                    <a:pt x="13953" y="6083"/>
                    <a:pt x="13868" y="6083"/>
                  </a:cubicBezTo>
                  <a:cubicBezTo>
                    <a:pt x="13784" y="6083"/>
                    <a:pt x="13615" y="5893"/>
                    <a:pt x="13531" y="5809"/>
                  </a:cubicBezTo>
                  <a:cubicBezTo>
                    <a:pt x="13341" y="5556"/>
                    <a:pt x="13173" y="5282"/>
                    <a:pt x="12815" y="5282"/>
                  </a:cubicBezTo>
                  <a:cubicBezTo>
                    <a:pt x="12769" y="5267"/>
                    <a:pt x="12719" y="5260"/>
                    <a:pt x="12668" y="5260"/>
                  </a:cubicBezTo>
                  <a:cubicBezTo>
                    <a:pt x="12438" y="5260"/>
                    <a:pt x="12173" y="5401"/>
                    <a:pt x="12035" y="5556"/>
                  </a:cubicBezTo>
                  <a:cubicBezTo>
                    <a:pt x="11845" y="5641"/>
                    <a:pt x="11676" y="5725"/>
                    <a:pt x="11592" y="5725"/>
                  </a:cubicBezTo>
                  <a:cubicBezTo>
                    <a:pt x="11508" y="5725"/>
                    <a:pt x="11424" y="5556"/>
                    <a:pt x="11318" y="5367"/>
                  </a:cubicBezTo>
                  <a:cubicBezTo>
                    <a:pt x="11150" y="5198"/>
                    <a:pt x="10981" y="4924"/>
                    <a:pt x="10623" y="4840"/>
                  </a:cubicBezTo>
                  <a:cubicBezTo>
                    <a:pt x="10575" y="4824"/>
                    <a:pt x="10523" y="4817"/>
                    <a:pt x="10469" y="4817"/>
                  </a:cubicBezTo>
                  <a:cubicBezTo>
                    <a:pt x="10237" y="4817"/>
                    <a:pt x="9960" y="4944"/>
                    <a:pt x="9737" y="5029"/>
                  </a:cubicBezTo>
                  <a:cubicBezTo>
                    <a:pt x="9653" y="5114"/>
                    <a:pt x="9400" y="5198"/>
                    <a:pt x="9400" y="5198"/>
                  </a:cubicBezTo>
                  <a:cubicBezTo>
                    <a:pt x="9316" y="5114"/>
                    <a:pt x="9126" y="4924"/>
                    <a:pt x="9126" y="4840"/>
                  </a:cubicBezTo>
                  <a:cubicBezTo>
                    <a:pt x="8958" y="4587"/>
                    <a:pt x="8789" y="4313"/>
                    <a:pt x="8515" y="4144"/>
                  </a:cubicBezTo>
                  <a:cubicBezTo>
                    <a:pt x="8447" y="4128"/>
                    <a:pt x="8382" y="4121"/>
                    <a:pt x="8320" y="4121"/>
                  </a:cubicBezTo>
                  <a:cubicBezTo>
                    <a:pt x="8059" y="4121"/>
                    <a:pt x="7852" y="4245"/>
                    <a:pt x="7630" y="4313"/>
                  </a:cubicBezTo>
                  <a:cubicBezTo>
                    <a:pt x="7461" y="4313"/>
                    <a:pt x="7293" y="4397"/>
                    <a:pt x="7208" y="4397"/>
                  </a:cubicBezTo>
                  <a:cubicBezTo>
                    <a:pt x="7103" y="4397"/>
                    <a:pt x="7019" y="4144"/>
                    <a:pt x="6934" y="4060"/>
                  </a:cubicBezTo>
                  <a:cubicBezTo>
                    <a:pt x="6850" y="3786"/>
                    <a:pt x="6681" y="3533"/>
                    <a:pt x="6407" y="3343"/>
                  </a:cubicBezTo>
                  <a:cubicBezTo>
                    <a:pt x="6335" y="3319"/>
                    <a:pt x="6254" y="3309"/>
                    <a:pt x="6169" y="3309"/>
                  </a:cubicBezTo>
                  <a:cubicBezTo>
                    <a:pt x="5957" y="3309"/>
                    <a:pt x="5718" y="3373"/>
                    <a:pt x="5522" y="3449"/>
                  </a:cubicBezTo>
                  <a:cubicBezTo>
                    <a:pt x="5354" y="3449"/>
                    <a:pt x="5185" y="3533"/>
                    <a:pt x="5101" y="3533"/>
                  </a:cubicBezTo>
                  <a:cubicBezTo>
                    <a:pt x="4995" y="3449"/>
                    <a:pt x="4911" y="3259"/>
                    <a:pt x="4827" y="3090"/>
                  </a:cubicBezTo>
                  <a:cubicBezTo>
                    <a:pt x="4742" y="2816"/>
                    <a:pt x="4658" y="2563"/>
                    <a:pt x="4384" y="2395"/>
                  </a:cubicBezTo>
                  <a:cubicBezTo>
                    <a:pt x="4216" y="2342"/>
                    <a:pt x="4063" y="2316"/>
                    <a:pt x="3907" y="2316"/>
                  </a:cubicBezTo>
                  <a:cubicBezTo>
                    <a:pt x="3752" y="2316"/>
                    <a:pt x="3594" y="2342"/>
                    <a:pt x="3415" y="2395"/>
                  </a:cubicBezTo>
                  <a:cubicBezTo>
                    <a:pt x="3330" y="2395"/>
                    <a:pt x="3077" y="2479"/>
                    <a:pt x="3077" y="2479"/>
                  </a:cubicBezTo>
                  <a:cubicBezTo>
                    <a:pt x="2993" y="2395"/>
                    <a:pt x="2888" y="2205"/>
                    <a:pt x="2803" y="2037"/>
                  </a:cubicBezTo>
                  <a:cubicBezTo>
                    <a:pt x="2719" y="1763"/>
                    <a:pt x="2635" y="1425"/>
                    <a:pt x="2361" y="1341"/>
                  </a:cubicBezTo>
                  <a:cubicBezTo>
                    <a:pt x="2209" y="1227"/>
                    <a:pt x="2019" y="1182"/>
                    <a:pt x="1819" y="1182"/>
                  </a:cubicBezTo>
                  <a:cubicBezTo>
                    <a:pt x="1686" y="1182"/>
                    <a:pt x="1547" y="1202"/>
                    <a:pt x="1412" y="1236"/>
                  </a:cubicBezTo>
                  <a:lnTo>
                    <a:pt x="1054" y="1236"/>
                  </a:lnTo>
                  <a:cubicBezTo>
                    <a:pt x="886" y="1151"/>
                    <a:pt x="886" y="1067"/>
                    <a:pt x="886" y="898"/>
                  </a:cubicBezTo>
                  <a:cubicBezTo>
                    <a:pt x="886" y="624"/>
                    <a:pt x="886" y="287"/>
                    <a:pt x="527" y="98"/>
                  </a:cubicBezTo>
                  <a:cubicBezTo>
                    <a:pt x="492" y="26"/>
                    <a:pt x="422" y="0"/>
                    <a:pt x="34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504" name="Google Shape;10504;p62"/>
            <p:cNvSpPr/>
            <p:nvPr/>
          </p:nvSpPr>
          <p:spPr>
            <a:xfrm flipH="1">
              <a:off x="4951315" y="2622960"/>
              <a:ext cx="83937" cy="131632"/>
            </a:xfrm>
            <a:custGeom>
              <a:avLst/>
              <a:gdLst/>
              <a:ahLst/>
              <a:cxnLst/>
              <a:rect l="l" t="t" r="r" b="b"/>
              <a:pathLst>
                <a:path w="3078" h="4827" extrusionOk="0">
                  <a:moveTo>
                    <a:pt x="2193" y="0"/>
                  </a:moveTo>
                  <a:cubicBezTo>
                    <a:pt x="2192" y="0"/>
                    <a:pt x="1" y="1307"/>
                    <a:pt x="696" y="4827"/>
                  </a:cubicBezTo>
                  <a:cubicBezTo>
                    <a:pt x="696" y="4827"/>
                    <a:pt x="3078" y="3246"/>
                    <a:pt x="2193"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05" name="Google Shape;10505;p62"/>
            <p:cNvSpPr/>
            <p:nvPr/>
          </p:nvSpPr>
          <p:spPr>
            <a:xfrm flipH="1">
              <a:off x="4903593" y="3300565"/>
              <a:ext cx="88546" cy="133950"/>
            </a:xfrm>
            <a:custGeom>
              <a:avLst/>
              <a:gdLst/>
              <a:ahLst/>
              <a:cxnLst/>
              <a:rect l="l" t="t" r="r" b="b"/>
              <a:pathLst>
                <a:path w="3247" h="4912" extrusionOk="0">
                  <a:moveTo>
                    <a:pt x="2108" y="1"/>
                  </a:moveTo>
                  <a:cubicBezTo>
                    <a:pt x="2108" y="1"/>
                    <a:pt x="0" y="1413"/>
                    <a:pt x="1054" y="4912"/>
                  </a:cubicBezTo>
                  <a:cubicBezTo>
                    <a:pt x="1054" y="4912"/>
                    <a:pt x="3246" y="3078"/>
                    <a:pt x="2108"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06" name="Google Shape;10506;p62"/>
            <p:cNvSpPr/>
            <p:nvPr/>
          </p:nvSpPr>
          <p:spPr>
            <a:xfrm flipH="1">
              <a:off x="4874877" y="2206247"/>
              <a:ext cx="50013" cy="78783"/>
            </a:xfrm>
            <a:custGeom>
              <a:avLst/>
              <a:gdLst/>
              <a:ahLst/>
              <a:cxnLst/>
              <a:rect l="l" t="t" r="r" b="b"/>
              <a:pathLst>
                <a:path w="1834" h="2889" extrusionOk="0">
                  <a:moveTo>
                    <a:pt x="1307" y="1"/>
                  </a:moveTo>
                  <a:cubicBezTo>
                    <a:pt x="1307" y="1"/>
                    <a:pt x="0" y="697"/>
                    <a:pt x="338" y="2888"/>
                  </a:cubicBezTo>
                  <a:cubicBezTo>
                    <a:pt x="338" y="2888"/>
                    <a:pt x="1834" y="2024"/>
                    <a:pt x="1307"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07" name="Google Shape;10507;p62"/>
            <p:cNvSpPr/>
            <p:nvPr/>
          </p:nvSpPr>
          <p:spPr>
            <a:xfrm flipH="1">
              <a:off x="5195572" y="2821813"/>
              <a:ext cx="69566" cy="114970"/>
            </a:xfrm>
            <a:custGeom>
              <a:avLst/>
              <a:gdLst/>
              <a:ahLst/>
              <a:cxnLst/>
              <a:rect l="l" t="t" r="r" b="b"/>
              <a:pathLst>
                <a:path w="2551" h="4216" extrusionOk="0">
                  <a:moveTo>
                    <a:pt x="2024" y="0"/>
                  </a:moveTo>
                  <a:cubicBezTo>
                    <a:pt x="2023" y="1"/>
                    <a:pt x="0" y="970"/>
                    <a:pt x="443" y="4216"/>
                  </a:cubicBezTo>
                  <a:cubicBezTo>
                    <a:pt x="443" y="4216"/>
                    <a:pt x="2550" y="2888"/>
                    <a:pt x="2024"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08" name="Google Shape;10508;p62"/>
            <p:cNvSpPr/>
            <p:nvPr/>
          </p:nvSpPr>
          <p:spPr>
            <a:xfrm flipH="1">
              <a:off x="4599559" y="1937856"/>
              <a:ext cx="59803" cy="86228"/>
            </a:xfrm>
            <a:custGeom>
              <a:avLst/>
              <a:gdLst/>
              <a:ahLst/>
              <a:cxnLst/>
              <a:rect l="l" t="t" r="r" b="b"/>
              <a:pathLst>
                <a:path w="2193" h="3162" extrusionOk="0">
                  <a:moveTo>
                    <a:pt x="886" y="0"/>
                  </a:moveTo>
                  <a:cubicBezTo>
                    <a:pt x="886" y="1"/>
                    <a:pt x="1" y="1328"/>
                    <a:pt x="1244" y="3162"/>
                  </a:cubicBezTo>
                  <a:cubicBezTo>
                    <a:pt x="1244" y="3162"/>
                    <a:pt x="2192" y="1665"/>
                    <a:pt x="886" y="0"/>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09" name="Google Shape;10509;p62"/>
            <p:cNvSpPr/>
            <p:nvPr/>
          </p:nvSpPr>
          <p:spPr>
            <a:xfrm flipH="1">
              <a:off x="4623121" y="3178723"/>
              <a:ext cx="93727" cy="136241"/>
            </a:xfrm>
            <a:custGeom>
              <a:avLst/>
              <a:gdLst/>
              <a:ahLst/>
              <a:cxnLst/>
              <a:rect l="l" t="t" r="r" b="b"/>
              <a:pathLst>
                <a:path w="3437" h="4996" extrusionOk="0">
                  <a:moveTo>
                    <a:pt x="1940" y="1"/>
                  </a:moveTo>
                  <a:cubicBezTo>
                    <a:pt x="1940" y="1"/>
                    <a:pt x="1" y="1666"/>
                    <a:pt x="1413" y="4996"/>
                  </a:cubicBezTo>
                  <a:cubicBezTo>
                    <a:pt x="1413" y="4996"/>
                    <a:pt x="3436" y="2972"/>
                    <a:pt x="1940" y="1"/>
                  </a:cubicBezTo>
                  <a:close/>
                </a:path>
              </a:pathLst>
            </a:custGeom>
            <a:solidFill>
              <a:srgbClr val="E8E4CC"/>
            </a:solidFill>
            <a:ln>
              <a:noFill/>
            </a:ln>
          </p:spPr>
          <p:txBody>
            <a:bodyPr spcFirstLastPara="1" wrap="square" lIns="182850" tIns="182850" rIns="182850" bIns="182850" anchor="ctr" anchorCtr="0">
              <a:noAutofit/>
            </a:bodyPr>
            <a:lstStyle/>
            <a:p>
              <a:endParaRPr sz="3600"/>
            </a:p>
          </p:txBody>
        </p:sp>
        <p:sp>
          <p:nvSpPr>
            <p:cNvPr id="10510" name="Google Shape;10510;p62"/>
            <p:cNvSpPr/>
            <p:nvPr/>
          </p:nvSpPr>
          <p:spPr>
            <a:xfrm flipH="1">
              <a:off x="7674443" y="2469321"/>
              <a:ext cx="370736" cy="239867"/>
            </a:xfrm>
            <a:custGeom>
              <a:avLst/>
              <a:gdLst/>
              <a:ahLst/>
              <a:cxnLst/>
              <a:rect l="l" t="t" r="r" b="b"/>
              <a:pathLst>
                <a:path w="13595" h="8796" extrusionOk="0">
                  <a:moveTo>
                    <a:pt x="8671" y="653"/>
                  </a:moveTo>
                  <a:cubicBezTo>
                    <a:pt x="8762" y="653"/>
                    <a:pt x="8885" y="699"/>
                    <a:pt x="9042" y="808"/>
                  </a:cubicBezTo>
                  <a:cubicBezTo>
                    <a:pt x="9906" y="1503"/>
                    <a:pt x="8599" y="3779"/>
                    <a:pt x="7798" y="5192"/>
                  </a:cubicBezTo>
                  <a:cubicBezTo>
                    <a:pt x="7630" y="5465"/>
                    <a:pt x="7461" y="5718"/>
                    <a:pt x="7377" y="5992"/>
                  </a:cubicBezTo>
                  <a:cubicBezTo>
                    <a:pt x="7377" y="5803"/>
                    <a:pt x="7271" y="5634"/>
                    <a:pt x="7271" y="5465"/>
                  </a:cubicBezTo>
                  <a:cubicBezTo>
                    <a:pt x="7271" y="3526"/>
                    <a:pt x="7798" y="1145"/>
                    <a:pt x="8515" y="723"/>
                  </a:cubicBezTo>
                  <a:cubicBezTo>
                    <a:pt x="8551" y="678"/>
                    <a:pt x="8602" y="653"/>
                    <a:pt x="8671" y="653"/>
                  </a:cubicBezTo>
                  <a:close/>
                  <a:moveTo>
                    <a:pt x="12013" y="2831"/>
                  </a:moveTo>
                  <a:cubicBezTo>
                    <a:pt x="12013" y="2831"/>
                    <a:pt x="12119" y="2831"/>
                    <a:pt x="12203" y="3000"/>
                  </a:cubicBezTo>
                  <a:cubicBezTo>
                    <a:pt x="12456" y="3526"/>
                    <a:pt x="10348" y="5107"/>
                    <a:pt x="8599" y="6245"/>
                  </a:cubicBezTo>
                  <a:cubicBezTo>
                    <a:pt x="8768" y="6077"/>
                    <a:pt x="8957" y="5803"/>
                    <a:pt x="9210" y="5550"/>
                  </a:cubicBezTo>
                  <a:cubicBezTo>
                    <a:pt x="9906" y="4580"/>
                    <a:pt x="11402" y="2831"/>
                    <a:pt x="12013" y="2831"/>
                  </a:cubicBezTo>
                  <a:close/>
                  <a:moveTo>
                    <a:pt x="4911" y="976"/>
                  </a:moveTo>
                  <a:cubicBezTo>
                    <a:pt x="5691" y="1503"/>
                    <a:pt x="6323" y="4053"/>
                    <a:pt x="6576" y="5718"/>
                  </a:cubicBezTo>
                  <a:cubicBezTo>
                    <a:pt x="6660" y="6077"/>
                    <a:pt x="6660" y="6414"/>
                    <a:pt x="6744" y="6772"/>
                  </a:cubicBezTo>
                  <a:cubicBezTo>
                    <a:pt x="6660" y="6519"/>
                    <a:pt x="6492" y="6245"/>
                    <a:pt x="6218" y="5803"/>
                  </a:cubicBezTo>
                  <a:cubicBezTo>
                    <a:pt x="5438" y="4496"/>
                    <a:pt x="4026" y="2199"/>
                    <a:pt x="4384" y="1250"/>
                  </a:cubicBezTo>
                  <a:cubicBezTo>
                    <a:pt x="4384" y="1145"/>
                    <a:pt x="4468" y="1061"/>
                    <a:pt x="4637" y="976"/>
                  </a:cubicBezTo>
                  <a:close/>
                  <a:moveTo>
                    <a:pt x="1581" y="3253"/>
                  </a:moveTo>
                  <a:cubicBezTo>
                    <a:pt x="2529" y="3253"/>
                    <a:pt x="4468" y="5465"/>
                    <a:pt x="5353" y="6519"/>
                  </a:cubicBezTo>
                  <a:cubicBezTo>
                    <a:pt x="5522" y="6772"/>
                    <a:pt x="5691" y="6941"/>
                    <a:pt x="5880" y="7131"/>
                  </a:cubicBezTo>
                  <a:cubicBezTo>
                    <a:pt x="5691" y="7046"/>
                    <a:pt x="5522" y="6941"/>
                    <a:pt x="5269" y="6772"/>
                  </a:cubicBezTo>
                  <a:cubicBezTo>
                    <a:pt x="4110" y="6161"/>
                    <a:pt x="1307" y="4749"/>
                    <a:pt x="1138" y="3779"/>
                  </a:cubicBezTo>
                  <a:cubicBezTo>
                    <a:pt x="1054" y="3695"/>
                    <a:pt x="1138" y="3526"/>
                    <a:pt x="1222" y="3442"/>
                  </a:cubicBezTo>
                  <a:cubicBezTo>
                    <a:pt x="1307" y="3358"/>
                    <a:pt x="1391" y="3253"/>
                    <a:pt x="1581" y="3253"/>
                  </a:cubicBezTo>
                  <a:close/>
                  <a:moveTo>
                    <a:pt x="1665" y="6688"/>
                  </a:moveTo>
                  <a:cubicBezTo>
                    <a:pt x="2719" y="6688"/>
                    <a:pt x="4384" y="7383"/>
                    <a:pt x="5164" y="7657"/>
                  </a:cubicBezTo>
                  <a:cubicBezTo>
                    <a:pt x="5353" y="7742"/>
                    <a:pt x="5438" y="7742"/>
                    <a:pt x="5522" y="7826"/>
                  </a:cubicBezTo>
                  <a:cubicBezTo>
                    <a:pt x="4647" y="8047"/>
                    <a:pt x="3683" y="8179"/>
                    <a:pt x="2848" y="8179"/>
                  </a:cubicBezTo>
                  <a:cubicBezTo>
                    <a:pt x="2013" y="8179"/>
                    <a:pt x="1307" y="8047"/>
                    <a:pt x="949" y="7742"/>
                  </a:cubicBezTo>
                  <a:cubicBezTo>
                    <a:pt x="696" y="7657"/>
                    <a:pt x="696" y="7468"/>
                    <a:pt x="696" y="7215"/>
                  </a:cubicBezTo>
                  <a:cubicBezTo>
                    <a:pt x="780" y="7046"/>
                    <a:pt x="864" y="6857"/>
                    <a:pt x="1054" y="6857"/>
                  </a:cubicBezTo>
                  <a:cubicBezTo>
                    <a:pt x="1138" y="6772"/>
                    <a:pt x="1391" y="6688"/>
                    <a:pt x="1665" y="6688"/>
                  </a:cubicBezTo>
                  <a:close/>
                  <a:moveTo>
                    <a:pt x="8776" y="0"/>
                  </a:moveTo>
                  <a:cubicBezTo>
                    <a:pt x="8569" y="0"/>
                    <a:pt x="8363" y="69"/>
                    <a:pt x="8157" y="196"/>
                  </a:cubicBezTo>
                  <a:cubicBezTo>
                    <a:pt x="7461" y="618"/>
                    <a:pt x="7018" y="1861"/>
                    <a:pt x="6744" y="3253"/>
                  </a:cubicBezTo>
                  <a:cubicBezTo>
                    <a:pt x="6407" y="2114"/>
                    <a:pt x="6049" y="1145"/>
                    <a:pt x="5606" y="723"/>
                  </a:cubicBezTo>
                  <a:cubicBezTo>
                    <a:pt x="5275" y="392"/>
                    <a:pt x="4944" y="302"/>
                    <a:pt x="4681" y="302"/>
                  </a:cubicBezTo>
                  <a:cubicBezTo>
                    <a:pt x="4525" y="302"/>
                    <a:pt x="4394" y="334"/>
                    <a:pt x="4300" y="365"/>
                  </a:cubicBezTo>
                  <a:cubicBezTo>
                    <a:pt x="4026" y="534"/>
                    <a:pt x="3857" y="723"/>
                    <a:pt x="3688" y="1061"/>
                  </a:cubicBezTo>
                  <a:cubicBezTo>
                    <a:pt x="3414" y="2030"/>
                    <a:pt x="4110" y="3526"/>
                    <a:pt x="5079" y="5192"/>
                  </a:cubicBezTo>
                  <a:cubicBezTo>
                    <a:pt x="3773" y="3779"/>
                    <a:pt x="2529" y="2557"/>
                    <a:pt x="1581" y="2557"/>
                  </a:cubicBezTo>
                  <a:lnTo>
                    <a:pt x="1475" y="2557"/>
                  </a:lnTo>
                  <a:cubicBezTo>
                    <a:pt x="1222" y="2641"/>
                    <a:pt x="864" y="2726"/>
                    <a:pt x="696" y="3000"/>
                  </a:cubicBezTo>
                  <a:cubicBezTo>
                    <a:pt x="422" y="3253"/>
                    <a:pt x="337" y="3611"/>
                    <a:pt x="422" y="3969"/>
                  </a:cubicBezTo>
                  <a:cubicBezTo>
                    <a:pt x="611" y="4665"/>
                    <a:pt x="1581" y="5465"/>
                    <a:pt x="2719" y="6161"/>
                  </a:cubicBezTo>
                  <a:cubicBezTo>
                    <a:pt x="2359" y="6085"/>
                    <a:pt x="2020" y="6043"/>
                    <a:pt x="1709" y="6043"/>
                  </a:cubicBezTo>
                  <a:cubicBezTo>
                    <a:pt x="1327" y="6043"/>
                    <a:pt x="986" y="6106"/>
                    <a:pt x="696" y="6245"/>
                  </a:cubicBezTo>
                  <a:cubicBezTo>
                    <a:pt x="337" y="6414"/>
                    <a:pt x="169" y="6688"/>
                    <a:pt x="84" y="7046"/>
                  </a:cubicBezTo>
                  <a:cubicBezTo>
                    <a:pt x="0" y="7573"/>
                    <a:pt x="84" y="7995"/>
                    <a:pt x="527" y="8269"/>
                  </a:cubicBezTo>
                  <a:cubicBezTo>
                    <a:pt x="1054" y="8711"/>
                    <a:pt x="1834" y="8796"/>
                    <a:pt x="2803" y="8796"/>
                  </a:cubicBezTo>
                  <a:cubicBezTo>
                    <a:pt x="4384" y="8796"/>
                    <a:pt x="6218" y="8437"/>
                    <a:pt x="7271" y="7826"/>
                  </a:cubicBezTo>
                  <a:cubicBezTo>
                    <a:pt x="7377" y="7826"/>
                    <a:pt x="13594" y="4306"/>
                    <a:pt x="12814" y="2726"/>
                  </a:cubicBezTo>
                  <a:cubicBezTo>
                    <a:pt x="12646" y="2304"/>
                    <a:pt x="12287" y="2199"/>
                    <a:pt x="12119" y="2199"/>
                  </a:cubicBezTo>
                  <a:cubicBezTo>
                    <a:pt x="12068" y="2189"/>
                    <a:pt x="12016" y="2184"/>
                    <a:pt x="11964" y="2184"/>
                  </a:cubicBezTo>
                  <a:cubicBezTo>
                    <a:pt x="11102" y="2184"/>
                    <a:pt x="10014" y="3463"/>
                    <a:pt x="8683" y="5192"/>
                  </a:cubicBezTo>
                  <a:cubicBezTo>
                    <a:pt x="8599" y="5276"/>
                    <a:pt x="8515" y="5360"/>
                    <a:pt x="8431" y="5550"/>
                  </a:cubicBezTo>
                  <a:lnTo>
                    <a:pt x="8431" y="5465"/>
                  </a:lnTo>
                  <a:cubicBezTo>
                    <a:pt x="9379" y="3695"/>
                    <a:pt x="10707" y="1335"/>
                    <a:pt x="9484" y="281"/>
                  </a:cubicBezTo>
                  <a:cubicBezTo>
                    <a:pt x="9248" y="90"/>
                    <a:pt x="9012" y="0"/>
                    <a:pt x="877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511" name="Google Shape;10511;p62"/>
            <p:cNvSpPr/>
            <p:nvPr/>
          </p:nvSpPr>
          <p:spPr>
            <a:xfrm flipH="1">
              <a:off x="7990557" y="2539023"/>
              <a:ext cx="43141" cy="45432"/>
            </a:xfrm>
            <a:custGeom>
              <a:avLst/>
              <a:gdLst/>
              <a:ahLst/>
              <a:cxnLst/>
              <a:rect l="l" t="t" r="r" b="b"/>
              <a:pathLst>
                <a:path w="1582" h="1666" extrusionOk="0">
                  <a:moveTo>
                    <a:pt x="1" y="1413"/>
                  </a:moveTo>
                  <a:lnTo>
                    <a:pt x="1" y="1497"/>
                  </a:lnTo>
                  <a:lnTo>
                    <a:pt x="1" y="1413"/>
                  </a:lnTo>
                  <a:close/>
                  <a:moveTo>
                    <a:pt x="1" y="1413"/>
                  </a:moveTo>
                  <a:lnTo>
                    <a:pt x="1" y="1413"/>
                  </a:lnTo>
                  <a:lnTo>
                    <a:pt x="1" y="1413"/>
                  </a:lnTo>
                  <a:close/>
                  <a:moveTo>
                    <a:pt x="1" y="1413"/>
                  </a:moveTo>
                  <a:lnTo>
                    <a:pt x="1" y="1413"/>
                  </a:lnTo>
                  <a:lnTo>
                    <a:pt x="1" y="1413"/>
                  </a:lnTo>
                  <a:close/>
                  <a:moveTo>
                    <a:pt x="1" y="1413"/>
                  </a:moveTo>
                  <a:lnTo>
                    <a:pt x="1" y="1413"/>
                  </a:lnTo>
                  <a:lnTo>
                    <a:pt x="1" y="1413"/>
                  </a:lnTo>
                  <a:close/>
                  <a:moveTo>
                    <a:pt x="1" y="1413"/>
                  </a:moveTo>
                  <a:lnTo>
                    <a:pt x="1" y="1413"/>
                  </a:lnTo>
                  <a:lnTo>
                    <a:pt x="1" y="1413"/>
                  </a:lnTo>
                  <a:close/>
                  <a:moveTo>
                    <a:pt x="1" y="1413"/>
                  </a:moveTo>
                  <a:lnTo>
                    <a:pt x="1" y="1413"/>
                  </a:lnTo>
                  <a:lnTo>
                    <a:pt x="1" y="1413"/>
                  </a:lnTo>
                  <a:close/>
                  <a:moveTo>
                    <a:pt x="1" y="1413"/>
                  </a:moveTo>
                  <a:lnTo>
                    <a:pt x="1" y="1413"/>
                  </a:lnTo>
                  <a:lnTo>
                    <a:pt x="1" y="1413"/>
                  </a:lnTo>
                  <a:close/>
                  <a:moveTo>
                    <a:pt x="717" y="1223"/>
                  </a:moveTo>
                  <a:cubicBezTo>
                    <a:pt x="717" y="1413"/>
                    <a:pt x="801" y="1582"/>
                    <a:pt x="970" y="1666"/>
                  </a:cubicBezTo>
                  <a:lnTo>
                    <a:pt x="970" y="1666"/>
                  </a:lnTo>
                  <a:cubicBezTo>
                    <a:pt x="801" y="1582"/>
                    <a:pt x="717" y="1413"/>
                    <a:pt x="717" y="1223"/>
                  </a:cubicBezTo>
                  <a:close/>
                  <a:moveTo>
                    <a:pt x="717" y="1139"/>
                  </a:moveTo>
                  <a:lnTo>
                    <a:pt x="717" y="1223"/>
                  </a:lnTo>
                  <a:lnTo>
                    <a:pt x="717" y="1223"/>
                  </a:lnTo>
                  <a:lnTo>
                    <a:pt x="717" y="1223"/>
                  </a:lnTo>
                  <a:lnTo>
                    <a:pt x="717" y="1139"/>
                  </a:lnTo>
                  <a:close/>
                  <a:moveTo>
                    <a:pt x="1160" y="697"/>
                  </a:moveTo>
                  <a:cubicBezTo>
                    <a:pt x="1244" y="697"/>
                    <a:pt x="1413" y="802"/>
                    <a:pt x="1581" y="886"/>
                  </a:cubicBezTo>
                  <a:lnTo>
                    <a:pt x="1581" y="886"/>
                  </a:lnTo>
                  <a:cubicBezTo>
                    <a:pt x="1413" y="802"/>
                    <a:pt x="1244" y="697"/>
                    <a:pt x="1160" y="697"/>
                  </a:cubicBezTo>
                  <a:close/>
                  <a:moveTo>
                    <a:pt x="1160" y="697"/>
                  </a:moveTo>
                  <a:lnTo>
                    <a:pt x="1160" y="697"/>
                  </a:lnTo>
                  <a:lnTo>
                    <a:pt x="1160" y="697"/>
                  </a:lnTo>
                  <a:close/>
                  <a:moveTo>
                    <a:pt x="1160" y="1"/>
                  </a:moveTo>
                  <a:lnTo>
                    <a:pt x="1160" y="1"/>
                  </a:lnTo>
                  <a:lnTo>
                    <a:pt x="1160" y="1"/>
                  </a:lnTo>
                  <a:close/>
                  <a:moveTo>
                    <a:pt x="1160" y="1"/>
                  </a:moveTo>
                  <a:lnTo>
                    <a:pt x="1160" y="1"/>
                  </a:lnTo>
                  <a:lnTo>
                    <a:pt x="1160" y="1"/>
                  </a:lnTo>
                  <a:close/>
                  <a:moveTo>
                    <a:pt x="1160" y="1"/>
                  </a:moveTo>
                  <a:lnTo>
                    <a:pt x="1054" y="1"/>
                  </a:lnTo>
                  <a:cubicBezTo>
                    <a:pt x="801" y="85"/>
                    <a:pt x="443" y="170"/>
                    <a:pt x="275" y="444"/>
                  </a:cubicBezTo>
                  <a:cubicBezTo>
                    <a:pt x="106" y="612"/>
                    <a:pt x="1" y="886"/>
                    <a:pt x="1" y="1139"/>
                  </a:cubicBezTo>
                  <a:cubicBezTo>
                    <a:pt x="1" y="886"/>
                    <a:pt x="106" y="612"/>
                    <a:pt x="275" y="444"/>
                  </a:cubicBezTo>
                  <a:cubicBezTo>
                    <a:pt x="443" y="170"/>
                    <a:pt x="801" y="85"/>
                    <a:pt x="1054" y="1"/>
                  </a:cubicBezTo>
                  <a:lnTo>
                    <a:pt x="1160" y="1"/>
                  </a:lnTo>
                  <a:lnTo>
                    <a:pt x="1160" y="1"/>
                  </a:ln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12" name="Google Shape;10512;p62"/>
            <p:cNvSpPr/>
            <p:nvPr/>
          </p:nvSpPr>
          <p:spPr>
            <a:xfrm flipH="1">
              <a:off x="7978503" y="2539023"/>
              <a:ext cx="55194" cy="59803"/>
            </a:xfrm>
            <a:custGeom>
              <a:avLst/>
              <a:gdLst/>
              <a:ahLst/>
              <a:cxnLst/>
              <a:rect l="l" t="t" r="r" b="b"/>
              <a:pathLst>
                <a:path w="2024" h="2193" extrusionOk="0">
                  <a:moveTo>
                    <a:pt x="1054" y="1"/>
                  </a:moveTo>
                  <a:cubicBezTo>
                    <a:pt x="801" y="85"/>
                    <a:pt x="443" y="170"/>
                    <a:pt x="275" y="444"/>
                  </a:cubicBezTo>
                  <a:cubicBezTo>
                    <a:pt x="106" y="612"/>
                    <a:pt x="1" y="886"/>
                    <a:pt x="1" y="1139"/>
                  </a:cubicBezTo>
                  <a:lnTo>
                    <a:pt x="1" y="1413"/>
                  </a:lnTo>
                  <a:lnTo>
                    <a:pt x="1" y="1497"/>
                  </a:lnTo>
                  <a:cubicBezTo>
                    <a:pt x="106" y="1666"/>
                    <a:pt x="275" y="1940"/>
                    <a:pt x="528" y="2193"/>
                  </a:cubicBezTo>
                  <a:cubicBezTo>
                    <a:pt x="633" y="2024"/>
                    <a:pt x="801" y="1856"/>
                    <a:pt x="970" y="1666"/>
                  </a:cubicBezTo>
                  <a:cubicBezTo>
                    <a:pt x="801" y="1582"/>
                    <a:pt x="717" y="1413"/>
                    <a:pt x="717" y="1223"/>
                  </a:cubicBezTo>
                  <a:lnTo>
                    <a:pt x="717" y="1139"/>
                  </a:lnTo>
                  <a:cubicBezTo>
                    <a:pt x="717" y="1055"/>
                    <a:pt x="717" y="970"/>
                    <a:pt x="801" y="886"/>
                  </a:cubicBezTo>
                  <a:cubicBezTo>
                    <a:pt x="886" y="802"/>
                    <a:pt x="970" y="697"/>
                    <a:pt x="1160" y="697"/>
                  </a:cubicBezTo>
                  <a:cubicBezTo>
                    <a:pt x="1244" y="697"/>
                    <a:pt x="1413" y="802"/>
                    <a:pt x="1581" y="886"/>
                  </a:cubicBezTo>
                  <a:cubicBezTo>
                    <a:pt x="1771" y="697"/>
                    <a:pt x="1940" y="528"/>
                    <a:pt x="2024" y="359"/>
                  </a:cubicBezTo>
                  <a:cubicBezTo>
                    <a:pt x="1771" y="170"/>
                    <a:pt x="1413" y="85"/>
                    <a:pt x="1160" y="1"/>
                  </a:cubicBezTo>
                  <a:close/>
                </a:path>
              </a:pathLst>
            </a:custGeom>
            <a:solidFill>
              <a:srgbClr val="F2A93F"/>
            </a:solidFill>
            <a:ln>
              <a:noFill/>
            </a:ln>
          </p:spPr>
          <p:txBody>
            <a:bodyPr spcFirstLastPara="1" wrap="square" lIns="182850" tIns="182850" rIns="182850" bIns="182850" anchor="ctr" anchorCtr="0">
              <a:noAutofit/>
            </a:bodyPr>
            <a:lstStyle/>
            <a:p>
              <a:endParaRPr sz="3600"/>
            </a:p>
          </p:txBody>
        </p:sp>
        <p:sp>
          <p:nvSpPr>
            <p:cNvPr id="10513" name="Google Shape;10513;p62"/>
            <p:cNvSpPr/>
            <p:nvPr/>
          </p:nvSpPr>
          <p:spPr>
            <a:xfrm flipH="1">
              <a:off x="7880222" y="2534442"/>
              <a:ext cx="78756" cy="112680"/>
            </a:xfrm>
            <a:custGeom>
              <a:avLst/>
              <a:gdLst/>
              <a:ahLst/>
              <a:cxnLst/>
              <a:rect l="l" t="t" r="r" b="b"/>
              <a:pathLst>
                <a:path w="2888" h="4132" extrusionOk="0">
                  <a:moveTo>
                    <a:pt x="2192" y="4131"/>
                  </a:moveTo>
                  <a:lnTo>
                    <a:pt x="2192" y="4131"/>
                  </a:lnTo>
                  <a:lnTo>
                    <a:pt x="2192" y="4131"/>
                  </a:lnTo>
                  <a:lnTo>
                    <a:pt x="2192" y="4131"/>
                  </a:lnTo>
                  <a:close/>
                  <a:moveTo>
                    <a:pt x="1834" y="2719"/>
                  </a:moveTo>
                  <a:lnTo>
                    <a:pt x="1918" y="2804"/>
                  </a:lnTo>
                  <a:lnTo>
                    <a:pt x="1918" y="2804"/>
                  </a:lnTo>
                  <a:lnTo>
                    <a:pt x="1834" y="2719"/>
                  </a:lnTo>
                  <a:close/>
                  <a:moveTo>
                    <a:pt x="1834" y="2719"/>
                  </a:moveTo>
                  <a:lnTo>
                    <a:pt x="1834" y="2719"/>
                  </a:lnTo>
                  <a:lnTo>
                    <a:pt x="1834" y="2719"/>
                  </a:lnTo>
                  <a:close/>
                  <a:moveTo>
                    <a:pt x="1834" y="2719"/>
                  </a:moveTo>
                  <a:lnTo>
                    <a:pt x="1834" y="2719"/>
                  </a:lnTo>
                  <a:lnTo>
                    <a:pt x="1834" y="2719"/>
                  </a:lnTo>
                  <a:close/>
                  <a:moveTo>
                    <a:pt x="0" y="1834"/>
                  </a:moveTo>
                  <a:lnTo>
                    <a:pt x="0" y="1834"/>
                  </a:lnTo>
                  <a:cubicBezTo>
                    <a:pt x="780" y="2551"/>
                    <a:pt x="1666" y="3499"/>
                    <a:pt x="2192" y="4131"/>
                  </a:cubicBezTo>
                  <a:cubicBezTo>
                    <a:pt x="1666" y="3499"/>
                    <a:pt x="780" y="2551"/>
                    <a:pt x="0" y="1834"/>
                  </a:cubicBezTo>
                  <a:close/>
                  <a:moveTo>
                    <a:pt x="1307" y="0"/>
                  </a:moveTo>
                  <a:lnTo>
                    <a:pt x="1307" y="0"/>
                  </a:lnTo>
                  <a:cubicBezTo>
                    <a:pt x="1666" y="970"/>
                    <a:pt x="2361" y="2361"/>
                    <a:pt x="2888" y="3246"/>
                  </a:cubicBezTo>
                  <a:lnTo>
                    <a:pt x="2888" y="3246"/>
                  </a:lnTo>
                  <a:cubicBezTo>
                    <a:pt x="2361" y="2361"/>
                    <a:pt x="1666" y="970"/>
                    <a:pt x="1307" y="0"/>
                  </a:cubicBez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14" name="Google Shape;10514;p62"/>
            <p:cNvSpPr/>
            <p:nvPr/>
          </p:nvSpPr>
          <p:spPr>
            <a:xfrm flipH="1">
              <a:off x="7880222" y="2534442"/>
              <a:ext cx="78756" cy="112680"/>
            </a:xfrm>
            <a:custGeom>
              <a:avLst/>
              <a:gdLst/>
              <a:ahLst/>
              <a:cxnLst/>
              <a:rect l="l" t="t" r="r" b="b"/>
              <a:pathLst>
                <a:path w="2888" h="4132" extrusionOk="0">
                  <a:moveTo>
                    <a:pt x="1307" y="0"/>
                  </a:moveTo>
                  <a:cubicBezTo>
                    <a:pt x="1139" y="169"/>
                    <a:pt x="949" y="443"/>
                    <a:pt x="865" y="612"/>
                  </a:cubicBezTo>
                  <a:cubicBezTo>
                    <a:pt x="1139" y="1307"/>
                    <a:pt x="1476" y="2024"/>
                    <a:pt x="1918" y="2804"/>
                  </a:cubicBezTo>
                  <a:lnTo>
                    <a:pt x="1834" y="2719"/>
                  </a:lnTo>
                  <a:cubicBezTo>
                    <a:pt x="1392" y="2192"/>
                    <a:pt x="865" y="1665"/>
                    <a:pt x="338" y="1223"/>
                  </a:cubicBezTo>
                  <a:cubicBezTo>
                    <a:pt x="253" y="1391"/>
                    <a:pt x="85" y="1665"/>
                    <a:pt x="0" y="1834"/>
                  </a:cubicBezTo>
                  <a:cubicBezTo>
                    <a:pt x="780" y="2551"/>
                    <a:pt x="1666" y="3499"/>
                    <a:pt x="2192" y="4131"/>
                  </a:cubicBezTo>
                  <a:cubicBezTo>
                    <a:pt x="2445" y="3857"/>
                    <a:pt x="2719" y="3499"/>
                    <a:pt x="2888" y="3246"/>
                  </a:cubicBezTo>
                  <a:cubicBezTo>
                    <a:pt x="2361" y="2361"/>
                    <a:pt x="1666" y="970"/>
                    <a:pt x="1307"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15" name="Google Shape;10515;p62"/>
            <p:cNvSpPr/>
            <p:nvPr/>
          </p:nvSpPr>
          <p:spPr>
            <a:xfrm flipH="1">
              <a:off x="7786522" y="2469485"/>
              <a:ext cx="114970" cy="139132"/>
            </a:xfrm>
            <a:custGeom>
              <a:avLst/>
              <a:gdLst/>
              <a:ahLst/>
              <a:cxnLst/>
              <a:rect l="l" t="t" r="r" b="b"/>
              <a:pathLst>
                <a:path w="4216" h="5102" extrusionOk="0">
                  <a:moveTo>
                    <a:pt x="1475" y="3162"/>
                  </a:moveTo>
                  <a:lnTo>
                    <a:pt x="1475" y="3162"/>
                  </a:lnTo>
                  <a:lnTo>
                    <a:pt x="1475" y="3162"/>
                  </a:lnTo>
                  <a:close/>
                  <a:moveTo>
                    <a:pt x="0" y="1244"/>
                  </a:moveTo>
                  <a:lnTo>
                    <a:pt x="0" y="1244"/>
                  </a:lnTo>
                  <a:cubicBezTo>
                    <a:pt x="527" y="2024"/>
                    <a:pt x="949" y="3689"/>
                    <a:pt x="1223" y="5101"/>
                  </a:cubicBezTo>
                  <a:lnTo>
                    <a:pt x="1223" y="5101"/>
                  </a:lnTo>
                  <a:cubicBezTo>
                    <a:pt x="949" y="3689"/>
                    <a:pt x="527" y="2024"/>
                    <a:pt x="0" y="1244"/>
                  </a:cubicBezTo>
                  <a:close/>
                  <a:moveTo>
                    <a:pt x="3773" y="802"/>
                  </a:moveTo>
                  <a:cubicBezTo>
                    <a:pt x="4026" y="970"/>
                    <a:pt x="4026" y="1329"/>
                    <a:pt x="4026" y="1666"/>
                  </a:cubicBezTo>
                  <a:lnTo>
                    <a:pt x="4026" y="1666"/>
                  </a:lnTo>
                  <a:cubicBezTo>
                    <a:pt x="4026" y="1329"/>
                    <a:pt x="4026" y="970"/>
                    <a:pt x="3773" y="802"/>
                  </a:cubicBezTo>
                  <a:close/>
                  <a:moveTo>
                    <a:pt x="3773" y="802"/>
                  </a:moveTo>
                  <a:lnTo>
                    <a:pt x="3773" y="802"/>
                  </a:lnTo>
                  <a:lnTo>
                    <a:pt x="3773" y="802"/>
                  </a:lnTo>
                  <a:close/>
                  <a:moveTo>
                    <a:pt x="3773" y="802"/>
                  </a:moveTo>
                  <a:lnTo>
                    <a:pt x="3773" y="802"/>
                  </a:lnTo>
                  <a:lnTo>
                    <a:pt x="3773" y="802"/>
                  </a:lnTo>
                  <a:close/>
                  <a:moveTo>
                    <a:pt x="3246" y="717"/>
                  </a:moveTo>
                  <a:cubicBezTo>
                    <a:pt x="2635" y="1139"/>
                    <a:pt x="2192" y="2551"/>
                    <a:pt x="2108" y="4047"/>
                  </a:cubicBezTo>
                  <a:lnTo>
                    <a:pt x="2108" y="4047"/>
                  </a:lnTo>
                  <a:cubicBezTo>
                    <a:pt x="2192" y="2551"/>
                    <a:pt x="2635" y="1139"/>
                    <a:pt x="3246" y="717"/>
                  </a:cubicBezTo>
                  <a:close/>
                  <a:moveTo>
                    <a:pt x="3246" y="717"/>
                  </a:moveTo>
                  <a:lnTo>
                    <a:pt x="3246" y="717"/>
                  </a:lnTo>
                  <a:lnTo>
                    <a:pt x="3246" y="717"/>
                  </a:lnTo>
                  <a:close/>
                  <a:moveTo>
                    <a:pt x="3246" y="717"/>
                  </a:moveTo>
                  <a:lnTo>
                    <a:pt x="3246" y="717"/>
                  </a:lnTo>
                  <a:lnTo>
                    <a:pt x="3246" y="717"/>
                  </a:lnTo>
                  <a:close/>
                  <a:moveTo>
                    <a:pt x="3246" y="717"/>
                  </a:moveTo>
                  <a:lnTo>
                    <a:pt x="3246" y="717"/>
                  </a:lnTo>
                  <a:lnTo>
                    <a:pt x="3246" y="717"/>
                  </a:lnTo>
                  <a:close/>
                  <a:moveTo>
                    <a:pt x="3414" y="612"/>
                  </a:moveTo>
                  <a:cubicBezTo>
                    <a:pt x="3330" y="612"/>
                    <a:pt x="3330" y="717"/>
                    <a:pt x="3246" y="717"/>
                  </a:cubicBezTo>
                  <a:cubicBezTo>
                    <a:pt x="3330" y="717"/>
                    <a:pt x="3330" y="612"/>
                    <a:pt x="3414" y="612"/>
                  </a:cubicBezTo>
                  <a:close/>
                  <a:moveTo>
                    <a:pt x="3414" y="612"/>
                  </a:moveTo>
                  <a:lnTo>
                    <a:pt x="3414" y="612"/>
                  </a:lnTo>
                  <a:lnTo>
                    <a:pt x="3414" y="612"/>
                  </a:lnTo>
                  <a:lnTo>
                    <a:pt x="3414" y="612"/>
                  </a:lnTo>
                  <a:close/>
                  <a:moveTo>
                    <a:pt x="4215" y="275"/>
                  </a:moveTo>
                  <a:lnTo>
                    <a:pt x="4215" y="275"/>
                  </a:lnTo>
                  <a:lnTo>
                    <a:pt x="4215" y="275"/>
                  </a:lnTo>
                  <a:close/>
                  <a:moveTo>
                    <a:pt x="4110" y="275"/>
                  </a:moveTo>
                  <a:lnTo>
                    <a:pt x="4215" y="275"/>
                  </a:lnTo>
                  <a:lnTo>
                    <a:pt x="4110" y="275"/>
                  </a:lnTo>
                  <a:close/>
                  <a:moveTo>
                    <a:pt x="4110" y="275"/>
                  </a:moveTo>
                  <a:lnTo>
                    <a:pt x="4110" y="275"/>
                  </a:lnTo>
                  <a:lnTo>
                    <a:pt x="4110" y="275"/>
                  </a:lnTo>
                  <a:close/>
                  <a:moveTo>
                    <a:pt x="2888" y="85"/>
                  </a:moveTo>
                  <a:lnTo>
                    <a:pt x="2888" y="190"/>
                  </a:lnTo>
                  <a:cubicBezTo>
                    <a:pt x="2192" y="612"/>
                    <a:pt x="1749" y="1855"/>
                    <a:pt x="1475" y="3247"/>
                  </a:cubicBezTo>
                  <a:lnTo>
                    <a:pt x="1475" y="3247"/>
                  </a:lnTo>
                  <a:lnTo>
                    <a:pt x="1475" y="3247"/>
                  </a:lnTo>
                  <a:cubicBezTo>
                    <a:pt x="1749" y="1855"/>
                    <a:pt x="2192" y="612"/>
                    <a:pt x="2888" y="190"/>
                  </a:cubicBezTo>
                  <a:lnTo>
                    <a:pt x="2888" y="85"/>
                  </a:lnTo>
                  <a:close/>
                  <a:moveTo>
                    <a:pt x="3414" y="1"/>
                  </a:moveTo>
                  <a:cubicBezTo>
                    <a:pt x="3246" y="1"/>
                    <a:pt x="3056" y="1"/>
                    <a:pt x="2888" y="85"/>
                  </a:cubicBezTo>
                  <a:cubicBezTo>
                    <a:pt x="3056" y="1"/>
                    <a:pt x="3246" y="1"/>
                    <a:pt x="3414" y="1"/>
                  </a:cubicBezTo>
                  <a:close/>
                  <a:moveTo>
                    <a:pt x="3414" y="1"/>
                  </a:moveTo>
                  <a:lnTo>
                    <a:pt x="3414" y="1"/>
                  </a:lnTo>
                  <a:lnTo>
                    <a:pt x="3414" y="1"/>
                  </a:ln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16" name="Google Shape;10516;p62"/>
            <p:cNvSpPr/>
            <p:nvPr/>
          </p:nvSpPr>
          <p:spPr>
            <a:xfrm flipH="1">
              <a:off x="7775042" y="2469485"/>
              <a:ext cx="126451" cy="139132"/>
            </a:xfrm>
            <a:custGeom>
              <a:avLst/>
              <a:gdLst/>
              <a:ahLst/>
              <a:cxnLst/>
              <a:rect l="l" t="t" r="r" b="b"/>
              <a:pathLst>
                <a:path w="4637" h="5102" extrusionOk="0">
                  <a:moveTo>
                    <a:pt x="3414" y="1"/>
                  </a:moveTo>
                  <a:cubicBezTo>
                    <a:pt x="3246" y="1"/>
                    <a:pt x="3056" y="1"/>
                    <a:pt x="2888" y="85"/>
                  </a:cubicBezTo>
                  <a:lnTo>
                    <a:pt x="2888" y="190"/>
                  </a:lnTo>
                  <a:cubicBezTo>
                    <a:pt x="2192" y="612"/>
                    <a:pt x="1749" y="1855"/>
                    <a:pt x="1475" y="3247"/>
                  </a:cubicBezTo>
                  <a:lnTo>
                    <a:pt x="1475" y="3162"/>
                  </a:lnTo>
                  <a:cubicBezTo>
                    <a:pt x="1138" y="2108"/>
                    <a:pt x="780" y="1139"/>
                    <a:pt x="337" y="717"/>
                  </a:cubicBezTo>
                  <a:cubicBezTo>
                    <a:pt x="253" y="886"/>
                    <a:pt x="84" y="1055"/>
                    <a:pt x="0" y="1244"/>
                  </a:cubicBezTo>
                  <a:cubicBezTo>
                    <a:pt x="527" y="2024"/>
                    <a:pt x="949" y="3689"/>
                    <a:pt x="1223" y="5101"/>
                  </a:cubicBezTo>
                  <a:cubicBezTo>
                    <a:pt x="1475" y="4743"/>
                    <a:pt x="1749" y="4406"/>
                    <a:pt x="2108" y="4047"/>
                  </a:cubicBezTo>
                  <a:cubicBezTo>
                    <a:pt x="2192" y="2551"/>
                    <a:pt x="2635" y="1139"/>
                    <a:pt x="3246" y="717"/>
                  </a:cubicBezTo>
                  <a:cubicBezTo>
                    <a:pt x="3330" y="717"/>
                    <a:pt x="3330" y="612"/>
                    <a:pt x="3414" y="612"/>
                  </a:cubicBezTo>
                  <a:cubicBezTo>
                    <a:pt x="3499" y="612"/>
                    <a:pt x="3583" y="717"/>
                    <a:pt x="3773" y="802"/>
                  </a:cubicBezTo>
                  <a:cubicBezTo>
                    <a:pt x="4026" y="970"/>
                    <a:pt x="4026" y="1329"/>
                    <a:pt x="4026" y="1666"/>
                  </a:cubicBezTo>
                  <a:cubicBezTo>
                    <a:pt x="4215" y="1413"/>
                    <a:pt x="4468" y="1139"/>
                    <a:pt x="4637" y="970"/>
                  </a:cubicBezTo>
                  <a:cubicBezTo>
                    <a:pt x="4553" y="717"/>
                    <a:pt x="4384" y="443"/>
                    <a:pt x="4215" y="275"/>
                  </a:cubicBezTo>
                  <a:lnTo>
                    <a:pt x="4110" y="275"/>
                  </a:lnTo>
                  <a:cubicBezTo>
                    <a:pt x="3941" y="85"/>
                    <a:pt x="3688" y="1"/>
                    <a:pt x="3414"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17" name="Google Shape;10517;p62"/>
            <p:cNvSpPr/>
            <p:nvPr/>
          </p:nvSpPr>
          <p:spPr>
            <a:xfrm flipH="1">
              <a:off x="7904356" y="2608589"/>
              <a:ext cx="129342" cy="100599"/>
            </a:xfrm>
            <a:custGeom>
              <a:avLst/>
              <a:gdLst/>
              <a:ahLst/>
              <a:cxnLst/>
              <a:rect l="l" t="t" r="r" b="b"/>
              <a:pathLst>
                <a:path w="4743" h="3689" extrusionOk="0">
                  <a:moveTo>
                    <a:pt x="2382" y="3689"/>
                  </a:moveTo>
                  <a:lnTo>
                    <a:pt x="2382" y="3689"/>
                  </a:lnTo>
                  <a:lnTo>
                    <a:pt x="2382" y="3689"/>
                  </a:lnTo>
                  <a:close/>
                  <a:moveTo>
                    <a:pt x="1" y="3162"/>
                  </a:moveTo>
                  <a:lnTo>
                    <a:pt x="106" y="3162"/>
                  </a:lnTo>
                  <a:lnTo>
                    <a:pt x="1" y="3162"/>
                  </a:lnTo>
                  <a:close/>
                  <a:moveTo>
                    <a:pt x="1" y="3162"/>
                  </a:moveTo>
                  <a:lnTo>
                    <a:pt x="1" y="3162"/>
                  </a:lnTo>
                  <a:lnTo>
                    <a:pt x="1" y="3162"/>
                  </a:lnTo>
                  <a:close/>
                  <a:moveTo>
                    <a:pt x="1" y="3162"/>
                  </a:moveTo>
                  <a:lnTo>
                    <a:pt x="1" y="3162"/>
                  </a:lnTo>
                  <a:lnTo>
                    <a:pt x="1" y="3162"/>
                  </a:lnTo>
                  <a:close/>
                  <a:moveTo>
                    <a:pt x="1" y="3162"/>
                  </a:moveTo>
                  <a:lnTo>
                    <a:pt x="1" y="3162"/>
                  </a:lnTo>
                  <a:lnTo>
                    <a:pt x="1" y="3162"/>
                  </a:lnTo>
                  <a:close/>
                  <a:moveTo>
                    <a:pt x="275" y="2276"/>
                  </a:moveTo>
                  <a:cubicBezTo>
                    <a:pt x="275" y="2466"/>
                    <a:pt x="359" y="2550"/>
                    <a:pt x="528" y="2635"/>
                  </a:cubicBezTo>
                  <a:cubicBezTo>
                    <a:pt x="886" y="2993"/>
                    <a:pt x="1497" y="3077"/>
                    <a:pt x="2382" y="3077"/>
                  </a:cubicBezTo>
                  <a:cubicBezTo>
                    <a:pt x="2825" y="3077"/>
                    <a:pt x="3267" y="2993"/>
                    <a:pt x="3689" y="2993"/>
                  </a:cubicBezTo>
                  <a:lnTo>
                    <a:pt x="3689" y="2993"/>
                  </a:lnTo>
                  <a:cubicBezTo>
                    <a:pt x="3267" y="2993"/>
                    <a:pt x="2825" y="3077"/>
                    <a:pt x="2382" y="3077"/>
                  </a:cubicBezTo>
                  <a:cubicBezTo>
                    <a:pt x="1497" y="3077"/>
                    <a:pt x="886" y="2993"/>
                    <a:pt x="528" y="2635"/>
                  </a:cubicBezTo>
                  <a:cubicBezTo>
                    <a:pt x="359" y="2550"/>
                    <a:pt x="275" y="2466"/>
                    <a:pt x="275" y="2276"/>
                  </a:cubicBezTo>
                  <a:close/>
                  <a:moveTo>
                    <a:pt x="1940" y="1665"/>
                  </a:moveTo>
                  <a:lnTo>
                    <a:pt x="1940" y="1665"/>
                  </a:lnTo>
                  <a:lnTo>
                    <a:pt x="1940" y="1665"/>
                  </a:lnTo>
                  <a:close/>
                  <a:moveTo>
                    <a:pt x="1855" y="1665"/>
                  </a:moveTo>
                  <a:lnTo>
                    <a:pt x="1855" y="1665"/>
                  </a:lnTo>
                  <a:lnTo>
                    <a:pt x="1855" y="1665"/>
                  </a:lnTo>
                  <a:close/>
                  <a:moveTo>
                    <a:pt x="1771" y="1665"/>
                  </a:moveTo>
                  <a:lnTo>
                    <a:pt x="1771" y="1665"/>
                  </a:lnTo>
                  <a:lnTo>
                    <a:pt x="1771" y="1665"/>
                  </a:lnTo>
                  <a:close/>
                  <a:moveTo>
                    <a:pt x="1771" y="1665"/>
                  </a:moveTo>
                  <a:lnTo>
                    <a:pt x="1771" y="1665"/>
                  </a:lnTo>
                  <a:lnTo>
                    <a:pt x="1771" y="1665"/>
                  </a:lnTo>
                  <a:close/>
                  <a:moveTo>
                    <a:pt x="1771" y="1665"/>
                  </a:moveTo>
                  <a:lnTo>
                    <a:pt x="1771" y="1665"/>
                  </a:lnTo>
                  <a:lnTo>
                    <a:pt x="1771" y="1665"/>
                  </a:lnTo>
                  <a:close/>
                  <a:moveTo>
                    <a:pt x="1687" y="1665"/>
                  </a:moveTo>
                  <a:lnTo>
                    <a:pt x="1687" y="1665"/>
                  </a:lnTo>
                  <a:lnTo>
                    <a:pt x="1687" y="1665"/>
                  </a:lnTo>
                  <a:close/>
                  <a:moveTo>
                    <a:pt x="1687" y="1665"/>
                  </a:moveTo>
                  <a:lnTo>
                    <a:pt x="1687" y="1665"/>
                  </a:lnTo>
                  <a:lnTo>
                    <a:pt x="1687" y="1665"/>
                  </a:lnTo>
                  <a:close/>
                  <a:moveTo>
                    <a:pt x="1687" y="1665"/>
                  </a:moveTo>
                  <a:lnTo>
                    <a:pt x="1687" y="1665"/>
                  </a:lnTo>
                  <a:lnTo>
                    <a:pt x="1687" y="1665"/>
                  </a:lnTo>
                  <a:close/>
                  <a:moveTo>
                    <a:pt x="1581" y="1665"/>
                  </a:moveTo>
                  <a:lnTo>
                    <a:pt x="1581" y="1665"/>
                  </a:lnTo>
                  <a:lnTo>
                    <a:pt x="1581" y="1665"/>
                  </a:lnTo>
                  <a:close/>
                  <a:moveTo>
                    <a:pt x="1581" y="1665"/>
                  </a:moveTo>
                  <a:lnTo>
                    <a:pt x="1581" y="1665"/>
                  </a:lnTo>
                  <a:lnTo>
                    <a:pt x="1581" y="1665"/>
                  </a:lnTo>
                  <a:close/>
                  <a:moveTo>
                    <a:pt x="1581" y="1665"/>
                  </a:moveTo>
                  <a:lnTo>
                    <a:pt x="1581" y="1665"/>
                  </a:lnTo>
                  <a:lnTo>
                    <a:pt x="1581" y="1665"/>
                  </a:lnTo>
                  <a:close/>
                  <a:moveTo>
                    <a:pt x="1581" y="1581"/>
                  </a:moveTo>
                  <a:lnTo>
                    <a:pt x="1581" y="1581"/>
                  </a:lnTo>
                  <a:lnTo>
                    <a:pt x="1581" y="1581"/>
                  </a:lnTo>
                  <a:close/>
                  <a:moveTo>
                    <a:pt x="1497" y="1581"/>
                  </a:moveTo>
                  <a:lnTo>
                    <a:pt x="1497" y="1581"/>
                  </a:lnTo>
                  <a:lnTo>
                    <a:pt x="1497" y="1581"/>
                  </a:lnTo>
                  <a:close/>
                  <a:moveTo>
                    <a:pt x="1497" y="1581"/>
                  </a:moveTo>
                  <a:lnTo>
                    <a:pt x="1497" y="1581"/>
                  </a:lnTo>
                  <a:lnTo>
                    <a:pt x="1497" y="1581"/>
                  </a:lnTo>
                  <a:close/>
                  <a:moveTo>
                    <a:pt x="1497" y="1581"/>
                  </a:moveTo>
                  <a:lnTo>
                    <a:pt x="1497" y="1581"/>
                  </a:lnTo>
                  <a:lnTo>
                    <a:pt x="1497" y="1581"/>
                  </a:lnTo>
                  <a:close/>
                  <a:moveTo>
                    <a:pt x="1497" y="1581"/>
                  </a:moveTo>
                  <a:lnTo>
                    <a:pt x="1497" y="1581"/>
                  </a:lnTo>
                  <a:lnTo>
                    <a:pt x="1497" y="1581"/>
                  </a:lnTo>
                  <a:close/>
                  <a:moveTo>
                    <a:pt x="1497" y="1581"/>
                  </a:moveTo>
                  <a:lnTo>
                    <a:pt x="1497" y="1581"/>
                  </a:lnTo>
                  <a:lnTo>
                    <a:pt x="1497" y="1581"/>
                  </a:lnTo>
                  <a:close/>
                  <a:moveTo>
                    <a:pt x="1413" y="1581"/>
                  </a:moveTo>
                  <a:lnTo>
                    <a:pt x="1413" y="1581"/>
                  </a:lnTo>
                  <a:lnTo>
                    <a:pt x="1413" y="1581"/>
                  </a:lnTo>
                  <a:close/>
                  <a:moveTo>
                    <a:pt x="1413" y="1581"/>
                  </a:moveTo>
                  <a:lnTo>
                    <a:pt x="1413" y="1581"/>
                  </a:lnTo>
                  <a:lnTo>
                    <a:pt x="1413" y="1581"/>
                  </a:lnTo>
                  <a:close/>
                  <a:moveTo>
                    <a:pt x="1413" y="1581"/>
                  </a:moveTo>
                  <a:lnTo>
                    <a:pt x="1413" y="1581"/>
                  </a:lnTo>
                  <a:lnTo>
                    <a:pt x="1413" y="1581"/>
                  </a:lnTo>
                  <a:close/>
                  <a:moveTo>
                    <a:pt x="1413" y="1581"/>
                  </a:moveTo>
                  <a:lnTo>
                    <a:pt x="1413" y="1581"/>
                  </a:lnTo>
                  <a:lnTo>
                    <a:pt x="1413" y="1581"/>
                  </a:lnTo>
                  <a:close/>
                  <a:moveTo>
                    <a:pt x="1413" y="1581"/>
                  </a:moveTo>
                  <a:lnTo>
                    <a:pt x="1413" y="1581"/>
                  </a:lnTo>
                  <a:lnTo>
                    <a:pt x="1413" y="1581"/>
                  </a:lnTo>
                  <a:close/>
                  <a:moveTo>
                    <a:pt x="1328" y="1581"/>
                  </a:moveTo>
                  <a:lnTo>
                    <a:pt x="1413" y="1581"/>
                  </a:lnTo>
                  <a:lnTo>
                    <a:pt x="1328" y="1581"/>
                  </a:lnTo>
                  <a:close/>
                  <a:moveTo>
                    <a:pt x="1328" y="1581"/>
                  </a:moveTo>
                  <a:lnTo>
                    <a:pt x="1328" y="1581"/>
                  </a:lnTo>
                  <a:lnTo>
                    <a:pt x="1328" y="1581"/>
                  </a:lnTo>
                  <a:close/>
                  <a:moveTo>
                    <a:pt x="1328" y="1581"/>
                  </a:moveTo>
                  <a:lnTo>
                    <a:pt x="1328" y="1581"/>
                  </a:lnTo>
                  <a:lnTo>
                    <a:pt x="1328" y="1581"/>
                  </a:lnTo>
                  <a:close/>
                  <a:moveTo>
                    <a:pt x="1328" y="1581"/>
                  </a:moveTo>
                  <a:lnTo>
                    <a:pt x="1328" y="1581"/>
                  </a:lnTo>
                  <a:lnTo>
                    <a:pt x="1328" y="1581"/>
                  </a:lnTo>
                  <a:close/>
                  <a:moveTo>
                    <a:pt x="1328" y="1581"/>
                  </a:moveTo>
                  <a:lnTo>
                    <a:pt x="1328" y="1581"/>
                  </a:lnTo>
                  <a:lnTo>
                    <a:pt x="1328" y="1581"/>
                  </a:lnTo>
                  <a:close/>
                  <a:moveTo>
                    <a:pt x="1244" y="1581"/>
                  </a:moveTo>
                  <a:lnTo>
                    <a:pt x="1244" y="1581"/>
                  </a:lnTo>
                  <a:lnTo>
                    <a:pt x="1244" y="1581"/>
                  </a:lnTo>
                  <a:close/>
                  <a:moveTo>
                    <a:pt x="1244" y="1581"/>
                  </a:moveTo>
                  <a:lnTo>
                    <a:pt x="1244" y="1581"/>
                  </a:lnTo>
                  <a:lnTo>
                    <a:pt x="1244" y="1581"/>
                  </a:lnTo>
                  <a:close/>
                  <a:moveTo>
                    <a:pt x="1244" y="1581"/>
                  </a:moveTo>
                  <a:lnTo>
                    <a:pt x="1244" y="1581"/>
                  </a:lnTo>
                  <a:lnTo>
                    <a:pt x="1244" y="1581"/>
                  </a:lnTo>
                  <a:close/>
                  <a:moveTo>
                    <a:pt x="1244" y="1581"/>
                  </a:moveTo>
                  <a:lnTo>
                    <a:pt x="1244" y="1581"/>
                  </a:lnTo>
                  <a:lnTo>
                    <a:pt x="1244" y="1581"/>
                  </a:lnTo>
                  <a:close/>
                  <a:moveTo>
                    <a:pt x="1244" y="1581"/>
                  </a:moveTo>
                  <a:lnTo>
                    <a:pt x="1244" y="1581"/>
                  </a:lnTo>
                  <a:lnTo>
                    <a:pt x="1244" y="1581"/>
                  </a:lnTo>
                  <a:close/>
                  <a:moveTo>
                    <a:pt x="1940" y="0"/>
                  </a:moveTo>
                  <a:lnTo>
                    <a:pt x="1940" y="0"/>
                  </a:lnTo>
                  <a:cubicBezTo>
                    <a:pt x="2825" y="611"/>
                    <a:pt x="4047" y="1223"/>
                    <a:pt x="4743" y="1665"/>
                  </a:cubicBezTo>
                  <a:lnTo>
                    <a:pt x="4743" y="1665"/>
                  </a:lnTo>
                  <a:cubicBezTo>
                    <a:pt x="4047" y="1223"/>
                    <a:pt x="2825" y="611"/>
                    <a:pt x="1940" y="0"/>
                  </a:cubicBez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18" name="Google Shape;10518;p62"/>
            <p:cNvSpPr/>
            <p:nvPr/>
          </p:nvSpPr>
          <p:spPr>
            <a:xfrm flipH="1">
              <a:off x="7904356" y="2608589"/>
              <a:ext cx="138532" cy="100599"/>
            </a:xfrm>
            <a:custGeom>
              <a:avLst/>
              <a:gdLst/>
              <a:ahLst/>
              <a:cxnLst/>
              <a:rect l="l" t="t" r="r" b="b"/>
              <a:pathLst>
                <a:path w="5080" h="3689" extrusionOk="0">
                  <a:moveTo>
                    <a:pt x="2277" y="0"/>
                  </a:moveTo>
                  <a:cubicBezTo>
                    <a:pt x="2108" y="169"/>
                    <a:pt x="2024" y="358"/>
                    <a:pt x="1834" y="527"/>
                  </a:cubicBezTo>
                  <a:cubicBezTo>
                    <a:pt x="2108" y="696"/>
                    <a:pt x="2361" y="885"/>
                    <a:pt x="2635" y="1054"/>
                  </a:cubicBezTo>
                  <a:cubicBezTo>
                    <a:pt x="2277" y="970"/>
                    <a:pt x="1918" y="970"/>
                    <a:pt x="1581" y="970"/>
                  </a:cubicBezTo>
                  <a:lnTo>
                    <a:pt x="1497" y="970"/>
                  </a:lnTo>
                  <a:cubicBezTo>
                    <a:pt x="1054" y="1497"/>
                    <a:pt x="527" y="2108"/>
                    <a:pt x="0" y="2635"/>
                  </a:cubicBezTo>
                  <a:cubicBezTo>
                    <a:pt x="85" y="2803"/>
                    <a:pt x="169" y="2993"/>
                    <a:pt x="338" y="3162"/>
                  </a:cubicBezTo>
                  <a:lnTo>
                    <a:pt x="443" y="3162"/>
                  </a:lnTo>
                  <a:cubicBezTo>
                    <a:pt x="970" y="3604"/>
                    <a:pt x="1750" y="3689"/>
                    <a:pt x="2719" y="3689"/>
                  </a:cubicBezTo>
                  <a:lnTo>
                    <a:pt x="3077" y="3689"/>
                  </a:lnTo>
                  <a:cubicBezTo>
                    <a:pt x="3246" y="3604"/>
                    <a:pt x="3415" y="3604"/>
                    <a:pt x="3689" y="3520"/>
                  </a:cubicBezTo>
                  <a:cubicBezTo>
                    <a:pt x="3773" y="3330"/>
                    <a:pt x="3942" y="3162"/>
                    <a:pt x="4026" y="2993"/>
                  </a:cubicBezTo>
                  <a:cubicBezTo>
                    <a:pt x="3604" y="2993"/>
                    <a:pt x="3162" y="3077"/>
                    <a:pt x="2719" y="3077"/>
                  </a:cubicBezTo>
                  <a:cubicBezTo>
                    <a:pt x="1834" y="3077"/>
                    <a:pt x="1223" y="2993"/>
                    <a:pt x="865" y="2635"/>
                  </a:cubicBezTo>
                  <a:cubicBezTo>
                    <a:pt x="696" y="2550"/>
                    <a:pt x="612" y="2466"/>
                    <a:pt x="612" y="2276"/>
                  </a:cubicBezTo>
                  <a:lnTo>
                    <a:pt x="612" y="2108"/>
                  </a:lnTo>
                  <a:cubicBezTo>
                    <a:pt x="696" y="1939"/>
                    <a:pt x="780" y="1750"/>
                    <a:pt x="970" y="1750"/>
                  </a:cubicBezTo>
                  <a:cubicBezTo>
                    <a:pt x="1054" y="1665"/>
                    <a:pt x="1307" y="1581"/>
                    <a:pt x="1581" y="1581"/>
                  </a:cubicBezTo>
                  <a:lnTo>
                    <a:pt x="1918" y="1581"/>
                  </a:lnTo>
                  <a:lnTo>
                    <a:pt x="1918" y="1665"/>
                  </a:lnTo>
                  <a:lnTo>
                    <a:pt x="2277" y="1665"/>
                  </a:lnTo>
                  <a:cubicBezTo>
                    <a:pt x="2972" y="1834"/>
                    <a:pt x="3857" y="2108"/>
                    <a:pt x="4553" y="2361"/>
                  </a:cubicBezTo>
                  <a:cubicBezTo>
                    <a:pt x="4743" y="2108"/>
                    <a:pt x="4911" y="1834"/>
                    <a:pt x="5080" y="1665"/>
                  </a:cubicBezTo>
                  <a:cubicBezTo>
                    <a:pt x="4384" y="1223"/>
                    <a:pt x="3162" y="611"/>
                    <a:pt x="2277"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19" name="Google Shape;10519;p62"/>
            <p:cNvSpPr/>
            <p:nvPr/>
          </p:nvSpPr>
          <p:spPr>
            <a:xfrm flipH="1">
              <a:off x="7789413" y="2584455"/>
              <a:ext cx="11508" cy="16689"/>
            </a:xfrm>
            <a:custGeom>
              <a:avLst/>
              <a:gdLst/>
              <a:ahLst/>
              <a:cxnLst/>
              <a:rect l="l" t="t" r="r" b="b"/>
              <a:pathLst>
                <a:path w="422" h="612" extrusionOk="0">
                  <a:moveTo>
                    <a:pt x="422" y="0"/>
                  </a:moveTo>
                  <a:cubicBezTo>
                    <a:pt x="338" y="190"/>
                    <a:pt x="169" y="443"/>
                    <a:pt x="0" y="611"/>
                  </a:cubicBezTo>
                  <a:cubicBezTo>
                    <a:pt x="169" y="443"/>
                    <a:pt x="338" y="190"/>
                    <a:pt x="422" y="0"/>
                  </a:cubicBez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20" name="Google Shape;10520;p62"/>
            <p:cNvSpPr/>
            <p:nvPr/>
          </p:nvSpPr>
          <p:spPr>
            <a:xfrm flipH="1">
              <a:off x="7717557" y="2526970"/>
              <a:ext cx="71884" cy="57485"/>
            </a:xfrm>
            <a:custGeom>
              <a:avLst/>
              <a:gdLst/>
              <a:ahLst/>
              <a:cxnLst/>
              <a:rect l="l" t="t" r="r" b="b"/>
              <a:pathLst>
                <a:path w="2636" h="2108" extrusionOk="0">
                  <a:moveTo>
                    <a:pt x="2635" y="0"/>
                  </a:moveTo>
                  <a:cubicBezTo>
                    <a:pt x="1940" y="85"/>
                    <a:pt x="1055" y="886"/>
                    <a:pt x="1" y="2108"/>
                  </a:cubicBezTo>
                  <a:lnTo>
                    <a:pt x="1" y="2108"/>
                  </a:lnTo>
                  <a:cubicBezTo>
                    <a:pt x="1055" y="886"/>
                    <a:pt x="1940" y="85"/>
                    <a:pt x="2635" y="0"/>
                  </a:cubicBezTo>
                  <a:close/>
                </a:path>
              </a:pathLst>
            </a:custGeom>
            <a:solidFill>
              <a:srgbClr val="19202A"/>
            </a:solidFill>
            <a:ln>
              <a:noFill/>
            </a:ln>
          </p:spPr>
          <p:txBody>
            <a:bodyPr spcFirstLastPara="1" wrap="square" lIns="182850" tIns="182850" rIns="182850" bIns="182850" anchor="ctr" anchorCtr="0">
              <a:noAutofit/>
            </a:bodyPr>
            <a:lstStyle/>
            <a:p>
              <a:endParaRPr sz="3600"/>
            </a:p>
          </p:txBody>
        </p:sp>
        <p:sp>
          <p:nvSpPr>
            <p:cNvPr id="10521" name="Google Shape;10521;p62"/>
            <p:cNvSpPr/>
            <p:nvPr/>
          </p:nvSpPr>
          <p:spPr>
            <a:xfrm flipH="1">
              <a:off x="7800894" y="2601117"/>
              <a:ext cx="57512" cy="67275"/>
            </a:xfrm>
            <a:custGeom>
              <a:avLst/>
              <a:gdLst/>
              <a:ahLst/>
              <a:cxnLst/>
              <a:rect l="l" t="t" r="r" b="b"/>
              <a:pathLst>
                <a:path w="2109" h="2467" extrusionOk="0">
                  <a:moveTo>
                    <a:pt x="1" y="2466"/>
                  </a:moveTo>
                  <a:lnTo>
                    <a:pt x="1" y="2466"/>
                  </a:lnTo>
                  <a:lnTo>
                    <a:pt x="1" y="2466"/>
                  </a:lnTo>
                  <a:lnTo>
                    <a:pt x="1" y="2466"/>
                  </a:lnTo>
                  <a:close/>
                  <a:moveTo>
                    <a:pt x="1666" y="443"/>
                  </a:moveTo>
                  <a:cubicBezTo>
                    <a:pt x="1666" y="527"/>
                    <a:pt x="1582" y="632"/>
                    <a:pt x="1582" y="632"/>
                  </a:cubicBezTo>
                  <a:cubicBezTo>
                    <a:pt x="1582" y="632"/>
                    <a:pt x="1666" y="527"/>
                    <a:pt x="1666" y="443"/>
                  </a:cubicBezTo>
                  <a:close/>
                  <a:moveTo>
                    <a:pt x="1834" y="274"/>
                  </a:moveTo>
                  <a:lnTo>
                    <a:pt x="1834" y="359"/>
                  </a:lnTo>
                  <a:cubicBezTo>
                    <a:pt x="1750" y="443"/>
                    <a:pt x="1666" y="527"/>
                    <a:pt x="1582" y="717"/>
                  </a:cubicBezTo>
                  <a:lnTo>
                    <a:pt x="1582" y="717"/>
                  </a:lnTo>
                  <a:cubicBezTo>
                    <a:pt x="1666" y="527"/>
                    <a:pt x="1750" y="443"/>
                    <a:pt x="1834" y="359"/>
                  </a:cubicBezTo>
                  <a:lnTo>
                    <a:pt x="1834" y="274"/>
                  </a:lnTo>
                  <a:close/>
                  <a:moveTo>
                    <a:pt x="1919" y="190"/>
                  </a:moveTo>
                  <a:lnTo>
                    <a:pt x="1834" y="274"/>
                  </a:lnTo>
                  <a:lnTo>
                    <a:pt x="1919" y="190"/>
                  </a:lnTo>
                  <a:close/>
                  <a:moveTo>
                    <a:pt x="2003" y="106"/>
                  </a:moveTo>
                  <a:lnTo>
                    <a:pt x="1919" y="106"/>
                  </a:lnTo>
                  <a:lnTo>
                    <a:pt x="2003" y="106"/>
                  </a:lnTo>
                  <a:close/>
                  <a:moveTo>
                    <a:pt x="2108" y="0"/>
                  </a:moveTo>
                  <a:lnTo>
                    <a:pt x="2003" y="0"/>
                  </a:lnTo>
                  <a:close/>
                </a:path>
              </a:pathLst>
            </a:custGeom>
            <a:solidFill>
              <a:srgbClr val="161D29"/>
            </a:solidFill>
            <a:ln>
              <a:noFill/>
            </a:ln>
          </p:spPr>
          <p:txBody>
            <a:bodyPr spcFirstLastPara="1" wrap="square" lIns="182850" tIns="182850" rIns="182850" bIns="182850" anchor="ctr" anchorCtr="0">
              <a:noAutofit/>
            </a:bodyPr>
            <a:lstStyle/>
            <a:p>
              <a:endParaRPr sz="3600"/>
            </a:p>
          </p:txBody>
        </p:sp>
        <p:sp>
          <p:nvSpPr>
            <p:cNvPr id="10522" name="Google Shape;10522;p62"/>
            <p:cNvSpPr/>
            <p:nvPr/>
          </p:nvSpPr>
          <p:spPr>
            <a:xfrm flipH="1">
              <a:off x="7693423" y="2526970"/>
              <a:ext cx="182218" cy="148894"/>
            </a:xfrm>
            <a:custGeom>
              <a:avLst/>
              <a:gdLst/>
              <a:ahLst/>
              <a:cxnLst/>
              <a:rect l="l" t="t" r="r" b="b"/>
              <a:pathLst>
                <a:path w="6682" h="5460" extrusionOk="0">
                  <a:moveTo>
                    <a:pt x="5796" y="717"/>
                  </a:moveTo>
                  <a:cubicBezTo>
                    <a:pt x="5796" y="717"/>
                    <a:pt x="5902" y="717"/>
                    <a:pt x="5986" y="886"/>
                  </a:cubicBezTo>
                  <a:lnTo>
                    <a:pt x="5986" y="970"/>
                  </a:lnTo>
                  <a:cubicBezTo>
                    <a:pt x="5986" y="1497"/>
                    <a:pt x="4047" y="3078"/>
                    <a:pt x="2382" y="4131"/>
                  </a:cubicBezTo>
                  <a:cubicBezTo>
                    <a:pt x="2551" y="3963"/>
                    <a:pt x="2740" y="3689"/>
                    <a:pt x="2993" y="3436"/>
                  </a:cubicBezTo>
                  <a:cubicBezTo>
                    <a:pt x="3689" y="2466"/>
                    <a:pt x="5185" y="717"/>
                    <a:pt x="5796" y="717"/>
                  </a:cubicBezTo>
                  <a:close/>
                  <a:moveTo>
                    <a:pt x="5796" y="0"/>
                  </a:moveTo>
                  <a:cubicBezTo>
                    <a:pt x="5101" y="85"/>
                    <a:pt x="4216" y="886"/>
                    <a:pt x="3162" y="2108"/>
                  </a:cubicBezTo>
                  <a:cubicBezTo>
                    <a:pt x="3078" y="2298"/>
                    <a:pt x="2909" y="2551"/>
                    <a:pt x="2740" y="2719"/>
                  </a:cubicBezTo>
                  <a:lnTo>
                    <a:pt x="2635" y="2719"/>
                  </a:lnTo>
                  <a:lnTo>
                    <a:pt x="2635" y="2825"/>
                  </a:lnTo>
                  <a:lnTo>
                    <a:pt x="2551" y="2825"/>
                  </a:lnTo>
                  <a:lnTo>
                    <a:pt x="2551" y="2909"/>
                  </a:lnTo>
                  <a:lnTo>
                    <a:pt x="2466" y="2993"/>
                  </a:lnTo>
                  <a:lnTo>
                    <a:pt x="2466" y="3078"/>
                  </a:lnTo>
                  <a:cubicBezTo>
                    <a:pt x="2382" y="3162"/>
                    <a:pt x="2298" y="3246"/>
                    <a:pt x="2214" y="3436"/>
                  </a:cubicBezTo>
                  <a:lnTo>
                    <a:pt x="2214" y="3351"/>
                  </a:lnTo>
                  <a:cubicBezTo>
                    <a:pt x="2214" y="3351"/>
                    <a:pt x="2298" y="3246"/>
                    <a:pt x="2298" y="3162"/>
                  </a:cubicBezTo>
                  <a:lnTo>
                    <a:pt x="3078" y="1581"/>
                  </a:lnTo>
                  <a:lnTo>
                    <a:pt x="3078" y="1581"/>
                  </a:lnTo>
                  <a:cubicBezTo>
                    <a:pt x="2024" y="2909"/>
                    <a:pt x="1054" y="4131"/>
                    <a:pt x="1" y="5459"/>
                  </a:cubicBezTo>
                  <a:cubicBezTo>
                    <a:pt x="190" y="5354"/>
                    <a:pt x="443" y="5269"/>
                    <a:pt x="633" y="5185"/>
                  </a:cubicBezTo>
                  <a:cubicBezTo>
                    <a:pt x="1687" y="4827"/>
                    <a:pt x="2740" y="4405"/>
                    <a:pt x="3689" y="4047"/>
                  </a:cubicBezTo>
                  <a:cubicBezTo>
                    <a:pt x="5185" y="3078"/>
                    <a:pt x="6682" y="1771"/>
                    <a:pt x="6682" y="886"/>
                  </a:cubicBezTo>
                  <a:cubicBezTo>
                    <a:pt x="6682" y="801"/>
                    <a:pt x="6597" y="717"/>
                    <a:pt x="6597" y="612"/>
                  </a:cubicBezTo>
                  <a:cubicBezTo>
                    <a:pt x="6429" y="190"/>
                    <a:pt x="6070" y="85"/>
                    <a:pt x="5902" y="85"/>
                  </a:cubicBezTo>
                  <a:lnTo>
                    <a:pt x="5796" y="0"/>
                  </a:ln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23" name="Google Shape;10523;p62"/>
            <p:cNvSpPr/>
            <p:nvPr/>
          </p:nvSpPr>
          <p:spPr>
            <a:xfrm flipH="1">
              <a:off x="7235914" y="2599481"/>
              <a:ext cx="826526" cy="1197235"/>
            </a:xfrm>
            <a:custGeom>
              <a:avLst/>
              <a:gdLst/>
              <a:ahLst/>
              <a:cxnLst/>
              <a:rect l="l" t="t" r="r" b="b"/>
              <a:pathLst>
                <a:path w="30309" h="43903" extrusionOk="0">
                  <a:moveTo>
                    <a:pt x="15563" y="0"/>
                  </a:moveTo>
                  <a:cubicBezTo>
                    <a:pt x="13545" y="0"/>
                    <a:pt x="696" y="4970"/>
                    <a:pt x="359" y="5962"/>
                  </a:cubicBezTo>
                  <a:cubicBezTo>
                    <a:pt x="1" y="7015"/>
                    <a:pt x="16166" y="43624"/>
                    <a:pt x="17051" y="43898"/>
                  </a:cubicBezTo>
                  <a:cubicBezTo>
                    <a:pt x="17065" y="43901"/>
                    <a:pt x="17083" y="43903"/>
                    <a:pt x="17104" y="43903"/>
                  </a:cubicBezTo>
                  <a:cubicBezTo>
                    <a:pt x="18261" y="43903"/>
                    <a:pt x="30036" y="39401"/>
                    <a:pt x="30140" y="38967"/>
                  </a:cubicBezTo>
                  <a:cubicBezTo>
                    <a:pt x="30308" y="38524"/>
                    <a:pt x="16524" y="861"/>
                    <a:pt x="15808" y="60"/>
                  </a:cubicBezTo>
                  <a:cubicBezTo>
                    <a:pt x="15772" y="19"/>
                    <a:pt x="15688" y="0"/>
                    <a:pt x="15563" y="0"/>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524" name="Google Shape;10524;p62"/>
            <p:cNvSpPr/>
            <p:nvPr/>
          </p:nvSpPr>
          <p:spPr>
            <a:xfrm flipH="1">
              <a:off x="7631356" y="2601117"/>
              <a:ext cx="2318" cy="27"/>
            </a:xfrm>
            <a:custGeom>
              <a:avLst/>
              <a:gdLst/>
              <a:ahLst/>
              <a:cxnLst/>
              <a:rect l="l" t="t" r="r" b="b"/>
              <a:pathLst>
                <a:path w="85" h="1" extrusionOk="0">
                  <a:moveTo>
                    <a:pt x="1" y="0"/>
                  </a:moveTo>
                  <a:lnTo>
                    <a:pt x="85" y="0"/>
                  </a:lnTo>
                  <a:lnTo>
                    <a:pt x="85" y="0"/>
                  </a:lnTo>
                  <a:lnTo>
                    <a:pt x="85" y="0"/>
                  </a:lnTo>
                  <a:lnTo>
                    <a:pt x="85" y="0"/>
                  </a:lnTo>
                  <a:close/>
                </a:path>
              </a:pathLst>
            </a:custGeom>
            <a:solidFill>
              <a:srgbClr val="191E38"/>
            </a:solidFill>
            <a:ln>
              <a:noFill/>
            </a:ln>
          </p:spPr>
          <p:txBody>
            <a:bodyPr spcFirstLastPara="1" wrap="square" lIns="182850" tIns="182850" rIns="182850" bIns="182850" anchor="ctr" anchorCtr="0">
              <a:noAutofit/>
            </a:bodyPr>
            <a:lstStyle/>
            <a:p>
              <a:endParaRPr sz="3600"/>
            </a:p>
          </p:txBody>
        </p:sp>
        <p:sp>
          <p:nvSpPr>
            <p:cNvPr id="10525" name="Google Shape;10525;p62"/>
            <p:cNvSpPr/>
            <p:nvPr/>
          </p:nvSpPr>
          <p:spPr>
            <a:xfrm flipH="1">
              <a:off x="7631356" y="2601117"/>
              <a:ext cx="177037" cy="48295"/>
            </a:xfrm>
            <a:custGeom>
              <a:avLst/>
              <a:gdLst/>
              <a:ahLst/>
              <a:cxnLst/>
              <a:rect l="l" t="t" r="r" b="b"/>
              <a:pathLst>
                <a:path w="6492" h="1771" extrusionOk="0">
                  <a:moveTo>
                    <a:pt x="6492" y="0"/>
                  </a:moveTo>
                  <a:lnTo>
                    <a:pt x="6492" y="0"/>
                  </a:lnTo>
                  <a:lnTo>
                    <a:pt x="6492" y="0"/>
                  </a:lnTo>
                  <a:close/>
                  <a:moveTo>
                    <a:pt x="6239" y="0"/>
                  </a:moveTo>
                  <a:cubicBezTo>
                    <a:pt x="5438" y="0"/>
                    <a:pt x="2804" y="801"/>
                    <a:pt x="0" y="1771"/>
                  </a:cubicBezTo>
                  <a:lnTo>
                    <a:pt x="0" y="1771"/>
                  </a:lnTo>
                  <a:cubicBezTo>
                    <a:pt x="2804" y="801"/>
                    <a:pt x="5438" y="0"/>
                    <a:pt x="6239" y="0"/>
                  </a:cubicBezTo>
                  <a:lnTo>
                    <a:pt x="6492" y="0"/>
                  </a:lnTo>
                  <a:lnTo>
                    <a:pt x="6408" y="0"/>
                  </a:lnTo>
                  <a:close/>
                </a:path>
              </a:pathLst>
            </a:custGeom>
            <a:solidFill>
              <a:srgbClr val="C51C34"/>
            </a:solidFill>
            <a:ln>
              <a:noFill/>
            </a:ln>
          </p:spPr>
          <p:txBody>
            <a:bodyPr spcFirstLastPara="1" wrap="square" lIns="182850" tIns="182850" rIns="182850" bIns="182850" anchor="ctr" anchorCtr="0">
              <a:noAutofit/>
            </a:bodyPr>
            <a:lstStyle/>
            <a:p>
              <a:endParaRPr sz="3600"/>
            </a:p>
          </p:txBody>
        </p:sp>
        <p:sp>
          <p:nvSpPr>
            <p:cNvPr id="10526" name="Google Shape;10526;p62"/>
            <p:cNvSpPr/>
            <p:nvPr/>
          </p:nvSpPr>
          <p:spPr>
            <a:xfrm flipH="1">
              <a:off x="7784141" y="2690208"/>
              <a:ext cx="213251" cy="124160"/>
            </a:xfrm>
            <a:custGeom>
              <a:avLst/>
              <a:gdLst/>
              <a:ahLst/>
              <a:cxnLst/>
              <a:rect l="l" t="t" r="r" b="b"/>
              <a:pathLst>
                <a:path w="7820" h="4553" extrusionOk="0">
                  <a:moveTo>
                    <a:pt x="3330" y="0"/>
                  </a:moveTo>
                  <a:cubicBezTo>
                    <a:pt x="2108" y="422"/>
                    <a:pt x="970" y="948"/>
                    <a:pt x="0" y="1391"/>
                  </a:cubicBezTo>
                  <a:cubicBezTo>
                    <a:pt x="2635" y="2445"/>
                    <a:pt x="5269" y="3499"/>
                    <a:pt x="7819" y="4552"/>
                  </a:cubicBezTo>
                  <a:cubicBezTo>
                    <a:pt x="7630" y="3583"/>
                    <a:pt x="7545" y="2529"/>
                    <a:pt x="7377" y="1581"/>
                  </a:cubicBezTo>
                  <a:cubicBezTo>
                    <a:pt x="6049" y="1054"/>
                    <a:pt x="4658" y="527"/>
                    <a:pt x="333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27" name="Google Shape;10527;p62"/>
            <p:cNvSpPr/>
            <p:nvPr/>
          </p:nvSpPr>
          <p:spPr>
            <a:xfrm flipH="1">
              <a:off x="7750817" y="2787889"/>
              <a:ext cx="294871" cy="220751"/>
            </a:xfrm>
            <a:custGeom>
              <a:avLst/>
              <a:gdLst/>
              <a:ahLst/>
              <a:cxnLst/>
              <a:rect l="l" t="t" r="r" b="b"/>
              <a:pathLst>
                <a:path w="10813" h="8095" extrusionOk="0">
                  <a:moveTo>
                    <a:pt x="1" y="1"/>
                  </a:moveTo>
                  <a:lnTo>
                    <a:pt x="1" y="1"/>
                  </a:lnTo>
                  <a:cubicBezTo>
                    <a:pt x="359" y="1055"/>
                    <a:pt x="1055" y="2825"/>
                    <a:pt x="2024" y="5101"/>
                  </a:cubicBezTo>
                  <a:cubicBezTo>
                    <a:pt x="2467" y="5270"/>
                    <a:pt x="2909" y="5375"/>
                    <a:pt x="3352" y="5544"/>
                  </a:cubicBezTo>
                  <a:cubicBezTo>
                    <a:pt x="2825" y="3963"/>
                    <a:pt x="2214" y="2298"/>
                    <a:pt x="1771" y="633"/>
                  </a:cubicBezTo>
                  <a:cubicBezTo>
                    <a:pt x="1160" y="444"/>
                    <a:pt x="633" y="191"/>
                    <a:pt x="1" y="1"/>
                  </a:cubicBezTo>
                  <a:close/>
                  <a:moveTo>
                    <a:pt x="2909" y="1160"/>
                  </a:moveTo>
                  <a:cubicBezTo>
                    <a:pt x="3436" y="2741"/>
                    <a:pt x="3963" y="4406"/>
                    <a:pt x="4574" y="5987"/>
                  </a:cubicBezTo>
                  <a:cubicBezTo>
                    <a:pt x="6682" y="6682"/>
                    <a:pt x="8705" y="7378"/>
                    <a:pt x="10813" y="8094"/>
                  </a:cubicBezTo>
                  <a:cubicBezTo>
                    <a:pt x="10539" y="6766"/>
                    <a:pt x="10370" y="5460"/>
                    <a:pt x="10117" y="4132"/>
                  </a:cubicBezTo>
                  <a:cubicBezTo>
                    <a:pt x="7736" y="3162"/>
                    <a:pt x="5375" y="2109"/>
                    <a:pt x="2909" y="116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28" name="Google Shape;10528;p62"/>
            <p:cNvSpPr/>
            <p:nvPr/>
          </p:nvSpPr>
          <p:spPr>
            <a:xfrm flipH="1">
              <a:off x="7451456" y="3015512"/>
              <a:ext cx="18980" cy="52904"/>
            </a:xfrm>
            <a:custGeom>
              <a:avLst/>
              <a:gdLst/>
              <a:ahLst/>
              <a:cxnLst/>
              <a:rect l="l" t="t" r="r" b="b"/>
              <a:pathLst>
                <a:path w="696" h="1940" extrusionOk="0">
                  <a:moveTo>
                    <a:pt x="527" y="1328"/>
                  </a:moveTo>
                  <a:cubicBezTo>
                    <a:pt x="527" y="1581"/>
                    <a:pt x="611" y="1770"/>
                    <a:pt x="696" y="1939"/>
                  </a:cubicBezTo>
                  <a:cubicBezTo>
                    <a:pt x="611" y="1770"/>
                    <a:pt x="527" y="1581"/>
                    <a:pt x="527" y="1328"/>
                  </a:cubicBezTo>
                  <a:lnTo>
                    <a:pt x="527" y="1328"/>
                  </a:lnTo>
                  <a:close/>
                  <a:moveTo>
                    <a:pt x="0" y="0"/>
                  </a:moveTo>
                  <a:cubicBezTo>
                    <a:pt x="0" y="84"/>
                    <a:pt x="84" y="190"/>
                    <a:pt x="84" y="358"/>
                  </a:cubicBezTo>
                  <a:lnTo>
                    <a:pt x="84" y="358"/>
                  </a:lnTo>
                  <a:cubicBezTo>
                    <a:pt x="84" y="190"/>
                    <a:pt x="0" y="84"/>
                    <a:pt x="0" y="0"/>
                  </a:cubicBezTo>
                  <a:close/>
                </a:path>
              </a:pathLst>
            </a:custGeom>
            <a:solidFill>
              <a:srgbClr val="191E38"/>
            </a:solidFill>
            <a:ln>
              <a:noFill/>
            </a:ln>
          </p:spPr>
          <p:txBody>
            <a:bodyPr spcFirstLastPara="1" wrap="square" lIns="182850" tIns="182850" rIns="182850" bIns="182850" anchor="ctr" anchorCtr="0">
              <a:noAutofit/>
            </a:bodyPr>
            <a:lstStyle/>
            <a:p>
              <a:endParaRPr sz="3600"/>
            </a:p>
          </p:txBody>
        </p:sp>
        <p:sp>
          <p:nvSpPr>
            <p:cNvPr id="10529" name="Google Shape;10529;p62"/>
            <p:cNvSpPr/>
            <p:nvPr/>
          </p:nvSpPr>
          <p:spPr>
            <a:xfrm flipH="1">
              <a:off x="7717466" y="3015512"/>
              <a:ext cx="234522" cy="177610"/>
            </a:xfrm>
            <a:custGeom>
              <a:avLst/>
              <a:gdLst/>
              <a:ahLst/>
              <a:cxnLst/>
              <a:rect l="l" t="t" r="r" b="b"/>
              <a:pathLst>
                <a:path w="8600" h="6513" extrusionOk="0">
                  <a:moveTo>
                    <a:pt x="0" y="0"/>
                  </a:moveTo>
                  <a:lnTo>
                    <a:pt x="0" y="0"/>
                  </a:lnTo>
                  <a:cubicBezTo>
                    <a:pt x="527" y="1412"/>
                    <a:pt x="1223" y="2909"/>
                    <a:pt x="1834" y="4405"/>
                  </a:cubicBezTo>
                  <a:cubicBezTo>
                    <a:pt x="2192" y="4574"/>
                    <a:pt x="2635" y="4658"/>
                    <a:pt x="2993" y="4742"/>
                  </a:cubicBezTo>
                  <a:cubicBezTo>
                    <a:pt x="2719" y="4215"/>
                    <a:pt x="2550" y="3688"/>
                    <a:pt x="2276" y="3077"/>
                  </a:cubicBezTo>
                  <a:cubicBezTo>
                    <a:pt x="2108" y="2719"/>
                    <a:pt x="2466" y="2466"/>
                    <a:pt x="2719" y="2466"/>
                  </a:cubicBezTo>
                  <a:cubicBezTo>
                    <a:pt x="2993" y="2466"/>
                    <a:pt x="3162" y="2550"/>
                    <a:pt x="3246" y="2824"/>
                  </a:cubicBezTo>
                  <a:cubicBezTo>
                    <a:pt x="3604" y="3604"/>
                    <a:pt x="3941" y="4405"/>
                    <a:pt x="4300" y="5185"/>
                  </a:cubicBezTo>
                  <a:cubicBezTo>
                    <a:pt x="5712" y="5627"/>
                    <a:pt x="7208" y="6070"/>
                    <a:pt x="8599" y="6513"/>
                  </a:cubicBezTo>
                  <a:cubicBezTo>
                    <a:pt x="8346" y="5269"/>
                    <a:pt x="8072" y="3962"/>
                    <a:pt x="7904" y="2719"/>
                  </a:cubicBezTo>
                  <a:cubicBezTo>
                    <a:pt x="6049" y="2108"/>
                    <a:pt x="4300" y="1496"/>
                    <a:pt x="2466" y="885"/>
                  </a:cubicBezTo>
                  <a:lnTo>
                    <a:pt x="2466" y="885"/>
                  </a:lnTo>
                  <a:cubicBezTo>
                    <a:pt x="2635" y="1244"/>
                    <a:pt x="2276" y="1581"/>
                    <a:pt x="1939" y="1581"/>
                  </a:cubicBezTo>
                  <a:cubicBezTo>
                    <a:pt x="1834" y="1581"/>
                    <a:pt x="1665" y="1496"/>
                    <a:pt x="1581" y="1328"/>
                  </a:cubicBezTo>
                  <a:cubicBezTo>
                    <a:pt x="1497" y="1054"/>
                    <a:pt x="1307" y="801"/>
                    <a:pt x="1223" y="443"/>
                  </a:cubicBezTo>
                  <a:cubicBezTo>
                    <a:pt x="780" y="358"/>
                    <a:pt x="358" y="190"/>
                    <a:pt x="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30" name="Google Shape;10530;p62"/>
            <p:cNvSpPr/>
            <p:nvPr/>
          </p:nvSpPr>
          <p:spPr>
            <a:xfrm flipH="1">
              <a:off x="7678961" y="3224127"/>
              <a:ext cx="184536" cy="172455"/>
            </a:xfrm>
            <a:custGeom>
              <a:avLst/>
              <a:gdLst/>
              <a:ahLst/>
              <a:cxnLst/>
              <a:rect l="l" t="t" r="r" b="b"/>
              <a:pathLst>
                <a:path w="6767" h="6324" extrusionOk="0">
                  <a:moveTo>
                    <a:pt x="1" y="1"/>
                  </a:moveTo>
                  <a:cubicBezTo>
                    <a:pt x="696" y="1581"/>
                    <a:pt x="1413" y="3162"/>
                    <a:pt x="2108" y="4743"/>
                  </a:cubicBezTo>
                  <a:cubicBezTo>
                    <a:pt x="3689" y="5270"/>
                    <a:pt x="5186" y="5797"/>
                    <a:pt x="6766" y="6324"/>
                  </a:cubicBezTo>
                  <a:cubicBezTo>
                    <a:pt x="6492" y="4827"/>
                    <a:pt x="6155" y="3331"/>
                    <a:pt x="5881" y="1750"/>
                  </a:cubicBezTo>
                  <a:cubicBezTo>
                    <a:pt x="3963" y="1223"/>
                    <a:pt x="1940" y="612"/>
                    <a:pt x="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31" name="Google Shape;10531;p62"/>
            <p:cNvSpPr/>
            <p:nvPr/>
          </p:nvSpPr>
          <p:spPr>
            <a:xfrm flipH="1">
              <a:off x="7539974" y="2601117"/>
              <a:ext cx="91409" cy="229913"/>
            </a:xfrm>
            <a:custGeom>
              <a:avLst/>
              <a:gdLst/>
              <a:ahLst/>
              <a:cxnLst/>
              <a:rect l="l" t="t" r="r" b="b"/>
              <a:pathLst>
                <a:path w="3352" h="8431" extrusionOk="0">
                  <a:moveTo>
                    <a:pt x="1" y="0"/>
                  </a:moveTo>
                  <a:lnTo>
                    <a:pt x="1" y="0"/>
                  </a:lnTo>
                  <a:lnTo>
                    <a:pt x="1" y="0"/>
                  </a:lnTo>
                  <a:cubicBezTo>
                    <a:pt x="275" y="274"/>
                    <a:pt x="1582" y="3689"/>
                    <a:pt x="3352" y="8431"/>
                  </a:cubicBezTo>
                  <a:lnTo>
                    <a:pt x="3352" y="8431"/>
                  </a:lnTo>
                  <a:cubicBezTo>
                    <a:pt x="1582" y="3689"/>
                    <a:pt x="275" y="274"/>
                    <a:pt x="1" y="0"/>
                  </a:cubicBezTo>
                  <a:close/>
                </a:path>
              </a:pathLst>
            </a:custGeom>
            <a:solidFill>
              <a:srgbClr val="191D36"/>
            </a:solidFill>
            <a:ln>
              <a:noFill/>
            </a:ln>
          </p:spPr>
          <p:txBody>
            <a:bodyPr spcFirstLastPara="1" wrap="square" lIns="182850" tIns="182850" rIns="182850" bIns="182850" anchor="ctr" anchorCtr="0">
              <a:noAutofit/>
            </a:bodyPr>
            <a:lstStyle/>
            <a:p>
              <a:endParaRPr sz="3600"/>
            </a:p>
          </p:txBody>
        </p:sp>
        <p:sp>
          <p:nvSpPr>
            <p:cNvPr id="10532" name="Google Shape;10532;p62"/>
            <p:cNvSpPr/>
            <p:nvPr/>
          </p:nvSpPr>
          <p:spPr>
            <a:xfrm flipH="1">
              <a:off x="7470409" y="2601117"/>
              <a:ext cx="340275" cy="414422"/>
            </a:xfrm>
            <a:custGeom>
              <a:avLst/>
              <a:gdLst/>
              <a:ahLst/>
              <a:cxnLst/>
              <a:rect l="l" t="t" r="r" b="b"/>
              <a:pathLst>
                <a:path w="12478" h="15197" extrusionOk="0">
                  <a:moveTo>
                    <a:pt x="6576" y="0"/>
                  </a:moveTo>
                  <a:cubicBezTo>
                    <a:pt x="6766" y="190"/>
                    <a:pt x="7546" y="2214"/>
                    <a:pt x="8683" y="5269"/>
                  </a:cubicBezTo>
                  <a:cubicBezTo>
                    <a:pt x="5880" y="4131"/>
                    <a:pt x="2993" y="2993"/>
                    <a:pt x="84" y="1771"/>
                  </a:cubicBezTo>
                  <a:lnTo>
                    <a:pt x="0" y="1855"/>
                  </a:lnTo>
                  <a:cubicBezTo>
                    <a:pt x="84" y="2824"/>
                    <a:pt x="253" y="3794"/>
                    <a:pt x="443" y="4848"/>
                  </a:cubicBezTo>
                  <a:cubicBezTo>
                    <a:pt x="3520" y="6070"/>
                    <a:pt x="6576" y="7293"/>
                    <a:pt x="9737" y="8536"/>
                  </a:cubicBezTo>
                  <a:cubicBezTo>
                    <a:pt x="9737" y="8431"/>
                    <a:pt x="9843" y="8431"/>
                    <a:pt x="9927" y="8431"/>
                  </a:cubicBezTo>
                  <a:cubicBezTo>
                    <a:pt x="8157" y="3689"/>
                    <a:pt x="6850" y="275"/>
                    <a:pt x="6576" y="0"/>
                  </a:cubicBezTo>
                  <a:close/>
                  <a:moveTo>
                    <a:pt x="10264" y="9316"/>
                  </a:moveTo>
                  <a:lnTo>
                    <a:pt x="10264" y="9316"/>
                  </a:lnTo>
                  <a:cubicBezTo>
                    <a:pt x="10565" y="10146"/>
                    <a:pt x="10866" y="10987"/>
                    <a:pt x="11193" y="11850"/>
                  </a:cubicBezTo>
                  <a:lnTo>
                    <a:pt x="11193" y="11850"/>
                  </a:lnTo>
                  <a:cubicBezTo>
                    <a:pt x="11206" y="11855"/>
                    <a:pt x="11220" y="11861"/>
                    <a:pt x="11234" y="11866"/>
                  </a:cubicBezTo>
                  <a:cubicBezTo>
                    <a:pt x="10896" y="10981"/>
                    <a:pt x="10622" y="10201"/>
                    <a:pt x="10264" y="9316"/>
                  </a:cubicBezTo>
                  <a:close/>
                  <a:moveTo>
                    <a:pt x="9210" y="11171"/>
                  </a:moveTo>
                  <a:cubicBezTo>
                    <a:pt x="9484" y="11866"/>
                    <a:pt x="10454" y="12477"/>
                    <a:pt x="11676" y="13088"/>
                  </a:cubicBezTo>
                  <a:cubicBezTo>
                    <a:pt x="11507" y="12670"/>
                    <a:pt x="11347" y="12257"/>
                    <a:pt x="11193" y="11850"/>
                  </a:cubicBezTo>
                  <a:lnTo>
                    <a:pt x="11193" y="11850"/>
                  </a:lnTo>
                  <a:cubicBezTo>
                    <a:pt x="10511" y="11585"/>
                    <a:pt x="9830" y="11418"/>
                    <a:pt x="9210" y="11171"/>
                  </a:cubicBezTo>
                  <a:close/>
                  <a:moveTo>
                    <a:pt x="885" y="7819"/>
                  </a:moveTo>
                  <a:cubicBezTo>
                    <a:pt x="1054" y="8873"/>
                    <a:pt x="1223" y="9927"/>
                    <a:pt x="1412" y="10981"/>
                  </a:cubicBezTo>
                  <a:cubicBezTo>
                    <a:pt x="3162" y="11697"/>
                    <a:pt x="4995" y="12393"/>
                    <a:pt x="6766" y="13088"/>
                  </a:cubicBezTo>
                  <a:cubicBezTo>
                    <a:pt x="8683" y="13805"/>
                    <a:pt x="10538" y="14501"/>
                    <a:pt x="12477" y="15196"/>
                  </a:cubicBezTo>
                  <a:cubicBezTo>
                    <a:pt x="12372" y="14943"/>
                    <a:pt x="12288" y="14669"/>
                    <a:pt x="12203" y="14416"/>
                  </a:cubicBezTo>
                  <a:cubicBezTo>
                    <a:pt x="10264" y="13615"/>
                    <a:pt x="8599" y="12646"/>
                    <a:pt x="8262" y="11423"/>
                  </a:cubicBezTo>
                  <a:cubicBezTo>
                    <a:pt x="8157" y="11171"/>
                    <a:pt x="8072" y="10981"/>
                    <a:pt x="8072" y="10728"/>
                  </a:cubicBezTo>
                  <a:cubicBezTo>
                    <a:pt x="5712" y="9843"/>
                    <a:pt x="3330" y="8873"/>
                    <a:pt x="885" y="7819"/>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533" name="Google Shape;10533;p62"/>
            <p:cNvSpPr/>
            <p:nvPr/>
          </p:nvSpPr>
          <p:spPr>
            <a:xfrm flipH="1">
              <a:off x="7631356" y="2601117"/>
              <a:ext cx="27" cy="27"/>
            </a:xfrm>
            <a:custGeom>
              <a:avLst/>
              <a:gdLst/>
              <a:ahLst/>
              <a:cxnLst/>
              <a:rect l="l" t="t" r="r" b="b"/>
              <a:pathLst>
                <a:path w="1" h="1" extrusionOk="0">
                  <a:moveTo>
                    <a:pt x="1" y="0"/>
                  </a:moveTo>
                  <a:lnTo>
                    <a:pt x="1" y="0"/>
                  </a:lnTo>
                  <a:lnTo>
                    <a:pt x="1" y="0"/>
                  </a:lnTo>
                  <a:lnTo>
                    <a:pt x="1" y="0"/>
                  </a:lnTo>
                  <a:lnTo>
                    <a:pt x="1" y="0"/>
                  </a:lnTo>
                  <a:lnTo>
                    <a:pt x="1" y="0"/>
                  </a:lnTo>
                  <a:close/>
                  <a:moveTo>
                    <a:pt x="1" y="0"/>
                  </a:moveTo>
                  <a:lnTo>
                    <a:pt x="1" y="0"/>
                  </a:lnTo>
                  <a:close/>
                </a:path>
              </a:pathLst>
            </a:custGeom>
            <a:solidFill>
              <a:srgbClr val="18172D"/>
            </a:solidFill>
            <a:ln>
              <a:noFill/>
            </a:ln>
          </p:spPr>
          <p:txBody>
            <a:bodyPr spcFirstLastPara="1" wrap="square" lIns="182850" tIns="182850" rIns="182850" bIns="182850" anchor="ctr" anchorCtr="0">
              <a:noAutofit/>
            </a:bodyPr>
            <a:lstStyle/>
            <a:p>
              <a:endParaRPr sz="3600"/>
            </a:p>
          </p:txBody>
        </p:sp>
        <p:sp>
          <p:nvSpPr>
            <p:cNvPr id="10534" name="Google Shape;10534;p62"/>
            <p:cNvSpPr/>
            <p:nvPr/>
          </p:nvSpPr>
          <p:spPr>
            <a:xfrm flipH="1">
              <a:off x="7573871" y="2601117"/>
              <a:ext cx="234522" cy="143713"/>
            </a:xfrm>
            <a:custGeom>
              <a:avLst/>
              <a:gdLst/>
              <a:ahLst/>
              <a:cxnLst/>
              <a:rect l="l" t="t" r="r" b="b"/>
              <a:pathLst>
                <a:path w="8600" h="5270" extrusionOk="0">
                  <a:moveTo>
                    <a:pt x="6239" y="0"/>
                  </a:moveTo>
                  <a:cubicBezTo>
                    <a:pt x="5438" y="0"/>
                    <a:pt x="2804" y="801"/>
                    <a:pt x="0" y="1771"/>
                  </a:cubicBezTo>
                  <a:cubicBezTo>
                    <a:pt x="2909" y="2993"/>
                    <a:pt x="5796" y="4131"/>
                    <a:pt x="8599" y="5269"/>
                  </a:cubicBezTo>
                  <a:cubicBezTo>
                    <a:pt x="7461" y="2213"/>
                    <a:pt x="6682" y="190"/>
                    <a:pt x="649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35" name="Google Shape;10535;p62"/>
            <p:cNvSpPr/>
            <p:nvPr/>
          </p:nvSpPr>
          <p:spPr>
            <a:xfrm flipH="1">
              <a:off x="7504332" y="3008613"/>
              <a:ext cx="248893" cy="146004"/>
            </a:xfrm>
            <a:custGeom>
              <a:avLst/>
              <a:gdLst/>
              <a:ahLst/>
              <a:cxnLst/>
              <a:rect l="l" t="t" r="r" b="b"/>
              <a:pathLst>
                <a:path w="9127" h="5354" extrusionOk="0">
                  <a:moveTo>
                    <a:pt x="6935" y="2445"/>
                  </a:moveTo>
                  <a:cubicBezTo>
                    <a:pt x="6935" y="2635"/>
                    <a:pt x="7103" y="2803"/>
                    <a:pt x="7293" y="2888"/>
                  </a:cubicBezTo>
                  <a:cubicBezTo>
                    <a:pt x="7546" y="3077"/>
                    <a:pt x="8073" y="3246"/>
                    <a:pt x="9042" y="3246"/>
                  </a:cubicBezTo>
                  <a:lnTo>
                    <a:pt x="9127" y="3246"/>
                  </a:lnTo>
                  <a:cubicBezTo>
                    <a:pt x="8431" y="2972"/>
                    <a:pt x="7736" y="2719"/>
                    <a:pt x="6935" y="2445"/>
                  </a:cubicBezTo>
                  <a:close/>
                  <a:moveTo>
                    <a:pt x="1" y="0"/>
                  </a:moveTo>
                  <a:lnTo>
                    <a:pt x="1" y="0"/>
                  </a:lnTo>
                  <a:cubicBezTo>
                    <a:pt x="169" y="970"/>
                    <a:pt x="359" y="2023"/>
                    <a:pt x="528" y="2972"/>
                  </a:cubicBezTo>
                  <a:cubicBezTo>
                    <a:pt x="2720" y="3773"/>
                    <a:pt x="4911" y="4553"/>
                    <a:pt x="7019" y="5353"/>
                  </a:cubicBezTo>
                  <a:cubicBezTo>
                    <a:pt x="7293" y="5185"/>
                    <a:pt x="7462" y="5079"/>
                    <a:pt x="7630" y="4995"/>
                  </a:cubicBezTo>
                  <a:cubicBezTo>
                    <a:pt x="8073" y="4742"/>
                    <a:pt x="8515" y="4468"/>
                    <a:pt x="9042" y="4215"/>
                  </a:cubicBezTo>
                  <a:cubicBezTo>
                    <a:pt x="7989" y="4215"/>
                    <a:pt x="7209" y="4026"/>
                    <a:pt x="6766" y="3773"/>
                  </a:cubicBezTo>
                  <a:cubicBezTo>
                    <a:pt x="6324" y="3414"/>
                    <a:pt x="5965" y="3077"/>
                    <a:pt x="5965" y="2550"/>
                  </a:cubicBezTo>
                  <a:lnTo>
                    <a:pt x="5965" y="2276"/>
                  </a:lnTo>
                  <a:lnTo>
                    <a:pt x="5965" y="2108"/>
                  </a:lnTo>
                  <a:cubicBezTo>
                    <a:pt x="3942" y="1391"/>
                    <a:pt x="2024" y="696"/>
                    <a:pt x="1" y="0"/>
                  </a:cubicBezTo>
                  <a:close/>
                </a:path>
              </a:pathLst>
            </a:custGeom>
            <a:solidFill>
              <a:srgbClr val="C41B32"/>
            </a:solidFill>
            <a:ln>
              <a:noFill/>
            </a:ln>
          </p:spPr>
          <p:txBody>
            <a:bodyPr spcFirstLastPara="1" wrap="square" lIns="182850" tIns="182850" rIns="182850" bIns="182850" anchor="ctr" anchorCtr="0">
              <a:noAutofit/>
            </a:bodyPr>
            <a:lstStyle/>
            <a:p>
              <a:endParaRPr sz="3600"/>
            </a:p>
          </p:txBody>
        </p:sp>
        <p:sp>
          <p:nvSpPr>
            <p:cNvPr id="10536" name="Google Shape;10536;p62"/>
            <p:cNvSpPr/>
            <p:nvPr/>
          </p:nvSpPr>
          <p:spPr>
            <a:xfrm flipH="1">
              <a:off x="7626175" y="3193094"/>
              <a:ext cx="93700" cy="102917"/>
            </a:xfrm>
            <a:custGeom>
              <a:avLst/>
              <a:gdLst/>
              <a:ahLst/>
              <a:cxnLst/>
              <a:rect l="l" t="t" r="r" b="b"/>
              <a:pathLst>
                <a:path w="3436" h="3774" extrusionOk="0">
                  <a:moveTo>
                    <a:pt x="0" y="1"/>
                  </a:moveTo>
                  <a:lnTo>
                    <a:pt x="0" y="1"/>
                  </a:lnTo>
                  <a:cubicBezTo>
                    <a:pt x="190" y="949"/>
                    <a:pt x="358" y="1919"/>
                    <a:pt x="527" y="2888"/>
                  </a:cubicBezTo>
                  <a:cubicBezTo>
                    <a:pt x="1497" y="3246"/>
                    <a:pt x="2466" y="3499"/>
                    <a:pt x="3436" y="3773"/>
                  </a:cubicBezTo>
                  <a:cubicBezTo>
                    <a:pt x="2466" y="2361"/>
                    <a:pt x="1855" y="1392"/>
                    <a:pt x="1855" y="1223"/>
                  </a:cubicBezTo>
                  <a:lnTo>
                    <a:pt x="1855" y="1139"/>
                  </a:lnTo>
                  <a:cubicBezTo>
                    <a:pt x="1939" y="1054"/>
                    <a:pt x="2023" y="865"/>
                    <a:pt x="2382" y="696"/>
                  </a:cubicBezTo>
                  <a:cubicBezTo>
                    <a:pt x="1581" y="422"/>
                    <a:pt x="801" y="169"/>
                    <a:pt x="0" y="1"/>
                  </a:cubicBezTo>
                  <a:close/>
                </a:path>
              </a:pathLst>
            </a:custGeom>
            <a:solidFill>
              <a:srgbClr val="C41B32"/>
            </a:solidFill>
            <a:ln>
              <a:noFill/>
            </a:ln>
          </p:spPr>
          <p:txBody>
            <a:bodyPr spcFirstLastPara="1" wrap="square" lIns="182850" tIns="182850" rIns="182850" bIns="182850" anchor="ctr" anchorCtr="0">
              <a:noAutofit/>
            </a:bodyPr>
            <a:lstStyle/>
            <a:p>
              <a:endParaRPr sz="3600"/>
            </a:p>
          </p:txBody>
        </p:sp>
        <p:sp>
          <p:nvSpPr>
            <p:cNvPr id="10537" name="Google Shape;10537;p62"/>
            <p:cNvSpPr/>
            <p:nvPr/>
          </p:nvSpPr>
          <p:spPr>
            <a:xfrm flipH="1">
              <a:off x="7422713" y="3396556"/>
              <a:ext cx="258656" cy="270737"/>
            </a:xfrm>
            <a:custGeom>
              <a:avLst/>
              <a:gdLst/>
              <a:ahLst/>
              <a:cxnLst/>
              <a:rect l="l" t="t" r="r" b="b"/>
              <a:pathLst>
                <a:path w="9485" h="9928" extrusionOk="0">
                  <a:moveTo>
                    <a:pt x="0" y="1"/>
                  </a:moveTo>
                  <a:lnTo>
                    <a:pt x="0" y="1"/>
                  </a:lnTo>
                  <a:cubicBezTo>
                    <a:pt x="253" y="1054"/>
                    <a:pt x="443" y="2024"/>
                    <a:pt x="611" y="3078"/>
                  </a:cubicBezTo>
                  <a:cubicBezTo>
                    <a:pt x="3604" y="4131"/>
                    <a:pt x="6576" y="5080"/>
                    <a:pt x="9485" y="6134"/>
                  </a:cubicBezTo>
                  <a:cubicBezTo>
                    <a:pt x="8515" y="4911"/>
                    <a:pt x="7461" y="3605"/>
                    <a:pt x="6407" y="2277"/>
                  </a:cubicBezTo>
                  <a:cubicBezTo>
                    <a:pt x="4300" y="1497"/>
                    <a:pt x="2192" y="780"/>
                    <a:pt x="0" y="1"/>
                  </a:cubicBezTo>
                  <a:close/>
                  <a:moveTo>
                    <a:pt x="1138" y="5607"/>
                  </a:moveTo>
                  <a:cubicBezTo>
                    <a:pt x="1412" y="6661"/>
                    <a:pt x="1581" y="7714"/>
                    <a:pt x="1834" y="8768"/>
                  </a:cubicBezTo>
                  <a:cubicBezTo>
                    <a:pt x="2888" y="9126"/>
                    <a:pt x="3857" y="9569"/>
                    <a:pt x="4911" y="9927"/>
                  </a:cubicBezTo>
                  <a:cubicBezTo>
                    <a:pt x="6154" y="9569"/>
                    <a:pt x="7461" y="9126"/>
                    <a:pt x="8958" y="8684"/>
                  </a:cubicBezTo>
                  <a:cubicBezTo>
                    <a:pt x="6407" y="7630"/>
                    <a:pt x="3773" y="6661"/>
                    <a:pt x="1138" y="5607"/>
                  </a:cubicBezTo>
                  <a:close/>
                </a:path>
              </a:pathLst>
            </a:custGeom>
            <a:solidFill>
              <a:srgbClr val="C41B32"/>
            </a:solidFill>
            <a:ln>
              <a:noFill/>
            </a:ln>
          </p:spPr>
          <p:txBody>
            <a:bodyPr spcFirstLastPara="1" wrap="square" lIns="182850" tIns="182850" rIns="182850" bIns="182850" anchor="ctr" anchorCtr="0">
              <a:noAutofit/>
            </a:bodyPr>
            <a:lstStyle/>
            <a:p>
              <a:endParaRPr sz="3600"/>
            </a:p>
          </p:txBody>
        </p:sp>
        <p:sp>
          <p:nvSpPr>
            <p:cNvPr id="10538" name="Google Shape;10538;p62"/>
            <p:cNvSpPr/>
            <p:nvPr/>
          </p:nvSpPr>
          <p:spPr>
            <a:xfrm flipH="1">
              <a:off x="7504332" y="2733295"/>
              <a:ext cx="294298" cy="191435"/>
            </a:xfrm>
            <a:custGeom>
              <a:avLst/>
              <a:gdLst/>
              <a:ahLst/>
              <a:cxnLst/>
              <a:rect l="l" t="t" r="r" b="b"/>
              <a:pathLst>
                <a:path w="10792" h="7020" extrusionOk="0">
                  <a:moveTo>
                    <a:pt x="1" y="1"/>
                  </a:moveTo>
                  <a:cubicBezTo>
                    <a:pt x="169" y="949"/>
                    <a:pt x="254" y="2003"/>
                    <a:pt x="443" y="2972"/>
                  </a:cubicBezTo>
                  <a:cubicBezTo>
                    <a:pt x="2888" y="4026"/>
                    <a:pt x="5270" y="4996"/>
                    <a:pt x="7630" y="5881"/>
                  </a:cubicBezTo>
                  <a:cubicBezTo>
                    <a:pt x="7630" y="5523"/>
                    <a:pt x="7820" y="5080"/>
                    <a:pt x="7989" y="4743"/>
                  </a:cubicBezTo>
                  <a:cubicBezTo>
                    <a:pt x="8347" y="4216"/>
                    <a:pt x="8768" y="3858"/>
                    <a:pt x="9295" y="3689"/>
                  </a:cubicBezTo>
                  <a:cubicBezTo>
                    <a:pt x="6134" y="2446"/>
                    <a:pt x="3078" y="1223"/>
                    <a:pt x="1" y="1"/>
                  </a:cubicBezTo>
                  <a:close/>
                  <a:moveTo>
                    <a:pt x="9822" y="4469"/>
                  </a:moveTo>
                  <a:cubicBezTo>
                    <a:pt x="9485" y="4553"/>
                    <a:pt x="9211" y="4827"/>
                    <a:pt x="8958" y="5164"/>
                  </a:cubicBezTo>
                  <a:lnTo>
                    <a:pt x="8874" y="5270"/>
                  </a:lnTo>
                  <a:cubicBezTo>
                    <a:pt x="8684" y="5607"/>
                    <a:pt x="8600" y="5881"/>
                    <a:pt x="8684" y="6218"/>
                  </a:cubicBezTo>
                  <a:cubicBezTo>
                    <a:pt x="8684" y="6218"/>
                    <a:pt x="8768" y="6218"/>
                    <a:pt x="8768" y="6324"/>
                  </a:cubicBezTo>
                  <a:cubicBezTo>
                    <a:pt x="9401" y="6576"/>
                    <a:pt x="10096" y="6745"/>
                    <a:pt x="10792" y="7019"/>
                  </a:cubicBezTo>
                  <a:cubicBezTo>
                    <a:pt x="10454" y="6134"/>
                    <a:pt x="10180" y="5354"/>
                    <a:pt x="9822" y="4469"/>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39" name="Google Shape;10539;p62"/>
            <p:cNvSpPr/>
            <p:nvPr/>
          </p:nvSpPr>
          <p:spPr>
            <a:xfrm flipH="1">
              <a:off x="7444557" y="2900542"/>
              <a:ext cx="327622" cy="196589"/>
            </a:xfrm>
            <a:custGeom>
              <a:avLst/>
              <a:gdLst/>
              <a:ahLst/>
              <a:cxnLst/>
              <a:rect l="l" t="t" r="r" b="b"/>
              <a:pathLst>
                <a:path w="12014" h="7209" extrusionOk="0">
                  <a:moveTo>
                    <a:pt x="0" y="1"/>
                  </a:moveTo>
                  <a:cubicBezTo>
                    <a:pt x="253" y="1329"/>
                    <a:pt x="422" y="2635"/>
                    <a:pt x="696" y="3963"/>
                  </a:cubicBezTo>
                  <a:cubicBezTo>
                    <a:pt x="2719" y="4659"/>
                    <a:pt x="4637" y="5354"/>
                    <a:pt x="6660" y="6071"/>
                  </a:cubicBezTo>
                  <a:cubicBezTo>
                    <a:pt x="6660" y="5797"/>
                    <a:pt x="6850" y="5544"/>
                    <a:pt x="7019" y="5270"/>
                  </a:cubicBezTo>
                  <a:cubicBezTo>
                    <a:pt x="7630" y="4659"/>
                    <a:pt x="8768" y="4490"/>
                    <a:pt x="10180" y="4490"/>
                  </a:cubicBezTo>
                  <a:cubicBezTo>
                    <a:pt x="10538" y="4490"/>
                    <a:pt x="10791" y="4490"/>
                    <a:pt x="11149" y="4574"/>
                  </a:cubicBezTo>
                  <a:cubicBezTo>
                    <a:pt x="11149" y="4406"/>
                    <a:pt x="11065" y="4300"/>
                    <a:pt x="11065" y="4216"/>
                  </a:cubicBezTo>
                  <a:cubicBezTo>
                    <a:pt x="9126" y="3521"/>
                    <a:pt x="7271" y="2825"/>
                    <a:pt x="5354" y="2108"/>
                  </a:cubicBezTo>
                  <a:cubicBezTo>
                    <a:pt x="3583" y="1413"/>
                    <a:pt x="1750" y="717"/>
                    <a:pt x="0" y="1"/>
                  </a:cubicBezTo>
                  <a:close/>
                  <a:moveTo>
                    <a:pt x="10180" y="5544"/>
                  </a:moveTo>
                  <a:cubicBezTo>
                    <a:pt x="9042" y="5544"/>
                    <a:pt x="8072" y="5628"/>
                    <a:pt x="7714" y="5986"/>
                  </a:cubicBezTo>
                  <a:cubicBezTo>
                    <a:pt x="7714" y="6071"/>
                    <a:pt x="7630" y="6155"/>
                    <a:pt x="7630" y="6239"/>
                  </a:cubicBezTo>
                  <a:lnTo>
                    <a:pt x="7630" y="6324"/>
                  </a:lnTo>
                  <a:lnTo>
                    <a:pt x="7630" y="6408"/>
                  </a:lnTo>
                  <a:cubicBezTo>
                    <a:pt x="8431" y="6682"/>
                    <a:pt x="9126" y="6935"/>
                    <a:pt x="9822" y="7209"/>
                  </a:cubicBezTo>
                  <a:lnTo>
                    <a:pt x="9906" y="7209"/>
                  </a:lnTo>
                  <a:cubicBezTo>
                    <a:pt x="10433" y="7209"/>
                    <a:pt x="11149" y="7125"/>
                    <a:pt x="12014" y="6935"/>
                  </a:cubicBezTo>
                  <a:cubicBezTo>
                    <a:pt x="11929" y="6682"/>
                    <a:pt x="11845" y="6408"/>
                    <a:pt x="11761" y="6155"/>
                  </a:cubicBezTo>
                  <a:cubicBezTo>
                    <a:pt x="11676" y="5986"/>
                    <a:pt x="11592" y="5797"/>
                    <a:pt x="11592" y="5544"/>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40" name="Google Shape;10540;p62"/>
            <p:cNvSpPr/>
            <p:nvPr/>
          </p:nvSpPr>
          <p:spPr>
            <a:xfrm flipH="1">
              <a:off x="7561790" y="3089632"/>
              <a:ext cx="177064" cy="122470"/>
            </a:xfrm>
            <a:custGeom>
              <a:avLst/>
              <a:gdLst/>
              <a:ahLst/>
              <a:cxnLst/>
              <a:rect l="l" t="t" r="r" b="b"/>
              <a:pathLst>
                <a:path w="6493" h="4491" extrusionOk="0">
                  <a:moveTo>
                    <a:pt x="1" y="1"/>
                  </a:moveTo>
                  <a:cubicBezTo>
                    <a:pt x="169" y="1244"/>
                    <a:pt x="443" y="2551"/>
                    <a:pt x="696" y="3795"/>
                  </a:cubicBezTo>
                  <a:cubicBezTo>
                    <a:pt x="1497" y="3963"/>
                    <a:pt x="2277" y="4216"/>
                    <a:pt x="3078" y="4490"/>
                  </a:cubicBezTo>
                  <a:cubicBezTo>
                    <a:pt x="3689" y="3963"/>
                    <a:pt x="4911" y="3268"/>
                    <a:pt x="6492" y="2382"/>
                  </a:cubicBezTo>
                  <a:cubicBezTo>
                    <a:pt x="4384" y="1582"/>
                    <a:pt x="2193" y="802"/>
                    <a:pt x="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41" name="Google Shape;10541;p62"/>
            <p:cNvSpPr/>
            <p:nvPr/>
          </p:nvSpPr>
          <p:spPr>
            <a:xfrm flipH="1">
              <a:off x="7506623" y="3271850"/>
              <a:ext cx="198880" cy="186799"/>
            </a:xfrm>
            <a:custGeom>
              <a:avLst/>
              <a:gdLst/>
              <a:ahLst/>
              <a:cxnLst/>
              <a:rect l="l" t="t" r="r" b="b"/>
              <a:pathLst>
                <a:path w="7293" h="6850" extrusionOk="0">
                  <a:moveTo>
                    <a:pt x="0" y="0"/>
                  </a:moveTo>
                  <a:lnTo>
                    <a:pt x="0" y="0"/>
                  </a:lnTo>
                  <a:cubicBezTo>
                    <a:pt x="274" y="1581"/>
                    <a:pt x="611" y="3077"/>
                    <a:pt x="885" y="4574"/>
                  </a:cubicBezTo>
                  <a:cubicBezTo>
                    <a:pt x="3077" y="5353"/>
                    <a:pt x="5185" y="6070"/>
                    <a:pt x="7292" y="6850"/>
                  </a:cubicBezTo>
                  <a:cubicBezTo>
                    <a:pt x="5627" y="4658"/>
                    <a:pt x="4047" y="2466"/>
                    <a:pt x="2909" y="885"/>
                  </a:cubicBezTo>
                  <a:cubicBezTo>
                    <a:pt x="1939" y="611"/>
                    <a:pt x="970" y="358"/>
                    <a:pt x="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42" name="Google Shape;10542;p62"/>
            <p:cNvSpPr/>
            <p:nvPr/>
          </p:nvSpPr>
          <p:spPr>
            <a:xfrm flipH="1">
              <a:off x="7887121" y="2781017"/>
              <a:ext cx="117834" cy="258656"/>
            </a:xfrm>
            <a:custGeom>
              <a:avLst/>
              <a:gdLst/>
              <a:ahLst/>
              <a:cxnLst/>
              <a:rect l="l" t="t" r="r" b="b"/>
              <a:pathLst>
                <a:path w="4321" h="9485" extrusionOk="0">
                  <a:moveTo>
                    <a:pt x="633" y="0"/>
                  </a:moveTo>
                  <a:cubicBezTo>
                    <a:pt x="274" y="0"/>
                    <a:pt x="0" y="253"/>
                    <a:pt x="106" y="611"/>
                  </a:cubicBezTo>
                  <a:cubicBezTo>
                    <a:pt x="106" y="696"/>
                    <a:pt x="106" y="780"/>
                    <a:pt x="190" y="885"/>
                  </a:cubicBezTo>
                  <a:cubicBezTo>
                    <a:pt x="527" y="1054"/>
                    <a:pt x="970" y="1222"/>
                    <a:pt x="1328" y="1412"/>
                  </a:cubicBezTo>
                  <a:cubicBezTo>
                    <a:pt x="1244" y="1054"/>
                    <a:pt x="1160" y="696"/>
                    <a:pt x="1054" y="358"/>
                  </a:cubicBezTo>
                  <a:cubicBezTo>
                    <a:pt x="970" y="169"/>
                    <a:pt x="801" y="0"/>
                    <a:pt x="633" y="0"/>
                  </a:cubicBezTo>
                  <a:close/>
                  <a:moveTo>
                    <a:pt x="1771" y="5796"/>
                  </a:moveTo>
                  <a:cubicBezTo>
                    <a:pt x="2213" y="6934"/>
                    <a:pt x="2635" y="7988"/>
                    <a:pt x="3078" y="9042"/>
                  </a:cubicBezTo>
                  <a:cubicBezTo>
                    <a:pt x="3520" y="9210"/>
                    <a:pt x="3878" y="9316"/>
                    <a:pt x="4321" y="9484"/>
                  </a:cubicBezTo>
                  <a:lnTo>
                    <a:pt x="4321" y="9400"/>
                  </a:lnTo>
                  <a:cubicBezTo>
                    <a:pt x="3878" y="8346"/>
                    <a:pt x="3436" y="7292"/>
                    <a:pt x="2993" y="6239"/>
                  </a:cubicBezTo>
                  <a:cubicBezTo>
                    <a:pt x="2635" y="6049"/>
                    <a:pt x="2213" y="5965"/>
                    <a:pt x="1771" y="5796"/>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43" name="Google Shape;10543;p62"/>
            <p:cNvSpPr/>
            <p:nvPr/>
          </p:nvSpPr>
          <p:spPr>
            <a:xfrm flipH="1">
              <a:off x="7923309" y="2805151"/>
              <a:ext cx="76465" cy="146004"/>
            </a:xfrm>
            <a:custGeom>
              <a:avLst/>
              <a:gdLst/>
              <a:ahLst/>
              <a:cxnLst/>
              <a:rect l="l" t="t" r="r" b="b"/>
              <a:pathLst>
                <a:path w="2804" h="5354" extrusionOk="0">
                  <a:moveTo>
                    <a:pt x="0" y="0"/>
                  </a:moveTo>
                  <a:lnTo>
                    <a:pt x="0" y="0"/>
                  </a:lnTo>
                  <a:cubicBezTo>
                    <a:pt x="443" y="1665"/>
                    <a:pt x="1054" y="3330"/>
                    <a:pt x="1581" y="4911"/>
                  </a:cubicBezTo>
                  <a:cubicBezTo>
                    <a:pt x="2023" y="5080"/>
                    <a:pt x="2445" y="5164"/>
                    <a:pt x="2803" y="5354"/>
                  </a:cubicBezTo>
                  <a:cubicBezTo>
                    <a:pt x="2192" y="3773"/>
                    <a:pt x="1665" y="2108"/>
                    <a:pt x="1138" y="527"/>
                  </a:cubicBezTo>
                  <a:cubicBezTo>
                    <a:pt x="780" y="337"/>
                    <a:pt x="337" y="169"/>
                    <a:pt x="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44" name="Google Shape;10544;p62"/>
            <p:cNvSpPr/>
            <p:nvPr/>
          </p:nvSpPr>
          <p:spPr>
            <a:xfrm flipH="1">
              <a:off x="7882513" y="3027565"/>
              <a:ext cx="38533" cy="31061"/>
            </a:xfrm>
            <a:custGeom>
              <a:avLst/>
              <a:gdLst/>
              <a:ahLst/>
              <a:cxnLst/>
              <a:rect l="l" t="t" r="r" b="b"/>
              <a:pathLst>
                <a:path w="1413" h="1139" extrusionOk="0">
                  <a:moveTo>
                    <a:pt x="1" y="1"/>
                  </a:moveTo>
                  <a:lnTo>
                    <a:pt x="1" y="1"/>
                  </a:lnTo>
                  <a:cubicBezTo>
                    <a:pt x="85" y="359"/>
                    <a:pt x="275" y="612"/>
                    <a:pt x="359" y="886"/>
                  </a:cubicBezTo>
                  <a:cubicBezTo>
                    <a:pt x="443" y="1054"/>
                    <a:pt x="612" y="1139"/>
                    <a:pt x="717" y="1139"/>
                  </a:cubicBezTo>
                  <a:cubicBezTo>
                    <a:pt x="1054" y="1139"/>
                    <a:pt x="1413" y="802"/>
                    <a:pt x="1244" y="443"/>
                  </a:cubicBezTo>
                  <a:cubicBezTo>
                    <a:pt x="801" y="275"/>
                    <a:pt x="443" y="169"/>
                    <a:pt x="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45" name="Google Shape;10545;p62"/>
            <p:cNvSpPr/>
            <p:nvPr/>
          </p:nvSpPr>
          <p:spPr>
            <a:xfrm flipH="1">
              <a:off x="7818128" y="3144826"/>
              <a:ext cx="54649" cy="55194"/>
            </a:xfrm>
            <a:custGeom>
              <a:avLst/>
              <a:gdLst/>
              <a:ahLst/>
              <a:cxnLst/>
              <a:rect l="l" t="t" r="r" b="b"/>
              <a:pathLst>
                <a:path w="2004" h="2024" extrusionOk="0">
                  <a:moveTo>
                    <a:pt x="1" y="0"/>
                  </a:moveTo>
                  <a:lnTo>
                    <a:pt x="1" y="0"/>
                  </a:lnTo>
                  <a:cubicBezTo>
                    <a:pt x="338" y="611"/>
                    <a:pt x="612" y="1244"/>
                    <a:pt x="865" y="1771"/>
                  </a:cubicBezTo>
                  <a:cubicBezTo>
                    <a:pt x="1055" y="1939"/>
                    <a:pt x="1139" y="2023"/>
                    <a:pt x="1308" y="2023"/>
                  </a:cubicBezTo>
                  <a:cubicBezTo>
                    <a:pt x="1666" y="2023"/>
                    <a:pt x="2003" y="1665"/>
                    <a:pt x="1750" y="1328"/>
                  </a:cubicBezTo>
                  <a:cubicBezTo>
                    <a:pt x="1666" y="970"/>
                    <a:pt x="1476" y="717"/>
                    <a:pt x="1308" y="443"/>
                  </a:cubicBezTo>
                  <a:cubicBezTo>
                    <a:pt x="865" y="274"/>
                    <a:pt x="422" y="190"/>
                    <a:pt x="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46" name="Google Shape;10546;p62"/>
            <p:cNvSpPr/>
            <p:nvPr/>
          </p:nvSpPr>
          <p:spPr>
            <a:xfrm flipH="1">
              <a:off x="7837108" y="3082733"/>
              <a:ext cx="59803" cy="74174"/>
            </a:xfrm>
            <a:custGeom>
              <a:avLst/>
              <a:gdLst/>
              <a:ahLst/>
              <a:cxnLst/>
              <a:rect l="l" t="t" r="r" b="b"/>
              <a:pathLst>
                <a:path w="2193" h="2720" extrusionOk="0">
                  <a:moveTo>
                    <a:pt x="612" y="1"/>
                  </a:moveTo>
                  <a:cubicBezTo>
                    <a:pt x="359" y="1"/>
                    <a:pt x="1" y="254"/>
                    <a:pt x="169" y="612"/>
                  </a:cubicBezTo>
                  <a:cubicBezTo>
                    <a:pt x="443" y="1223"/>
                    <a:pt x="612" y="1750"/>
                    <a:pt x="886" y="2277"/>
                  </a:cubicBezTo>
                  <a:cubicBezTo>
                    <a:pt x="1307" y="2467"/>
                    <a:pt x="1750" y="2551"/>
                    <a:pt x="2193" y="2720"/>
                  </a:cubicBezTo>
                  <a:cubicBezTo>
                    <a:pt x="1834" y="1940"/>
                    <a:pt x="1497" y="1139"/>
                    <a:pt x="1139" y="359"/>
                  </a:cubicBezTo>
                  <a:cubicBezTo>
                    <a:pt x="1055" y="85"/>
                    <a:pt x="886" y="1"/>
                    <a:pt x="6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547" name="Google Shape;10547;p62"/>
            <p:cNvSpPr/>
            <p:nvPr/>
          </p:nvSpPr>
          <p:spPr>
            <a:xfrm flipH="1">
              <a:off x="7619275" y="3612098"/>
              <a:ext cx="71884" cy="90836"/>
            </a:xfrm>
            <a:custGeom>
              <a:avLst/>
              <a:gdLst/>
              <a:ahLst/>
              <a:cxnLst/>
              <a:rect l="l" t="t" r="r" b="b"/>
              <a:pathLst>
                <a:path w="2636" h="3331" extrusionOk="0">
                  <a:moveTo>
                    <a:pt x="1" y="0"/>
                  </a:moveTo>
                  <a:cubicBezTo>
                    <a:pt x="528" y="1222"/>
                    <a:pt x="1139" y="2361"/>
                    <a:pt x="1582" y="3330"/>
                  </a:cubicBezTo>
                  <a:cubicBezTo>
                    <a:pt x="1940" y="3246"/>
                    <a:pt x="2298" y="3077"/>
                    <a:pt x="2635" y="2972"/>
                  </a:cubicBezTo>
                  <a:cubicBezTo>
                    <a:pt x="2467" y="2276"/>
                    <a:pt x="2383" y="1581"/>
                    <a:pt x="2193" y="864"/>
                  </a:cubicBezTo>
                  <a:cubicBezTo>
                    <a:pt x="1497" y="611"/>
                    <a:pt x="718" y="253"/>
                    <a:pt x="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48" name="Google Shape;10548;p62"/>
            <p:cNvSpPr/>
            <p:nvPr/>
          </p:nvSpPr>
          <p:spPr>
            <a:xfrm flipH="1">
              <a:off x="7547446" y="3635659"/>
              <a:ext cx="83937" cy="57485"/>
            </a:xfrm>
            <a:custGeom>
              <a:avLst/>
              <a:gdLst/>
              <a:ahLst/>
              <a:cxnLst/>
              <a:rect l="l" t="t" r="r" b="b"/>
              <a:pathLst>
                <a:path w="3078" h="2108" extrusionOk="0">
                  <a:moveTo>
                    <a:pt x="1" y="0"/>
                  </a:moveTo>
                  <a:cubicBezTo>
                    <a:pt x="191" y="717"/>
                    <a:pt x="275" y="1412"/>
                    <a:pt x="443" y="2108"/>
                  </a:cubicBezTo>
                  <a:cubicBezTo>
                    <a:pt x="1244" y="1771"/>
                    <a:pt x="2108" y="1497"/>
                    <a:pt x="3078" y="1159"/>
                  </a:cubicBezTo>
                  <a:cubicBezTo>
                    <a:pt x="2024" y="801"/>
                    <a:pt x="1055" y="358"/>
                    <a:pt x="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49" name="Google Shape;10549;p62"/>
            <p:cNvSpPr/>
            <p:nvPr/>
          </p:nvSpPr>
          <p:spPr>
            <a:xfrm flipH="1">
              <a:off x="7650309" y="3444251"/>
              <a:ext cx="117288" cy="105208"/>
            </a:xfrm>
            <a:custGeom>
              <a:avLst/>
              <a:gdLst/>
              <a:ahLst/>
              <a:cxnLst/>
              <a:rect l="l" t="t" r="r" b="b"/>
              <a:pathLst>
                <a:path w="4301" h="3858" extrusionOk="0">
                  <a:moveTo>
                    <a:pt x="1" y="1"/>
                  </a:moveTo>
                  <a:cubicBezTo>
                    <a:pt x="359" y="886"/>
                    <a:pt x="781" y="1750"/>
                    <a:pt x="1139" y="2635"/>
                  </a:cubicBezTo>
                  <a:cubicBezTo>
                    <a:pt x="1413" y="2720"/>
                    <a:pt x="1666" y="2804"/>
                    <a:pt x="1940" y="2909"/>
                  </a:cubicBezTo>
                  <a:cubicBezTo>
                    <a:pt x="2720" y="3247"/>
                    <a:pt x="3521" y="3605"/>
                    <a:pt x="4300" y="3858"/>
                  </a:cubicBezTo>
                  <a:cubicBezTo>
                    <a:pt x="4132" y="2994"/>
                    <a:pt x="3942" y="2193"/>
                    <a:pt x="3773" y="1329"/>
                  </a:cubicBezTo>
                  <a:cubicBezTo>
                    <a:pt x="2551" y="886"/>
                    <a:pt x="1223" y="443"/>
                    <a:pt x="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50" name="Google Shape;10550;p62"/>
            <p:cNvSpPr/>
            <p:nvPr/>
          </p:nvSpPr>
          <p:spPr>
            <a:xfrm flipH="1">
              <a:off x="7379599" y="3480465"/>
              <a:ext cx="285108" cy="152903"/>
            </a:xfrm>
            <a:custGeom>
              <a:avLst/>
              <a:gdLst/>
              <a:ahLst/>
              <a:cxnLst/>
              <a:rect l="l" t="t" r="r" b="b"/>
              <a:pathLst>
                <a:path w="10455" h="5607" extrusionOk="0">
                  <a:moveTo>
                    <a:pt x="0" y="1"/>
                  </a:moveTo>
                  <a:lnTo>
                    <a:pt x="0" y="1"/>
                  </a:lnTo>
                  <a:cubicBezTo>
                    <a:pt x="169" y="865"/>
                    <a:pt x="359" y="1666"/>
                    <a:pt x="527" y="2530"/>
                  </a:cubicBezTo>
                  <a:cubicBezTo>
                    <a:pt x="3162" y="3584"/>
                    <a:pt x="5796" y="4553"/>
                    <a:pt x="8347" y="5607"/>
                  </a:cubicBezTo>
                  <a:cubicBezTo>
                    <a:pt x="9042" y="5354"/>
                    <a:pt x="9759" y="5164"/>
                    <a:pt x="10454" y="4996"/>
                  </a:cubicBezTo>
                  <a:cubicBezTo>
                    <a:pt x="9927" y="4384"/>
                    <a:pt x="9400" y="3773"/>
                    <a:pt x="8874" y="3057"/>
                  </a:cubicBezTo>
                  <a:cubicBezTo>
                    <a:pt x="5965" y="2003"/>
                    <a:pt x="2993" y="1054"/>
                    <a:pt x="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551" name="Google Shape;10551;p62"/>
            <p:cNvSpPr/>
            <p:nvPr/>
          </p:nvSpPr>
          <p:spPr>
            <a:xfrm flipH="1">
              <a:off x="7008318" y="2681373"/>
              <a:ext cx="584560" cy="442210"/>
            </a:xfrm>
            <a:custGeom>
              <a:avLst/>
              <a:gdLst/>
              <a:ahLst/>
              <a:cxnLst/>
              <a:rect l="l" t="t" r="r" b="b"/>
              <a:pathLst>
                <a:path w="21436" h="16216" extrusionOk="0">
                  <a:moveTo>
                    <a:pt x="2635" y="6373"/>
                  </a:moveTo>
                  <a:cubicBezTo>
                    <a:pt x="4659" y="6373"/>
                    <a:pt x="7736" y="9808"/>
                    <a:pt x="9401" y="11642"/>
                  </a:cubicBezTo>
                  <a:cubicBezTo>
                    <a:pt x="9759" y="12084"/>
                    <a:pt x="10096" y="12337"/>
                    <a:pt x="10286" y="12611"/>
                  </a:cubicBezTo>
                  <a:cubicBezTo>
                    <a:pt x="9844" y="12443"/>
                    <a:pt x="9232" y="12169"/>
                    <a:pt x="8263" y="11916"/>
                  </a:cubicBezTo>
                  <a:cubicBezTo>
                    <a:pt x="5797" y="11031"/>
                    <a:pt x="1750" y="9703"/>
                    <a:pt x="1139" y="8122"/>
                  </a:cubicBezTo>
                  <a:cubicBezTo>
                    <a:pt x="1055" y="7785"/>
                    <a:pt x="1139" y="7511"/>
                    <a:pt x="1329" y="7174"/>
                  </a:cubicBezTo>
                  <a:cubicBezTo>
                    <a:pt x="1666" y="6647"/>
                    <a:pt x="2024" y="6373"/>
                    <a:pt x="2551" y="6373"/>
                  </a:cubicBezTo>
                  <a:close/>
                  <a:moveTo>
                    <a:pt x="12586" y="999"/>
                  </a:moveTo>
                  <a:cubicBezTo>
                    <a:pt x="13200" y="999"/>
                    <a:pt x="13675" y="1177"/>
                    <a:pt x="13974" y="1546"/>
                  </a:cubicBezTo>
                  <a:cubicBezTo>
                    <a:pt x="15197" y="3043"/>
                    <a:pt x="13532" y="7595"/>
                    <a:pt x="12647" y="10061"/>
                  </a:cubicBezTo>
                  <a:cubicBezTo>
                    <a:pt x="12035" y="11726"/>
                    <a:pt x="11951" y="12084"/>
                    <a:pt x="12120" y="12443"/>
                  </a:cubicBezTo>
                  <a:cubicBezTo>
                    <a:pt x="12204" y="12527"/>
                    <a:pt x="12394" y="12696"/>
                    <a:pt x="12478" y="12696"/>
                  </a:cubicBezTo>
                  <a:cubicBezTo>
                    <a:pt x="12522" y="12702"/>
                    <a:pt x="12564" y="12705"/>
                    <a:pt x="12605" y="12705"/>
                  </a:cubicBezTo>
                  <a:cubicBezTo>
                    <a:pt x="13120" y="12705"/>
                    <a:pt x="13360" y="12160"/>
                    <a:pt x="14670" y="9893"/>
                  </a:cubicBezTo>
                  <a:cubicBezTo>
                    <a:pt x="15977" y="7701"/>
                    <a:pt x="18443" y="3485"/>
                    <a:pt x="19665" y="3296"/>
                  </a:cubicBezTo>
                  <a:cubicBezTo>
                    <a:pt x="19721" y="3271"/>
                    <a:pt x="19767" y="3261"/>
                    <a:pt x="19807" y="3261"/>
                  </a:cubicBezTo>
                  <a:cubicBezTo>
                    <a:pt x="19904" y="3261"/>
                    <a:pt x="19964" y="3320"/>
                    <a:pt x="20023" y="3380"/>
                  </a:cubicBezTo>
                  <a:cubicBezTo>
                    <a:pt x="20108" y="3485"/>
                    <a:pt x="20297" y="3738"/>
                    <a:pt x="20192" y="4350"/>
                  </a:cubicBezTo>
                  <a:cubicBezTo>
                    <a:pt x="19496" y="7342"/>
                    <a:pt x="12921" y="13138"/>
                    <a:pt x="11951" y="13497"/>
                  </a:cubicBezTo>
                  <a:lnTo>
                    <a:pt x="11677" y="13497"/>
                  </a:lnTo>
                  <a:cubicBezTo>
                    <a:pt x="11424" y="13581"/>
                    <a:pt x="11150" y="13665"/>
                    <a:pt x="10897" y="13749"/>
                  </a:cubicBezTo>
                  <a:cubicBezTo>
                    <a:pt x="10982" y="13665"/>
                    <a:pt x="10982" y="13665"/>
                    <a:pt x="10982" y="13581"/>
                  </a:cubicBezTo>
                  <a:cubicBezTo>
                    <a:pt x="11066" y="13497"/>
                    <a:pt x="11066" y="13391"/>
                    <a:pt x="11066" y="13307"/>
                  </a:cubicBezTo>
                  <a:cubicBezTo>
                    <a:pt x="11150" y="13307"/>
                    <a:pt x="11235" y="13391"/>
                    <a:pt x="11340" y="13391"/>
                  </a:cubicBezTo>
                  <a:cubicBezTo>
                    <a:pt x="11509" y="13391"/>
                    <a:pt x="11677" y="13307"/>
                    <a:pt x="11761" y="13223"/>
                  </a:cubicBezTo>
                  <a:cubicBezTo>
                    <a:pt x="12120" y="12864"/>
                    <a:pt x="11951" y="12443"/>
                    <a:pt x="11340" y="10862"/>
                  </a:cubicBezTo>
                  <a:cubicBezTo>
                    <a:pt x="10539" y="8480"/>
                    <a:pt x="8958" y="4181"/>
                    <a:pt x="10181" y="2158"/>
                  </a:cubicBezTo>
                  <a:cubicBezTo>
                    <a:pt x="10623" y="1546"/>
                    <a:pt x="11235" y="1188"/>
                    <a:pt x="12204" y="1020"/>
                  </a:cubicBezTo>
                  <a:cubicBezTo>
                    <a:pt x="12337" y="1006"/>
                    <a:pt x="12464" y="999"/>
                    <a:pt x="12586" y="999"/>
                  </a:cubicBezTo>
                  <a:close/>
                  <a:moveTo>
                    <a:pt x="3605" y="13581"/>
                  </a:moveTo>
                  <a:cubicBezTo>
                    <a:pt x="4912" y="13581"/>
                    <a:pt x="6492" y="13749"/>
                    <a:pt x="7652" y="13834"/>
                  </a:cubicBezTo>
                  <a:cubicBezTo>
                    <a:pt x="8600" y="13918"/>
                    <a:pt x="9317" y="14023"/>
                    <a:pt x="9844" y="14023"/>
                  </a:cubicBezTo>
                  <a:cubicBezTo>
                    <a:pt x="6529" y="14962"/>
                    <a:pt x="4466" y="15258"/>
                    <a:pt x="3188" y="15258"/>
                  </a:cubicBezTo>
                  <a:cubicBezTo>
                    <a:pt x="2199" y="15258"/>
                    <a:pt x="1680" y="15081"/>
                    <a:pt x="1413" y="14888"/>
                  </a:cubicBezTo>
                  <a:cubicBezTo>
                    <a:pt x="1223" y="14803"/>
                    <a:pt x="1055" y="14635"/>
                    <a:pt x="1055" y="14361"/>
                  </a:cubicBezTo>
                  <a:cubicBezTo>
                    <a:pt x="1055" y="14192"/>
                    <a:pt x="1055" y="14108"/>
                    <a:pt x="1139" y="14023"/>
                  </a:cubicBezTo>
                  <a:cubicBezTo>
                    <a:pt x="1497" y="13665"/>
                    <a:pt x="2467" y="13581"/>
                    <a:pt x="3605" y="13581"/>
                  </a:cubicBezTo>
                  <a:close/>
                  <a:moveTo>
                    <a:pt x="12710" y="0"/>
                  </a:moveTo>
                  <a:cubicBezTo>
                    <a:pt x="12498" y="0"/>
                    <a:pt x="12273" y="17"/>
                    <a:pt x="12035" y="50"/>
                  </a:cubicBezTo>
                  <a:cubicBezTo>
                    <a:pt x="10813" y="219"/>
                    <a:pt x="9928" y="746"/>
                    <a:pt x="9401" y="1631"/>
                  </a:cubicBezTo>
                  <a:cubicBezTo>
                    <a:pt x="7820" y="4097"/>
                    <a:pt x="9485" y="8480"/>
                    <a:pt x="10455" y="11199"/>
                  </a:cubicBezTo>
                  <a:lnTo>
                    <a:pt x="10455" y="11284"/>
                  </a:lnTo>
                  <a:lnTo>
                    <a:pt x="10181" y="11031"/>
                  </a:lnTo>
                  <a:cubicBezTo>
                    <a:pt x="8146" y="8731"/>
                    <a:pt x="5128" y="5390"/>
                    <a:pt x="2722" y="5390"/>
                  </a:cubicBezTo>
                  <a:cubicBezTo>
                    <a:pt x="2636" y="5390"/>
                    <a:pt x="2551" y="5395"/>
                    <a:pt x="2467" y="5403"/>
                  </a:cubicBezTo>
                  <a:cubicBezTo>
                    <a:pt x="1666" y="5403"/>
                    <a:pt x="970" y="5846"/>
                    <a:pt x="444" y="6647"/>
                  </a:cubicBezTo>
                  <a:cubicBezTo>
                    <a:pt x="85" y="7258"/>
                    <a:pt x="1" y="7869"/>
                    <a:pt x="275" y="8480"/>
                  </a:cubicBezTo>
                  <a:cubicBezTo>
                    <a:pt x="970" y="10504"/>
                    <a:pt x="5017" y="11810"/>
                    <a:pt x="7989" y="12864"/>
                  </a:cubicBezTo>
                  <a:lnTo>
                    <a:pt x="7820" y="12864"/>
                  </a:lnTo>
                  <a:cubicBezTo>
                    <a:pt x="6210" y="12706"/>
                    <a:pt x="4720" y="12562"/>
                    <a:pt x="3482" y="12562"/>
                  </a:cubicBezTo>
                  <a:cubicBezTo>
                    <a:pt x="2080" y="12562"/>
                    <a:pt x="1003" y="12747"/>
                    <a:pt x="444" y="13307"/>
                  </a:cubicBezTo>
                  <a:cubicBezTo>
                    <a:pt x="85" y="13665"/>
                    <a:pt x="1" y="14108"/>
                    <a:pt x="85" y="14550"/>
                  </a:cubicBezTo>
                  <a:cubicBezTo>
                    <a:pt x="85" y="15077"/>
                    <a:pt x="444" y="15414"/>
                    <a:pt x="886" y="15773"/>
                  </a:cubicBezTo>
                  <a:cubicBezTo>
                    <a:pt x="1329" y="16026"/>
                    <a:pt x="2109" y="16215"/>
                    <a:pt x="3162" y="16215"/>
                  </a:cubicBezTo>
                  <a:cubicBezTo>
                    <a:pt x="5186" y="16215"/>
                    <a:pt x="8073" y="15688"/>
                    <a:pt x="11951" y="14445"/>
                  </a:cubicBezTo>
                  <a:lnTo>
                    <a:pt x="12204" y="14445"/>
                  </a:lnTo>
                  <a:cubicBezTo>
                    <a:pt x="13448" y="14023"/>
                    <a:pt x="20382" y="8038"/>
                    <a:pt x="21161" y="4539"/>
                  </a:cubicBezTo>
                  <a:cubicBezTo>
                    <a:pt x="21435" y="3485"/>
                    <a:pt x="20993" y="2853"/>
                    <a:pt x="20635" y="2600"/>
                  </a:cubicBezTo>
                  <a:cubicBezTo>
                    <a:pt x="20426" y="2374"/>
                    <a:pt x="20089" y="2220"/>
                    <a:pt x="19776" y="2220"/>
                  </a:cubicBezTo>
                  <a:cubicBezTo>
                    <a:pt x="19709" y="2220"/>
                    <a:pt x="19644" y="2227"/>
                    <a:pt x="19581" y="2242"/>
                  </a:cubicBezTo>
                  <a:cubicBezTo>
                    <a:pt x="18000" y="2516"/>
                    <a:pt x="16166" y="5403"/>
                    <a:pt x="14143" y="8923"/>
                  </a:cubicBezTo>
                  <a:lnTo>
                    <a:pt x="14143" y="8923"/>
                  </a:lnTo>
                  <a:cubicBezTo>
                    <a:pt x="15197" y="5593"/>
                    <a:pt x="15977" y="2516"/>
                    <a:pt x="14754" y="935"/>
                  </a:cubicBezTo>
                  <a:cubicBezTo>
                    <a:pt x="14262" y="290"/>
                    <a:pt x="13592" y="0"/>
                    <a:pt x="1271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552" name="Google Shape;10552;p62"/>
            <p:cNvSpPr/>
            <p:nvPr/>
          </p:nvSpPr>
          <p:spPr>
            <a:xfrm flipH="1">
              <a:off x="7145105" y="2857455"/>
              <a:ext cx="107498" cy="112680"/>
            </a:xfrm>
            <a:custGeom>
              <a:avLst/>
              <a:gdLst/>
              <a:ahLst/>
              <a:cxnLst/>
              <a:rect l="l" t="t" r="r" b="b"/>
              <a:pathLst>
                <a:path w="3942" h="4132" extrusionOk="0">
                  <a:moveTo>
                    <a:pt x="169" y="3604"/>
                  </a:moveTo>
                  <a:lnTo>
                    <a:pt x="169" y="3604"/>
                  </a:lnTo>
                  <a:cubicBezTo>
                    <a:pt x="84" y="3773"/>
                    <a:pt x="84" y="3962"/>
                    <a:pt x="0" y="4131"/>
                  </a:cubicBezTo>
                  <a:lnTo>
                    <a:pt x="0" y="4131"/>
                  </a:lnTo>
                  <a:cubicBezTo>
                    <a:pt x="84" y="3962"/>
                    <a:pt x="84" y="3773"/>
                    <a:pt x="169" y="3604"/>
                  </a:cubicBezTo>
                  <a:lnTo>
                    <a:pt x="169" y="3604"/>
                  </a:lnTo>
                  <a:close/>
                  <a:moveTo>
                    <a:pt x="2192" y="3436"/>
                  </a:moveTo>
                  <a:lnTo>
                    <a:pt x="2192" y="3604"/>
                  </a:lnTo>
                  <a:lnTo>
                    <a:pt x="2192" y="3436"/>
                  </a:lnTo>
                  <a:close/>
                  <a:moveTo>
                    <a:pt x="1749" y="2192"/>
                  </a:moveTo>
                  <a:cubicBezTo>
                    <a:pt x="1665" y="2297"/>
                    <a:pt x="1665" y="2382"/>
                    <a:pt x="1665" y="2466"/>
                  </a:cubicBezTo>
                  <a:cubicBezTo>
                    <a:pt x="1665" y="2382"/>
                    <a:pt x="1665" y="2297"/>
                    <a:pt x="1749" y="2192"/>
                  </a:cubicBezTo>
                  <a:close/>
                  <a:moveTo>
                    <a:pt x="3941" y="611"/>
                  </a:moveTo>
                  <a:cubicBezTo>
                    <a:pt x="3330" y="1581"/>
                    <a:pt x="2719" y="2635"/>
                    <a:pt x="2192" y="3436"/>
                  </a:cubicBezTo>
                  <a:cubicBezTo>
                    <a:pt x="2719" y="2635"/>
                    <a:pt x="3330" y="1581"/>
                    <a:pt x="3941" y="611"/>
                  </a:cubicBezTo>
                  <a:lnTo>
                    <a:pt x="3941" y="611"/>
                  </a:lnTo>
                  <a:close/>
                  <a:moveTo>
                    <a:pt x="1307" y="0"/>
                  </a:moveTo>
                  <a:cubicBezTo>
                    <a:pt x="1054" y="1138"/>
                    <a:pt x="696" y="2192"/>
                    <a:pt x="337" y="3077"/>
                  </a:cubicBezTo>
                  <a:cubicBezTo>
                    <a:pt x="696" y="2192"/>
                    <a:pt x="1054" y="1138"/>
                    <a:pt x="1307" y="0"/>
                  </a:cubicBez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53" name="Google Shape;10553;p62"/>
            <p:cNvSpPr/>
            <p:nvPr/>
          </p:nvSpPr>
          <p:spPr>
            <a:xfrm flipH="1">
              <a:off x="7145105" y="2857455"/>
              <a:ext cx="107498" cy="120152"/>
            </a:xfrm>
            <a:custGeom>
              <a:avLst/>
              <a:gdLst/>
              <a:ahLst/>
              <a:cxnLst/>
              <a:rect l="l" t="t" r="r" b="b"/>
              <a:pathLst>
                <a:path w="3942" h="4406" extrusionOk="0">
                  <a:moveTo>
                    <a:pt x="1307" y="0"/>
                  </a:moveTo>
                  <a:cubicBezTo>
                    <a:pt x="1054" y="1138"/>
                    <a:pt x="696" y="2192"/>
                    <a:pt x="337" y="3077"/>
                  </a:cubicBezTo>
                  <a:cubicBezTo>
                    <a:pt x="337" y="3246"/>
                    <a:pt x="253" y="3436"/>
                    <a:pt x="169" y="3604"/>
                  </a:cubicBezTo>
                  <a:cubicBezTo>
                    <a:pt x="84" y="3773"/>
                    <a:pt x="84" y="3962"/>
                    <a:pt x="0" y="4131"/>
                  </a:cubicBezTo>
                  <a:cubicBezTo>
                    <a:pt x="443" y="4215"/>
                    <a:pt x="864" y="4300"/>
                    <a:pt x="1222" y="4405"/>
                  </a:cubicBezTo>
                  <a:cubicBezTo>
                    <a:pt x="1307" y="4405"/>
                    <a:pt x="1391" y="4405"/>
                    <a:pt x="1391" y="4300"/>
                  </a:cubicBezTo>
                  <a:cubicBezTo>
                    <a:pt x="1581" y="4300"/>
                    <a:pt x="1665" y="4215"/>
                    <a:pt x="1834" y="4131"/>
                  </a:cubicBezTo>
                  <a:cubicBezTo>
                    <a:pt x="1918" y="3962"/>
                    <a:pt x="2023" y="3773"/>
                    <a:pt x="2192" y="3604"/>
                  </a:cubicBezTo>
                  <a:lnTo>
                    <a:pt x="2192" y="3436"/>
                  </a:lnTo>
                  <a:cubicBezTo>
                    <a:pt x="2719" y="2635"/>
                    <a:pt x="3330" y="1581"/>
                    <a:pt x="3941" y="611"/>
                  </a:cubicBezTo>
                  <a:cubicBezTo>
                    <a:pt x="3604" y="527"/>
                    <a:pt x="3246" y="443"/>
                    <a:pt x="2887" y="358"/>
                  </a:cubicBezTo>
                  <a:cubicBezTo>
                    <a:pt x="2445" y="1054"/>
                    <a:pt x="2108" y="1771"/>
                    <a:pt x="1665" y="2466"/>
                  </a:cubicBezTo>
                  <a:cubicBezTo>
                    <a:pt x="1665" y="2382"/>
                    <a:pt x="1665" y="2297"/>
                    <a:pt x="1749" y="2192"/>
                  </a:cubicBezTo>
                  <a:cubicBezTo>
                    <a:pt x="1918" y="1581"/>
                    <a:pt x="2192" y="885"/>
                    <a:pt x="2361" y="274"/>
                  </a:cubicBezTo>
                  <a:cubicBezTo>
                    <a:pt x="2023" y="190"/>
                    <a:pt x="1665" y="84"/>
                    <a:pt x="1307"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54" name="Google Shape;10554;p62"/>
            <p:cNvSpPr/>
            <p:nvPr/>
          </p:nvSpPr>
          <p:spPr>
            <a:xfrm flipH="1">
              <a:off x="7042270" y="2800079"/>
              <a:ext cx="6899" cy="19471"/>
            </a:xfrm>
            <a:custGeom>
              <a:avLst/>
              <a:gdLst/>
              <a:ahLst/>
              <a:cxnLst/>
              <a:rect l="l" t="t" r="r" b="b"/>
              <a:pathLst>
                <a:path w="253" h="714" extrusionOk="0">
                  <a:moveTo>
                    <a:pt x="252" y="0"/>
                  </a:moveTo>
                  <a:lnTo>
                    <a:pt x="252" y="0"/>
                  </a:lnTo>
                  <a:cubicBezTo>
                    <a:pt x="168" y="190"/>
                    <a:pt x="85" y="440"/>
                    <a:pt x="1" y="608"/>
                  </a:cubicBezTo>
                  <a:lnTo>
                    <a:pt x="1" y="713"/>
                  </a:lnTo>
                  <a:cubicBezTo>
                    <a:pt x="85" y="441"/>
                    <a:pt x="168" y="190"/>
                    <a:pt x="252" y="0"/>
                  </a:cubicBez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55" name="Google Shape;10555;p62"/>
            <p:cNvSpPr/>
            <p:nvPr/>
          </p:nvSpPr>
          <p:spPr>
            <a:xfrm flipH="1">
              <a:off x="7013500" y="2742485"/>
              <a:ext cx="117261" cy="81646"/>
            </a:xfrm>
            <a:custGeom>
              <a:avLst/>
              <a:gdLst/>
              <a:ahLst/>
              <a:cxnLst/>
              <a:rect l="l" t="t" r="r" b="b"/>
              <a:pathLst>
                <a:path w="4300" h="2994" extrusionOk="0">
                  <a:moveTo>
                    <a:pt x="2635" y="1"/>
                  </a:moveTo>
                  <a:cubicBezTo>
                    <a:pt x="1855" y="191"/>
                    <a:pt x="970" y="970"/>
                    <a:pt x="0" y="2193"/>
                  </a:cubicBezTo>
                  <a:cubicBezTo>
                    <a:pt x="358" y="2298"/>
                    <a:pt x="801" y="2298"/>
                    <a:pt x="1138" y="2383"/>
                  </a:cubicBezTo>
                  <a:cubicBezTo>
                    <a:pt x="1771" y="1666"/>
                    <a:pt x="2297" y="1139"/>
                    <a:pt x="2719" y="1055"/>
                  </a:cubicBezTo>
                  <a:lnTo>
                    <a:pt x="2824" y="1055"/>
                  </a:lnTo>
                  <a:lnTo>
                    <a:pt x="2824" y="970"/>
                  </a:lnTo>
                  <a:cubicBezTo>
                    <a:pt x="2909" y="1055"/>
                    <a:pt x="2993" y="1055"/>
                    <a:pt x="2993" y="1055"/>
                  </a:cubicBezTo>
                  <a:cubicBezTo>
                    <a:pt x="3077" y="1055"/>
                    <a:pt x="3077" y="1055"/>
                    <a:pt x="3077" y="1139"/>
                  </a:cubicBezTo>
                  <a:cubicBezTo>
                    <a:pt x="3162" y="1244"/>
                    <a:pt x="3246" y="1329"/>
                    <a:pt x="3246" y="1666"/>
                  </a:cubicBezTo>
                  <a:lnTo>
                    <a:pt x="3246" y="2109"/>
                  </a:lnTo>
                  <a:cubicBezTo>
                    <a:pt x="3162" y="2298"/>
                    <a:pt x="3077" y="2551"/>
                    <a:pt x="2993" y="2825"/>
                  </a:cubicBezTo>
                  <a:cubicBezTo>
                    <a:pt x="3351" y="2825"/>
                    <a:pt x="3689" y="2909"/>
                    <a:pt x="4047" y="2994"/>
                  </a:cubicBezTo>
                  <a:cubicBezTo>
                    <a:pt x="4131" y="2720"/>
                    <a:pt x="4215" y="2467"/>
                    <a:pt x="4215" y="2298"/>
                  </a:cubicBezTo>
                  <a:cubicBezTo>
                    <a:pt x="4300" y="2024"/>
                    <a:pt x="4300" y="1856"/>
                    <a:pt x="4300" y="1666"/>
                  </a:cubicBezTo>
                  <a:cubicBezTo>
                    <a:pt x="4300" y="970"/>
                    <a:pt x="4047" y="612"/>
                    <a:pt x="3689" y="359"/>
                  </a:cubicBezTo>
                  <a:cubicBezTo>
                    <a:pt x="3436" y="85"/>
                    <a:pt x="3162" y="1"/>
                    <a:pt x="2824"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56" name="Google Shape;10556;p62"/>
            <p:cNvSpPr/>
            <p:nvPr/>
          </p:nvSpPr>
          <p:spPr>
            <a:xfrm flipH="1">
              <a:off x="7190509" y="2682736"/>
              <a:ext cx="148322" cy="102890"/>
            </a:xfrm>
            <a:custGeom>
              <a:avLst/>
              <a:gdLst/>
              <a:ahLst/>
              <a:cxnLst/>
              <a:rect l="l" t="t" r="r" b="b"/>
              <a:pathLst>
                <a:path w="5439" h="3773" extrusionOk="0">
                  <a:moveTo>
                    <a:pt x="865" y="2108"/>
                  </a:moveTo>
                  <a:cubicBezTo>
                    <a:pt x="780" y="2382"/>
                    <a:pt x="696" y="2550"/>
                    <a:pt x="612" y="2803"/>
                  </a:cubicBezTo>
                  <a:lnTo>
                    <a:pt x="612" y="2803"/>
                  </a:lnTo>
                  <a:cubicBezTo>
                    <a:pt x="696" y="2550"/>
                    <a:pt x="780" y="2382"/>
                    <a:pt x="865" y="2108"/>
                  </a:cubicBezTo>
                  <a:close/>
                  <a:moveTo>
                    <a:pt x="1" y="1581"/>
                  </a:moveTo>
                  <a:lnTo>
                    <a:pt x="1" y="1581"/>
                  </a:lnTo>
                  <a:lnTo>
                    <a:pt x="1" y="1581"/>
                  </a:lnTo>
                  <a:close/>
                  <a:moveTo>
                    <a:pt x="1" y="1581"/>
                  </a:moveTo>
                  <a:lnTo>
                    <a:pt x="1" y="1581"/>
                  </a:lnTo>
                  <a:lnTo>
                    <a:pt x="1" y="1581"/>
                  </a:lnTo>
                  <a:close/>
                  <a:moveTo>
                    <a:pt x="4658" y="1496"/>
                  </a:moveTo>
                  <a:cubicBezTo>
                    <a:pt x="4996" y="2023"/>
                    <a:pt x="5080" y="2803"/>
                    <a:pt x="4996" y="3773"/>
                  </a:cubicBezTo>
                  <a:lnTo>
                    <a:pt x="4996" y="3773"/>
                  </a:lnTo>
                  <a:cubicBezTo>
                    <a:pt x="5080" y="2803"/>
                    <a:pt x="4996" y="2023"/>
                    <a:pt x="4658" y="1496"/>
                  </a:cubicBezTo>
                  <a:close/>
                  <a:moveTo>
                    <a:pt x="4658" y="1496"/>
                  </a:moveTo>
                  <a:lnTo>
                    <a:pt x="4658" y="1496"/>
                  </a:lnTo>
                  <a:lnTo>
                    <a:pt x="4658" y="1496"/>
                  </a:lnTo>
                  <a:close/>
                  <a:moveTo>
                    <a:pt x="4553" y="1412"/>
                  </a:moveTo>
                  <a:lnTo>
                    <a:pt x="4553" y="1412"/>
                  </a:lnTo>
                  <a:lnTo>
                    <a:pt x="4553" y="1412"/>
                  </a:lnTo>
                  <a:close/>
                  <a:moveTo>
                    <a:pt x="3331" y="970"/>
                  </a:moveTo>
                  <a:lnTo>
                    <a:pt x="2888" y="970"/>
                  </a:lnTo>
                  <a:lnTo>
                    <a:pt x="3331" y="970"/>
                  </a:lnTo>
                  <a:close/>
                  <a:moveTo>
                    <a:pt x="3331" y="970"/>
                  </a:moveTo>
                  <a:lnTo>
                    <a:pt x="3331" y="970"/>
                  </a:lnTo>
                  <a:lnTo>
                    <a:pt x="3331" y="970"/>
                  </a:lnTo>
                  <a:lnTo>
                    <a:pt x="3331" y="970"/>
                  </a:lnTo>
                  <a:close/>
                  <a:moveTo>
                    <a:pt x="5438" y="885"/>
                  </a:moveTo>
                  <a:lnTo>
                    <a:pt x="5438" y="885"/>
                  </a:lnTo>
                  <a:lnTo>
                    <a:pt x="5438" y="885"/>
                  </a:lnTo>
                  <a:close/>
                  <a:moveTo>
                    <a:pt x="5438" y="801"/>
                  </a:moveTo>
                  <a:lnTo>
                    <a:pt x="5438" y="885"/>
                  </a:lnTo>
                  <a:lnTo>
                    <a:pt x="5438" y="885"/>
                  </a:lnTo>
                  <a:lnTo>
                    <a:pt x="5438" y="885"/>
                  </a:lnTo>
                  <a:lnTo>
                    <a:pt x="5438" y="801"/>
                  </a:lnTo>
                  <a:close/>
                  <a:moveTo>
                    <a:pt x="3331" y="0"/>
                  </a:moveTo>
                  <a:lnTo>
                    <a:pt x="2804" y="0"/>
                  </a:lnTo>
                  <a:lnTo>
                    <a:pt x="3331" y="0"/>
                  </a:lnTo>
                  <a:close/>
                  <a:moveTo>
                    <a:pt x="3331" y="0"/>
                  </a:moveTo>
                  <a:lnTo>
                    <a:pt x="3331" y="0"/>
                  </a:lnTo>
                  <a:lnTo>
                    <a:pt x="3331" y="0"/>
                  </a:ln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57" name="Google Shape;10557;p62"/>
            <p:cNvSpPr/>
            <p:nvPr/>
          </p:nvSpPr>
          <p:spPr>
            <a:xfrm flipH="1">
              <a:off x="7171557" y="2682736"/>
              <a:ext cx="177037" cy="110362"/>
            </a:xfrm>
            <a:custGeom>
              <a:avLst/>
              <a:gdLst/>
              <a:ahLst/>
              <a:cxnLst/>
              <a:rect l="l" t="t" r="r" b="b"/>
              <a:pathLst>
                <a:path w="6492" h="4047" extrusionOk="0">
                  <a:moveTo>
                    <a:pt x="3077" y="0"/>
                  </a:moveTo>
                  <a:cubicBezTo>
                    <a:pt x="1855" y="169"/>
                    <a:pt x="970" y="696"/>
                    <a:pt x="443" y="1581"/>
                  </a:cubicBezTo>
                  <a:lnTo>
                    <a:pt x="359" y="1581"/>
                  </a:lnTo>
                  <a:cubicBezTo>
                    <a:pt x="169" y="1939"/>
                    <a:pt x="85" y="2276"/>
                    <a:pt x="0" y="2635"/>
                  </a:cubicBezTo>
                  <a:cubicBezTo>
                    <a:pt x="274" y="2719"/>
                    <a:pt x="612" y="2719"/>
                    <a:pt x="970" y="2803"/>
                  </a:cubicBezTo>
                  <a:cubicBezTo>
                    <a:pt x="1054" y="2550"/>
                    <a:pt x="1138" y="2382"/>
                    <a:pt x="1223" y="2108"/>
                  </a:cubicBezTo>
                  <a:cubicBezTo>
                    <a:pt x="1665" y="1496"/>
                    <a:pt x="2277" y="1138"/>
                    <a:pt x="3246" y="970"/>
                  </a:cubicBezTo>
                  <a:lnTo>
                    <a:pt x="3689" y="970"/>
                  </a:lnTo>
                  <a:cubicBezTo>
                    <a:pt x="4300" y="970"/>
                    <a:pt x="4658" y="1138"/>
                    <a:pt x="4911" y="1412"/>
                  </a:cubicBezTo>
                  <a:cubicBezTo>
                    <a:pt x="5016" y="1412"/>
                    <a:pt x="5016" y="1496"/>
                    <a:pt x="5016" y="1496"/>
                  </a:cubicBezTo>
                  <a:cubicBezTo>
                    <a:pt x="5354" y="2023"/>
                    <a:pt x="5438" y="2803"/>
                    <a:pt x="5354" y="3773"/>
                  </a:cubicBezTo>
                  <a:cubicBezTo>
                    <a:pt x="5712" y="3857"/>
                    <a:pt x="6070" y="3962"/>
                    <a:pt x="6407" y="4047"/>
                  </a:cubicBezTo>
                  <a:cubicBezTo>
                    <a:pt x="6492" y="2719"/>
                    <a:pt x="6407" y="1581"/>
                    <a:pt x="5796" y="885"/>
                  </a:cubicBezTo>
                  <a:lnTo>
                    <a:pt x="5796" y="801"/>
                  </a:lnTo>
                  <a:cubicBezTo>
                    <a:pt x="5269" y="274"/>
                    <a:pt x="4574" y="0"/>
                    <a:pt x="3689"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58" name="Google Shape;10558;p62"/>
            <p:cNvSpPr/>
            <p:nvPr/>
          </p:nvSpPr>
          <p:spPr>
            <a:xfrm flipH="1">
              <a:off x="7289008" y="2833894"/>
              <a:ext cx="35451" cy="128687"/>
            </a:xfrm>
            <a:custGeom>
              <a:avLst/>
              <a:gdLst/>
              <a:ahLst/>
              <a:cxnLst/>
              <a:rect l="l" t="t" r="r" b="b"/>
              <a:pathLst>
                <a:path w="1300" h="4719" extrusionOk="0">
                  <a:moveTo>
                    <a:pt x="1" y="0"/>
                  </a:moveTo>
                  <a:lnTo>
                    <a:pt x="1" y="84"/>
                  </a:lnTo>
                  <a:cubicBezTo>
                    <a:pt x="252" y="1656"/>
                    <a:pt x="857" y="3394"/>
                    <a:pt x="1299" y="4719"/>
                  </a:cubicBezTo>
                  <a:lnTo>
                    <a:pt x="1299" y="4719"/>
                  </a:lnTo>
                  <a:cubicBezTo>
                    <a:pt x="857" y="3394"/>
                    <a:pt x="252" y="1655"/>
                    <a:pt x="1" y="0"/>
                  </a:cubicBez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59" name="Google Shape;10559;p62"/>
            <p:cNvSpPr/>
            <p:nvPr/>
          </p:nvSpPr>
          <p:spPr>
            <a:xfrm flipH="1">
              <a:off x="7288790" y="2828712"/>
              <a:ext cx="64412" cy="134523"/>
            </a:xfrm>
            <a:custGeom>
              <a:avLst/>
              <a:gdLst/>
              <a:ahLst/>
              <a:cxnLst/>
              <a:rect l="l" t="t" r="r" b="b"/>
              <a:pathLst>
                <a:path w="2362" h="4933" extrusionOk="0">
                  <a:moveTo>
                    <a:pt x="1" y="0"/>
                  </a:moveTo>
                  <a:lnTo>
                    <a:pt x="1" y="0"/>
                  </a:lnTo>
                  <a:cubicBezTo>
                    <a:pt x="254" y="1581"/>
                    <a:pt x="696" y="3162"/>
                    <a:pt x="1223" y="4574"/>
                  </a:cubicBezTo>
                  <a:cubicBezTo>
                    <a:pt x="1581" y="4658"/>
                    <a:pt x="2024" y="4827"/>
                    <a:pt x="2361" y="4932"/>
                  </a:cubicBezTo>
                  <a:cubicBezTo>
                    <a:pt x="1919" y="3604"/>
                    <a:pt x="1307" y="1855"/>
                    <a:pt x="1055" y="190"/>
                  </a:cubicBezTo>
                  <a:cubicBezTo>
                    <a:pt x="696" y="190"/>
                    <a:pt x="338" y="85"/>
                    <a:pt x="1"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60" name="Google Shape;10560;p62"/>
            <p:cNvSpPr/>
            <p:nvPr/>
          </p:nvSpPr>
          <p:spPr>
            <a:xfrm flipH="1">
              <a:off x="7092228" y="2883880"/>
              <a:ext cx="50613" cy="57512"/>
            </a:xfrm>
            <a:custGeom>
              <a:avLst/>
              <a:gdLst/>
              <a:ahLst/>
              <a:cxnLst/>
              <a:rect l="l" t="t" r="r" b="b"/>
              <a:pathLst>
                <a:path w="1856" h="2109" extrusionOk="0">
                  <a:moveTo>
                    <a:pt x="1855" y="1"/>
                  </a:moveTo>
                  <a:cubicBezTo>
                    <a:pt x="1328" y="696"/>
                    <a:pt x="717" y="1413"/>
                    <a:pt x="1" y="2108"/>
                  </a:cubicBezTo>
                  <a:lnTo>
                    <a:pt x="1" y="2108"/>
                  </a:lnTo>
                  <a:cubicBezTo>
                    <a:pt x="717" y="1413"/>
                    <a:pt x="1328" y="696"/>
                    <a:pt x="1855" y="1"/>
                  </a:cubicBez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61" name="Google Shape;10561;p62"/>
            <p:cNvSpPr/>
            <p:nvPr/>
          </p:nvSpPr>
          <p:spPr>
            <a:xfrm flipH="1">
              <a:off x="7061195" y="2883880"/>
              <a:ext cx="81646" cy="57512"/>
            </a:xfrm>
            <a:custGeom>
              <a:avLst/>
              <a:gdLst/>
              <a:ahLst/>
              <a:cxnLst/>
              <a:rect l="l" t="t" r="r" b="b"/>
              <a:pathLst>
                <a:path w="2994" h="2109" extrusionOk="0">
                  <a:moveTo>
                    <a:pt x="1855" y="1"/>
                  </a:moveTo>
                  <a:cubicBezTo>
                    <a:pt x="1328" y="696"/>
                    <a:pt x="717" y="1413"/>
                    <a:pt x="1" y="2108"/>
                  </a:cubicBezTo>
                  <a:lnTo>
                    <a:pt x="1" y="2108"/>
                  </a:lnTo>
                  <a:cubicBezTo>
                    <a:pt x="527" y="1855"/>
                    <a:pt x="1054" y="1581"/>
                    <a:pt x="1581" y="1413"/>
                  </a:cubicBezTo>
                  <a:cubicBezTo>
                    <a:pt x="1855" y="1223"/>
                    <a:pt x="2108" y="1139"/>
                    <a:pt x="2382" y="970"/>
                  </a:cubicBezTo>
                  <a:cubicBezTo>
                    <a:pt x="2635" y="696"/>
                    <a:pt x="2825" y="443"/>
                    <a:pt x="2993" y="169"/>
                  </a:cubicBezTo>
                  <a:cubicBezTo>
                    <a:pt x="2635" y="169"/>
                    <a:pt x="2298" y="85"/>
                    <a:pt x="1855"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62" name="Google Shape;10562;p62"/>
            <p:cNvSpPr/>
            <p:nvPr/>
          </p:nvSpPr>
          <p:spPr>
            <a:xfrm flipH="1">
              <a:off x="7412951" y="2828712"/>
              <a:ext cx="127051" cy="52904"/>
            </a:xfrm>
            <a:custGeom>
              <a:avLst/>
              <a:gdLst/>
              <a:ahLst/>
              <a:cxnLst/>
              <a:rect l="l" t="t" r="r" b="b"/>
              <a:pathLst>
                <a:path w="4659" h="1940" extrusionOk="0">
                  <a:moveTo>
                    <a:pt x="696" y="0"/>
                  </a:moveTo>
                  <a:lnTo>
                    <a:pt x="528" y="0"/>
                  </a:lnTo>
                  <a:cubicBezTo>
                    <a:pt x="338" y="0"/>
                    <a:pt x="170" y="0"/>
                    <a:pt x="1" y="85"/>
                  </a:cubicBezTo>
                  <a:lnTo>
                    <a:pt x="1" y="85"/>
                  </a:lnTo>
                  <a:cubicBezTo>
                    <a:pt x="170" y="0"/>
                    <a:pt x="338" y="0"/>
                    <a:pt x="528" y="0"/>
                  </a:cubicBezTo>
                  <a:lnTo>
                    <a:pt x="696" y="0"/>
                  </a:lnTo>
                  <a:cubicBezTo>
                    <a:pt x="1919" y="0"/>
                    <a:pt x="3331" y="801"/>
                    <a:pt x="4659" y="1939"/>
                  </a:cubicBezTo>
                  <a:cubicBezTo>
                    <a:pt x="3331" y="801"/>
                    <a:pt x="1919" y="0"/>
                    <a:pt x="696" y="0"/>
                  </a:cubicBez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63" name="Google Shape;10563;p62"/>
            <p:cNvSpPr/>
            <p:nvPr/>
          </p:nvSpPr>
          <p:spPr>
            <a:xfrm flipH="1">
              <a:off x="7516386" y="2855137"/>
              <a:ext cx="14399" cy="27"/>
            </a:xfrm>
            <a:custGeom>
              <a:avLst/>
              <a:gdLst/>
              <a:ahLst/>
              <a:cxnLst/>
              <a:rect l="l" t="t" r="r" b="b"/>
              <a:pathLst>
                <a:path w="528" h="1" extrusionOk="0">
                  <a:moveTo>
                    <a:pt x="190" y="1"/>
                  </a:moveTo>
                  <a:lnTo>
                    <a:pt x="0" y="1"/>
                  </a:lnTo>
                  <a:lnTo>
                    <a:pt x="0" y="1"/>
                  </a:lnTo>
                  <a:lnTo>
                    <a:pt x="190" y="1"/>
                  </a:lnTo>
                  <a:close/>
                  <a:moveTo>
                    <a:pt x="527" y="1"/>
                  </a:moveTo>
                  <a:lnTo>
                    <a:pt x="527" y="1"/>
                  </a:lnTo>
                  <a:lnTo>
                    <a:pt x="527" y="1"/>
                  </a:lnTo>
                  <a:close/>
                  <a:moveTo>
                    <a:pt x="274" y="1"/>
                  </a:moveTo>
                  <a:lnTo>
                    <a:pt x="190" y="1"/>
                  </a:lnTo>
                  <a:lnTo>
                    <a:pt x="274" y="1"/>
                  </a:lnTo>
                  <a:close/>
                  <a:moveTo>
                    <a:pt x="527" y="1"/>
                  </a:moveTo>
                  <a:lnTo>
                    <a:pt x="527" y="1"/>
                  </a:lnTo>
                  <a:lnTo>
                    <a:pt x="527" y="1"/>
                  </a:lnTo>
                  <a:close/>
                  <a:moveTo>
                    <a:pt x="274" y="1"/>
                  </a:moveTo>
                  <a:lnTo>
                    <a:pt x="274" y="1"/>
                  </a:lnTo>
                  <a:lnTo>
                    <a:pt x="274" y="1"/>
                  </a:lnTo>
                  <a:close/>
                  <a:moveTo>
                    <a:pt x="527" y="1"/>
                  </a:moveTo>
                  <a:lnTo>
                    <a:pt x="527" y="1"/>
                  </a:lnTo>
                  <a:lnTo>
                    <a:pt x="527" y="1"/>
                  </a:lnTo>
                  <a:close/>
                  <a:moveTo>
                    <a:pt x="527" y="1"/>
                  </a:moveTo>
                  <a:lnTo>
                    <a:pt x="527" y="1"/>
                  </a:lnTo>
                  <a:lnTo>
                    <a:pt x="527" y="1"/>
                  </a:lnTo>
                  <a:close/>
                  <a:moveTo>
                    <a:pt x="527" y="1"/>
                  </a:moveTo>
                  <a:lnTo>
                    <a:pt x="527" y="1"/>
                  </a:lnTo>
                  <a:lnTo>
                    <a:pt x="527" y="1"/>
                  </a:lnTo>
                  <a:close/>
                  <a:moveTo>
                    <a:pt x="443" y="1"/>
                  </a:moveTo>
                  <a:lnTo>
                    <a:pt x="443" y="1"/>
                  </a:lnTo>
                  <a:lnTo>
                    <a:pt x="443" y="1"/>
                  </a:lnTo>
                  <a:close/>
                  <a:moveTo>
                    <a:pt x="443" y="1"/>
                  </a:moveTo>
                  <a:lnTo>
                    <a:pt x="443" y="1"/>
                  </a:lnTo>
                  <a:lnTo>
                    <a:pt x="443" y="1"/>
                  </a:lnTo>
                  <a:close/>
                  <a:moveTo>
                    <a:pt x="443" y="1"/>
                  </a:moveTo>
                  <a:lnTo>
                    <a:pt x="443" y="1"/>
                  </a:lnTo>
                  <a:lnTo>
                    <a:pt x="443" y="1"/>
                  </a:lnTo>
                  <a:close/>
                  <a:moveTo>
                    <a:pt x="443" y="1"/>
                  </a:moveTo>
                  <a:lnTo>
                    <a:pt x="443" y="1"/>
                  </a:lnTo>
                  <a:lnTo>
                    <a:pt x="443" y="1"/>
                  </a:lnTo>
                  <a:close/>
                  <a:moveTo>
                    <a:pt x="443" y="1"/>
                  </a:moveTo>
                  <a:lnTo>
                    <a:pt x="443" y="1"/>
                  </a:lnTo>
                  <a:lnTo>
                    <a:pt x="443" y="1"/>
                  </a:lnTo>
                  <a:close/>
                  <a:moveTo>
                    <a:pt x="358" y="1"/>
                  </a:moveTo>
                  <a:lnTo>
                    <a:pt x="358" y="1"/>
                  </a:ln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64" name="Google Shape;10564;p62"/>
            <p:cNvSpPr/>
            <p:nvPr/>
          </p:nvSpPr>
          <p:spPr>
            <a:xfrm flipH="1">
              <a:off x="7530757" y="2855137"/>
              <a:ext cx="27" cy="27"/>
            </a:xfrm>
            <a:custGeom>
              <a:avLst/>
              <a:gdLst/>
              <a:ahLst/>
              <a:cxnLst/>
              <a:rect l="l" t="t" r="r" b="b"/>
              <a:pathLst>
                <a:path w="1" h="1" extrusionOk="0">
                  <a:moveTo>
                    <a:pt x="0" y="1"/>
                  </a:moveTo>
                  <a:lnTo>
                    <a:pt x="0" y="1"/>
                  </a:lnTo>
                  <a:lnTo>
                    <a:pt x="0" y="1"/>
                  </a:lnTo>
                  <a:lnTo>
                    <a:pt x="0" y="1"/>
                  </a:lnTo>
                  <a:close/>
                </a:path>
              </a:pathLst>
            </a:custGeom>
            <a:solidFill>
              <a:srgbClr val="C4171E"/>
            </a:solidFill>
            <a:ln>
              <a:noFill/>
            </a:ln>
          </p:spPr>
          <p:txBody>
            <a:bodyPr spcFirstLastPara="1" wrap="square" lIns="182850" tIns="182850" rIns="182850" bIns="182850" anchor="ctr" anchorCtr="0">
              <a:noAutofit/>
            </a:bodyPr>
            <a:lstStyle/>
            <a:p>
              <a:endParaRPr sz="3600"/>
            </a:p>
          </p:txBody>
        </p:sp>
        <p:sp>
          <p:nvSpPr>
            <p:cNvPr id="10565" name="Google Shape;10565;p62"/>
            <p:cNvSpPr/>
            <p:nvPr/>
          </p:nvSpPr>
          <p:spPr>
            <a:xfrm flipH="1">
              <a:off x="7530757" y="2855137"/>
              <a:ext cx="23589" cy="19007"/>
            </a:xfrm>
            <a:custGeom>
              <a:avLst/>
              <a:gdLst/>
              <a:ahLst/>
              <a:cxnLst/>
              <a:rect l="l" t="t" r="r" b="b"/>
              <a:pathLst>
                <a:path w="865" h="697" extrusionOk="0">
                  <a:moveTo>
                    <a:pt x="864" y="1"/>
                  </a:moveTo>
                  <a:cubicBezTo>
                    <a:pt x="527" y="85"/>
                    <a:pt x="253" y="359"/>
                    <a:pt x="0" y="696"/>
                  </a:cubicBezTo>
                  <a:lnTo>
                    <a:pt x="0" y="696"/>
                  </a:lnTo>
                  <a:cubicBezTo>
                    <a:pt x="253" y="359"/>
                    <a:pt x="527" y="85"/>
                    <a:pt x="864" y="1"/>
                  </a:cubicBezTo>
                  <a:close/>
                </a:path>
              </a:pathLst>
            </a:custGeom>
            <a:solidFill>
              <a:srgbClr val="BB131A"/>
            </a:solidFill>
            <a:ln>
              <a:noFill/>
            </a:ln>
          </p:spPr>
          <p:txBody>
            <a:bodyPr spcFirstLastPara="1" wrap="square" lIns="182850" tIns="182850" rIns="182850" bIns="182850" anchor="ctr" anchorCtr="0">
              <a:noAutofit/>
            </a:bodyPr>
            <a:lstStyle/>
            <a:p>
              <a:endParaRPr sz="3600"/>
            </a:p>
          </p:txBody>
        </p:sp>
        <p:sp>
          <p:nvSpPr>
            <p:cNvPr id="10566" name="Google Shape;10566;p62"/>
            <p:cNvSpPr/>
            <p:nvPr/>
          </p:nvSpPr>
          <p:spPr>
            <a:xfrm flipH="1">
              <a:off x="7398579" y="2855137"/>
              <a:ext cx="117834" cy="76465"/>
            </a:xfrm>
            <a:custGeom>
              <a:avLst/>
              <a:gdLst/>
              <a:ahLst/>
              <a:cxnLst/>
              <a:rect l="l" t="t" r="r" b="b"/>
              <a:pathLst>
                <a:path w="4321" h="2804" extrusionOk="0">
                  <a:moveTo>
                    <a:pt x="3794" y="970"/>
                  </a:moveTo>
                  <a:lnTo>
                    <a:pt x="3794" y="970"/>
                  </a:lnTo>
                  <a:lnTo>
                    <a:pt x="3794" y="970"/>
                  </a:lnTo>
                  <a:close/>
                  <a:moveTo>
                    <a:pt x="3794" y="970"/>
                  </a:moveTo>
                  <a:lnTo>
                    <a:pt x="3794" y="970"/>
                  </a:lnTo>
                  <a:lnTo>
                    <a:pt x="3794" y="970"/>
                  </a:lnTo>
                  <a:close/>
                  <a:moveTo>
                    <a:pt x="1581" y="612"/>
                  </a:moveTo>
                  <a:cubicBezTo>
                    <a:pt x="2466" y="1139"/>
                    <a:pt x="3436" y="1940"/>
                    <a:pt x="4321" y="2804"/>
                  </a:cubicBezTo>
                  <a:lnTo>
                    <a:pt x="4321" y="2804"/>
                  </a:lnTo>
                  <a:cubicBezTo>
                    <a:pt x="3436" y="1940"/>
                    <a:pt x="2466" y="1139"/>
                    <a:pt x="1581" y="612"/>
                  </a:cubicBezTo>
                  <a:close/>
                  <a:moveTo>
                    <a:pt x="1581" y="612"/>
                  </a:moveTo>
                  <a:lnTo>
                    <a:pt x="1581" y="612"/>
                  </a:lnTo>
                  <a:lnTo>
                    <a:pt x="1581" y="612"/>
                  </a:lnTo>
                  <a:close/>
                  <a:moveTo>
                    <a:pt x="1497" y="528"/>
                  </a:moveTo>
                  <a:lnTo>
                    <a:pt x="1581" y="612"/>
                  </a:lnTo>
                  <a:lnTo>
                    <a:pt x="1497" y="528"/>
                  </a:lnTo>
                  <a:close/>
                  <a:moveTo>
                    <a:pt x="1497" y="528"/>
                  </a:moveTo>
                  <a:lnTo>
                    <a:pt x="1497" y="528"/>
                  </a:lnTo>
                  <a:lnTo>
                    <a:pt x="1497" y="528"/>
                  </a:lnTo>
                  <a:close/>
                  <a:moveTo>
                    <a:pt x="1497" y="528"/>
                  </a:moveTo>
                  <a:lnTo>
                    <a:pt x="1497" y="528"/>
                  </a:lnTo>
                  <a:lnTo>
                    <a:pt x="1497" y="528"/>
                  </a:lnTo>
                  <a:close/>
                  <a:moveTo>
                    <a:pt x="1497" y="528"/>
                  </a:moveTo>
                  <a:lnTo>
                    <a:pt x="1497" y="528"/>
                  </a:lnTo>
                  <a:lnTo>
                    <a:pt x="1497" y="528"/>
                  </a:lnTo>
                  <a:close/>
                  <a:moveTo>
                    <a:pt x="1412" y="528"/>
                  </a:moveTo>
                  <a:lnTo>
                    <a:pt x="1497" y="528"/>
                  </a:lnTo>
                  <a:lnTo>
                    <a:pt x="1412" y="528"/>
                  </a:lnTo>
                  <a:close/>
                  <a:moveTo>
                    <a:pt x="1412" y="528"/>
                  </a:moveTo>
                  <a:lnTo>
                    <a:pt x="1412" y="528"/>
                  </a:lnTo>
                  <a:lnTo>
                    <a:pt x="1412" y="528"/>
                  </a:lnTo>
                  <a:close/>
                  <a:moveTo>
                    <a:pt x="1412" y="443"/>
                  </a:moveTo>
                  <a:lnTo>
                    <a:pt x="1412" y="528"/>
                  </a:lnTo>
                  <a:lnTo>
                    <a:pt x="1412" y="443"/>
                  </a:lnTo>
                  <a:close/>
                  <a:moveTo>
                    <a:pt x="1412" y="443"/>
                  </a:moveTo>
                  <a:lnTo>
                    <a:pt x="1412" y="443"/>
                  </a:lnTo>
                  <a:lnTo>
                    <a:pt x="1412" y="443"/>
                  </a:lnTo>
                  <a:close/>
                  <a:moveTo>
                    <a:pt x="1328" y="443"/>
                  </a:moveTo>
                  <a:lnTo>
                    <a:pt x="1412" y="443"/>
                  </a:lnTo>
                  <a:lnTo>
                    <a:pt x="1328" y="443"/>
                  </a:lnTo>
                  <a:close/>
                  <a:moveTo>
                    <a:pt x="1328" y="443"/>
                  </a:moveTo>
                  <a:lnTo>
                    <a:pt x="1328" y="443"/>
                  </a:lnTo>
                  <a:lnTo>
                    <a:pt x="1328" y="443"/>
                  </a:lnTo>
                  <a:close/>
                  <a:moveTo>
                    <a:pt x="1328" y="443"/>
                  </a:moveTo>
                  <a:lnTo>
                    <a:pt x="1328" y="443"/>
                  </a:lnTo>
                  <a:lnTo>
                    <a:pt x="1328" y="443"/>
                  </a:lnTo>
                  <a:close/>
                  <a:moveTo>
                    <a:pt x="1328" y="443"/>
                  </a:moveTo>
                  <a:lnTo>
                    <a:pt x="1328" y="443"/>
                  </a:lnTo>
                  <a:lnTo>
                    <a:pt x="1328" y="443"/>
                  </a:lnTo>
                  <a:close/>
                  <a:moveTo>
                    <a:pt x="1328" y="443"/>
                  </a:moveTo>
                  <a:lnTo>
                    <a:pt x="1328" y="443"/>
                  </a:lnTo>
                  <a:lnTo>
                    <a:pt x="1328" y="443"/>
                  </a:lnTo>
                  <a:close/>
                  <a:moveTo>
                    <a:pt x="1244" y="443"/>
                  </a:moveTo>
                  <a:lnTo>
                    <a:pt x="1328" y="443"/>
                  </a:lnTo>
                  <a:lnTo>
                    <a:pt x="1244" y="443"/>
                  </a:lnTo>
                  <a:close/>
                  <a:moveTo>
                    <a:pt x="1244" y="443"/>
                  </a:moveTo>
                  <a:lnTo>
                    <a:pt x="1244" y="443"/>
                  </a:lnTo>
                  <a:lnTo>
                    <a:pt x="1244" y="443"/>
                  </a:lnTo>
                  <a:close/>
                  <a:moveTo>
                    <a:pt x="1244" y="443"/>
                  </a:moveTo>
                  <a:lnTo>
                    <a:pt x="1244" y="443"/>
                  </a:lnTo>
                  <a:lnTo>
                    <a:pt x="1244" y="443"/>
                  </a:lnTo>
                  <a:close/>
                  <a:moveTo>
                    <a:pt x="1244" y="359"/>
                  </a:moveTo>
                  <a:lnTo>
                    <a:pt x="1244" y="359"/>
                  </a:lnTo>
                  <a:lnTo>
                    <a:pt x="1244" y="359"/>
                  </a:lnTo>
                  <a:close/>
                  <a:moveTo>
                    <a:pt x="1244" y="359"/>
                  </a:moveTo>
                  <a:lnTo>
                    <a:pt x="1244" y="359"/>
                  </a:lnTo>
                  <a:lnTo>
                    <a:pt x="1244" y="359"/>
                  </a:lnTo>
                  <a:close/>
                  <a:moveTo>
                    <a:pt x="1159" y="359"/>
                  </a:moveTo>
                  <a:lnTo>
                    <a:pt x="1159" y="359"/>
                  </a:lnTo>
                  <a:lnTo>
                    <a:pt x="1159" y="359"/>
                  </a:lnTo>
                  <a:close/>
                  <a:moveTo>
                    <a:pt x="1159" y="359"/>
                  </a:moveTo>
                  <a:lnTo>
                    <a:pt x="1159" y="359"/>
                  </a:lnTo>
                  <a:lnTo>
                    <a:pt x="1159" y="359"/>
                  </a:lnTo>
                  <a:close/>
                  <a:moveTo>
                    <a:pt x="1159" y="359"/>
                  </a:moveTo>
                  <a:lnTo>
                    <a:pt x="1159" y="359"/>
                  </a:lnTo>
                  <a:lnTo>
                    <a:pt x="1159" y="359"/>
                  </a:lnTo>
                  <a:close/>
                  <a:moveTo>
                    <a:pt x="1159" y="359"/>
                  </a:moveTo>
                  <a:lnTo>
                    <a:pt x="1159" y="359"/>
                  </a:lnTo>
                  <a:lnTo>
                    <a:pt x="1159" y="359"/>
                  </a:lnTo>
                  <a:close/>
                  <a:moveTo>
                    <a:pt x="1159" y="359"/>
                  </a:moveTo>
                  <a:lnTo>
                    <a:pt x="1159" y="359"/>
                  </a:lnTo>
                  <a:lnTo>
                    <a:pt x="1159" y="359"/>
                  </a:lnTo>
                  <a:close/>
                  <a:moveTo>
                    <a:pt x="1054" y="359"/>
                  </a:moveTo>
                  <a:lnTo>
                    <a:pt x="1159" y="359"/>
                  </a:lnTo>
                  <a:lnTo>
                    <a:pt x="1054" y="359"/>
                  </a:lnTo>
                  <a:close/>
                  <a:moveTo>
                    <a:pt x="1054" y="359"/>
                  </a:moveTo>
                  <a:lnTo>
                    <a:pt x="1054" y="359"/>
                  </a:lnTo>
                  <a:lnTo>
                    <a:pt x="1054" y="359"/>
                  </a:lnTo>
                  <a:close/>
                  <a:moveTo>
                    <a:pt x="1054" y="359"/>
                  </a:moveTo>
                  <a:lnTo>
                    <a:pt x="1054" y="359"/>
                  </a:lnTo>
                  <a:lnTo>
                    <a:pt x="1054" y="359"/>
                  </a:lnTo>
                  <a:close/>
                  <a:moveTo>
                    <a:pt x="1054" y="275"/>
                  </a:moveTo>
                  <a:lnTo>
                    <a:pt x="1054" y="275"/>
                  </a:lnTo>
                  <a:lnTo>
                    <a:pt x="1054" y="275"/>
                  </a:lnTo>
                  <a:close/>
                  <a:moveTo>
                    <a:pt x="1054" y="275"/>
                  </a:moveTo>
                  <a:lnTo>
                    <a:pt x="1054" y="275"/>
                  </a:lnTo>
                  <a:lnTo>
                    <a:pt x="1054" y="275"/>
                  </a:lnTo>
                  <a:close/>
                  <a:moveTo>
                    <a:pt x="1054" y="275"/>
                  </a:moveTo>
                  <a:lnTo>
                    <a:pt x="1054" y="275"/>
                  </a:lnTo>
                  <a:lnTo>
                    <a:pt x="1054" y="275"/>
                  </a:lnTo>
                  <a:close/>
                  <a:moveTo>
                    <a:pt x="970" y="275"/>
                  </a:moveTo>
                  <a:lnTo>
                    <a:pt x="970" y="275"/>
                  </a:lnTo>
                  <a:lnTo>
                    <a:pt x="970" y="275"/>
                  </a:lnTo>
                  <a:close/>
                  <a:moveTo>
                    <a:pt x="970" y="275"/>
                  </a:moveTo>
                  <a:lnTo>
                    <a:pt x="970" y="275"/>
                  </a:lnTo>
                  <a:lnTo>
                    <a:pt x="970" y="275"/>
                  </a:lnTo>
                  <a:close/>
                  <a:moveTo>
                    <a:pt x="970" y="275"/>
                  </a:moveTo>
                  <a:lnTo>
                    <a:pt x="970" y="275"/>
                  </a:lnTo>
                  <a:lnTo>
                    <a:pt x="970" y="275"/>
                  </a:lnTo>
                  <a:close/>
                  <a:moveTo>
                    <a:pt x="885" y="275"/>
                  </a:moveTo>
                  <a:lnTo>
                    <a:pt x="885" y="275"/>
                  </a:lnTo>
                  <a:lnTo>
                    <a:pt x="885" y="275"/>
                  </a:lnTo>
                  <a:close/>
                  <a:moveTo>
                    <a:pt x="885" y="275"/>
                  </a:moveTo>
                  <a:lnTo>
                    <a:pt x="885" y="275"/>
                  </a:lnTo>
                  <a:lnTo>
                    <a:pt x="885" y="275"/>
                  </a:lnTo>
                  <a:close/>
                  <a:moveTo>
                    <a:pt x="885" y="275"/>
                  </a:moveTo>
                  <a:lnTo>
                    <a:pt x="885" y="275"/>
                  </a:lnTo>
                  <a:lnTo>
                    <a:pt x="885" y="275"/>
                  </a:lnTo>
                  <a:close/>
                  <a:moveTo>
                    <a:pt x="885" y="169"/>
                  </a:moveTo>
                  <a:lnTo>
                    <a:pt x="885" y="169"/>
                  </a:lnTo>
                  <a:lnTo>
                    <a:pt x="885" y="169"/>
                  </a:lnTo>
                  <a:close/>
                  <a:moveTo>
                    <a:pt x="801" y="169"/>
                  </a:moveTo>
                  <a:lnTo>
                    <a:pt x="801" y="169"/>
                  </a:lnTo>
                  <a:lnTo>
                    <a:pt x="801" y="169"/>
                  </a:lnTo>
                  <a:close/>
                  <a:moveTo>
                    <a:pt x="801" y="169"/>
                  </a:moveTo>
                  <a:lnTo>
                    <a:pt x="801" y="169"/>
                  </a:lnTo>
                  <a:lnTo>
                    <a:pt x="801" y="169"/>
                  </a:lnTo>
                  <a:close/>
                  <a:moveTo>
                    <a:pt x="801" y="169"/>
                  </a:moveTo>
                  <a:lnTo>
                    <a:pt x="801" y="169"/>
                  </a:lnTo>
                  <a:lnTo>
                    <a:pt x="801" y="169"/>
                  </a:lnTo>
                  <a:close/>
                  <a:moveTo>
                    <a:pt x="801" y="169"/>
                  </a:moveTo>
                  <a:lnTo>
                    <a:pt x="801" y="169"/>
                  </a:lnTo>
                  <a:lnTo>
                    <a:pt x="801" y="169"/>
                  </a:lnTo>
                  <a:close/>
                  <a:moveTo>
                    <a:pt x="717" y="169"/>
                  </a:moveTo>
                  <a:lnTo>
                    <a:pt x="801" y="169"/>
                  </a:lnTo>
                  <a:lnTo>
                    <a:pt x="717" y="169"/>
                  </a:lnTo>
                  <a:close/>
                  <a:moveTo>
                    <a:pt x="717" y="169"/>
                  </a:moveTo>
                  <a:lnTo>
                    <a:pt x="717" y="169"/>
                  </a:lnTo>
                  <a:lnTo>
                    <a:pt x="717" y="169"/>
                  </a:lnTo>
                  <a:close/>
                  <a:moveTo>
                    <a:pt x="717" y="169"/>
                  </a:moveTo>
                  <a:lnTo>
                    <a:pt x="717" y="169"/>
                  </a:lnTo>
                  <a:lnTo>
                    <a:pt x="717" y="169"/>
                  </a:lnTo>
                  <a:close/>
                  <a:moveTo>
                    <a:pt x="717" y="169"/>
                  </a:moveTo>
                  <a:lnTo>
                    <a:pt x="717" y="169"/>
                  </a:lnTo>
                  <a:lnTo>
                    <a:pt x="717" y="169"/>
                  </a:lnTo>
                  <a:close/>
                  <a:moveTo>
                    <a:pt x="632" y="169"/>
                  </a:moveTo>
                  <a:lnTo>
                    <a:pt x="632" y="169"/>
                  </a:lnTo>
                  <a:lnTo>
                    <a:pt x="632" y="169"/>
                  </a:lnTo>
                  <a:close/>
                  <a:moveTo>
                    <a:pt x="632" y="169"/>
                  </a:moveTo>
                  <a:lnTo>
                    <a:pt x="632" y="169"/>
                  </a:lnTo>
                  <a:lnTo>
                    <a:pt x="632" y="169"/>
                  </a:lnTo>
                  <a:close/>
                  <a:moveTo>
                    <a:pt x="632" y="169"/>
                  </a:moveTo>
                  <a:lnTo>
                    <a:pt x="632" y="169"/>
                  </a:lnTo>
                  <a:lnTo>
                    <a:pt x="632" y="169"/>
                  </a:lnTo>
                  <a:close/>
                  <a:moveTo>
                    <a:pt x="632" y="85"/>
                  </a:moveTo>
                  <a:lnTo>
                    <a:pt x="632" y="85"/>
                  </a:lnTo>
                  <a:lnTo>
                    <a:pt x="632" y="85"/>
                  </a:lnTo>
                  <a:close/>
                  <a:moveTo>
                    <a:pt x="527" y="85"/>
                  </a:moveTo>
                  <a:lnTo>
                    <a:pt x="527" y="85"/>
                  </a:lnTo>
                  <a:lnTo>
                    <a:pt x="527" y="85"/>
                  </a:lnTo>
                  <a:close/>
                  <a:moveTo>
                    <a:pt x="527" y="85"/>
                  </a:moveTo>
                  <a:lnTo>
                    <a:pt x="527" y="85"/>
                  </a:lnTo>
                  <a:lnTo>
                    <a:pt x="527" y="85"/>
                  </a:lnTo>
                  <a:close/>
                  <a:moveTo>
                    <a:pt x="527" y="85"/>
                  </a:moveTo>
                  <a:lnTo>
                    <a:pt x="527" y="85"/>
                  </a:lnTo>
                  <a:lnTo>
                    <a:pt x="527" y="85"/>
                  </a:lnTo>
                  <a:close/>
                  <a:moveTo>
                    <a:pt x="527" y="85"/>
                  </a:moveTo>
                  <a:lnTo>
                    <a:pt x="527" y="85"/>
                  </a:lnTo>
                  <a:lnTo>
                    <a:pt x="527" y="85"/>
                  </a:lnTo>
                  <a:close/>
                  <a:moveTo>
                    <a:pt x="443" y="85"/>
                  </a:moveTo>
                  <a:lnTo>
                    <a:pt x="527" y="85"/>
                  </a:lnTo>
                  <a:lnTo>
                    <a:pt x="443" y="85"/>
                  </a:lnTo>
                  <a:close/>
                  <a:moveTo>
                    <a:pt x="443" y="85"/>
                  </a:moveTo>
                  <a:lnTo>
                    <a:pt x="443" y="85"/>
                  </a:lnTo>
                  <a:lnTo>
                    <a:pt x="443" y="85"/>
                  </a:lnTo>
                  <a:close/>
                  <a:moveTo>
                    <a:pt x="443" y="85"/>
                  </a:moveTo>
                  <a:lnTo>
                    <a:pt x="443" y="85"/>
                  </a:lnTo>
                  <a:lnTo>
                    <a:pt x="443" y="85"/>
                  </a:lnTo>
                  <a:close/>
                  <a:moveTo>
                    <a:pt x="443" y="85"/>
                  </a:moveTo>
                  <a:lnTo>
                    <a:pt x="443" y="85"/>
                  </a:lnTo>
                  <a:lnTo>
                    <a:pt x="443" y="85"/>
                  </a:lnTo>
                  <a:close/>
                  <a:moveTo>
                    <a:pt x="358" y="85"/>
                  </a:moveTo>
                  <a:lnTo>
                    <a:pt x="443" y="85"/>
                  </a:lnTo>
                  <a:lnTo>
                    <a:pt x="358" y="85"/>
                  </a:lnTo>
                  <a:close/>
                  <a:moveTo>
                    <a:pt x="358" y="85"/>
                  </a:moveTo>
                  <a:lnTo>
                    <a:pt x="358" y="85"/>
                  </a:lnTo>
                  <a:lnTo>
                    <a:pt x="358" y="85"/>
                  </a:lnTo>
                  <a:close/>
                  <a:moveTo>
                    <a:pt x="358" y="85"/>
                  </a:moveTo>
                  <a:lnTo>
                    <a:pt x="358" y="85"/>
                  </a:lnTo>
                  <a:lnTo>
                    <a:pt x="358" y="85"/>
                  </a:lnTo>
                  <a:close/>
                  <a:moveTo>
                    <a:pt x="358" y="85"/>
                  </a:moveTo>
                  <a:lnTo>
                    <a:pt x="358" y="85"/>
                  </a:lnTo>
                  <a:lnTo>
                    <a:pt x="358" y="85"/>
                  </a:lnTo>
                  <a:close/>
                  <a:moveTo>
                    <a:pt x="358" y="85"/>
                  </a:moveTo>
                  <a:lnTo>
                    <a:pt x="358" y="85"/>
                  </a:lnTo>
                  <a:lnTo>
                    <a:pt x="358" y="85"/>
                  </a:lnTo>
                  <a:close/>
                  <a:moveTo>
                    <a:pt x="358" y="85"/>
                  </a:moveTo>
                  <a:lnTo>
                    <a:pt x="358" y="85"/>
                  </a:lnTo>
                  <a:lnTo>
                    <a:pt x="358" y="85"/>
                  </a:lnTo>
                  <a:close/>
                  <a:moveTo>
                    <a:pt x="274" y="85"/>
                  </a:moveTo>
                  <a:lnTo>
                    <a:pt x="358" y="85"/>
                  </a:lnTo>
                  <a:lnTo>
                    <a:pt x="274" y="85"/>
                  </a:lnTo>
                  <a:close/>
                  <a:moveTo>
                    <a:pt x="274" y="85"/>
                  </a:moveTo>
                  <a:lnTo>
                    <a:pt x="274" y="85"/>
                  </a:lnTo>
                  <a:lnTo>
                    <a:pt x="274" y="85"/>
                  </a:lnTo>
                  <a:close/>
                  <a:moveTo>
                    <a:pt x="274" y="1"/>
                  </a:moveTo>
                  <a:lnTo>
                    <a:pt x="274" y="1"/>
                  </a:lnTo>
                  <a:lnTo>
                    <a:pt x="274" y="1"/>
                  </a:lnTo>
                  <a:close/>
                  <a:moveTo>
                    <a:pt x="274" y="1"/>
                  </a:moveTo>
                  <a:lnTo>
                    <a:pt x="274" y="1"/>
                  </a:lnTo>
                  <a:lnTo>
                    <a:pt x="274" y="1"/>
                  </a:lnTo>
                  <a:close/>
                  <a:moveTo>
                    <a:pt x="274" y="1"/>
                  </a:moveTo>
                  <a:lnTo>
                    <a:pt x="274" y="1"/>
                  </a:lnTo>
                  <a:lnTo>
                    <a:pt x="274" y="1"/>
                  </a:lnTo>
                  <a:close/>
                  <a:moveTo>
                    <a:pt x="274" y="1"/>
                  </a:moveTo>
                  <a:lnTo>
                    <a:pt x="274" y="1"/>
                  </a:lnTo>
                  <a:lnTo>
                    <a:pt x="274" y="1"/>
                  </a:lnTo>
                  <a:close/>
                  <a:moveTo>
                    <a:pt x="190" y="1"/>
                  </a:moveTo>
                  <a:lnTo>
                    <a:pt x="190" y="1"/>
                  </a:lnTo>
                  <a:lnTo>
                    <a:pt x="190" y="1"/>
                  </a:lnTo>
                  <a:close/>
                  <a:moveTo>
                    <a:pt x="190" y="1"/>
                  </a:moveTo>
                  <a:lnTo>
                    <a:pt x="190" y="1"/>
                  </a:lnTo>
                  <a:lnTo>
                    <a:pt x="190" y="1"/>
                  </a:lnTo>
                  <a:close/>
                  <a:moveTo>
                    <a:pt x="190" y="1"/>
                  </a:moveTo>
                  <a:lnTo>
                    <a:pt x="190" y="1"/>
                  </a:lnTo>
                  <a:lnTo>
                    <a:pt x="190" y="1"/>
                  </a:lnTo>
                  <a:close/>
                  <a:moveTo>
                    <a:pt x="190" y="1"/>
                  </a:moveTo>
                  <a:lnTo>
                    <a:pt x="190" y="1"/>
                  </a:lnTo>
                  <a:lnTo>
                    <a:pt x="190" y="1"/>
                  </a:lnTo>
                  <a:close/>
                  <a:moveTo>
                    <a:pt x="190" y="1"/>
                  </a:moveTo>
                  <a:lnTo>
                    <a:pt x="190" y="1"/>
                  </a:lnTo>
                  <a:lnTo>
                    <a:pt x="190" y="1"/>
                  </a:lnTo>
                  <a:close/>
                  <a:moveTo>
                    <a:pt x="105" y="1"/>
                  </a:moveTo>
                  <a:lnTo>
                    <a:pt x="190" y="1"/>
                  </a:lnTo>
                  <a:lnTo>
                    <a:pt x="105" y="1"/>
                  </a:lnTo>
                  <a:close/>
                  <a:moveTo>
                    <a:pt x="105" y="1"/>
                  </a:moveTo>
                  <a:lnTo>
                    <a:pt x="105" y="1"/>
                  </a:lnTo>
                  <a:lnTo>
                    <a:pt x="105" y="1"/>
                  </a:lnTo>
                  <a:close/>
                  <a:moveTo>
                    <a:pt x="105" y="1"/>
                  </a:moveTo>
                  <a:lnTo>
                    <a:pt x="105" y="1"/>
                  </a:lnTo>
                  <a:lnTo>
                    <a:pt x="105" y="1"/>
                  </a:lnTo>
                  <a:close/>
                  <a:moveTo>
                    <a:pt x="105" y="1"/>
                  </a:moveTo>
                  <a:lnTo>
                    <a:pt x="105" y="1"/>
                  </a:lnTo>
                  <a:lnTo>
                    <a:pt x="105" y="1"/>
                  </a:lnTo>
                  <a:close/>
                  <a:moveTo>
                    <a:pt x="105" y="1"/>
                  </a:moveTo>
                  <a:lnTo>
                    <a:pt x="105" y="1"/>
                  </a:lnTo>
                  <a:lnTo>
                    <a:pt x="105" y="1"/>
                  </a:lnTo>
                  <a:close/>
                  <a:moveTo>
                    <a:pt x="105" y="1"/>
                  </a:moveTo>
                  <a:lnTo>
                    <a:pt x="105" y="1"/>
                  </a:lnTo>
                  <a:lnTo>
                    <a:pt x="105" y="1"/>
                  </a:lnTo>
                  <a:close/>
                  <a:moveTo>
                    <a:pt x="0" y="1"/>
                  </a:moveTo>
                  <a:lnTo>
                    <a:pt x="105" y="1"/>
                  </a:ln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67" name="Google Shape;10567;p62"/>
            <p:cNvSpPr/>
            <p:nvPr/>
          </p:nvSpPr>
          <p:spPr>
            <a:xfrm flipH="1">
              <a:off x="7346275" y="2828712"/>
              <a:ext cx="234522" cy="117261"/>
            </a:xfrm>
            <a:custGeom>
              <a:avLst/>
              <a:gdLst/>
              <a:ahLst/>
              <a:cxnLst/>
              <a:rect l="l" t="t" r="r" b="b"/>
              <a:pathLst>
                <a:path w="8600" h="4300" extrusionOk="0">
                  <a:moveTo>
                    <a:pt x="2024" y="0"/>
                  </a:moveTo>
                  <a:cubicBezTo>
                    <a:pt x="1834" y="0"/>
                    <a:pt x="1666" y="0"/>
                    <a:pt x="1497" y="85"/>
                  </a:cubicBezTo>
                  <a:cubicBezTo>
                    <a:pt x="1413" y="85"/>
                    <a:pt x="1307" y="85"/>
                    <a:pt x="1307" y="190"/>
                  </a:cubicBezTo>
                  <a:cubicBezTo>
                    <a:pt x="780" y="359"/>
                    <a:pt x="359" y="717"/>
                    <a:pt x="1" y="1244"/>
                  </a:cubicBezTo>
                  <a:lnTo>
                    <a:pt x="1" y="1328"/>
                  </a:lnTo>
                  <a:cubicBezTo>
                    <a:pt x="359" y="1412"/>
                    <a:pt x="612" y="1581"/>
                    <a:pt x="970" y="1665"/>
                  </a:cubicBezTo>
                  <a:cubicBezTo>
                    <a:pt x="1223" y="1328"/>
                    <a:pt x="1497" y="1054"/>
                    <a:pt x="1834" y="970"/>
                  </a:cubicBezTo>
                  <a:lnTo>
                    <a:pt x="2635" y="970"/>
                  </a:lnTo>
                  <a:lnTo>
                    <a:pt x="2635" y="1054"/>
                  </a:lnTo>
                  <a:lnTo>
                    <a:pt x="2993" y="1054"/>
                  </a:lnTo>
                  <a:lnTo>
                    <a:pt x="2993" y="1138"/>
                  </a:lnTo>
                  <a:lnTo>
                    <a:pt x="3246" y="1138"/>
                  </a:lnTo>
                  <a:lnTo>
                    <a:pt x="3246" y="1244"/>
                  </a:lnTo>
                  <a:lnTo>
                    <a:pt x="3415" y="1244"/>
                  </a:lnTo>
                  <a:lnTo>
                    <a:pt x="3415" y="1328"/>
                  </a:lnTo>
                  <a:lnTo>
                    <a:pt x="3605" y="1328"/>
                  </a:lnTo>
                  <a:lnTo>
                    <a:pt x="3605" y="1412"/>
                  </a:lnTo>
                  <a:lnTo>
                    <a:pt x="3773" y="1412"/>
                  </a:lnTo>
                  <a:lnTo>
                    <a:pt x="3773" y="1497"/>
                  </a:lnTo>
                  <a:lnTo>
                    <a:pt x="3858" y="1497"/>
                  </a:lnTo>
                  <a:lnTo>
                    <a:pt x="3942" y="1581"/>
                  </a:lnTo>
                  <a:cubicBezTo>
                    <a:pt x="4827" y="2108"/>
                    <a:pt x="5797" y="2909"/>
                    <a:pt x="6682" y="3773"/>
                  </a:cubicBezTo>
                  <a:cubicBezTo>
                    <a:pt x="7293" y="3963"/>
                    <a:pt x="7988" y="4131"/>
                    <a:pt x="8600" y="4300"/>
                  </a:cubicBezTo>
                  <a:cubicBezTo>
                    <a:pt x="7820" y="3520"/>
                    <a:pt x="7019" y="2635"/>
                    <a:pt x="6155" y="1939"/>
                  </a:cubicBezTo>
                  <a:cubicBezTo>
                    <a:pt x="4827" y="801"/>
                    <a:pt x="3415" y="0"/>
                    <a:pt x="2192"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68" name="Google Shape;10568;p62"/>
            <p:cNvSpPr/>
            <p:nvPr/>
          </p:nvSpPr>
          <p:spPr>
            <a:xfrm flipH="1">
              <a:off x="7494570" y="3022984"/>
              <a:ext cx="86228" cy="21271"/>
            </a:xfrm>
            <a:custGeom>
              <a:avLst/>
              <a:gdLst/>
              <a:ahLst/>
              <a:cxnLst/>
              <a:rect l="l" t="t" r="r" b="b"/>
              <a:pathLst>
                <a:path w="3162" h="780" extrusionOk="0">
                  <a:moveTo>
                    <a:pt x="3162" y="0"/>
                  </a:moveTo>
                  <a:cubicBezTo>
                    <a:pt x="1750" y="0"/>
                    <a:pt x="612" y="169"/>
                    <a:pt x="1" y="780"/>
                  </a:cubicBezTo>
                  <a:cubicBezTo>
                    <a:pt x="612" y="169"/>
                    <a:pt x="1750" y="0"/>
                    <a:pt x="3162" y="0"/>
                  </a:cubicBezTo>
                  <a:close/>
                  <a:moveTo>
                    <a:pt x="3162" y="0"/>
                  </a:moveTo>
                  <a:lnTo>
                    <a:pt x="3162" y="0"/>
                  </a:lnTo>
                  <a:lnTo>
                    <a:pt x="3162" y="0"/>
                  </a:lnTo>
                  <a:close/>
                </a:path>
              </a:pathLst>
            </a:custGeom>
            <a:solidFill>
              <a:srgbClr val="BB131A"/>
            </a:solidFill>
            <a:ln>
              <a:noFill/>
            </a:ln>
          </p:spPr>
          <p:txBody>
            <a:bodyPr spcFirstLastPara="1" wrap="square" lIns="182850" tIns="182850" rIns="182850" bIns="182850" anchor="ctr" anchorCtr="0">
              <a:noAutofit/>
            </a:bodyPr>
            <a:lstStyle/>
            <a:p>
              <a:endParaRPr sz="3600"/>
            </a:p>
          </p:txBody>
        </p:sp>
        <p:sp>
          <p:nvSpPr>
            <p:cNvPr id="10569" name="Google Shape;10569;p62"/>
            <p:cNvSpPr/>
            <p:nvPr/>
          </p:nvSpPr>
          <p:spPr>
            <a:xfrm flipH="1">
              <a:off x="7372700" y="3029856"/>
              <a:ext cx="9245" cy="2345"/>
            </a:xfrm>
            <a:custGeom>
              <a:avLst/>
              <a:gdLst/>
              <a:ahLst/>
              <a:cxnLst/>
              <a:rect l="l" t="t" r="r" b="b"/>
              <a:pathLst>
                <a:path w="339" h="86" extrusionOk="0">
                  <a:moveTo>
                    <a:pt x="1" y="85"/>
                  </a:moveTo>
                  <a:lnTo>
                    <a:pt x="85" y="85"/>
                  </a:lnTo>
                  <a:lnTo>
                    <a:pt x="338" y="85"/>
                  </a:lnTo>
                  <a:lnTo>
                    <a:pt x="338" y="85"/>
                  </a:lnTo>
                  <a:lnTo>
                    <a:pt x="85" y="85"/>
                  </a:lnTo>
                  <a:lnTo>
                    <a:pt x="1" y="85"/>
                  </a:lnTo>
                  <a:close/>
                  <a:moveTo>
                    <a:pt x="170" y="85"/>
                  </a:moveTo>
                  <a:lnTo>
                    <a:pt x="254" y="85"/>
                  </a:lnTo>
                  <a:lnTo>
                    <a:pt x="170" y="85"/>
                  </a:lnTo>
                  <a:close/>
                  <a:moveTo>
                    <a:pt x="170" y="1"/>
                  </a:moveTo>
                  <a:lnTo>
                    <a:pt x="170" y="1"/>
                  </a:lnTo>
                  <a:close/>
                </a:path>
              </a:pathLst>
            </a:custGeom>
            <a:solidFill>
              <a:srgbClr val="1A1F29"/>
            </a:solidFill>
            <a:ln>
              <a:noFill/>
            </a:ln>
          </p:spPr>
          <p:txBody>
            <a:bodyPr spcFirstLastPara="1" wrap="square" lIns="182850" tIns="182850" rIns="182850" bIns="182850" anchor="ctr" anchorCtr="0">
              <a:noAutofit/>
            </a:bodyPr>
            <a:lstStyle/>
            <a:p>
              <a:endParaRPr sz="3600"/>
            </a:p>
          </p:txBody>
        </p:sp>
        <p:sp>
          <p:nvSpPr>
            <p:cNvPr id="10570" name="Google Shape;10570;p62"/>
            <p:cNvSpPr/>
            <p:nvPr/>
          </p:nvSpPr>
          <p:spPr>
            <a:xfrm flipH="1">
              <a:off x="7444557" y="3089632"/>
              <a:ext cx="57485" cy="7499"/>
            </a:xfrm>
            <a:custGeom>
              <a:avLst/>
              <a:gdLst/>
              <a:ahLst/>
              <a:cxnLst/>
              <a:rect l="l" t="t" r="r" b="b"/>
              <a:pathLst>
                <a:path w="2108" h="275" extrusionOk="0">
                  <a:moveTo>
                    <a:pt x="2108" y="1"/>
                  </a:moveTo>
                  <a:cubicBezTo>
                    <a:pt x="1243" y="191"/>
                    <a:pt x="527" y="275"/>
                    <a:pt x="0" y="275"/>
                  </a:cubicBezTo>
                  <a:cubicBezTo>
                    <a:pt x="527" y="275"/>
                    <a:pt x="1243" y="191"/>
                    <a:pt x="2108" y="1"/>
                  </a:cubicBezTo>
                  <a:close/>
                </a:path>
              </a:pathLst>
            </a:custGeom>
            <a:solidFill>
              <a:srgbClr val="BB131A"/>
            </a:solidFill>
            <a:ln>
              <a:noFill/>
            </a:ln>
          </p:spPr>
          <p:txBody>
            <a:bodyPr spcFirstLastPara="1" wrap="square" lIns="182850" tIns="182850" rIns="182850" bIns="182850" anchor="ctr" anchorCtr="0">
              <a:noAutofit/>
            </a:bodyPr>
            <a:lstStyle/>
            <a:p>
              <a:endParaRPr sz="3600"/>
            </a:p>
          </p:txBody>
        </p:sp>
        <p:sp>
          <p:nvSpPr>
            <p:cNvPr id="10571" name="Google Shape;10571;p62"/>
            <p:cNvSpPr/>
            <p:nvPr/>
          </p:nvSpPr>
          <p:spPr>
            <a:xfrm flipH="1">
              <a:off x="7322142" y="2958027"/>
              <a:ext cx="268419" cy="165556"/>
            </a:xfrm>
            <a:custGeom>
              <a:avLst/>
              <a:gdLst/>
              <a:ahLst/>
              <a:cxnLst/>
              <a:rect l="l" t="t" r="r" b="b"/>
              <a:pathLst>
                <a:path w="9843" h="6071" extrusionOk="0">
                  <a:moveTo>
                    <a:pt x="1581" y="0"/>
                  </a:moveTo>
                  <a:cubicBezTo>
                    <a:pt x="3162" y="1139"/>
                    <a:pt x="5712" y="1939"/>
                    <a:pt x="7820" y="2635"/>
                  </a:cubicBezTo>
                  <a:lnTo>
                    <a:pt x="7820" y="2719"/>
                  </a:lnTo>
                  <a:lnTo>
                    <a:pt x="7651" y="2719"/>
                  </a:lnTo>
                  <a:cubicBezTo>
                    <a:pt x="6155" y="2551"/>
                    <a:pt x="4742" y="2382"/>
                    <a:pt x="3520" y="2382"/>
                  </a:cubicBezTo>
                  <a:cubicBezTo>
                    <a:pt x="2108" y="2382"/>
                    <a:pt x="970" y="2551"/>
                    <a:pt x="359" y="3162"/>
                  </a:cubicBezTo>
                  <a:cubicBezTo>
                    <a:pt x="85" y="3436"/>
                    <a:pt x="0" y="3773"/>
                    <a:pt x="0" y="4131"/>
                  </a:cubicBezTo>
                  <a:lnTo>
                    <a:pt x="0" y="4405"/>
                  </a:lnTo>
                  <a:cubicBezTo>
                    <a:pt x="0" y="4932"/>
                    <a:pt x="359" y="5269"/>
                    <a:pt x="801" y="5628"/>
                  </a:cubicBezTo>
                  <a:cubicBezTo>
                    <a:pt x="1244" y="5881"/>
                    <a:pt x="2024" y="6070"/>
                    <a:pt x="3077" y="6070"/>
                  </a:cubicBezTo>
                  <a:cubicBezTo>
                    <a:pt x="3436" y="5881"/>
                    <a:pt x="3773" y="5712"/>
                    <a:pt x="4131" y="5543"/>
                  </a:cubicBezTo>
                  <a:cubicBezTo>
                    <a:pt x="4489" y="5354"/>
                    <a:pt x="4932" y="5101"/>
                    <a:pt x="5354" y="4827"/>
                  </a:cubicBezTo>
                  <a:lnTo>
                    <a:pt x="5354" y="4827"/>
                  </a:lnTo>
                  <a:cubicBezTo>
                    <a:pt x="4489" y="5017"/>
                    <a:pt x="3773" y="5101"/>
                    <a:pt x="3246" y="5101"/>
                  </a:cubicBezTo>
                  <a:lnTo>
                    <a:pt x="3077" y="5101"/>
                  </a:lnTo>
                  <a:cubicBezTo>
                    <a:pt x="2108" y="5101"/>
                    <a:pt x="1581" y="4932"/>
                    <a:pt x="1328" y="4743"/>
                  </a:cubicBezTo>
                  <a:cubicBezTo>
                    <a:pt x="1138" y="4658"/>
                    <a:pt x="970" y="4490"/>
                    <a:pt x="970" y="4216"/>
                  </a:cubicBezTo>
                  <a:lnTo>
                    <a:pt x="970" y="4131"/>
                  </a:lnTo>
                  <a:cubicBezTo>
                    <a:pt x="970" y="4047"/>
                    <a:pt x="1054" y="3963"/>
                    <a:pt x="1054" y="3878"/>
                  </a:cubicBezTo>
                  <a:cubicBezTo>
                    <a:pt x="1412" y="3520"/>
                    <a:pt x="2382" y="3436"/>
                    <a:pt x="3520" y="3436"/>
                  </a:cubicBezTo>
                  <a:cubicBezTo>
                    <a:pt x="4827" y="3436"/>
                    <a:pt x="6407" y="3604"/>
                    <a:pt x="7567" y="3689"/>
                  </a:cubicBezTo>
                  <a:lnTo>
                    <a:pt x="7651" y="3689"/>
                  </a:lnTo>
                  <a:cubicBezTo>
                    <a:pt x="7904" y="3604"/>
                    <a:pt x="8094" y="3520"/>
                    <a:pt x="8262" y="3352"/>
                  </a:cubicBezTo>
                  <a:cubicBezTo>
                    <a:pt x="8431" y="3352"/>
                    <a:pt x="8515" y="3246"/>
                    <a:pt x="8620" y="3246"/>
                  </a:cubicBezTo>
                  <a:cubicBezTo>
                    <a:pt x="8958" y="3078"/>
                    <a:pt x="9400" y="2825"/>
                    <a:pt x="9843" y="2635"/>
                  </a:cubicBezTo>
                  <a:cubicBezTo>
                    <a:pt x="7124" y="1939"/>
                    <a:pt x="4489" y="1139"/>
                    <a:pt x="1939" y="85"/>
                  </a:cubicBezTo>
                  <a:cubicBezTo>
                    <a:pt x="1771" y="85"/>
                    <a:pt x="1665" y="0"/>
                    <a:pt x="1581"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72" name="Google Shape;10572;p62"/>
            <p:cNvSpPr/>
            <p:nvPr/>
          </p:nvSpPr>
          <p:spPr>
            <a:xfrm flipH="1">
              <a:off x="6649118" y="2816386"/>
              <a:ext cx="1022461" cy="903237"/>
            </a:xfrm>
            <a:custGeom>
              <a:avLst/>
              <a:gdLst/>
              <a:ahLst/>
              <a:cxnLst/>
              <a:rect l="l" t="t" r="r" b="b"/>
              <a:pathLst>
                <a:path w="37494" h="33122" extrusionOk="0">
                  <a:moveTo>
                    <a:pt x="29976" y="0"/>
                  </a:moveTo>
                  <a:cubicBezTo>
                    <a:pt x="28300" y="0"/>
                    <a:pt x="250" y="13645"/>
                    <a:pt x="84" y="14953"/>
                  </a:cubicBezTo>
                  <a:cubicBezTo>
                    <a:pt x="0" y="16001"/>
                    <a:pt x="13279" y="33122"/>
                    <a:pt x="14295" y="33122"/>
                  </a:cubicBezTo>
                  <a:cubicBezTo>
                    <a:pt x="14300" y="33122"/>
                    <a:pt x="14305" y="33121"/>
                    <a:pt x="14310" y="33120"/>
                  </a:cubicBezTo>
                  <a:cubicBezTo>
                    <a:pt x="15174" y="33036"/>
                    <a:pt x="35998" y="25659"/>
                    <a:pt x="36693" y="25491"/>
                  </a:cubicBezTo>
                  <a:cubicBezTo>
                    <a:pt x="37494" y="25301"/>
                    <a:pt x="30897" y="452"/>
                    <a:pt x="30033" y="10"/>
                  </a:cubicBezTo>
                  <a:cubicBezTo>
                    <a:pt x="30020" y="4"/>
                    <a:pt x="30001" y="0"/>
                    <a:pt x="2997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573" name="Google Shape;10573;p62"/>
            <p:cNvSpPr/>
            <p:nvPr/>
          </p:nvSpPr>
          <p:spPr>
            <a:xfrm flipH="1">
              <a:off x="7353175" y="3187913"/>
              <a:ext cx="316141" cy="428793"/>
            </a:xfrm>
            <a:custGeom>
              <a:avLst/>
              <a:gdLst/>
              <a:ahLst/>
              <a:cxnLst/>
              <a:rect l="l" t="t" r="r" b="b"/>
              <a:pathLst>
                <a:path w="11593" h="15724" extrusionOk="0">
                  <a:moveTo>
                    <a:pt x="1750" y="1"/>
                  </a:moveTo>
                  <a:cubicBezTo>
                    <a:pt x="696" y="717"/>
                    <a:pt x="85" y="1139"/>
                    <a:pt x="1" y="1329"/>
                  </a:cubicBezTo>
                  <a:lnTo>
                    <a:pt x="1" y="1413"/>
                  </a:lnTo>
                  <a:cubicBezTo>
                    <a:pt x="1" y="1888"/>
                    <a:pt x="2378" y="5202"/>
                    <a:pt x="5189" y="8872"/>
                  </a:cubicBezTo>
                  <a:lnTo>
                    <a:pt x="5189" y="8872"/>
                  </a:lnTo>
                  <a:cubicBezTo>
                    <a:pt x="5799" y="8620"/>
                    <a:pt x="6325" y="8431"/>
                    <a:pt x="6851" y="8178"/>
                  </a:cubicBezTo>
                  <a:cubicBezTo>
                    <a:pt x="5607" y="6324"/>
                    <a:pt x="4469" y="4406"/>
                    <a:pt x="3247" y="2467"/>
                  </a:cubicBezTo>
                  <a:cubicBezTo>
                    <a:pt x="2973" y="2720"/>
                    <a:pt x="2635" y="2909"/>
                    <a:pt x="2361" y="3162"/>
                  </a:cubicBezTo>
                  <a:cubicBezTo>
                    <a:pt x="2277" y="3162"/>
                    <a:pt x="2193" y="3247"/>
                    <a:pt x="2108" y="3247"/>
                  </a:cubicBezTo>
                  <a:cubicBezTo>
                    <a:pt x="1750" y="3247"/>
                    <a:pt x="1497" y="2551"/>
                    <a:pt x="1834" y="2298"/>
                  </a:cubicBezTo>
                  <a:cubicBezTo>
                    <a:pt x="2193" y="2024"/>
                    <a:pt x="2446" y="1856"/>
                    <a:pt x="2720" y="1582"/>
                  </a:cubicBezTo>
                  <a:cubicBezTo>
                    <a:pt x="2446" y="1055"/>
                    <a:pt x="2108" y="528"/>
                    <a:pt x="1750" y="1"/>
                  </a:cubicBezTo>
                  <a:close/>
                  <a:moveTo>
                    <a:pt x="5189" y="8872"/>
                  </a:moveTo>
                  <a:cubicBezTo>
                    <a:pt x="5188" y="8873"/>
                    <a:pt x="5187" y="8873"/>
                    <a:pt x="5186" y="8874"/>
                  </a:cubicBezTo>
                  <a:cubicBezTo>
                    <a:pt x="6050" y="10012"/>
                    <a:pt x="7019" y="11256"/>
                    <a:pt x="7904" y="12394"/>
                  </a:cubicBezTo>
                  <a:lnTo>
                    <a:pt x="7989" y="12478"/>
                  </a:lnTo>
                  <a:cubicBezTo>
                    <a:pt x="7992" y="12477"/>
                    <a:pt x="7994" y="12476"/>
                    <a:pt x="7997" y="12475"/>
                  </a:cubicBezTo>
                  <a:lnTo>
                    <a:pt x="7997" y="12475"/>
                  </a:lnTo>
                  <a:cubicBezTo>
                    <a:pt x="7060" y="11293"/>
                    <a:pt x="6102" y="10064"/>
                    <a:pt x="5189" y="8872"/>
                  </a:cubicBezTo>
                  <a:close/>
                  <a:moveTo>
                    <a:pt x="9295" y="11951"/>
                  </a:moveTo>
                  <a:cubicBezTo>
                    <a:pt x="8877" y="12119"/>
                    <a:pt x="8437" y="12307"/>
                    <a:pt x="7997" y="12475"/>
                  </a:cubicBezTo>
                  <a:lnTo>
                    <a:pt x="7997" y="12475"/>
                  </a:lnTo>
                  <a:cubicBezTo>
                    <a:pt x="8913" y="13629"/>
                    <a:pt x="9809" y="14739"/>
                    <a:pt x="10623" y="15724"/>
                  </a:cubicBezTo>
                  <a:cubicBezTo>
                    <a:pt x="10982" y="15639"/>
                    <a:pt x="11319" y="15555"/>
                    <a:pt x="11593" y="15471"/>
                  </a:cubicBezTo>
                  <a:cubicBezTo>
                    <a:pt x="10876" y="14312"/>
                    <a:pt x="10096" y="13173"/>
                    <a:pt x="9295" y="1195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74" name="Google Shape;10574;p62"/>
            <p:cNvSpPr/>
            <p:nvPr/>
          </p:nvSpPr>
          <p:spPr>
            <a:xfrm flipH="1">
              <a:off x="7506623" y="3123556"/>
              <a:ext cx="38533" cy="21298"/>
            </a:xfrm>
            <a:custGeom>
              <a:avLst/>
              <a:gdLst/>
              <a:ahLst/>
              <a:cxnLst/>
              <a:rect l="l" t="t" r="r" b="b"/>
              <a:pathLst>
                <a:path w="1413" h="781" extrusionOk="0">
                  <a:moveTo>
                    <a:pt x="1412" y="0"/>
                  </a:moveTo>
                  <a:cubicBezTo>
                    <a:pt x="885" y="253"/>
                    <a:pt x="443" y="527"/>
                    <a:pt x="0" y="780"/>
                  </a:cubicBezTo>
                  <a:cubicBezTo>
                    <a:pt x="443" y="527"/>
                    <a:pt x="885" y="253"/>
                    <a:pt x="1412" y="0"/>
                  </a:cubicBezTo>
                  <a:close/>
                </a:path>
              </a:pathLst>
            </a:custGeom>
            <a:solidFill>
              <a:srgbClr val="B2192D"/>
            </a:solidFill>
            <a:ln>
              <a:noFill/>
            </a:ln>
          </p:spPr>
          <p:txBody>
            <a:bodyPr spcFirstLastPara="1" wrap="square" lIns="182850" tIns="182850" rIns="182850" bIns="182850" anchor="ctr" anchorCtr="0">
              <a:noAutofit/>
            </a:bodyPr>
            <a:lstStyle/>
            <a:p>
              <a:endParaRPr sz="3600"/>
            </a:p>
          </p:txBody>
        </p:sp>
        <p:sp>
          <p:nvSpPr>
            <p:cNvPr id="10575" name="Google Shape;10575;p62"/>
            <p:cNvSpPr/>
            <p:nvPr/>
          </p:nvSpPr>
          <p:spPr>
            <a:xfrm flipH="1">
              <a:off x="7477881" y="3109184"/>
              <a:ext cx="28770" cy="14399"/>
            </a:xfrm>
            <a:custGeom>
              <a:avLst/>
              <a:gdLst/>
              <a:ahLst/>
              <a:cxnLst/>
              <a:rect l="l" t="t" r="r" b="b"/>
              <a:pathLst>
                <a:path w="1055" h="528" extrusionOk="0">
                  <a:moveTo>
                    <a:pt x="1054" y="0"/>
                  </a:moveTo>
                  <a:cubicBezTo>
                    <a:pt x="696" y="169"/>
                    <a:pt x="359" y="338"/>
                    <a:pt x="0" y="527"/>
                  </a:cubicBezTo>
                  <a:lnTo>
                    <a:pt x="0" y="527"/>
                  </a:lnTo>
                  <a:cubicBezTo>
                    <a:pt x="359" y="338"/>
                    <a:pt x="696" y="169"/>
                    <a:pt x="1054" y="0"/>
                  </a:cubicBezTo>
                  <a:close/>
                </a:path>
              </a:pathLst>
            </a:custGeom>
            <a:solidFill>
              <a:srgbClr val="E78A15"/>
            </a:solidFill>
            <a:ln>
              <a:noFill/>
            </a:ln>
          </p:spPr>
          <p:txBody>
            <a:bodyPr spcFirstLastPara="1" wrap="square" lIns="182850" tIns="182850" rIns="182850" bIns="182850" anchor="ctr" anchorCtr="0">
              <a:noAutofit/>
            </a:bodyPr>
            <a:lstStyle/>
            <a:p>
              <a:endParaRPr sz="3600"/>
            </a:p>
          </p:txBody>
        </p:sp>
        <p:sp>
          <p:nvSpPr>
            <p:cNvPr id="10576" name="Google Shape;10576;p62"/>
            <p:cNvSpPr/>
            <p:nvPr/>
          </p:nvSpPr>
          <p:spPr>
            <a:xfrm flipH="1">
              <a:off x="7202590" y="3109184"/>
              <a:ext cx="354074" cy="481097"/>
            </a:xfrm>
            <a:custGeom>
              <a:avLst/>
              <a:gdLst/>
              <a:ahLst/>
              <a:cxnLst/>
              <a:rect l="l" t="t" r="r" b="b"/>
              <a:pathLst>
                <a:path w="12984" h="17642" extrusionOk="0">
                  <a:moveTo>
                    <a:pt x="2888" y="0"/>
                  </a:moveTo>
                  <a:cubicBezTo>
                    <a:pt x="2530" y="169"/>
                    <a:pt x="2193" y="338"/>
                    <a:pt x="1834" y="527"/>
                  </a:cubicBezTo>
                  <a:cubicBezTo>
                    <a:pt x="1307" y="780"/>
                    <a:pt x="865" y="1054"/>
                    <a:pt x="422" y="1307"/>
                  </a:cubicBezTo>
                  <a:cubicBezTo>
                    <a:pt x="254" y="1391"/>
                    <a:pt x="85" y="1497"/>
                    <a:pt x="1" y="1581"/>
                  </a:cubicBezTo>
                  <a:cubicBezTo>
                    <a:pt x="254" y="2024"/>
                    <a:pt x="612" y="2551"/>
                    <a:pt x="865" y="3078"/>
                  </a:cubicBezTo>
                  <a:cubicBezTo>
                    <a:pt x="1392" y="2719"/>
                    <a:pt x="1919" y="2445"/>
                    <a:pt x="2361" y="2192"/>
                  </a:cubicBezTo>
                  <a:cubicBezTo>
                    <a:pt x="2446" y="2108"/>
                    <a:pt x="2530" y="2108"/>
                    <a:pt x="2635" y="2108"/>
                  </a:cubicBezTo>
                  <a:cubicBezTo>
                    <a:pt x="3057" y="2108"/>
                    <a:pt x="3415" y="2804"/>
                    <a:pt x="2888" y="3078"/>
                  </a:cubicBezTo>
                  <a:cubicBezTo>
                    <a:pt x="2361" y="3330"/>
                    <a:pt x="1919" y="3604"/>
                    <a:pt x="1392" y="3857"/>
                  </a:cubicBezTo>
                  <a:cubicBezTo>
                    <a:pt x="2635" y="5965"/>
                    <a:pt x="3942" y="7988"/>
                    <a:pt x="5270" y="10012"/>
                  </a:cubicBezTo>
                  <a:cubicBezTo>
                    <a:pt x="6134" y="9653"/>
                    <a:pt x="7019" y="9295"/>
                    <a:pt x="7904" y="8958"/>
                  </a:cubicBezTo>
                  <a:cubicBezTo>
                    <a:pt x="6577" y="6661"/>
                    <a:pt x="5270" y="4469"/>
                    <a:pt x="4026" y="2192"/>
                  </a:cubicBezTo>
                  <a:cubicBezTo>
                    <a:pt x="3858" y="2108"/>
                    <a:pt x="3773" y="2108"/>
                    <a:pt x="3689" y="1918"/>
                  </a:cubicBezTo>
                  <a:cubicBezTo>
                    <a:pt x="3584" y="1834"/>
                    <a:pt x="3584" y="1665"/>
                    <a:pt x="3689" y="1497"/>
                  </a:cubicBezTo>
                  <a:cubicBezTo>
                    <a:pt x="3331" y="970"/>
                    <a:pt x="3057" y="527"/>
                    <a:pt x="2888" y="0"/>
                  </a:cubicBezTo>
                  <a:close/>
                  <a:moveTo>
                    <a:pt x="10349" y="12815"/>
                  </a:moveTo>
                  <a:cubicBezTo>
                    <a:pt x="9485" y="13173"/>
                    <a:pt x="8600" y="13510"/>
                    <a:pt x="7715" y="13869"/>
                  </a:cubicBezTo>
                  <a:cubicBezTo>
                    <a:pt x="8600" y="15091"/>
                    <a:pt x="9380" y="16334"/>
                    <a:pt x="10265" y="17641"/>
                  </a:cubicBezTo>
                  <a:cubicBezTo>
                    <a:pt x="11150" y="17388"/>
                    <a:pt x="12014" y="17114"/>
                    <a:pt x="12984" y="16946"/>
                  </a:cubicBezTo>
                  <a:cubicBezTo>
                    <a:pt x="12120" y="15534"/>
                    <a:pt x="11234" y="14227"/>
                    <a:pt x="10349" y="12815"/>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77" name="Google Shape;10577;p62"/>
            <p:cNvSpPr/>
            <p:nvPr/>
          </p:nvSpPr>
          <p:spPr>
            <a:xfrm flipH="1">
              <a:off x="6922118" y="2840766"/>
              <a:ext cx="31061" cy="14399"/>
            </a:xfrm>
            <a:custGeom>
              <a:avLst/>
              <a:gdLst/>
              <a:ahLst/>
              <a:cxnLst/>
              <a:rect l="l" t="t" r="r" b="b"/>
              <a:pathLst>
                <a:path w="1139" h="528" extrusionOk="0">
                  <a:moveTo>
                    <a:pt x="1139" y="1"/>
                  </a:moveTo>
                  <a:cubicBezTo>
                    <a:pt x="781" y="170"/>
                    <a:pt x="338" y="359"/>
                    <a:pt x="1" y="528"/>
                  </a:cubicBezTo>
                  <a:lnTo>
                    <a:pt x="1" y="528"/>
                  </a:lnTo>
                  <a:cubicBezTo>
                    <a:pt x="338" y="359"/>
                    <a:pt x="781" y="170"/>
                    <a:pt x="1139" y="1"/>
                  </a:cubicBezTo>
                  <a:close/>
                </a:path>
              </a:pathLst>
            </a:custGeom>
            <a:solidFill>
              <a:srgbClr val="18233C"/>
            </a:solidFill>
            <a:ln>
              <a:noFill/>
            </a:ln>
          </p:spPr>
          <p:txBody>
            <a:bodyPr spcFirstLastPara="1" wrap="square" lIns="182850" tIns="182850" rIns="182850" bIns="182850" anchor="ctr" anchorCtr="0">
              <a:noAutofit/>
            </a:bodyPr>
            <a:lstStyle/>
            <a:p>
              <a:endParaRPr sz="3600"/>
            </a:p>
          </p:txBody>
        </p:sp>
        <p:sp>
          <p:nvSpPr>
            <p:cNvPr id="10578" name="Google Shape;10578;p62"/>
            <p:cNvSpPr/>
            <p:nvPr/>
          </p:nvSpPr>
          <p:spPr>
            <a:xfrm flipH="1">
              <a:off x="6922118" y="2840766"/>
              <a:ext cx="31061" cy="69593"/>
            </a:xfrm>
            <a:custGeom>
              <a:avLst/>
              <a:gdLst/>
              <a:ahLst/>
              <a:cxnLst/>
              <a:rect l="l" t="t" r="r" b="b"/>
              <a:pathLst>
                <a:path w="1139" h="2552" extrusionOk="0">
                  <a:moveTo>
                    <a:pt x="1139" y="1"/>
                  </a:moveTo>
                  <a:lnTo>
                    <a:pt x="1139" y="1"/>
                  </a:lnTo>
                  <a:cubicBezTo>
                    <a:pt x="781" y="170"/>
                    <a:pt x="338" y="359"/>
                    <a:pt x="1" y="528"/>
                  </a:cubicBezTo>
                  <a:cubicBezTo>
                    <a:pt x="254" y="1139"/>
                    <a:pt x="528" y="1856"/>
                    <a:pt x="781" y="2551"/>
                  </a:cubicBezTo>
                  <a:cubicBezTo>
                    <a:pt x="865" y="1666"/>
                    <a:pt x="949" y="802"/>
                    <a:pt x="113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79" name="Google Shape;10579;p62"/>
            <p:cNvSpPr/>
            <p:nvPr/>
          </p:nvSpPr>
          <p:spPr>
            <a:xfrm flipH="1">
              <a:off x="7020399" y="2883880"/>
              <a:ext cx="57485" cy="26479"/>
            </a:xfrm>
            <a:custGeom>
              <a:avLst/>
              <a:gdLst/>
              <a:ahLst/>
              <a:cxnLst/>
              <a:rect l="l" t="t" r="r" b="b"/>
              <a:pathLst>
                <a:path w="2108" h="971" extrusionOk="0">
                  <a:moveTo>
                    <a:pt x="2108" y="1"/>
                  </a:moveTo>
                  <a:cubicBezTo>
                    <a:pt x="1412" y="359"/>
                    <a:pt x="780" y="612"/>
                    <a:pt x="0" y="970"/>
                  </a:cubicBezTo>
                  <a:lnTo>
                    <a:pt x="0" y="970"/>
                  </a:lnTo>
                  <a:cubicBezTo>
                    <a:pt x="780" y="612"/>
                    <a:pt x="1412" y="359"/>
                    <a:pt x="2108" y="1"/>
                  </a:cubicBezTo>
                  <a:close/>
                </a:path>
              </a:pathLst>
            </a:custGeom>
            <a:solidFill>
              <a:srgbClr val="18233C"/>
            </a:solidFill>
            <a:ln>
              <a:noFill/>
            </a:ln>
          </p:spPr>
          <p:txBody>
            <a:bodyPr spcFirstLastPara="1" wrap="square" lIns="182850" tIns="182850" rIns="182850" bIns="182850" anchor="ctr" anchorCtr="0">
              <a:noAutofit/>
            </a:bodyPr>
            <a:lstStyle/>
            <a:p>
              <a:endParaRPr sz="3600"/>
            </a:p>
          </p:txBody>
        </p:sp>
        <p:sp>
          <p:nvSpPr>
            <p:cNvPr id="10580" name="Google Shape;10580;p62"/>
            <p:cNvSpPr/>
            <p:nvPr/>
          </p:nvSpPr>
          <p:spPr>
            <a:xfrm flipH="1">
              <a:off x="7077857" y="2910332"/>
              <a:ext cx="27" cy="27"/>
            </a:xfrm>
            <a:custGeom>
              <a:avLst/>
              <a:gdLst/>
              <a:ahLst/>
              <a:cxnLst/>
              <a:rect l="l" t="t" r="r" b="b"/>
              <a:pathLst>
                <a:path w="1" h="1" extrusionOk="0">
                  <a:moveTo>
                    <a:pt x="0" y="0"/>
                  </a:moveTo>
                  <a:lnTo>
                    <a:pt x="0" y="0"/>
                  </a:lnTo>
                  <a:lnTo>
                    <a:pt x="0" y="0"/>
                  </a:lnTo>
                  <a:lnTo>
                    <a:pt x="0" y="0"/>
                  </a:lnTo>
                  <a:close/>
                </a:path>
              </a:pathLst>
            </a:custGeom>
            <a:solidFill>
              <a:srgbClr val="E7A224"/>
            </a:solidFill>
            <a:ln>
              <a:noFill/>
            </a:ln>
          </p:spPr>
          <p:txBody>
            <a:bodyPr spcFirstLastPara="1" wrap="square" lIns="182850" tIns="182850" rIns="182850" bIns="182850" anchor="ctr" anchorCtr="0">
              <a:noAutofit/>
            </a:bodyPr>
            <a:lstStyle/>
            <a:p>
              <a:endParaRPr sz="3600"/>
            </a:p>
          </p:txBody>
        </p:sp>
        <p:sp>
          <p:nvSpPr>
            <p:cNvPr id="10581" name="Google Shape;10581;p62"/>
            <p:cNvSpPr/>
            <p:nvPr/>
          </p:nvSpPr>
          <p:spPr>
            <a:xfrm flipH="1">
              <a:off x="7077857" y="2910332"/>
              <a:ext cx="21871" cy="12081"/>
            </a:xfrm>
            <a:custGeom>
              <a:avLst/>
              <a:gdLst/>
              <a:ahLst/>
              <a:cxnLst/>
              <a:rect l="l" t="t" r="r" b="b"/>
              <a:pathLst>
                <a:path w="802" h="443" extrusionOk="0">
                  <a:moveTo>
                    <a:pt x="801" y="0"/>
                  </a:moveTo>
                  <a:cubicBezTo>
                    <a:pt x="527" y="169"/>
                    <a:pt x="274" y="253"/>
                    <a:pt x="0" y="443"/>
                  </a:cubicBezTo>
                  <a:lnTo>
                    <a:pt x="0" y="443"/>
                  </a:lnTo>
                  <a:cubicBezTo>
                    <a:pt x="274" y="253"/>
                    <a:pt x="527" y="169"/>
                    <a:pt x="801" y="0"/>
                  </a:cubicBezTo>
                  <a:close/>
                </a:path>
              </a:pathLst>
            </a:custGeom>
            <a:solidFill>
              <a:srgbClr val="E78A15"/>
            </a:solidFill>
            <a:ln>
              <a:noFill/>
            </a:ln>
          </p:spPr>
          <p:txBody>
            <a:bodyPr spcFirstLastPara="1" wrap="square" lIns="182850" tIns="182850" rIns="182850" bIns="182850" anchor="ctr" anchorCtr="0">
              <a:noAutofit/>
            </a:bodyPr>
            <a:lstStyle/>
            <a:p>
              <a:endParaRPr sz="3600"/>
            </a:p>
          </p:txBody>
        </p:sp>
        <p:sp>
          <p:nvSpPr>
            <p:cNvPr id="10582" name="Google Shape;10582;p62"/>
            <p:cNvSpPr/>
            <p:nvPr/>
          </p:nvSpPr>
          <p:spPr>
            <a:xfrm flipH="1">
              <a:off x="6761743" y="2883880"/>
              <a:ext cx="337984" cy="617884"/>
            </a:xfrm>
            <a:custGeom>
              <a:avLst/>
              <a:gdLst/>
              <a:ahLst/>
              <a:cxnLst/>
              <a:rect l="l" t="t" r="r" b="b"/>
              <a:pathLst>
                <a:path w="12394" h="22658" extrusionOk="0">
                  <a:moveTo>
                    <a:pt x="2909" y="1"/>
                  </a:moveTo>
                  <a:cubicBezTo>
                    <a:pt x="2213" y="359"/>
                    <a:pt x="1581" y="612"/>
                    <a:pt x="801" y="970"/>
                  </a:cubicBezTo>
                  <a:cubicBezTo>
                    <a:pt x="527" y="1139"/>
                    <a:pt x="274" y="1223"/>
                    <a:pt x="0" y="1413"/>
                  </a:cubicBezTo>
                  <a:cubicBezTo>
                    <a:pt x="1497" y="4743"/>
                    <a:pt x="3077" y="8178"/>
                    <a:pt x="4574" y="11592"/>
                  </a:cubicBezTo>
                  <a:cubicBezTo>
                    <a:pt x="5185" y="11340"/>
                    <a:pt x="5796" y="11066"/>
                    <a:pt x="6429" y="10813"/>
                  </a:cubicBezTo>
                  <a:cubicBezTo>
                    <a:pt x="6155" y="9653"/>
                    <a:pt x="6070" y="8515"/>
                    <a:pt x="5986" y="7377"/>
                  </a:cubicBezTo>
                  <a:cubicBezTo>
                    <a:pt x="4932" y="4911"/>
                    <a:pt x="3878" y="2467"/>
                    <a:pt x="2909" y="1"/>
                  </a:cubicBezTo>
                  <a:close/>
                  <a:moveTo>
                    <a:pt x="7735" y="15365"/>
                  </a:moveTo>
                  <a:cubicBezTo>
                    <a:pt x="7293" y="15555"/>
                    <a:pt x="6955" y="15723"/>
                    <a:pt x="6597" y="15808"/>
                  </a:cubicBezTo>
                  <a:cubicBezTo>
                    <a:pt x="7651" y="18084"/>
                    <a:pt x="8705" y="20381"/>
                    <a:pt x="9759" y="22657"/>
                  </a:cubicBezTo>
                  <a:cubicBezTo>
                    <a:pt x="10644" y="22573"/>
                    <a:pt x="11508" y="22405"/>
                    <a:pt x="12393" y="22299"/>
                  </a:cubicBezTo>
                  <a:cubicBezTo>
                    <a:pt x="12224" y="21772"/>
                    <a:pt x="11950" y="21245"/>
                    <a:pt x="11782" y="20634"/>
                  </a:cubicBezTo>
                  <a:cubicBezTo>
                    <a:pt x="10981" y="20107"/>
                    <a:pt x="10201" y="19412"/>
                    <a:pt x="9590" y="18611"/>
                  </a:cubicBezTo>
                  <a:cubicBezTo>
                    <a:pt x="9590" y="18611"/>
                    <a:pt x="9590" y="18527"/>
                    <a:pt x="9485" y="18527"/>
                  </a:cubicBezTo>
                  <a:lnTo>
                    <a:pt x="9485" y="18442"/>
                  </a:lnTo>
                  <a:lnTo>
                    <a:pt x="9400" y="18442"/>
                  </a:lnTo>
                  <a:lnTo>
                    <a:pt x="9400" y="18358"/>
                  </a:lnTo>
                  <a:lnTo>
                    <a:pt x="9316" y="18358"/>
                  </a:lnTo>
                  <a:lnTo>
                    <a:pt x="9316" y="18274"/>
                  </a:lnTo>
                  <a:lnTo>
                    <a:pt x="9316" y="18189"/>
                  </a:lnTo>
                  <a:lnTo>
                    <a:pt x="9232" y="18189"/>
                  </a:lnTo>
                  <a:lnTo>
                    <a:pt x="9232" y="18084"/>
                  </a:lnTo>
                  <a:lnTo>
                    <a:pt x="9147" y="18084"/>
                  </a:lnTo>
                  <a:lnTo>
                    <a:pt x="9147" y="18000"/>
                  </a:lnTo>
                  <a:cubicBezTo>
                    <a:pt x="9147" y="18000"/>
                    <a:pt x="9147" y="17915"/>
                    <a:pt x="9063" y="17915"/>
                  </a:cubicBezTo>
                  <a:lnTo>
                    <a:pt x="9063" y="17831"/>
                  </a:lnTo>
                  <a:lnTo>
                    <a:pt x="8958" y="17831"/>
                  </a:lnTo>
                  <a:lnTo>
                    <a:pt x="8958" y="17747"/>
                  </a:lnTo>
                  <a:cubicBezTo>
                    <a:pt x="8431" y="16946"/>
                    <a:pt x="8094" y="16166"/>
                    <a:pt x="7735" y="15365"/>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83" name="Google Shape;10583;p62"/>
            <p:cNvSpPr/>
            <p:nvPr/>
          </p:nvSpPr>
          <p:spPr>
            <a:xfrm flipH="1">
              <a:off x="7164085" y="2953418"/>
              <a:ext cx="38533" cy="16717"/>
            </a:xfrm>
            <a:custGeom>
              <a:avLst/>
              <a:gdLst/>
              <a:ahLst/>
              <a:cxnLst/>
              <a:rect l="l" t="t" r="r" b="b"/>
              <a:pathLst>
                <a:path w="1413" h="613" extrusionOk="0">
                  <a:moveTo>
                    <a:pt x="1413" y="1"/>
                  </a:moveTo>
                  <a:cubicBezTo>
                    <a:pt x="886" y="169"/>
                    <a:pt x="443" y="443"/>
                    <a:pt x="1" y="612"/>
                  </a:cubicBezTo>
                  <a:lnTo>
                    <a:pt x="1" y="612"/>
                  </a:lnTo>
                  <a:cubicBezTo>
                    <a:pt x="443" y="443"/>
                    <a:pt x="886" y="169"/>
                    <a:pt x="1413" y="1"/>
                  </a:cubicBezTo>
                  <a:close/>
                </a:path>
              </a:pathLst>
            </a:custGeom>
            <a:solidFill>
              <a:srgbClr val="18233C"/>
            </a:solidFill>
            <a:ln>
              <a:noFill/>
            </a:ln>
          </p:spPr>
          <p:txBody>
            <a:bodyPr spcFirstLastPara="1" wrap="square" lIns="182850" tIns="182850" rIns="182850" bIns="182850" anchor="ctr" anchorCtr="0">
              <a:noAutofit/>
            </a:bodyPr>
            <a:lstStyle/>
            <a:p>
              <a:endParaRPr sz="3600"/>
            </a:p>
          </p:txBody>
        </p:sp>
        <p:sp>
          <p:nvSpPr>
            <p:cNvPr id="10584" name="Google Shape;10584;p62"/>
            <p:cNvSpPr/>
            <p:nvPr/>
          </p:nvSpPr>
          <p:spPr>
            <a:xfrm flipH="1">
              <a:off x="7202590" y="2970107"/>
              <a:ext cx="27" cy="27"/>
            </a:xfrm>
            <a:custGeom>
              <a:avLst/>
              <a:gdLst/>
              <a:ahLst/>
              <a:cxnLst/>
              <a:rect l="l" t="t" r="r" b="b"/>
              <a:pathLst>
                <a:path w="1" h="1" extrusionOk="0">
                  <a:moveTo>
                    <a:pt x="1" y="0"/>
                  </a:moveTo>
                  <a:lnTo>
                    <a:pt x="1" y="0"/>
                  </a:lnTo>
                  <a:lnTo>
                    <a:pt x="1" y="0"/>
                  </a:lnTo>
                  <a:lnTo>
                    <a:pt x="1" y="0"/>
                  </a:lnTo>
                  <a:close/>
                </a:path>
              </a:pathLst>
            </a:custGeom>
            <a:solidFill>
              <a:srgbClr val="E7A224"/>
            </a:solidFill>
            <a:ln>
              <a:noFill/>
            </a:ln>
          </p:spPr>
          <p:txBody>
            <a:bodyPr spcFirstLastPara="1" wrap="square" lIns="182850" tIns="182850" rIns="182850" bIns="182850" anchor="ctr" anchorCtr="0">
              <a:noAutofit/>
            </a:bodyPr>
            <a:lstStyle/>
            <a:p>
              <a:endParaRPr sz="3600"/>
            </a:p>
          </p:txBody>
        </p:sp>
        <p:sp>
          <p:nvSpPr>
            <p:cNvPr id="10585" name="Google Shape;10585;p62"/>
            <p:cNvSpPr/>
            <p:nvPr/>
          </p:nvSpPr>
          <p:spPr>
            <a:xfrm flipH="1">
              <a:off x="7202590" y="2970107"/>
              <a:ext cx="12081" cy="4609"/>
            </a:xfrm>
            <a:custGeom>
              <a:avLst/>
              <a:gdLst/>
              <a:ahLst/>
              <a:cxnLst/>
              <a:rect l="l" t="t" r="r" b="b"/>
              <a:pathLst>
                <a:path w="443" h="169" extrusionOk="0">
                  <a:moveTo>
                    <a:pt x="443" y="0"/>
                  </a:moveTo>
                  <a:cubicBezTo>
                    <a:pt x="274" y="84"/>
                    <a:pt x="190" y="169"/>
                    <a:pt x="0" y="169"/>
                  </a:cubicBezTo>
                  <a:lnTo>
                    <a:pt x="0" y="169"/>
                  </a:lnTo>
                  <a:cubicBezTo>
                    <a:pt x="190" y="169"/>
                    <a:pt x="274" y="84"/>
                    <a:pt x="443" y="0"/>
                  </a:cubicBezTo>
                  <a:close/>
                </a:path>
              </a:pathLst>
            </a:custGeom>
            <a:solidFill>
              <a:srgbClr val="E78A15"/>
            </a:solidFill>
            <a:ln>
              <a:noFill/>
            </a:ln>
          </p:spPr>
          <p:txBody>
            <a:bodyPr spcFirstLastPara="1" wrap="square" lIns="182850" tIns="182850" rIns="182850" bIns="182850" anchor="ctr" anchorCtr="0">
              <a:noAutofit/>
            </a:bodyPr>
            <a:lstStyle/>
            <a:p>
              <a:endParaRPr sz="3600"/>
            </a:p>
          </p:txBody>
        </p:sp>
        <p:sp>
          <p:nvSpPr>
            <p:cNvPr id="10586" name="Google Shape;10586;p62"/>
            <p:cNvSpPr/>
            <p:nvPr/>
          </p:nvSpPr>
          <p:spPr>
            <a:xfrm flipH="1">
              <a:off x="7322142" y="3029883"/>
              <a:ext cx="33351" cy="16689"/>
            </a:xfrm>
            <a:custGeom>
              <a:avLst/>
              <a:gdLst/>
              <a:ahLst/>
              <a:cxnLst/>
              <a:rect l="l" t="t" r="r" b="b"/>
              <a:pathLst>
                <a:path w="1223" h="612" extrusionOk="0">
                  <a:moveTo>
                    <a:pt x="1223" y="0"/>
                  </a:moveTo>
                  <a:cubicBezTo>
                    <a:pt x="780" y="190"/>
                    <a:pt x="338" y="358"/>
                    <a:pt x="0" y="611"/>
                  </a:cubicBezTo>
                  <a:cubicBezTo>
                    <a:pt x="338" y="443"/>
                    <a:pt x="780" y="190"/>
                    <a:pt x="1223" y="0"/>
                  </a:cubicBezTo>
                  <a:close/>
                </a:path>
              </a:pathLst>
            </a:custGeom>
            <a:solidFill>
              <a:srgbClr val="E78A15"/>
            </a:solidFill>
            <a:ln>
              <a:noFill/>
            </a:ln>
          </p:spPr>
          <p:txBody>
            <a:bodyPr spcFirstLastPara="1" wrap="square" lIns="182850" tIns="182850" rIns="182850" bIns="182850" anchor="ctr" anchorCtr="0">
              <a:noAutofit/>
            </a:bodyPr>
            <a:lstStyle/>
            <a:p>
              <a:endParaRPr sz="3600"/>
            </a:p>
          </p:txBody>
        </p:sp>
        <p:sp>
          <p:nvSpPr>
            <p:cNvPr id="10587" name="Google Shape;10587;p62"/>
            <p:cNvSpPr/>
            <p:nvPr/>
          </p:nvSpPr>
          <p:spPr>
            <a:xfrm flipH="1">
              <a:off x="7381917" y="3058599"/>
              <a:ext cx="31061" cy="16689"/>
            </a:xfrm>
            <a:custGeom>
              <a:avLst/>
              <a:gdLst/>
              <a:ahLst/>
              <a:cxnLst/>
              <a:rect l="l" t="t" r="r" b="b"/>
              <a:pathLst>
                <a:path w="1139" h="612" extrusionOk="0">
                  <a:moveTo>
                    <a:pt x="1139" y="1"/>
                  </a:moveTo>
                  <a:cubicBezTo>
                    <a:pt x="781" y="275"/>
                    <a:pt x="338" y="443"/>
                    <a:pt x="1" y="612"/>
                  </a:cubicBezTo>
                  <a:lnTo>
                    <a:pt x="1" y="612"/>
                  </a:lnTo>
                  <a:cubicBezTo>
                    <a:pt x="338" y="443"/>
                    <a:pt x="781" y="275"/>
                    <a:pt x="1139" y="1"/>
                  </a:cubicBezTo>
                  <a:close/>
                </a:path>
              </a:pathLst>
            </a:custGeom>
            <a:solidFill>
              <a:srgbClr val="18233C"/>
            </a:solidFill>
            <a:ln>
              <a:noFill/>
            </a:ln>
          </p:spPr>
          <p:txBody>
            <a:bodyPr spcFirstLastPara="1" wrap="square" lIns="182850" tIns="182850" rIns="182850" bIns="182850" anchor="ctr" anchorCtr="0">
              <a:noAutofit/>
            </a:bodyPr>
            <a:lstStyle/>
            <a:p>
              <a:endParaRPr sz="3600"/>
            </a:p>
          </p:txBody>
        </p:sp>
        <p:sp>
          <p:nvSpPr>
            <p:cNvPr id="10588" name="Google Shape;10588;p62"/>
            <p:cNvSpPr/>
            <p:nvPr/>
          </p:nvSpPr>
          <p:spPr>
            <a:xfrm flipH="1">
              <a:off x="7365228" y="3049409"/>
              <a:ext cx="16717" cy="9217"/>
            </a:xfrm>
            <a:custGeom>
              <a:avLst/>
              <a:gdLst/>
              <a:ahLst/>
              <a:cxnLst/>
              <a:rect l="l" t="t" r="r" b="b"/>
              <a:pathLst>
                <a:path w="613" h="338" extrusionOk="0">
                  <a:moveTo>
                    <a:pt x="612" y="1"/>
                  </a:moveTo>
                  <a:cubicBezTo>
                    <a:pt x="444" y="169"/>
                    <a:pt x="254" y="253"/>
                    <a:pt x="1" y="338"/>
                  </a:cubicBezTo>
                  <a:lnTo>
                    <a:pt x="1" y="338"/>
                  </a:lnTo>
                  <a:cubicBezTo>
                    <a:pt x="254" y="253"/>
                    <a:pt x="444" y="169"/>
                    <a:pt x="612" y="1"/>
                  </a:cubicBezTo>
                  <a:close/>
                </a:path>
              </a:pathLst>
            </a:custGeom>
            <a:solidFill>
              <a:srgbClr val="E78A15"/>
            </a:solidFill>
            <a:ln>
              <a:noFill/>
            </a:ln>
          </p:spPr>
          <p:txBody>
            <a:bodyPr spcFirstLastPara="1" wrap="square" lIns="182850" tIns="182850" rIns="182850" bIns="182850" anchor="ctr" anchorCtr="0">
              <a:noAutofit/>
            </a:bodyPr>
            <a:lstStyle/>
            <a:p>
              <a:endParaRPr sz="3600"/>
            </a:p>
          </p:txBody>
        </p:sp>
        <p:sp>
          <p:nvSpPr>
            <p:cNvPr id="10589" name="Google Shape;10589;p62"/>
            <p:cNvSpPr/>
            <p:nvPr/>
          </p:nvSpPr>
          <p:spPr>
            <a:xfrm flipH="1">
              <a:off x="6907747" y="2953418"/>
              <a:ext cx="505231" cy="601222"/>
            </a:xfrm>
            <a:custGeom>
              <a:avLst/>
              <a:gdLst/>
              <a:ahLst/>
              <a:cxnLst/>
              <a:rect l="l" t="t" r="r" b="b"/>
              <a:pathLst>
                <a:path w="18527" h="22047" extrusionOk="0">
                  <a:moveTo>
                    <a:pt x="9127" y="1"/>
                  </a:moveTo>
                  <a:cubicBezTo>
                    <a:pt x="8600" y="169"/>
                    <a:pt x="8157" y="443"/>
                    <a:pt x="7715" y="612"/>
                  </a:cubicBezTo>
                  <a:cubicBezTo>
                    <a:pt x="7546" y="696"/>
                    <a:pt x="7462" y="781"/>
                    <a:pt x="7272" y="781"/>
                  </a:cubicBezTo>
                  <a:cubicBezTo>
                    <a:pt x="8958" y="4132"/>
                    <a:pt x="10539" y="7377"/>
                    <a:pt x="12204" y="10623"/>
                  </a:cubicBezTo>
                  <a:cubicBezTo>
                    <a:pt x="12731" y="10455"/>
                    <a:pt x="13173" y="10265"/>
                    <a:pt x="13595" y="10096"/>
                  </a:cubicBezTo>
                  <a:cubicBezTo>
                    <a:pt x="12120" y="6682"/>
                    <a:pt x="10539" y="3331"/>
                    <a:pt x="9127" y="1"/>
                  </a:cubicBezTo>
                  <a:close/>
                  <a:moveTo>
                    <a:pt x="1750" y="3521"/>
                  </a:moveTo>
                  <a:cubicBezTo>
                    <a:pt x="1582" y="3689"/>
                    <a:pt x="1392" y="3773"/>
                    <a:pt x="1139" y="3858"/>
                  </a:cubicBezTo>
                  <a:cubicBezTo>
                    <a:pt x="781" y="4132"/>
                    <a:pt x="338" y="4300"/>
                    <a:pt x="1" y="4469"/>
                  </a:cubicBezTo>
                  <a:lnTo>
                    <a:pt x="781" y="6050"/>
                  </a:lnTo>
                  <a:cubicBezTo>
                    <a:pt x="1139" y="6155"/>
                    <a:pt x="1308" y="6492"/>
                    <a:pt x="1223" y="6766"/>
                  </a:cubicBezTo>
                  <a:cubicBezTo>
                    <a:pt x="2446" y="9127"/>
                    <a:pt x="3773" y="11319"/>
                    <a:pt x="5164" y="13616"/>
                  </a:cubicBezTo>
                  <a:cubicBezTo>
                    <a:pt x="5691" y="13342"/>
                    <a:pt x="6218" y="13173"/>
                    <a:pt x="6745" y="12899"/>
                  </a:cubicBezTo>
                  <a:cubicBezTo>
                    <a:pt x="5080" y="9843"/>
                    <a:pt x="3499" y="6682"/>
                    <a:pt x="1750" y="3521"/>
                  </a:cubicBezTo>
                  <a:close/>
                  <a:moveTo>
                    <a:pt x="15618" y="14312"/>
                  </a:moveTo>
                  <a:cubicBezTo>
                    <a:pt x="15176" y="14480"/>
                    <a:pt x="14754" y="14670"/>
                    <a:pt x="14311" y="14838"/>
                  </a:cubicBezTo>
                  <a:cubicBezTo>
                    <a:pt x="15365" y="16777"/>
                    <a:pt x="16419" y="18801"/>
                    <a:pt x="17473" y="20719"/>
                  </a:cubicBezTo>
                  <a:cubicBezTo>
                    <a:pt x="17810" y="20634"/>
                    <a:pt x="18168" y="20634"/>
                    <a:pt x="18527" y="20550"/>
                  </a:cubicBezTo>
                  <a:cubicBezTo>
                    <a:pt x="17557" y="18442"/>
                    <a:pt x="16588" y="16419"/>
                    <a:pt x="15618" y="14312"/>
                  </a:cubicBezTo>
                  <a:close/>
                  <a:moveTo>
                    <a:pt x="8853" y="17030"/>
                  </a:moveTo>
                  <a:cubicBezTo>
                    <a:pt x="8431" y="17220"/>
                    <a:pt x="8073" y="17389"/>
                    <a:pt x="7630" y="17557"/>
                  </a:cubicBezTo>
                  <a:cubicBezTo>
                    <a:pt x="8600" y="19054"/>
                    <a:pt x="9569" y="20550"/>
                    <a:pt x="10539" y="22046"/>
                  </a:cubicBezTo>
                  <a:cubicBezTo>
                    <a:pt x="10792" y="21962"/>
                    <a:pt x="11150" y="21857"/>
                    <a:pt x="11403" y="21857"/>
                  </a:cubicBezTo>
                  <a:cubicBezTo>
                    <a:pt x="10623" y="20192"/>
                    <a:pt x="9738" y="18611"/>
                    <a:pt x="8853" y="1703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590" name="Google Shape;10590;p62"/>
            <p:cNvSpPr/>
            <p:nvPr/>
          </p:nvSpPr>
          <p:spPr>
            <a:xfrm flipH="1">
              <a:off x="6898557" y="2974689"/>
              <a:ext cx="466699" cy="668470"/>
            </a:xfrm>
            <a:custGeom>
              <a:avLst/>
              <a:gdLst/>
              <a:ahLst/>
              <a:cxnLst/>
              <a:rect l="l" t="t" r="r" b="b"/>
              <a:pathLst>
                <a:path w="17114" h="24513" extrusionOk="0">
                  <a:moveTo>
                    <a:pt x="5522" y="1"/>
                  </a:moveTo>
                  <a:cubicBezTo>
                    <a:pt x="3688" y="970"/>
                    <a:pt x="1834" y="1855"/>
                    <a:pt x="0" y="2741"/>
                  </a:cubicBezTo>
                  <a:cubicBezTo>
                    <a:pt x="3941" y="10012"/>
                    <a:pt x="7630" y="17304"/>
                    <a:pt x="11508" y="24512"/>
                  </a:cubicBezTo>
                  <a:cubicBezTo>
                    <a:pt x="13341" y="23901"/>
                    <a:pt x="15280" y="23184"/>
                    <a:pt x="17114" y="22573"/>
                  </a:cubicBezTo>
                  <a:cubicBezTo>
                    <a:pt x="13004" y="15197"/>
                    <a:pt x="9316" y="7567"/>
                    <a:pt x="5522"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91" name="Google Shape;10591;p62"/>
            <p:cNvSpPr/>
            <p:nvPr/>
          </p:nvSpPr>
          <p:spPr>
            <a:xfrm flipH="1">
              <a:off x="7355465" y="3046545"/>
              <a:ext cx="9790" cy="2891"/>
            </a:xfrm>
            <a:custGeom>
              <a:avLst/>
              <a:gdLst/>
              <a:ahLst/>
              <a:cxnLst/>
              <a:rect l="l" t="t" r="r" b="b"/>
              <a:pathLst>
                <a:path w="359" h="106" extrusionOk="0">
                  <a:moveTo>
                    <a:pt x="169" y="0"/>
                  </a:moveTo>
                  <a:cubicBezTo>
                    <a:pt x="169" y="41"/>
                    <a:pt x="156" y="66"/>
                    <a:pt x="135" y="82"/>
                  </a:cubicBezTo>
                  <a:lnTo>
                    <a:pt x="135" y="82"/>
                  </a:lnTo>
                  <a:cubicBezTo>
                    <a:pt x="223" y="51"/>
                    <a:pt x="286" y="0"/>
                    <a:pt x="358" y="0"/>
                  </a:cubicBezTo>
                  <a:close/>
                  <a:moveTo>
                    <a:pt x="135" y="82"/>
                  </a:moveTo>
                  <a:cubicBezTo>
                    <a:pt x="96" y="96"/>
                    <a:pt x="52" y="106"/>
                    <a:pt x="0" y="106"/>
                  </a:cubicBezTo>
                  <a:cubicBezTo>
                    <a:pt x="52" y="106"/>
                    <a:pt x="103" y="106"/>
                    <a:pt x="135" y="82"/>
                  </a:cubicBezTo>
                  <a:close/>
                </a:path>
              </a:pathLst>
            </a:custGeom>
            <a:solidFill>
              <a:srgbClr val="FF8A15"/>
            </a:solidFill>
            <a:ln>
              <a:noFill/>
            </a:ln>
          </p:spPr>
          <p:txBody>
            <a:bodyPr spcFirstLastPara="1" wrap="square" lIns="182850" tIns="182850" rIns="182850" bIns="182850" anchor="ctr" anchorCtr="0">
              <a:noAutofit/>
            </a:bodyPr>
            <a:lstStyle/>
            <a:p>
              <a:endParaRPr sz="3600"/>
            </a:p>
          </p:txBody>
        </p:sp>
        <p:sp>
          <p:nvSpPr>
            <p:cNvPr id="10592" name="Google Shape;10592;p62"/>
            <p:cNvSpPr/>
            <p:nvPr/>
          </p:nvSpPr>
          <p:spPr>
            <a:xfrm flipH="1">
              <a:off x="7355465" y="3046545"/>
              <a:ext cx="5209" cy="27"/>
            </a:xfrm>
            <a:custGeom>
              <a:avLst/>
              <a:gdLst/>
              <a:ahLst/>
              <a:cxnLst/>
              <a:rect l="l" t="t" r="r" b="b"/>
              <a:pathLst>
                <a:path w="191" h="1" extrusionOk="0">
                  <a:moveTo>
                    <a:pt x="190" y="0"/>
                  </a:moveTo>
                  <a:lnTo>
                    <a:pt x="190" y="0"/>
                  </a:lnTo>
                  <a:lnTo>
                    <a:pt x="1" y="0"/>
                  </a:lnTo>
                  <a:close/>
                </a:path>
              </a:pathLst>
            </a:custGeom>
            <a:solidFill>
              <a:srgbClr val="E78312"/>
            </a:solidFill>
            <a:ln>
              <a:noFill/>
            </a:ln>
          </p:spPr>
          <p:txBody>
            <a:bodyPr spcFirstLastPara="1" wrap="square" lIns="182850" tIns="182850" rIns="182850" bIns="182850" anchor="ctr" anchorCtr="0">
              <a:noAutofit/>
            </a:bodyPr>
            <a:lstStyle/>
            <a:p>
              <a:endParaRPr sz="3600"/>
            </a:p>
          </p:txBody>
        </p:sp>
        <p:sp>
          <p:nvSpPr>
            <p:cNvPr id="10593" name="Google Shape;10593;p62"/>
            <p:cNvSpPr/>
            <p:nvPr/>
          </p:nvSpPr>
          <p:spPr>
            <a:xfrm flipH="1">
              <a:off x="7003737" y="3027565"/>
              <a:ext cx="361518" cy="521893"/>
            </a:xfrm>
            <a:custGeom>
              <a:avLst/>
              <a:gdLst/>
              <a:ahLst/>
              <a:cxnLst/>
              <a:rect l="l" t="t" r="r" b="b"/>
              <a:pathLst>
                <a:path w="13257" h="19138" extrusionOk="0">
                  <a:moveTo>
                    <a:pt x="1749" y="1"/>
                  </a:moveTo>
                  <a:cubicBezTo>
                    <a:pt x="1307" y="169"/>
                    <a:pt x="780" y="443"/>
                    <a:pt x="358" y="696"/>
                  </a:cubicBezTo>
                  <a:lnTo>
                    <a:pt x="169" y="696"/>
                  </a:lnTo>
                  <a:cubicBezTo>
                    <a:pt x="169" y="802"/>
                    <a:pt x="84" y="802"/>
                    <a:pt x="0" y="802"/>
                  </a:cubicBezTo>
                  <a:cubicBezTo>
                    <a:pt x="1749" y="3963"/>
                    <a:pt x="3330" y="7124"/>
                    <a:pt x="4995" y="10180"/>
                  </a:cubicBezTo>
                  <a:cubicBezTo>
                    <a:pt x="5712" y="9928"/>
                    <a:pt x="6407" y="9654"/>
                    <a:pt x="7103" y="9401"/>
                  </a:cubicBezTo>
                  <a:cubicBezTo>
                    <a:pt x="6407" y="8262"/>
                    <a:pt x="5712" y="7124"/>
                    <a:pt x="5101" y="5965"/>
                  </a:cubicBezTo>
                  <a:cubicBezTo>
                    <a:pt x="4047" y="4047"/>
                    <a:pt x="2993" y="1940"/>
                    <a:pt x="1749" y="1"/>
                  </a:cubicBezTo>
                  <a:close/>
                  <a:moveTo>
                    <a:pt x="9653" y="13258"/>
                  </a:moveTo>
                  <a:cubicBezTo>
                    <a:pt x="8789" y="13616"/>
                    <a:pt x="7988" y="13974"/>
                    <a:pt x="7103" y="14311"/>
                  </a:cubicBezTo>
                  <a:cubicBezTo>
                    <a:pt x="7988" y="15892"/>
                    <a:pt x="8873" y="17473"/>
                    <a:pt x="9653" y="19138"/>
                  </a:cubicBezTo>
                  <a:cubicBezTo>
                    <a:pt x="10791" y="18885"/>
                    <a:pt x="12035" y="18611"/>
                    <a:pt x="13257" y="18442"/>
                  </a:cubicBezTo>
                  <a:cubicBezTo>
                    <a:pt x="12646" y="17557"/>
                    <a:pt x="12035" y="16693"/>
                    <a:pt x="11423" y="15892"/>
                  </a:cubicBezTo>
                  <a:cubicBezTo>
                    <a:pt x="10896" y="15028"/>
                    <a:pt x="10264" y="14143"/>
                    <a:pt x="9653" y="13258"/>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594" name="Google Shape;10594;p62"/>
            <p:cNvSpPr/>
            <p:nvPr/>
          </p:nvSpPr>
          <p:spPr>
            <a:xfrm flipH="1">
              <a:off x="6726128" y="3111475"/>
              <a:ext cx="801793" cy="416713"/>
            </a:xfrm>
            <a:custGeom>
              <a:avLst/>
              <a:gdLst/>
              <a:ahLst/>
              <a:cxnLst/>
              <a:rect l="l" t="t" r="r" b="b"/>
              <a:pathLst>
                <a:path w="29402" h="15281" extrusionOk="0">
                  <a:moveTo>
                    <a:pt x="28179" y="1"/>
                  </a:moveTo>
                  <a:cubicBezTo>
                    <a:pt x="18779" y="3858"/>
                    <a:pt x="9379" y="7820"/>
                    <a:pt x="1" y="11677"/>
                  </a:cubicBezTo>
                  <a:cubicBezTo>
                    <a:pt x="949" y="12899"/>
                    <a:pt x="1919" y="14143"/>
                    <a:pt x="2804" y="15281"/>
                  </a:cubicBezTo>
                  <a:cubicBezTo>
                    <a:pt x="11677" y="11761"/>
                    <a:pt x="20550" y="8157"/>
                    <a:pt x="29402" y="4574"/>
                  </a:cubicBezTo>
                  <a:cubicBezTo>
                    <a:pt x="28980" y="3078"/>
                    <a:pt x="28622" y="1497"/>
                    <a:pt x="28179"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95" name="Google Shape;10595;p62"/>
            <p:cNvSpPr/>
            <p:nvPr/>
          </p:nvSpPr>
          <p:spPr>
            <a:xfrm flipH="1">
              <a:off x="7451456" y="3525870"/>
              <a:ext cx="2318" cy="2318"/>
            </a:xfrm>
            <a:custGeom>
              <a:avLst/>
              <a:gdLst/>
              <a:ahLst/>
              <a:cxnLst/>
              <a:rect l="l" t="t" r="r" b="b"/>
              <a:pathLst>
                <a:path w="85" h="85" extrusionOk="0">
                  <a:moveTo>
                    <a:pt x="0" y="1"/>
                  </a:moveTo>
                  <a:lnTo>
                    <a:pt x="85" y="85"/>
                  </a:lnTo>
                  <a:close/>
                </a:path>
              </a:pathLst>
            </a:custGeom>
            <a:solidFill>
              <a:srgbClr val="588737"/>
            </a:solidFill>
            <a:ln>
              <a:noFill/>
            </a:ln>
          </p:spPr>
          <p:txBody>
            <a:bodyPr spcFirstLastPara="1" wrap="square" lIns="182850" tIns="182850" rIns="182850" bIns="182850" anchor="ctr" anchorCtr="0">
              <a:noAutofit/>
            </a:bodyPr>
            <a:lstStyle/>
            <a:p>
              <a:endParaRPr sz="3600"/>
            </a:p>
          </p:txBody>
        </p:sp>
        <p:sp>
          <p:nvSpPr>
            <p:cNvPr id="10596" name="Google Shape;10596;p62"/>
            <p:cNvSpPr/>
            <p:nvPr/>
          </p:nvSpPr>
          <p:spPr>
            <a:xfrm flipH="1">
              <a:off x="6888767" y="3240789"/>
              <a:ext cx="629964" cy="287399"/>
            </a:xfrm>
            <a:custGeom>
              <a:avLst/>
              <a:gdLst/>
              <a:ahLst/>
              <a:cxnLst/>
              <a:rect l="l" t="t" r="r" b="b"/>
              <a:pathLst>
                <a:path w="23101" h="10539" extrusionOk="0">
                  <a:moveTo>
                    <a:pt x="22320" y="1"/>
                  </a:moveTo>
                  <a:cubicBezTo>
                    <a:pt x="14944" y="2635"/>
                    <a:pt x="7567" y="5186"/>
                    <a:pt x="1" y="7378"/>
                  </a:cubicBezTo>
                  <a:cubicBezTo>
                    <a:pt x="802" y="8431"/>
                    <a:pt x="1582" y="9485"/>
                    <a:pt x="2382" y="10455"/>
                  </a:cubicBezTo>
                  <a:lnTo>
                    <a:pt x="2467" y="10539"/>
                  </a:lnTo>
                  <a:cubicBezTo>
                    <a:pt x="9401" y="7820"/>
                    <a:pt x="16250" y="5101"/>
                    <a:pt x="23100" y="2277"/>
                  </a:cubicBezTo>
                  <a:cubicBezTo>
                    <a:pt x="22742" y="1582"/>
                    <a:pt x="22489" y="781"/>
                    <a:pt x="22320"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597" name="Google Shape;10597;p62"/>
            <p:cNvSpPr/>
            <p:nvPr/>
          </p:nvSpPr>
          <p:spPr>
            <a:xfrm flipH="1">
              <a:off x="7518704" y="3193094"/>
              <a:ext cx="76465" cy="62094"/>
            </a:xfrm>
            <a:custGeom>
              <a:avLst/>
              <a:gdLst/>
              <a:ahLst/>
              <a:cxnLst/>
              <a:rect l="l" t="t" r="r" b="b"/>
              <a:pathLst>
                <a:path w="2804" h="2277" extrusionOk="0">
                  <a:moveTo>
                    <a:pt x="2277" y="1"/>
                  </a:moveTo>
                  <a:cubicBezTo>
                    <a:pt x="1497" y="422"/>
                    <a:pt x="780" y="865"/>
                    <a:pt x="1" y="1392"/>
                  </a:cubicBezTo>
                  <a:cubicBezTo>
                    <a:pt x="169" y="1750"/>
                    <a:pt x="359" y="2003"/>
                    <a:pt x="528" y="2277"/>
                  </a:cubicBezTo>
                  <a:cubicBezTo>
                    <a:pt x="1307" y="1750"/>
                    <a:pt x="2024" y="1307"/>
                    <a:pt x="2804" y="780"/>
                  </a:cubicBezTo>
                  <a:cubicBezTo>
                    <a:pt x="2635" y="527"/>
                    <a:pt x="2467" y="253"/>
                    <a:pt x="2277"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598" name="Google Shape;10598;p62"/>
            <p:cNvSpPr/>
            <p:nvPr/>
          </p:nvSpPr>
          <p:spPr>
            <a:xfrm flipH="1">
              <a:off x="7580770" y="3231027"/>
              <a:ext cx="47723" cy="45432"/>
            </a:xfrm>
            <a:custGeom>
              <a:avLst/>
              <a:gdLst/>
              <a:ahLst/>
              <a:cxnLst/>
              <a:rect l="l" t="t" r="r" b="b"/>
              <a:pathLst>
                <a:path w="1750" h="1666" extrusionOk="0">
                  <a:moveTo>
                    <a:pt x="1223" y="1"/>
                  </a:moveTo>
                  <a:cubicBezTo>
                    <a:pt x="949" y="275"/>
                    <a:pt x="696" y="443"/>
                    <a:pt x="337" y="717"/>
                  </a:cubicBezTo>
                  <a:cubicBezTo>
                    <a:pt x="0" y="970"/>
                    <a:pt x="253" y="1666"/>
                    <a:pt x="611" y="1666"/>
                  </a:cubicBezTo>
                  <a:cubicBezTo>
                    <a:pt x="696" y="1666"/>
                    <a:pt x="780" y="1581"/>
                    <a:pt x="864" y="1581"/>
                  </a:cubicBezTo>
                  <a:cubicBezTo>
                    <a:pt x="1138" y="1328"/>
                    <a:pt x="1476" y="1139"/>
                    <a:pt x="1750" y="886"/>
                  </a:cubicBezTo>
                  <a:cubicBezTo>
                    <a:pt x="1581" y="612"/>
                    <a:pt x="1391" y="359"/>
                    <a:pt x="1223"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599" name="Google Shape;10599;p62"/>
            <p:cNvSpPr/>
            <p:nvPr/>
          </p:nvSpPr>
          <p:spPr>
            <a:xfrm flipH="1">
              <a:off x="7463509" y="3166670"/>
              <a:ext cx="69593" cy="47722"/>
            </a:xfrm>
            <a:custGeom>
              <a:avLst/>
              <a:gdLst/>
              <a:ahLst/>
              <a:cxnLst/>
              <a:rect l="l" t="t" r="r" b="b"/>
              <a:pathLst>
                <a:path w="2552" h="1750" extrusionOk="0">
                  <a:moveTo>
                    <a:pt x="1771" y="0"/>
                  </a:moveTo>
                  <a:cubicBezTo>
                    <a:pt x="1666" y="0"/>
                    <a:pt x="1582" y="0"/>
                    <a:pt x="1497" y="84"/>
                  </a:cubicBezTo>
                  <a:cubicBezTo>
                    <a:pt x="1055" y="337"/>
                    <a:pt x="528" y="611"/>
                    <a:pt x="1" y="970"/>
                  </a:cubicBezTo>
                  <a:cubicBezTo>
                    <a:pt x="191" y="1222"/>
                    <a:pt x="359" y="1496"/>
                    <a:pt x="528" y="1749"/>
                  </a:cubicBezTo>
                  <a:cubicBezTo>
                    <a:pt x="1055" y="1496"/>
                    <a:pt x="1497" y="1222"/>
                    <a:pt x="2024" y="970"/>
                  </a:cubicBezTo>
                  <a:cubicBezTo>
                    <a:pt x="2551" y="696"/>
                    <a:pt x="2193" y="0"/>
                    <a:pt x="177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00" name="Google Shape;10600;p62"/>
            <p:cNvSpPr/>
            <p:nvPr/>
          </p:nvSpPr>
          <p:spPr>
            <a:xfrm flipH="1">
              <a:off x="7379599" y="3118374"/>
              <a:ext cx="76465" cy="50613"/>
            </a:xfrm>
            <a:custGeom>
              <a:avLst/>
              <a:gdLst/>
              <a:ahLst/>
              <a:cxnLst/>
              <a:rect l="l" t="t" r="r" b="b"/>
              <a:pathLst>
                <a:path w="2804" h="1856" extrusionOk="0">
                  <a:moveTo>
                    <a:pt x="2276" y="1"/>
                  </a:moveTo>
                  <a:cubicBezTo>
                    <a:pt x="2192" y="1"/>
                    <a:pt x="2108" y="1"/>
                    <a:pt x="2002" y="106"/>
                  </a:cubicBezTo>
                  <a:cubicBezTo>
                    <a:pt x="1391" y="359"/>
                    <a:pt x="780" y="633"/>
                    <a:pt x="169" y="886"/>
                  </a:cubicBezTo>
                  <a:cubicBezTo>
                    <a:pt x="84" y="970"/>
                    <a:pt x="0" y="1054"/>
                    <a:pt x="0" y="1160"/>
                  </a:cubicBezTo>
                  <a:cubicBezTo>
                    <a:pt x="84" y="1413"/>
                    <a:pt x="169" y="1581"/>
                    <a:pt x="337" y="1855"/>
                  </a:cubicBezTo>
                  <a:lnTo>
                    <a:pt x="422" y="1855"/>
                  </a:lnTo>
                  <a:cubicBezTo>
                    <a:pt x="527" y="1855"/>
                    <a:pt x="611" y="1855"/>
                    <a:pt x="696" y="1771"/>
                  </a:cubicBezTo>
                  <a:cubicBezTo>
                    <a:pt x="1307" y="1497"/>
                    <a:pt x="1918" y="1244"/>
                    <a:pt x="2529" y="970"/>
                  </a:cubicBezTo>
                  <a:lnTo>
                    <a:pt x="2803" y="717"/>
                  </a:lnTo>
                  <a:cubicBezTo>
                    <a:pt x="2635" y="528"/>
                    <a:pt x="2529" y="275"/>
                    <a:pt x="2361"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01" name="Google Shape;10601;p62"/>
            <p:cNvSpPr/>
            <p:nvPr/>
          </p:nvSpPr>
          <p:spPr>
            <a:xfrm flipH="1">
              <a:off x="7446847" y="3149980"/>
              <a:ext cx="12108" cy="19007"/>
            </a:xfrm>
            <a:custGeom>
              <a:avLst/>
              <a:gdLst/>
              <a:ahLst/>
              <a:cxnLst/>
              <a:rect l="l" t="t" r="r" b="b"/>
              <a:pathLst>
                <a:path w="444" h="697" extrusionOk="0">
                  <a:moveTo>
                    <a:pt x="106" y="1"/>
                  </a:moveTo>
                  <a:cubicBezTo>
                    <a:pt x="1" y="169"/>
                    <a:pt x="1" y="338"/>
                    <a:pt x="106" y="422"/>
                  </a:cubicBezTo>
                  <a:cubicBezTo>
                    <a:pt x="190" y="612"/>
                    <a:pt x="275" y="612"/>
                    <a:pt x="443" y="696"/>
                  </a:cubicBezTo>
                  <a:cubicBezTo>
                    <a:pt x="275" y="422"/>
                    <a:pt x="190" y="254"/>
                    <a:pt x="10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02" name="Google Shape;10602;p62"/>
            <p:cNvSpPr/>
            <p:nvPr/>
          </p:nvSpPr>
          <p:spPr>
            <a:xfrm flipH="1">
              <a:off x="7377309" y="3118374"/>
              <a:ext cx="14399" cy="19580"/>
            </a:xfrm>
            <a:custGeom>
              <a:avLst/>
              <a:gdLst/>
              <a:ahLst/>
              <a:cxnLst/>
              <a:rect l="l" t="t" r="r" b="b"/>
              <a:pathLst>
                <a:path w="528" h="718" extrusionOk="0">
                  <a:moveTo>
                    <a:pt x="1" y="1"/>
                  </a:moveTo>
                  <a:lnTo>
                    <a:pt x="1" y="1"/>
                  </a:lnTo>
                  <a:cubicBezTo>
                    <a:pt x="169" y="275"/>
                    <a:pt x="275" y="528"/>
                    <a:pt x="443" y="717"/>
                  </a:cubicBezTo>
                  <a:cubicBezTo>
                    <a:pt x="528" y="443"/>
                    <a:pt x="359" y="106"/>
                    <a:pt x="1" y="1"/>
                  </a:cubicBezTo>
                  <a:close/>
                </a:path>
              </a:pathLst>
            </a:custGeom>
            <a:solidFill>
              <a:srgbClr val="6EA25C"/>
            </a:solidFill>
            <a:ln>
              <a:noFill/>
            </a:ln>
          </p:spPr>
          <p:txBody>
            <a:bodyPr spcFirstLastPara="1" wrap="square" lIns="182850" tIns="182850" rIns="182850" bIns="182850" anchor="ctr" anchorCtr="0">
              <a:noAutofit/>
            </a:bodyPr>
            <a:lstStyle/>
            <a:p>
              <a:endParaRPr sz="3600"/>
            </a:p>
          </p:txBody>
        </p:sp>
        <p:sp>
          <p:nvSpPr>
            <p:cNvPr id="10603" name="Google Shape;10603;p62"/>
            <p:cNvSpPr/>
            <p:nvPr/>
          </p:nvSpPr>
          <p:spPr>
            <a:xfrm flipH="1">
              <a:off x="5145559" y="2114102"/>
              <a:ext cx="1819673" cy="1464099"/>
            </a:xfrm>
            <a:custGeom>
              <a:avLst/>
              <a:gdLst/>
              <a:ahLst/>
              <a:cxnLst/>
              <a:rect l="l" t="t" r="r" b="b"/>
              <a:pathLst>
                <a:path w="66728" h="53689" extrusionOk="0">
                  <a:moveTo>
                    <a:pt x="33251" y="1"/>
                  </a:moveTo>
                  <a:cubicBezTo>
                    <a:pt x="20373" y="1"/>
                    <a:pt x="6115" y="11806"/>
                    <a:pt x="3499" y="21737"/>
                  </a:cubicBezTo>
                  <a:cubicBezTo>
                    <a:pt x="0" y="34994"/>
                    <a:pt x="16503" y="51855"/>
                    <a:pt x="16503" y="51855"/>
                  </a:cubicBezTo>
                  <a:lnTo>
                    <a:pt x="62870" y="53689"/>
                  </a:lnTo>
                  <a:cubicBezTo>
                    <a:pt x="66727" y="31474"/>
                    <a:pt x="53470" y="12169"/>
                    <a:pt x="45567" y="4792"/>
                  </a:cubicBezTo>
                  <a:cubicBezTo>
                    <a:pt x="41984" y="1410"/>
                    <a:pt x="37700" y="1"/>
                    <a:pt x="33251"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604" name="Google Shape;10604;p62"/>
            <p:cNvSpPr/>
            <p:nvPr/>
          </p:nvSpPr>
          <p:spPr>
            <a:xfrm flipH="1">
              <a:off x="5478335" y="2826422"/>
              <a:ext cx="1096663" cy="665579"/>
            </a:xfrm>
            <a:custGeom>
              <a:avLst/>
              <a:gdLst/>
              <a:ahLst/>
              <a:cxnLst/>
              <a:rect l="l" t="t" r="r" b="b"/>
              <a:pathLst>
                <a:path w="40215" h="24407" extrusionOk="0">
                  <a:moveTo>
                    <a:pt x="30561" y="12814"/>
                  </a:moveTo>
                  <a:cubicBezTo>
                    <a:pt x="29820" y="13126"/>
                    <a:pt x="29120" y="13437"/>
                    <a:pt x="28741" y="13594"/>
                  </a:cubicBezTo>
                  <a:lnTo>
                    <a:pt x="28741" y="13594"/>
                  </a:lnTo>
                  <a:cubicBezTo>
                    <a:pt x="29347" y="13372"/>
                    <a:pt x="29973" y="13138"/>
                    <a:pt x="30645" y="12920"/>
                  </a:cubicBezTo>
                  <a:cubicBezTo>
                    <a:pt x="30645" y="12814"/>
                    <a:pt x="30561" y="12814"/>
                    <a:pt x="30561" y="12814"/>
                  </a:cubicBezTo>
                  <a:close/>
                  <a:moveTo>
                    <a:pt x="28741" y="13594"/>
                  </a:moveTo>
                  <a:lnTo>
                    <a:pt x="28741" y="13594"/>
                  </a:lnTo>
                  <a:cubicBezTo>
                    <a:pt x="28645" y="13630"/>
                    <a:pt x="28549" y="13665"/>
                    <a:pt x="28454" y="13699"/>
                  </a:cubicBezTo>
                  <a:cubicBezTo>
                    <a:pt x="28479" y="13699"/>
                    <a:pt x="28581" y="13661"/>
                    <a:pt x="28741" y="13594"/>
                  </a:cubicBezTo>
                  <a:close/>
                  <a:moveTo>
                    <a:pt x="21772" y="0"/>
                  </a:moveTo>
                  <a:cubicBezTo>
                    <a:pt x="20634" y="2382"/>
                    <a:pt x="17641" y="7292"/>
                    <a:pt x="12478" y="7904"/>
                  </a:cubicBezTo>
                  <a:cubicBezTo>
                    <a:pt x="11951" y="7904"/>
                    <a:pt x="11424" y="7988"/>
                    <a:pt x="10897" y="7988"/>
                  </a:cubicBezTo>
                  <a:cubicBezTo>
                    <a:pt x="5438" y="7988"/>
                    <a:pt x="4385" y="4574"/>
                    <a:pt x="4385" y="4574"/>
                  </a:cubicBezTo>
                  <a:cubicBezTo>
                    <a:pt x="4385" y="4574"/>
                    <a:pt x="2551" y="6407"/>
                    <a:pt x="1" y="7124"/>
                  </a:cubicBezTo>
                  <a:cubicBezTo>
                    <a:pt x="169" y="8262"/>
                    <a:pt x="528" y="9484"/>
                    <a:pt x="1139" y="10707"/>
                  </a:cubicBezTo>
                  <a:cubicBezTo>
                    <a:pt x="3162" y="14226"/>
                    <a:pt x="11150" y="15723"/>
                    <a:pt x="15112" y="16418"/>
                  </a:cubicBezTo>
                  <a:cubicBezTo>
                    <a:pt x="15281" y="15976"/>
                    <a:pt x="15365" y="15807"/>
                    <a:pt x="15450" y="15723"/>
                  </a:cubicBezTo>
                  <a:cubicBezTo>
                    <a:pt x="15639" y="15723"/>
                    <a:pt x="15808" y="15638"/>
                    <a:pt x="16061" y="15638"/>
                  </a:cubicBezTo>
                  <a:cubicBezTo>
                    <a:pt x="17115" y="15638"/>
                    <a:pt x="18969" y="16165"/>
                    <a:pt x="19222" y="16608"/>
                  </a:cubicBezTo>
                  <a:cubicBezTo>
                    <a:pt x="19328" y="16692"/>
                    <a:pt x="19328" y="16945"/>
                    <a:pt x="19328" y="17219"/>
                  </a:cubicBezTo>
                  <a:cubicBezTo>
                    <a:pt x="19665" y="17135"/>
                    <a:pt x="20023" y="17135"/>
                    <a:pt x="20381" y="17135"/>
                  </a:cubicBezTo>
                  <a:lnTo>
                    <a:pt x="20719" y="17135"/>
                  </a:lnTo>
                  <a:cubicBezTo>
                    <a:pt x="22299" y="16334"/>
                    <a:pt x="24154" y="15554"/>
                    <a:pt x="26262" y="14669"/>
                  </a:cubicBezTo>
                  <a:cubicBezTo>
                    <a:pt x="26072" y="13973"/>
                    <a:pt x="25903" y="13531"/>
                    <a:pt x="25903" y="13257"/>
                  </a:cubicBezTo>
                  <a:lnTo>
                    <a:pt x="25903" y="13173"/>
                  </a:lnTo>
                  <a:cubicBezTo>
                    <a:pt x="25988" y="13004"/>
                    <a:pt x="26072" y="12814"/>
                    <a:pt x="26430" y="12646"/>
                  </a:cubicBezTo>
                  <a:cubicBezTo>
                    <a:pt x="27041" y="12203"/>
                    <a:pt x="28095" y="11676"/>
                    <a:pt x="29339" y="11149"/>
                  </a:cubicBezTo>
                  <a:cubicBezTo>
                    <a:pt x="26704" y="7545"/>
                    <a:pt x="24154" y="3773"/>
                    <a:pt x="21772" y="0"/>
                  </a:cubicBezTo>
                  <a:close/>
                  <a:moveTo>
                    <a:pt x="34861" y="18273"/>
                  </a:moveTo>
                  <a:lnTo>
                    <a:pt x="32905" y="19057"/>
                  </a:lnTo>
                  <a:lnTo>
                    <a:pt x="32905" y="19057"/>
                  </a:lnTo>
                  <a:cubicBezTo>
                    <a:pt x="33288" y="18909"/>
                    <a:pt x="33691" y="18756"/>
                    <a:pt x="34081" y="18610"/>
                  </a:cubicBezTo>
                  <a:cubicBezTo>
                    <a:pt x="34418" y="18526"/>
                    <a:pt x="34692" y="18357"/>
                    <a:pt x="34945" y="18273"/>
                  </a:cubicBezTo>
                  <a:close/>
                  <a:moveTo>
                    <a:pt x="32905" y="19057"/>
                  </a:moveTo>
                  <a:cubicBezTo>
                    <a:pt x="31903" y="19445"/>
                    <a:pt x="31041" y="19793"/>
                    <a:pt x="30919" y="19854"/>
                  </a:cubicBezTo>
                  <a:lnTo>
                    <a:pt x="32905" y="19057"/>
                  </a:lnTo>
                  <a:close/>
                  <a:moveTo>
                    <a:pt x="35999" y="19495"/>
                  </a:moveTo>
                  <a:cubicBezTo>
                    <a:pt x="33638" y="20549"/>
                    <a:pt x="30287" y="21603"/>
                    <a:pt x="29866" y="21603"/>
                  </a:cubicBezTo>
                  <a:cubicBezTo>
                    <a:pt x="29676" y="21603"/>
                    <a:pt x="29423" y="21160"/>
                    <a:pt x="29065" y="20549"/>
                  </a:cubicBezTo>
                  <a:cubicBezTo>
                    <a:pt x="28095" y="20908"/>
                    <a:pt x="27231" y="21245"/>
                    <a:pt x="26346" y="21603"/>
                  </a:cubicBezTo>
                  <a:cubicBezTo>
                    <a:pt x="26873" y="22046"/>
                    <a:pt x="27400" y="22573"/>
                    <a:pt x="27758" y="23352"/>
                  </a:cubicBezTo>
                  <a:cubicBezTo>
                    <a:pt x="32142" y="23626"/>
                    <a:pt x="36357" y="23985"/>
                    <a:pt x="40214" y="24406"/>
                  </a:cubicBezTo>
                  <a:cubicBezTo>
                    <a:pt x="38823" y="22825"/>
                    <a:pt x="37411" y="21160"/>
                    <a:pt x="35999" y="19495"/>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605" name="Google Shape;10605;p62"/>
            <p:cNvSpPr/>
            <p:nvPr/>
          </p:nvSpPr>
          <p:spPr>
            <a:xfrm flipH="1">
              <a:off x="5224915" y="3020366"/>
              <a:ext cx="1060394" cy="476789"/>
            </a:xfrm>
            <a:custGeom>
              <a:avLst/>
              <a:gdLst/>
              <a:ahLst/>
              <a:cxnLst/>
              <a:rect l="l" t="t" r="r" b="b"/>
              <a:pathLst>
                <a:path w="38885" h="17484" extrusionOk="0">
                  <a:moveTo>
                    <a:pt x="37105" y="1"/>
                  </a:moveTo>
                  <a:cubicBezTo>
                    <a:pt x="37087" y="1"/>
                    <a:pt x="37069" y="4"/>
                    <a:pt x="37052" y="12"/>
                  </a:cubicBezTo>
                  <a:cubicBezTo>
                    <a:pt x="9231" y="8337"/>
                    <a:pt x="0" y="15629"/>
                    <a:pt x="84" y="15987"/>
                  </a:cubicBezTo>
                  <a:cubicBezTo>
                    <a:pt x="169" y="16430"/>
                    <a:pt x="7018" y="17400"/>
                    <a:pt x="7461" y="17484"/>
                  </a:cubicBezTo>
                  <a:cubicBezTo>
                    <a:pt x="7988" y="17484"/>
                    <a:pt x="37410" y="6145"/>
                    <a:pt x="38106" y="5365"/>
                  </a:cubicBezTo>
                  <a:cubicBezTo>
                    <a:pt x="38885" y="4586"/>
                    <a:pt x="37750" y="1"/>
                    <a:pt x="37105"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606" name="Google Shape;10606;p62"/>
            <p:cNvSpPr/>
            <p:nvPr/>
          </p:nvSpPr>
          <p:spPr>
            <a:xfrm flipH="1">
              <a:off x="5243268" y="3164352"/>
              <a:ext cx="2918" cy="2345"/>
            </a:xfrm>
            <a:custGeom>
              <a:avLst/>
              <a:gdLst/>
              <a:ahLst/>
              <a:cxnLst/>
              <a:rect l="l" t="t" r="r" b="b"/>
              <a:pathLst>
                <a:path w="107" h="86" extrusionOk="0">
                  <a:moveTo>
                    <a:pt x="1" y="85"/>
                  </a:moveTo>
                  <a:lnTo>
                    <a:pt x="1" y="85"/>
                  </a:lnTo>
                  <a:lnTo>
                    <a:pt x="1" y="85"/>
                  </a:lnTo>
                  <a:lnTo>
                    <a:pt x="1" y="85"/>
                  </a:lnTo>
                  <a:close/>
                  <a:moveTo>
                    <a:pt x="1" y="85"/>
                  </a:moveTo>
                  <a:lnTo>
                    <a:pt x="1" y="85"/>
                  </a:lnTo>
                  <a:lnTo>
                    <a:pt x="1" y="85"/>
                  </a:lnTo>
                  <a:close/>
                  <a:moveTo>
                    <a:pt x="1" y="85"/>
                  </a:moveTo>
                  <a:lnTo>
                    <a:pt x="1" y="85"/>
                  </a:lnTo>
                  <a:lnTo>
                    <a:pt x="1" y="85"/>
                  </a:lnTo>
                  <a:close/>
                  <a:moveTo>
                    <a:pt x="1" y="85"/>
                  </a:moveTo>
                  <a:lnTo>
                    <a:pt x="1" y="85"/>
                  </a:lnTo>
                  <a:lnTo>
                    <a:pt x="1" y="85"/>
                  </a:lnTo>
                  <a:close/>
                  <a:moveTo>
                    <a:pt x="1" y="85"/>
                  </a:moveTo>
                  <a:lnTo>
                    <a:pt x="1" y="85"/>
                  </a:lnTo>
                  <a:lnTo>
                    <a:pt x="1" y="85"/>
                  </a:lnTo>
                  <a:close/>
                  <a:moveTo>
                    <a:pt x="106" y="85"/>
                  </a:moveTo>
                  <a:lnTo>
                    <a:pt x="1" y="85"/>
                  </a:lnTo>
                  <a:lnTo>
                    <a:pt x="106" y="85"/>
                  </a:lnTo>
                  <a:close/>
                  <a:moveTo>
                    <a:pt x="106" y="85"/>
                  </a:moveTo>
                  <a:lnTo>
                    <a:pt x="106" y="85"/>
                  </a:lnTo>
                  <a:lnTo>
                    <a:pt x="106" y="85"/>
                  </a:lnTo>
                  <a:close/>
                  <a:moveTo>
                    <a:pt x="106" y="85"/>
                  </a:moveTo>
                  <a:lnTo>
                    <a:pt x="106" y="85"/>
                  </a:lnTo>
                  <a:lnTo>
                    <a:pt x="106" y="85"/>
                  </a:lnTo>
                  <a:close/>
                  <a:moveTo>
                    <a:pt x="106" y="85"/>
                  </a:moveTo>
                  <a:lnTo>
                    <a:pt x="106" y="85"/>
                  </a:lnTo>
                  <a:lnTo>
                    <a:pt x="106" y="85"/>
                  </a:lnTo>
                  <a:close/>
                  <a:moveTo>
                    <a:pt x="106" y="1"/>
                  </a:moveTo>
                  <a:lnTo>
                    <a:pt x="106" y="85"/>
                  </a:lnTo>
                  <a:lnTo>
                    <a:pt x="106" y="1"/>
                  </a:lnTo>
                  <a:close/>
                  <a:moveTo>
                    <a:pt x="106" y="1"/>
                  </a:moveTo>
                  <a:lnTo>
                    <a:pt x="106" y="1"/>
                  </a:lnTo>
                  <a:lnTo>
                    <a:pt x="106" y="1"/>
                  </a:lnTo>
                  <a:close/>
                  <a:moveTo>
                    <a:pt x="106" y="1"/>
                  </a:moveTo>
                  <a:lnTo>
                    <a:pt x="106" y="1"/>
                  </a:lnTo>
                  <a:lnTo>
                    <a:pt x="106" y="1"/>
                  </a:lnTo>
                  <a:close/>
                  <a:moveTo>
                    <a:pt x="106" y="1"/>
                  </a:moveTo>
                  <a:lnTo>
                    <a:pt x="106" y="1"/>
                  </a:lnTo>
                  <a:lnTo>
                    <a:pt x="106" y="1"/>
                  </a:lnTo>
                  <a:close/>
                  <a:moveTo>
                    <a:pt x="106" y="1"/>
                  </a:moveTo>
                  <a:lnTo>
                    <a:pt x="106" y="1"/>
                  </a:lnTo>
                  <a:lnTo>
                    <a:pt x="106" y="1"/>
                  </a:lnTo>
                  <a:close/>
                  <a:moveTo>
                    <a:pt x="106" y="1"/>
                  </a:moveTo>
                  <a:lnTo>
                    <a:pt x="106" y="1"/>
                  </a:lnTo>
                  <a:close/>
                </a:path>
              </a:pathLst>
            </a:custGeom>
            <a:solidFill>
              <a:srgbClr val="477538"/>
            </a:solidFill>
            <a:ln>
              <a:noFill/>
            </a:ln>
          </p:spPr>
          <p:txBody>
            <a:bodyPr spcFirstLastPara="1" wrap="square" lIns="182850" tIns="182850" rIns="182850" bIns="182850" anchor="ctr" anchorCtr="0">
              <a:noAutofit/>
            </a:bodyPr>
            <a:lstStyle/>
            <a:p>
              <a:endParaRPr sz="3600"/>
            </a:p>
          </p:txBody>
        </p:sp>
        <p:sp>
          <p:nvSpPr>
            <p:cNvPr id="10607" name="Google Shape;10607;p62"/>
            <p:cNvSpPr/>
            <p:nvPr/>
          </p:nvSpPr>
          <p:spPr>
            <a:xfrm flipH="1">
              <a:off x="5238686" y="3106894"/>
              <a:ext cx="529365" cy="260947"/>
            </a:xfrm>
            <a:custGeom>
              <a:avLst/>
              <a:gdLst/>
              <a:ahLst/>
              <a:cxnLst/>
              <a:rect l="l" t="t" r="r" b="b"/>
              <a:pathLst>
                <a:path w="19412" h="9569" extrusionOk="0">
                  <a:moveTo>
                    <a:pt x="19327" y="0"/>
                  </a:moveTo>
                  <a:lnTo>
                    <a:pt x="19327" y="0"/>
                  </a:lnTo>
                  <a:cubicBezTo>
                    <a:pt x="15449" y="1138"/>
                    <a:pt x="11593" y="2445"/>
                    <a:pt x="7820" y="3857"/>
                  </a:cubicBezTo>
                  <a:cubicBezTo>
                    <a:pt x="8178" y="4827"/>
                    <a:pt x="8515" y="5880"/>
                    <a:pt x="8705" y="6660"/>
                  </a:cubicBezTo>
                  <a:cubicBezTo>
                    <a:pt x="14058" y="4468"/>
                    <a:pt x="18611" y="2635"/>
                    <a:pt x="19138" y="2276"/>
                  </a:cubicBezTo>
                  <a:lnTo>
                    <a:pt x="19138" y="2192"/>
                  </a:lnTo>
                  <a:lnTo>
                    <a:pt x="19243" y="2192"/>
                  </a:lnTo>
                  <a:lnTo>
                    <a:pt x="19243" y="2108"/>
                  </a:lnTo>
                  <a:cubicBezTo>
                    <a:pt x="19412" y="1749"/>
                    <a:pt x="19412" y="864"/>
                    <a:pt x="19327" y="0"/>
                  </a:cubicBezTo>
                  <a:close/>
                  <a:moveTo>
                    <a:pt x="6071" y="4468"/>
                  </a:moveTo>
                  <a:cubicBezTo>
                    <a:pt x="4047" y="5269"/>
                    <a:pt x="2024" y="6049"/>
                    <a:pt x="1" y="6850"/>
                  </a:cubicBezTo>
                  <a:cubicBezTo>
                    <a:pt x="85" y="7019"/>
                    <a:pt x="169" y="7187"/>
                    <a:pt x="275" y="7377"/>
                  </a:cubicBezTo>
                  <a:cubicBezTo>
                    <a:pt x="696" y="8515"/>
                    <a:pt x="1139" y="9569"/>
                    <a:pt x="1328" y="9569"/>
                  </a:cubicBezTo>
                  <a:cubicBezTo>
                    <a:pt x="3162" y="8768"/>
                    <a:pt x="5101" y="8072"/>
                    <a:pt x="6935" y="7377"/>
                  </a:cubicBezTo>
                  <a:lnTo>
                    <a:pt x="6935" y="7271"/>
                  </a:lnTo>
                  <a:cubicBezTo>
                    <a:pt x="6935" y="7187"/>
                    <a:pt x="6766" y="6576"/>
                    <a:pt x="6597" y="5880"/>
                  </a:cubicBezTo>
                  <a:cubicBezTo>
                    <a:pt x="6408" y="5438"/>
                    <a:pt x="6239" y="4995"/>
                    <a:pt x="6071" y="4468"/>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608" name="Google Shape;10608;p62"/>
            <p:cNvSpPr/>
            <p:nvPr/>
          </p:nvSpPr>
          <p:spPr>
            <a:xfrm flipH="1">
              <a:off x="5782396" y="3317255"/>
              <a:ext cx="155766" cy="98308"/>
            </a:xfrm>
            <a:custGeom>
              <a:avLst/>
              <a:gdLst/>
              <a:ahLst/>
              <a:cxnLst/>
              <a:rect l="l" t="t" r="r" b="b"/>
              <a:pathLst>
                <a:path w="5712" h="3605" extrusionOk="0">
                  <a:moveTo>
                    <a:pt x="4405" y="0"/>
                  </a:moveTo>
                  <a:cubicBezTo>
                    <a:pt x="2909" y="611"/>
                    <a:pt x="1412" y="1244"/>
                    <a:pt x="0" y="1939"/>
                  </a:cubicBezTo>
                  <a:cubicBezTo>
                    <a:pt x="611" y="2192"/>
                    <a:pt x="1855" y="2635"/>
                    <a:pt x="2993" y="3604"/>
                  </a:cubicBezTo>
                  <a:cubicBezTo>
                    <a:pt x="3878" y="3246"/>
                    <a:pt x="4742" y="2909"/>
                    <a:pt x="5712" y="2550"/>
                  </a:cubicBezTo>
                  <a:cubicBezTo>
                    <a:pt x="5353" y="2023"/>
                    <a:pt x="5016" y="1328"/>
                    <a:pt x="4658" y="527"/>
                  </a:cubicBezTo>
                  <a:cubicBezTo>
                    <a:pt x="4574" y="358"/>
                    <a:pt x="4489" y="190"/>
                    <a:pt x="4405"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609" name="Google Shape;10609;p62"/>
            <p:cNvSpPr/>
            <p:nvPr/>
          </p:nvSpPr>
          <p:spPr>
            <a:xfrm flipH="1">
              <a:off x="5519158" y="3079651"/>
              <a:ext cx="351756" cy="335912"/>
            </a:xfrm>
            <a:custGeom>
              <a:avLst/>
              <a:gdLst/>
              <a:ahLst/>
              <a:cxnLst/>
              <a:rect l="l" t="t" r="r" b="b"/>
              <a:pathLst>
                <a:path w="12899" h="12318" extrusionOk="0">
                  <a:moveTo>
                    <a:pt x="8489" y="2135"/>
                  </a:moveTo>
                  <a:cubicBezTo>
                    <a:pt x="8500" y="2135"/>
                    <a:pt x="8508" y="2136"/>
                    <a:pt x="8515" y="2137"/>
                  </a:cubicBezTo>
                  <a:cubicBezTo>
                    <a:pt x="8873" y="2306"/>
                    <a:pt x="10791" y="8186"/>
                    <a:pt x="10707" y="8376"/>
                  </a:cubicBezTo>
                  <a:cubicBezTo>
                    <a:pt x="10538" y="8544"/>
                    <a:pt x="5269" y="10483"/>
                    <a:pt x="5100" y="10568"/>
                  </a:cubicBezTo>
                  <a:cubicBezTo>
                    <a:pt x="4826" y="10568"/>
                    <a:pt x="2466" y="4582"/>
                    <a:pt x="2635" y="4413"/>
                  </a:cubicBezTo>
                  <a:cubicBezTo>
                    <a:pt x="2883" y="4248"/>
                    <a:pt x="7960" y="2135"/>
                    <a:pt x="8489" y="2135"/>
                  </a:cubicBezTo>
                  <a:close/>
                  <a:moveTo>
                    <a:pt x="9399" y="1"/>
                  </a:moveTo>
                  <a:cubicBezTo>
                    <a:pt x="8034" y="1"/>
                    <a:pt x="244" y="2810"/>
                    <a:pt x="84" y="3887"/>
                  </a:cubicBezTo>
                  <a:cubicBezTo>
                    <a:pt x="0" y="4940"/>
                    <a:pt x="3520" y="12317"/>
                    <a:pt x="4047" y="12317"/>
                  </a:cubicBezTo>
                  <a:cubicBezTo>
                    <a:pt x="4742" y="12317"/>
                    <a:pt x="12203" y="9767"/>
                    <a:pt x="12561" y="8797"/>
                  </a:cubicBezTo>
                  <a:cubicBezTo>
                    <a:pt x="12899" y="8018"/>
                    <a:pt x="10095" y="283"/>
                    <a:pt x="9569" y="30"/>
                  </a:cubicBezTo>
                  <a:cubicBezTo>
                    <a:pt x="9535" y="10"/>
                    <a:pt x="9478" y="1"/>
                    <a:pt x="9399"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10" name="Google Shape;10610;p62"/>
            <p:cNvSpPr/>
            <p:nvPr/>
          </p:nvSpPr>
          <p:spPr>
            <a:xfrm flipH="1">
              <a:off x="5554800" y="3121265"/>
              <a:ext cx="67275" cy="107498"/>
            </a:xfrm>
            <a:custGeom>
              <a:avLst/>
              <a:gdLst/>
              <a:ahLst/>
              <a:cxnLst/>
              <a:rect l="l" t="t" r="r" b="b"/>
              <a:pathLst>
                <a:path w="2467" h="3942" extrusionOk="0">
                  <a:moveTo>
                    <a:pt x="1" y="1834"/>
                  </a:moveTo>
                  <a:lnTo>
                    <a:pt x="1" y="1834"/>
                  </a:lnTo>
                  <a:cubicBezTo>
                    <a:pt x="191" y="2445"/>
                    <a:pt x="528" y="3161"/>
                    <a:pt x="718" y="3941"/>
                  </a:cubicBezTo>
                  <a:lnTo>
                    <a:pt x="718" y="3941"/>
                  </a:lnTo>
                  <a:cubicBezTo>
                    <a:pt x="528" y="3161"/>
                    <a:pt x="191" y="2445"/>
                    <a:pt x="1" y="1834"/>
                  </a:cubicBezTo>
                  <a:close/>
                  <a:moveTo>
                    <a:pt x="1244" y="0"/>
                  </a:moveTo>
                  <a:lnTo>
                    <a:pt x="1244" y="0"/>
                  </a:lnTo>
                  <a:cubicBezTo>
                    <a:pt x="1666" y="948"/>
                    <a:pt x="2109" y="2108"/>
                    <a:pt x="2467" y="3330"/>
                  </a:cubicBezTo>
                  <a:lnTo>
                    <a:pt x="2467" y="3330"/>
                  </a:lnTo>
                  <a:cubicBezTo>
                    <a:pt x="2109" y="2108"/>
                    <a:pt x="1666" y="948"/>
                    <a:pt x="1244" y="0"/>
                  </a:cubicBezTo>
                  <a:close/>
                </a:path>
              </a:pathLst>
            </a:custGeom>
            <a:solidFill>
              <a:srgbClr val="251D1D"/>
            </a:solidFill>
            <a:ln>
              <a:noFill/>
            </a:ln>
          </p:spPr>
          <p:txBody>
            <a:bodyPr spcFirstLastPara="1" wrap="square" lIns="182850" tIns="182850" rIns="182850" bIns="182850" anchor="ctr" anchorCtr="0">
              <a:noAutofit/>
            </a:bodyPr>
            <a:lstStyle/>
            <a:p>
              <a:endParaRPr sz="3600"/>
            </a:p>
          </p:txBody>
        </p:sp>
        <p:sp>
          <p:nvSpPr>
            <p:cNvPr id="10611" name="Google Shape;10611;p62"/>
            <p:cNvSpPr/>
            <p:nvPr/>
          </p:nvSpPr>
          <p:spPr>
            <a:xfrm flipH="1">
              <a:off x="5578934" y="3308037"/>
              <a:ext cx="27" cy="27"/>
            </a:xfrm>
            <a:custGeom>
              <a:avLst/>
              <a:gdLst/>
              <a:ahLst/>
              <a:cxnLst/>
              <a:rect l="l" t="t" r="r" b="b"/>
              <a:pathLst>
                <a:path w="1" h="1" extrusionOk="0">
                  <a:moveTo>
                    <a:pt x="1" y="1"/>
                  </a:moveTo>
                  <a:lnTo>
                    <a:pt x="1" y="1"/>
                  </a:lnTo>
                  <a:lnTo>
                    <a:pt x="1" y="1"/>
                  </a:lnTo>
                  <a:lnTo>
                    <a:pt x="1" y="1"/>
                  </a:lnTo>
                  <a:lnTo>
                    <a:pt x="1" y="1"/>
                  </a:lnTo>
                  <a:close/>
                </a:path>
              </a:pathLst>
            </a:custGeom>
            <a:solidFill>
              <a:srgbClr val="251D1D"/>
            </a:solidFill>
            <a:ln>
              <a:noFill/>
            </a:ln>
          </p:spPr>
          <p:txBody>
            <a:bodyPr spcFirstLastPara="1" wrap="square" lIns="182850" tIns="182850" rIns="182850" bIns="182850" anchor="ctr" anchorCtr="0">
              <a:noAutofit/>
            </a:bodyPr>
            <a:lstStyle/>
            <a:p>
              <a:endParaRPr sz="3600"/>
            </a:p>
          </p:txBody>
        </p:sp>
        <p:sp>
          <p:nvSpPr>
            <p:cNvPr id="10612" name="Google Shape;10612;p62"/>
            <p:cNvSpPr/>
            <p:nvPr/>
          </p:nvSpPr>
          <p:spPr>
            <a:xfrm flipH="1">
              <a:off x="5578934" y="3308037"/>
              <a:ext cx="43141" cy="16689"/>
            </a:xfrm>
            <a:custGeom>
              <a:avLst/>
              <a:gdLst/>
              <a:ahLst/>
              <a:cxnLst/>
              <a:rect l="l" t="t" r="r" b="b"/>
              <a:pathLst>
                <a:path w="1582" h="612" extrusionOk="0">
                  <a:moveTo>
                    <a:pt x="1582" y="1"/>
                  </a:moveTo>
                  <a:cubicBezTo>
                    <a:pt x="1497" y="85"/>
                    <a:pt x="802" y="338"/>
                    <a:pt x="1" y="612"/>
                  </a:cubicBezTo>
                  <a:lnTo>
                    <a:pt x="1" y="612"/>
                  </a:lnTo>
                  <a:cubicBezTo>
                    <a:pt x="802" y="338"/>
                    <a:pt x="1497" y="85"/>
                    <a:pt x="1582" y="1"/>
                  </a:cubicBezTo>
                  <a:close/>
                  <a:moveTo>
                    <a:pt x="1582" y="1"/>
                  </a:moveTo>
                  <a:lnTo>
                    <a:pt x="1582" y="1"/>
                  </a:lnTo>
                  <a:lnTo>
                    <a:pt x="1582" y="1"/>
                  </a:lnTo>
                  <a:close/>
                  <a:moveTo>
                    <a:pt x="1582" y="1"/>
                  </a:moveTo>
                  <a:lnTo>
                    <a:pt x="1582" y="1"/>
                  </a:lnTo>
                  <a:lnTo>
                    <a:pt x="1582" y="1"/>
                  </a:lnTo>
                  <a:close/>
                  <a:moveTo>
                    <a:pt x="1582" y="1"/>
                  </a:moveTo>
                  <a:lnTo>
                    <a:pt x="1582" y="1"/>
                  </a:lnTo>
                  <a:close/>
                </a:path>
              </a:pathLst>
            </a:custGeom>
            <a:solidFill>
              <a:srgbClr val="CE1F2E"/>
            </a:solidFill>
            <a:ln>
              <a:noFill/>
            </a:ln>
          </p:spPr>
          <p:txBody>
            <a:bodyPr spcFirstLastPara="1" wrap="square" lIns="182850" tIns="182850" rIns="182850" bIns="182850" anchor="ctr" anchorCtr="0">
              <a:noAutofit/>
            </a:bodyPr>
            <a:lstStyle/>
            <a:p>
              <a:endParaRPr sz="3600"/>
            </a:p>
          </p:txBody>
        </p:sp>
        <p:sp>
          <p:nvSpPr>
            <p:cNvPr id="10613" name="Google Shape;10613;p62"/>
            <p:cNvSpPr/>
            <p:nvPr/>
          </p:nvSpPr>
          <p:spPr>
            <a:xfrm flipH="1">
              <a:off x="5622048" y="3324726"/>
              <a:ext cx="23589" cy="9217"/>
            </a:xfrm>
            <a:custGeom>
              <a:avLst/>
              <a:gdLst/>
              <a:ahLst/>
              <a:cxnLst/>
              <a:rect l="l" t="t" r="r" b="b"/>
              <a:pathLst>
                <a:path w="865" h="338" extrusionOk="0">
                  <a:moveTo>
                    <a:pt x="865" y="0"/>
                  </a:moveTo>
                  <a:cubicBezTo>
                    <a:pt x="612" y="84"/>
                    <a:pt x="338" y="253"/>
                    <a:pt x="1" y="337"/>
                  </a:cubicBezTo>
                  <a:lnTo>
                    <a:pt x="1" y="337"/>
                  </a:lnTo>
                  <a:cubicBezTo>
                    <a:pt x="338" y="253"/>
                    <a:pt x="612" y="84"/>
                    <a:pt x="865" y="0"/>
                  </a:cubicBezTo>
                  <a:close/>
                </a:path>
              </a:pathLst>
            </a:custGeom>
            <a:solidFill>
              <a:srgbClr val="C71D2B"/>
            </a:solidFill>
            <a:ln>
              <a:noFill/>
            </a:ln>
          </p:spPr>
          <p:txBody>
            <a:bodyPr spcFirstLastPara="1" wrap="square" lIns="182850" tIns="182850" rIns="182850" bIns="182850" anchor="ctr" anchorCtr="0">
              <a:noAutofit/>
            </a:bodyPr>
            <a:lstStyle/>
            <a:p>
              <a:endParaRPr sz="3600"/>
            </a:p>
          </p:txBody>
        </p:sp>
        <p:sp>
          <p:nvSpPr>
            <p:cNvPr id="10614" name="Google Shape;10614;p62"/>
            <p:cNvSpPr/>
            <p:nvPr/>
          </p:nvSpPr>
          <p:spPr>
            <a:xfrm flipH="1">
              <a:off x="5528348" y="3319545"/>
              <a:ext cx="64984" cy="38533"/>
            </a:xfrm>
            <a:custGeom>
              <a:avLst/>
              <a:gdLst/>
              <a:ahLst/>
              <a:cxnLst/>
              <a:rect l="l" t="t" r="r" b="b"/>
              <a:pathLst>
                <a:path w="2383" h="1413" extrusionOk="0">
                  <a:moveTo>
                    <a:pt x="1" y="1412"/>
                  </a:moveTo>
                  <a:lnTo>
                    <a:pt x="1" y="1412"/>
                  </a:lnTo>
                  <a:lnTo>
                    <a:pt x="1" y="1412"/>
                  </a:lnTo>
                  <a:close/>
                  <a:moveTo>
                    <a:pt x="85" y="1412"/>
                  </a:moveTo>
                  <a:lnTo>
                    <a:pt x="85" y="1412"/>
                  </a:lnTo>
                  <a:lnTo>
                    <a:pt x="85" y="1412"/>
                  </a:lnTo>
                  <a:close/>
                  <a:moveTo>
                    <a:pt x="2382" y="0"/>
                  </a:moveTo>
                  <a:cubicBezTo>
                    <a:pt x="2298" y="359"/>
                    <a:pt x="1329" y="886"/>
                    <a:pt x="85" y="1412"/>
                  </a:cubicBezTo>
                  <a:cubicBezTo>
                    <a:pt x="1329" y="886"/>
                    <a:pt x="2298" y="359"/>
                    <a:pt x="2382" y="0"/>
                  </a:cubicBezTo>
                  <a:close/>
                </a:path>
              </a:pathLst>
            </a:custGeom>
            <a:solidFill>
              <a:srgbClr val="CE1F2E"/>
            </a:solidFill>
            <a:ln>
              <a:noFill/>
            </a:ln>
          </p:spPr>
          <p:txBody>
            <a:bodyPr spcFirstLastPara="1" wrap="square" lIns="182850" tIns="182850" rIns="182850" bIns="182850" anchor="ctr" anchorCtr="0">
              <a:noAutofit/>
            </a:bodyPr>
            <a:lstStyle/>
            <a:p>
              <a:endParaRPr sz="3600"/>
            </a:p>
          </p:txBody>
        </p:sp>
        <p:sp>
          <p:nvSpPr>
            <p:cNvPr id="10615" name="Google Shape;10615;p62"/>
            <p:cNvSpPr/>
            <p:nvPr/>
          </p:nvSpPr>
          <p:spPr>
            <a:xfrm flipH="1">
              <a:off x="5530639" y="3212074"/>
              <a:ext cx="71884" cy="95990"/>
            </a:xfrm>
            <a:custGeom>
              <a:avLst/>
              <a:gdLst/>
              <a:ahLst/>
              <a:cxnLst/>
              <a:rect l="l" t="t" r="r" b="b"/>
              <a:pathLst>
                <a:path w="2636" h="3520" extrusionOk="0">
                  <a:moveTo>
                    <a:pt x="865" y="3520"/>
                  </a:moveTo>
                  <a:lnTo>
                    <a:pt x="865" y="3520"/>
                  </a:ln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520"/>
                  </a:moveTo>
                  <a:lnTo>
                    <a:pt x="865" y="3520"/>
                  </a:lnTo>
                  <a:lnTo>
                    <a:pt x="865" y="3520"/>
                  </a:lnTo>
                  <a:close/>
                  <a:moveTo>
                    <a:pt x="865" y="3414"/>
                  </a:moveTo>
                  <a:lnTo>
                    <a:pt x="865" y="3520"/>
                  </a:lnTo>
                  <a:lnTo>
                    <a:pt x="865" y="3414"/>
                  </a:lnTo>
                  <a:close/>
                  <a:moveTo>
                    <a:pt x="865" y="3414"/>
                  </a:moveTo>
                  <a:lnTo>
                    <a:pt x="865" y="3414"/>
                  </a:lnTo>
                  <a:lnTo>
                    <a:pt x="865" y="3414"/>
                  </a:lnTo>
                  <a:close/>
                  <a:moveTo>
                    <a:pt x="865" y="3414"/>
                  </a:moveTo>
                  <a:lnTo>
                    <a:pt x="865" y="3414"/>
                  </a:lnTo>
                  <a:lnTo>
                    <a:pt x="865" y="3414"/>
                  </a:lnTo>
                  <a:close/>
                  <a:moveTo>
                    <a:pt x="865" y="3414"/>
                  </a:moveTo>
                  <a:lnTo>
                    <a:pt x="865" y="3414"/>
                  </a:lnTo>
                  <a:lnTo>
                    <a:pt x="865" y="3414"/>
                  </a:lnTo>
                  <a:close/>
                  <a:moveTo>
                    <a:pt x="865" y="3414"/>
                  </a:moveTo>
                  <a:lnTo>
                    <a:pt x="865" y="3414"/>
                  </a:lnTo>
                  <a:lnTo>
                    <a:pt x="865" y="3414"/>
                  </a:lnTo>
                  <a:close/>
                  <a:moveTo>
                    <a:pt x="1" y="611"/>
                  </a:moveTo>
                  <a:lnTo>
                    <a:pt x="1" y="611"/>
                  </a:lnTo>
                  <a:cubicBezTo>
                    <a:pt x="169" y="1138"/>
                    <a:pt x="338" y="1581"/>
                    <a:pt x="527" y="2023"/>
                  </a:cubicBezTo>
                  <a:cubicBezTo>
                    <a:pt x="338" y="1581"/>
                    <a:pt x="169" y="1138"/>
                    <a:pt x="1" y="611"/>
                  </a:cubicBezTo>
                  <a:close/>
                  <a:moveTo>
                    <a:pt x="1750" y="0"/>
                  </a:moveTo>
                  <a:lnTo>
                    <a:pt x="1750" y="0"/>
                  </a:lnTo>
                  <a:cubicBezTo>
                    <a:pt x="2108" y="970"/>
                    <a:pt x="2445" y="2023"/>
                    <a:pt x="2635" y="2803"/>
                  </a:cubicBezTo>
                  <a:lnTo>
                    <a:pt x="2635" y="2803"/>
                  </a:lnTo>
                  <a:cubicBezTo>
                    <a:pt x="2445" y="2023"/>
                    <a:pt x="2108" y="970"/>
                    <a:pt x="1750" y="0"/>
                  </a:cubicBezTo>
                  <a:close/>
                </a:path>
              </a:pathLst>
            </a:custGeom>
            <a:solidFill>
              <a:srgbClr val="1E1817"/>
            </a:solidFill>
            <a:ln>
              <a:noFill/>
            </a:ln>
          </p:spPr>
          <p:txBody>
            <a:bodyPr spcFirstLastPara="1" wrap="square" lIns="182850" tIns="182850" rIns="182850" bIns="182850" anchor="ctr" anchorCtr="0">
              <a:noAutofit/>
            </a:bodyPr>
            <a:lstStyle/>
            <a:p>
              <a:endParaRPr sz="3600"/>
            </a:p>
          </p:txBody>
        </p:sp>
        <p:sp>
          <p:nvSpPr>
            <p:cNvPr id="10616" name="Google Shape;10616;p62"/>
            <p:cNvSpPr/>
            <p:nvPr/>
          </p:nvSpPr>
          <p:spPr>
            <a:xfrm flipH="1">
              <a:off x="5526058" y="3080442"/>
              <a:ext cx="124733" cy="301770"/>
            </a:xfrm>
            <a:custGeom>
              <a:avLst/>
              <a:gdLst/>
              <a:ahLst/>
              <a:cxnLst/>
              <a:rect l="l" t="t" r="r" b="b"/>
              <a:pathLst>
                <a:path w="4574" h="11066" extrusionOk="0">
                  <a:moveTo>
                    <a:pt x="1497" y="1"/>
                  </a:moveTo>
                  <a:cubicBezTo>
                    <a:pt x="1328" y="1054"/>
                    <a:pt x="1244" y="2193"/>
                    <a:pt x="1054" y="3331"/>
                  </a:cubicBezTo>
                  <a:cubicBezTo>
                    <a:pt x="1244" y="3942"/>
                    <a:pt x="1581" y="4658"/>
                    <a:pt x="1771" y="5438"/>
                  </a:cubicBezTo>
                  <a:cubicBezTo>
                    <a:pt x="1939" y="5965"/>
                    <a:pt x="2108" y="6408"/>
                    <a:pt x="2297" y="6850"/>
                  </a:cubicBezTo>
                  <a:cubicBezTo>
                    <a:pt x="2466" y="7546"/>
                    <a:pt x="2635" y="8157"/>
                    <a:pt x="2635" y="8241"/>
                  </a:cubicBezTo>
                  <a:lnTo>
                    <a:pt x="2635" y="8347"/>
                  </a:lnTo>
                  <a:cubicBezTo>
                    <a:pt x="2550" y="8431"/>
                    <a:pt x="1855" y="8684"/>
                    <a:pt x="1054" y="8958"/>
                  </a:cubicBezTo>
                  <a:cubicBezTo>
                    <a:pt x="801" y="9042"/>
                    <a:pt x="527" y="9211"/>
                    <a:pt x="190" y="9295"/>
                  </a:cubicBezTo>
                  <a:cubicBezTo>
                    <a:pt x="84" y="9928"/>
                    <a:pt x="84" y="10454"/>
                    <a:pt x="0" y="11066"/>
                  </a:cubicBezTo>
                  <a:cubicBezTo>
                    <a:pt x="717" y="10792"/>
                    <a:pt x="1497" y="10454"/>
                    <a:pt x="2108" y="10180"/>
                  </a:cubicBezTo>
                  <a:lnTo>
                    <a:pt x="2192" y="10180"/>
                  </a:lnTo>
                  <a:cubicBezTo>
                    <a:pt x="3436" y="9654"/>
                    <a:pt x="4405" y="9127"/>
                    <a:pt x="4489" y="8768"/>
                  </a:cubicBezTo>
                  <a:cubicBezTo>
                    <a:pt x="4574" y="8768"/>
                    <a:pt x="4574" y="8684"/>
                    <a:pt x="4574" y="8600"/>
                  </a:cubicBezTo>
                  <a:cubicBezTo>
                    <a:pt x="4574" y="8431"/>
                    <a:pt x="4489" y="8073"/>
                    <a:pt x="4405" y="7630"/>
                  </a:cubicBezTo>
                  <a:cubicBezTo>
                    <a:pt x="4215" y="6850"/>
                    <a:pt x="3878" y="5797"/>
                    <a:pt x="3520" y="4827"/>
                  </a:cubicBezTo>
                  <a:cubicBezTo>
                    <a:pt x="3162" y="3605"/>
                    <a:pt x="2719" y="2445"/>
                    <a:pt x="2297" y="1497"/>
                  </a:cubicBezTo>
                  <a:cubicBezTo>
                    <a:pt x="1939" y="696"/>
                    <a:pt x="1665" y="85"/>
                    <a:pt x="149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17" name="Google Shape;10617;p62"/>
            <p:cNvSpPr/>
            <p:nvPr/>
          </p:nvSpPr>
          <p:spPr>
            <a:xfrm flipH="1">
              <a:off x="5648473" y="3085050"/>
              <a:ext cx="62094" cy="79328"/>
            </a:xfrm>
            <a:custGeom>
              <a:avLst/>
              <a:gdLst/>
              <a:ahLst/>
              <a:cxnLst/>
              <a:rect l="l" t="t" r="r" b="b"/>
              <a:pathLst>
                <a:path w="2277" h="2909" extrusionOk="0">
                  <a:moveTo>
                    <a:pt x="2276" y="0"/>
                  </a:moveTo>
                  <a:lnTo>
                    <a:pt x="2276" y="0"/>
                  </a:lnTo>
                  <a:cubicBezTo>
                    <a:pt x="1665" y="169"/>
                    <a:pt x="970" y="443"/>
                    <a:pt x="169" y="696"/>
                  </a:cubicBezTo>
                  <a:cubicBezTo>
                    <a:pt x="85" y="1412"/>
                    <a:pt x="85" y="2192"/>
                    <a:pt x="0" y="2909"/>
                  </a:cubicBezTo>
                  <a:cubicBezTo>
                    <a:pt x="801" y="2550"/>
                    <a:pt x="1497" y="2276"/>
                    <a:pt x="2024" y="2108"/>
                  </a:cubicBezTo>
                  <a:cubicBezTo>
                    <a:pt x="2108" y="1412"/>
                    <a:pt x="2192" y="696"/>
                    <a:pt x="2276" y="0"/>
                  </a:cubicBezTo>
                  <a:close/>
                </a:path>
              </a:pathLst>
            </a:custGeom>
            <a:solidFill>
              <a:srgbClr val="FFC15E"/>
            </a:solidFill>
            <a:ln>
              <a:noFill/>
            </a:ln>
          </p:spPr>
          <p:txBody>
            <a:bodyPr spcFirstLastPara="1" wrap="square" lIns="182850" tIns="182850" rIns="182850" bIns="182850" anchor="ctr" anchorCtr="0">
              <a:noAutofit/>
            </a:bodyPr>
            <a:lstStyle/>
            <a:p>
              <a:endParaRPr sz="3600"/>
            </a:p>
          </p:txBody>
        </p:sp>
        <p:sp>
          <p:nvSpPr>
            <p:cNvPr id="10618" name="Google Shape;10618;p62"/>
            <p:cNvSpPr/>
            <p:nvPr/>
          </p:nvSpPr>
          <p:spPr>
            <a:xfrm flipH="1">
              <a:off x="5684114" y="3348288"/>
              <a:ext cx="50586" cy="60376"/>
            </a:xfrm>
            <a:custGeom>
              <a:avLst/>
              <a:gdLst/>
              <a:ahLst/>
              <a:cxnLst/>
              <a:rect l="l" t="t" r="r" b="b"/>
              <a:pathLst>
                <a:path w="1855" h="2214" extrusionOk="0">
                  <a:moveTo>
                    <a:pt x="1855" y="0"/>
                  </a:moveTo>
                  <a:cubicBezTo>
                    <a:pt x="1054" y="358"/>
                    <a:pt x="358" y="527"/>
                    <a:pt x="105" y="632"/>
                  </a:cubicBezTo>
                  <a:cubicBezTo>
                    <a:pt x="105" y="1159"/>
                    <a:pt x="0" y="1686"/>
                    <a:pt x="0" y="2213"/>
                  </a:cubicBezTo>
                  <a:cubicBezTo>
                    <a:pt x="443" y="2108"/>
                    <a:pt x="1054" y="1939"/>
                    <a:pt x="1686" y="1686"/>
                  </a:cubicBezTo>
                  <a:cubicBezTo>
                    <a:pt x="1770" y="1159"/>
                    <a:pt x="1770" y="527"/>
                    <a:pt x="1855" y="0"/>
                  </a:cubicBezTo>
                  <a:close/>
                </a:path>
              </a:pathLst>
            </a:custGeom>
            <a:solidFill>
              <a:srgbClr val="FFC15E"/>
            </a:solidFill>
            <a:ln>
              <a:noFill/>
            </a:ln>
          </p:spPr>
          <p:txBody>
            <a:bodyPr spcFirstLastPara="1" wrap="square" lIns="182850" tIns="182850" rIns="182850" bIns="182850" anchor="ctr" anchorCtr="0">
              <a:noAutofit/>
            </a:bodyPr>
            <a:lstStyle/>
            <a:p>
              <a:endParaRPr sz="3600"/>
            </a:p>
          </p:txBody>
        </p:sp>
        <p:sp>
          <p:nvSpPr>
            <p:cNvPr id="10619" name="Google Shape;10619;p62"/>
            <p:cNvSpPr/>
            <p:nvPr/>
          </p:nvSpPr>
          <p:spPr>
            <a:xfrm flipH="1">
              <a:off x="5743890" y="3118374"/>
              <a:ext cx="31061" cy="12108"/>
            </a:xfrm>
            <a:custGeom>
              <a:avLst/>
              <a:gdLst/>
              <a:ahLst/>
              <a:cxnLst/>
              <a:rect l="l" t="t" r="r" b="b"/>
              <a:pathLst>
                <a:path w="1139" h="444" extrusionOk="0">
                  <a:moveTo>
                    <a:pt x="1139" y="1"/>
                  </a:moveTo>
                  <a:cubicBezTo>
                    <a:pt x="781" y="190"/>
                    <a:pt x="338" y="275"/>
                    <a:pt x="1" y="443"/>
                  </a:cubicBezTo>
                  <a:lnTo>
                    <a:pt x="1" y="443"/>
                  </a:lnTo>
                  <a:cubicBezTo>
                    <a:pt x="338" y="275"/>
                    <a:pt x="781" y="190"/>
                    <a:pt x="1139" y="1"/>
                  </a:cubicBezTo>
                  <a:close/>
                </a:path>
              </a:pathLst>
            </a:custGeom>
            <a:solidFill>
              <a:srgbClr val="CE1F2E"/>
            </a:solidFill>
            <a:ln>
              <a:noFill/>
            </a:ln>
          </p:spPr>
          <p:txBody>
            <a:bodyPr spcFirstLastPara="1" wrap="square" lIns="182850" tIns="182850" rIns="182850" bIns="182850" anchor="ctr" anchorCtr="0">
              <a:noAutofit/>
            </a:bodyPr>
            <a:lstStyle/>
            <a:p>
              <a:endParaRPr sz="3600"/>
            </a:p>
          </p:txBody>
        </p:sp>
        <p:sp>
          <p:nvSpPr>
            <p:cNvPr id="10620" name="Google Shape;10620;p62"/>
            <p:cNvSpPr/>
            <p:nvPr/>
          </p:nvSpPr>
          <p:spPr>
            <a:xfrm flipH="1">
              <a:off x="5774924" y="3130455"/>
              <a:ext cx="93700" cy="95990"/>
            </a:xfrm>
            <a:custGeom>
              <a:avLst/>
              <a:gdLst/>
              <a:ahLst/>
              <a:cxnLst/>
              <a:rect l="l" t="t" r="r" b="b"/>
              <a:pathLst>
                <a:path w="3436" h="3520" extrusionOk="0">
                  <a:moveTo>
                    <a:pt x="0" y="2108"/>
                  </a:moveTo>
                  <a:cubicBezTo>
                    <a:pt x="0" y="2382"/>
                    <a:pt x="169" y="2824"/>
                    <a:pt x="359" y="3520"/>
                  </a:cubicBezTo>
                  <a:lnTo>
                    <a:pt x="359" y="3520"/>
                  </a:lnTo>
                  <a:cubicBezTo>
                    <a:pt x="169" y="2824"/>
                    <a:pt x="0" y="2382"/>
                    <a:pt x="0" y="2108"/>
                  </a:cubicBezTo>
                  <a:close/>
                  <a:moveTo>
                    <a:pt x="0" y="2108"/>
                  </a:moveTo>
                  <a:lnTo>
                    <a:pt x="0" y="2108"/>
                  </a:lnTo>
                  <a:lnTo>
                    <a:pt x="0" y="2108"/>
                  </a:lnTo>
                  <a:close/>
                  <a:moveTo>
                    <a:pt x="0" y="2108"/>
                  </a:moveTo>
                  <a:lnTo>
                    <a:pt x="0" y="2108"/>
                  </a:lnTo>
                  <a:lnTo>
                    <a:pt x="0" y="2108"/>
                  </a:lnTo>
                  <a:close/>
                  <a:moveTo>
                    <a:pt x="0" y="2108"/>
                  </a:moveTo>
                  <a:lnTo>
                    <a:pt x="0" y="2108"/>
                  </a:lnTo>
                  <a:lnTo>
                    <a:pt x="0" y="2108"/>
                  </a:lnTo>
                  <a:close/>
                  <a:moveTo>
                    <a:pt x="0" y="2108"/>
                  </a:moveTo>
                  <a:lnTo>
                    <a:pt x="0" y="2108"/>
                  </a:lnTo>
                  <a:lnTo>
                    <a:pt x="0" y="2108"/>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0" y="2024"/>
                  </a:moveTo>
                  <a:lnTo>
                    <a:pt x="0" y="2024"/>
                  </a:lnTo>
                  <a:lnTo>
                    <a:pt x="0" y="2024"/>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527" y="1497"/>
                  </a:moveTo>
                  <a:lnTo>
                    <a:pt x="527" y="1497"/>
                  </a:lnTo>
                  <a:lnTo>
                    <a:pt x="527" y="1497"/>
                  </a:lnTo>
                  <a:close/>
                  <a:moveTo>
                    <a:pt x="3436" y="0"/>
                  </a:moveTo>
                  <a:cubicBezTo>
                    <a:pt x="2192" y="527"/>
                    <a:pt x="1138" y="1054"/>
                    <a:pt x="527" y="1497"/>
                  </a:cubicBezTo>
                  <a:cubicBezTo>
                    <a:pt x="1138" y="1054"/>
                    <a:pt x="2192" y="527"/>
                    <a:pt x="3436" y="0"/>
                  </a:cubicBezTo>
                  <a:close/>
                </a:path>
              </a:pathLst>
            </a:custGeom>
            <a:solidFill>
              <a:srgbClr val="C71D2B"/>
            </a:solidFill>
            <a:ln>
              <a:noFill/>
            </a:ln>
          </p:spPr>
          <p:txBody>
            <a:bodyPr spcFirstLastPara="1" wrap="square" lIns="182850" tIns="182850" rIns="182850" bIns="182850" anchor="ctr" anchorCtr="0">
              <a:noAutofit/>
            </a:bodyPr>
            <a:lstStyle/>
            <a:p>
              <a:endParaRPr sz="3600"/>
            </a:p>
          </p:txBody>
        </p:sp>
        <p:sp>
          <p:nvSpPr>
            <p:cNvPr id="10621" name="Google Shape;10621;p62"/>
            <p:cNvSpPr/>
            <p:nvPr/>
          </p:nvSpPr>
          <p:spPr>
            <a:xfrm flipH="1">
              <a:off x="5768024" y="3199994"/>
              <a:ext cx="90836" cy="117288"/>
            </a:xfrm>
            <a:custGeom>
              <a:avLst/>
              <a:gdLst/>
              <a:ahLst/>
              <a:cxnLst/>
              <a:rect l="l" t="t" r="r" b="b"/>
              <a:pathLst>
                <a:path w="3331" h="4301" extrusionOk="0">
                  <a:moveTo>
                    <a:pt x="1" y="970"/>
                  </a:moveTo>
                  <a:lnTo>
                    <a:pt x="1" y="970"/>
                  </a:lnTo>
                  <a:cubicBezTo>
                    <a:pt x="338" y="1855"/>
                    <a:pt x="865" y="3078"/>
                    <a:pt x="1497" y="4300"/>
                  </a:cubicBezTo>
                  <a:lnTo>
                    <a:pt x="1497" y="4300"/>
                  </a:lnTo>
                  <a:cubicBezTo>
                    <a:pt x="865" y="3078"/>
                    <a:pt x="338" y="1855"/>
                    <a:pt x="1" y="970"/>
                  </a:cubicBezTo>
                  <a:close/>
                  <a:moveTo>
                    <a:pt x="2361" y="886"/>
                  </a:moveTo>
                  <a:cubicBezTo>
                    <a:pt x="2635" y="1497"/>
                    <a:pt x="2972" y="2551"/>
                    <a:pt x="3331" y="3436"/>
                  </a:cubicBezTo>
                  <a:lnTo>
                    <a:pt x="3331" y="3436"/>
                  </a:lnTo>
                  <a:cubicBezTo>
                    <a:pt x="2972" y="2551"/>
                    <a:pt x="2635" y="1497"/>
                    <a:pt x="2361" y="886"/>
                  </a:cubicBezTo>
                  <a:close/>
                  <a:moveTo>
                    <a:pt x="2361" y="886"/>
                  </a:moveTo>
                  <a:lnTo>
                    <a:pt x="2361" y="886"/>
                  </a:lnTo>
                  <a:lnTo>
                    <a:pt x="2361" y="886"/>
                  </a:lnTo>
                  <a:close/>
                  <a:moveTo>
                    <a:pt x="2193" y="0"/>
                  </a:moveTo>
                  <a:lnTo>
                    <a:pt x="2193" y="0"/>
                  </a:lnTo>
                  <a:lnTo>
                    <a:pt x="2193" y="0"/>
                  </a:lnTo>
                  <a:close/>
                  <a:moveTo>
                    <a:pt x="2193" y="0"/>
                  </a:moveTo>
                  <a:lnTo>
                    <a:pt x="2193" y="0"/>
                  </a:lnTo>
                  <a:lnTo>
                    <a:pt x="2193" y="0"/>
                  </a:lnTo>
                  <a:close/>
                  <a:moveTo>
                    <a:pt x="2193" y="0"/>
                  </a:moveTo>
                  <a:lnTo>
                    <a:pt x="2193" y="0"/>
                  </a:lnTo>
                  <a:lnTo>
                    <a:pt x="2193" y="0"/>
                  </a:lnTo>
                  <a:close/>
                  <a:moveTo>
                    <a:pt x="2193" y="0"/>
                  </a:moveTo>
                  <a:lnTo>
                    <a:pt x="2193" y="0"/>
                  </a:lnTo>
                  <a:lnTo>
                    <a:pt x="2193" y="0"/>
                  </a:lnTo>
                  <a:close/>
                  <a:moveTo>
                    <a:pt x="2193" y="0"/>
                  </a:moveTo>
                  <a:lnTo>
                    <a:pt x="2193" y="0"/>
                  </a:lnTo>
                  <a:close/>
                </a:path>
              </a:pathLst>
            </a:custGeom>
            <a:solidFill>
              <a:srgbClr val="251D1D"/>
            </a:solidFill>
            <a:ln>
              <a:noFill/>
            </a:ln>
          </p:spPr>
          <p:txBody>
            <a:bodyPr spcFirstLastPara="1" wrap="square" lIns="182850" tIns="182850" rIns="182850" bIns="182850" anchor="ctr" anchorCtr="0">
              <a:noAutofit/>
            </a:bodyPr>
            <a:lstStyle/>
            <a:p>
              <a:endParaRPr sz="3600"/>
            </a:p>
          </p:txBody>
        </p:sp>
        <p:sp>
          <p:nvSpPr>
            <p:cNvPr id="10622" name="Google Shape;10622;p62"/>
            <p:cNvSpPr/>
            <p:nvPr/>
          </p:nvSpPr>
          <p:spPr>
            <a:xfrm flipH="1">
              <a:off x="5760552" y="3293666"/>
              <a:ext cx="57485" cy="37960"/>
            </a:xfrm>
            <a:custGeom>
              <a:avLst/>
              <a:gdLst/>
              <a:ahLst/>
              <a:cxnLst/>
              <a:rect l="l" t="t" r="r" b="b"/>
              <a:pathLst>
                <a:path w="2108" h="1392" extrusionOk="0">
                  <a:moveTo>
                    <a:pt x="253" y="1392"/>
                  </a:moveTo>
                  <a:lnTo>
                    <a:pt x="253" y="1392"/>
                  </a:lnTo>
                  <a:lnTo>
                    <a:pt x="253" y="1392"/>
                  </a:lnTo>
                  <a:close/>
                  <a:moveTo>
                    <a:pt x="253" y="1392"/>
                  </a:moveTo>
                  <a:lnTo>
                    <a:pt x="253" y="1392"/>
                  </a:lnTo>
                  <a:lnTo>
                    <a:pt x="253" y="1392"/>
                  </a:lnTo>
                  <a:close/>
                  <a:moveTo>
                    <a:pt x="0" y="865"/>
                  </a:moveTo>
                  <a:lnTo>
                    <a:pt x="0" y="865"/>
                  </a:lnTo>
                  <a:cubicBezTo>
                    <a:pt x="84" y="1055"/>
                    <a:pt x="169" y="1223"/>
                    <a:pt x="253" y="1392"/>
                  </a:cubicBezTo>
                  <a:cubicBezTo>
                    <a:pt x="169" y="1223"/>
                    <a:pt x="84" y="1055"/>
                    <a:pt x="0" y="865"/>
                  </a:cubicBezTo>
                  <a:close/>
                  <a:moveTo>
                    <a:pt x="1834" y="1"/>
                  </a:moveTo>
                  <a:lnTo>
                    <a:pt x="1834" y="1"/>
                  </a:lnTo>
                  <a:cubicBezTo>
                    <a:pt x="1918" y="170"/>
                    <a:pt x="2002" y="338"/>
                    <a:pt x="2108" y="528"/>
                  </a:cubicBezTo>
                  <a:lnTo>
                    <a:pt x="2108" y="528"/>
                  </a:lnTo>
                  <a:cubicBezTo>
                    <a:pt x="2002" y="338"/>
                    <a:pt x="1918" y="170"/>
                    <a:pt x="1834" y="1"/>
                  </a:cubicBezTo>
                  <a:close/>
                </a:path>
              </a:pathLst>
            </a:custGeom>
            <a:solidFill>
              <a:srgbClr val="1E1817"/>
            </a:solidFill>
            <a:ln>
              <a:noFill/>
            </a:ln>
          </p:spPr>
          <p:txBody>
            <a:bodyPr spcFirstLastPara="1" wrap="square" lIns="182850" tIns="182850" rIns="182850" bIns="182850" anchor="ctr" anchorCtr="0">
              <a:noAutofit/>
            </a:bodyPr>
            <a:lstStyle/>
            <a:p>
              <a:endParaRPr sz="3600"/>
            </a:p>
          </p:txBody>
        </p:sp>
        <p:sp>
          <p:nvSpPr>
            <p:cNvPr id="10623" name="Google Shape;10623;p62"/>
            <p:cNvSpPr/>
            <p:nvPr/>
          </p:nvSpPr>
          <p:spPr>
            <a:xfrm flipH="1">
              <a:off x="5743890" y="3118374"/>
              <a:ext cx="124733" cy="287399"/>
            </a:xfrm>
            <a:custGeom>
              <a:avLst/>
              <a:gdLst/>
              <a:ahLst/>
              <a:cxnLst/>
              <a:rect l="l" t="t" r="r" b="b"/>
              <a:pathLst>
                <a:path w="4574" h="10539" extrusionOk="0">
                  <a:moveTo>
                    <a:pt x="4574" y="1"/>
                  </a:moveTo>
                  <a:cubicBezTo>
                    <a:pt x="4216" y="190"/>
                    <a:pt x="3773" y="275"/>
                    <a:pt x="3436" y="443"/>
                  </a:cubicBezTo>
                  <a:cubicBezTo>
                    <a:pt x="2192" y="970"/>
                    <a:pt x="1138" y="1497"/>
                    <a:pt x="527" y="1940"/>
                  </a:cubicBezTo>
                  <a:cubicBezTo>
                    <a:pt x="169" y="2108"/>
                    <a:pt x="85" y="2298"/>
                    <a:pt x="0" y="2467"/>
                  </a:cubicBezTo>
                  <a:lnTo>
                    <a:pt x="0" y="2551"/>
                  </a:lnTo>
                  <a:cubicBezTo>
                    <a:pt x="0" y="2825"/>
                    <a:pt x="169" y="3267"/>
                    <a:pt x="359" y="3963"/>
                  </a:cubicBezTo>
                  <a:cubicBezTo>
                    <a:pt x="696" y="4848"/>
                    <a:pt x="1223" y="6071"/>
                    <a:pt x="1855" y="7293"/>
                  </a:cubicBezTo>
                  <a:cubicBezTo>
                    <a:pt x="1939" y="7483"/>
                    <a:pt x="2024" y="7651"/>
                    <a:pt x="2108" y="7820"/>
                  </a:cubicBezTo>
                  <a:cubicBezTo>
                    <a:pt x="2635" y="8958"/>
                    <a:pt x="3246" y="10012"/>
                    <a:pt x="3604" y="10539"/>
                  </a:cubicBezTo>
                  <a:cubicBezTo>
                    <a:pt x="3689" y="9316"/>
                    <a:pt x="3773" y="8178"/>
                    <a:pt x="3963" y="6956"/>
                  </a:cubicBezTo>
                  <a:cubicBezTo>
                    <a:pt x="3857" y="6766"/>
                    <a:pt x="3773" y="6598"/>
                    <a:pt x="3689" y="6429"/>
                  </a:cubicBezTo>
                  <a:cubicBezTo>
                    <a:pt x="3330" y="5544"/>
                    <a:pt x="2993" y="4490"/>
                    <a:pt x="2719" y="3879"/>
                  </a:cubicBezTo>
                  <a:cubicBezTo>
                    <a:pt x="2551" y="3352"/>
                    <a:pt x="2551" y="3078"/>
                    <a:pt x="2551" y="2993"/>
                  </a:cubicBezTo>
                  <a:cubicBezTo>
                    <a:pt x="2635" y="2993"/>
                    <a:pt x="3436" y="2635"/>
                    <a:pt x="4490" y="2214"/>
                  </a:cubicBezTo>
                  <a:cubicBezTo>
                    <a:pt x="4490" y="1497"/>
                    <a:pt x="4574" y="717"/>
                    <a:pt x="457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24" name="Google Shape;10624;p62"/>
            <p:cNvSpPr/>
            <p:nvPr/>
          </p:nvSpPr>
          <p:spPr>
            <a:xfrm flipH="1">
              <a:off x="5384035" y="3079569"/>
              <a:ext cx="157539" cy="63621"/>
            </a:xfrm>
            <a:custGeom>
              <a:avLst/>
              <a:gdLst/>
              <a:ahLst/>
              <a:cxnLst/>
              <a:rect l="l" t="t" r="r" b="b"/>
              <a:pathLst>
                <a:path w="5777" h="2333" extrusionOk="0">
                  <a:moveTo>
                    <a:pt x="5310" y="1"/>
                  </a:moveTo>
                  <a:cubicBezTo>
                    <a:pt x="5259" y="1"/>
                    <a:pt x="5203" y="11"/>
                    <a:pt x="5142" y="33"/>
                  </a:cubicBezTo>
                  <a:cubicBezTo>
                    <a:pt x="3562" y="475"/>
                    <a:pt x="1981" y="897"/>
                    <a:pt x="400" y="1529"/>
                  </a:cubicBezTo>
                  <a:cubicBezTo>
                    <a:pt x="0" y="1681"/>
                    <a:pt x="168" y="2333"/>
                    <a:pt x="531" y="2333"/>
                  </a:cubicBezTo>
                  <a:cubicBezTo>
                    <a:pt x="569" y="2333"/>
                    <a:pt x="610" y="2325"/>
                    <a:pt x="653" y="2309"/>
                  </a:cubicBezTo>
                  <a:cubicBezTo>
                    <a:pt x="2149" y="1698"/>
                    <a:pt x="3730" y="1171"/>
                    <a:pt x="5311" y="728"/>
                  </a:cubicBezTo>
                  <a:cubicBezTo>
                    <a:pt x="5777" y="579"/>
                    <a:pt x="5699" y="1"/>
                    <a:pt x="531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25" name="Google Shape;10625;p62"/>
            <p:cNvSpPr/>
            <p:nvPr/>
          </p:nvSpPr>
          <p:spPr>
            <a:xfrm flipH="1">
              <a:off x="5296199" y="3056144"/>
              <a:ext cx="84919" cy="34306"/>
            </a:xfrm>
            <a:custGeom>
              <a:avLst/>
              <a:gdLst/>
              <a:ahLst/>
              <a:cxnLst/>
              <a:rect l="l" t="t" r="r" b="b"/>
              <a:pathLst>
                <a:path w="3114" h="1258" extrusionOk="0">
                  <a:moveTo>
                    <a:pt x="2665" y="0"/>
                  </a:moveTo>
                  <a:cubicBezTo>
                    <a:pt x="2641" y="0"/>
                    <a:pt x="2615" y="2"/>
                    <a:pt x="2588" y="6"/>
                  </a:cubicBezTo>
                  <a:cubicBezTo>
                    <a:pt x="1893" y="91"/>
                    <a:pt x="1176" y="280"/>
                    <a:pt x="396" y="533"/>
                  </a:cubicBezTo>
                  <a:cubicBezTo>
                    <a:pt x="0" y="609"/>
                    <a:pt x="94" y="1258"/>
                    <a:pt x="495" y="1258"/>
                  </a:cubicBezTo>
                  <a:cubicBezTo>
                    <a:pt x="542" y="1258"/>
                    <a:pt x="594" y="1249"/>
                    <a:pt x="649" y="1229"/>
                  </a:cubicBezTo>
                  <a:cubicBezTo>
                    <a:pt x="1260" y="976"/>
                    <a:pt x="1977" y="807"/>
                    <a:pt x="2588" y="702"/>
                  </a:cubicBezTo>
                  <a:cubicBezTo>
                    <a:pt x="3088" y="702"/>
                    <a:pt x="3114" y="0"/>
                    <a:pt x="266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26" name="Google Shape;10626;p62"/>
            <p:cNvSpPr/>
            <p:nvPr/>
          </p:nvSpPr>
          <p:spPr>
            <a:xfrm flipH="1">
              <a:off x="7427322" y="3858646"/>
              <a:ext cx="512676" cy="530947"/>
            </a:xfrm>
            <a:custGeom>
              <a:avLst/>
              <a:gdLst/>
              <a:ahLst/>
              <a:cxnLst/>
              <a:rect l="l" t="t" r="r" b="b"/>
              <a:pathLst>
                <a:path w="18800" h="19470" extrusionOk="0">
                  <a:moveTo>
                    <a:pt x="13531" y="1"/>
                  </a:moveTo>
                  <a:cubicBezTo>
                    <a:pt x="13531" y="1"/>
                    <a:pt x="611" y="8263"/>
                    <a:pt x="253" y="8874"/>
                  </a:cubicBezTo>
                  <a:cubicBezTo>
                    <a:pt x="0" y="9401"/>
                    <a:pt x="6323" y="10454"/>
                    <a:pt x="6491" y="10897"/>
                  </a:cubicBezTo>
                  <a:cubicBezTo>
                    <a:pt x="6681" y="11234"/>
                    <a:pt x="358" y="18801"/>
                    <a:pt x="780" y="19412"/>
                  </a:cubicBezTo>
                  <a:cubicBezTo>
                    <a:pt x="800" y="19451"/>
                    <a:pt x="876" y="19470"/>
                    <a:pt x="1001" y="19470"/>
                  </a:cubicBezTo>
                  <a:cubicBezTo>
                    <a:pt x="3081" y="19470"/>
                    <a:pt x="18800" y="14311"/>
                    <a:pt x="18800" y="14311"/>
                  </a:cubicBezTo>
                  <a:lnTo>
                    <a:pt x="13531" y="1"/>
                  </a:ln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27" name="Google Shape;10627;p62"/>
            <p:cNvSpPr/>
            <p:nvPr/>
          </p:nvSpPr>
          <p:spPr>
            <a:xfrm flipH="1">
              <a:off x="7552028" y="4083951"/>
              <a:ext cx="371308" cy="306378"/>
            </a:xfrm>
            <a:custGeom>
              <a:avLst/>
              <a:gdLst/>
              <a:ahLst/>
              <a:cxnLst/>
              <a:rect l="l" t="t" r="r" b="b"/>
              <a:pathLst>
                <a:path w="13616" h="11235" extrusionOk="0">
                  <a:moveTo>
                    <a:pt x="10285" y="1"/>
                  </a:moveTo>
                  <a:cubicBezTo>
                    <a:pt x="7735" y="2635"/>
                    <a:pt x="5016" y="5270"/>
                    <a:pt x="2276" y="7714"/>
                  </a:cubicBezTo>
                  <a:cubicBezTo>
                    <a:pt x="1054" y="9379"/>
                    <a:pt x="0" y="10876"/>
                    <a:pt x="169" y="11150"/>
                  </a:cubicBezTo>
                  <a:cubicBezTo>
                    <a:pt x="169" y="11234"/>
                    <a:pt x="274" y="11234"/>
                    <a:pt x="359" y="11234"/>
                  </a:cubicBezTo>
                  <a:cubicBezTo>
                    <a:pt x="1665" y="11234"/>
                    <a:pt x="8789" y="9042"/>
                    <a:pt x="13615" y="7546"/>
                  </a:cubicBezTo>
                  <a:cubicBezTo>
                    <a:pt x="12562" y="5164"/>
                    <a:pt x="11423" y="2530"/>
                    <a:pt x="10285"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28" name="Google Shape;10628;p62"/>
            <p:cNvSpPr/>
            <p:nvPr/>
          </p:nvSpPr>
          <p:spPr>
            <a:xfrm flipH="1">
              <a:off x="7753226" y="4028783"/>
              <a:ext cx="114889" cy="78756"/>
            </a:xfrm>
            <a:custGeom>
              <a:avLst/>
              <a:gdLst/>
              <a:ahLst/>
              <a:cxnLst/>
              <a:rect l="l" t="t" r="r" b="b"/>
              <a:pathLst>
                <a:path w="4213" h="2888" extrusionOk="0">
                  <a:moveTo>
                    <a:pt x="3526" y="1"/>
                  </a:moveTo>
                  <a:cubicBezTo>
                    <a:pt x="3439" y="1"/>
                    <a:pt x="3344" y="26"/>
                    <a:pt x="3244" y="85"/>
                  </a:cubicBezTo>
                  <a:cubicBezTo>
                    <a:pt x="2275" y="611"/>
                    <a:pt x="1411" y="1223"/>
                    <a:pt x="441" y="1918"/>
                  </a:cubicBezTo>
                  <a:cubicBezTo>
                    <a:pt x="0" y="2218"/>
                    <a:pt x="297" y="2887"/>
                    <a:pt x="715" y="2887"/>
                  </a:cubicBezTo>
                  <a:cubicBezTo>
                    <a:pt x="796" y="2887"/>
                    <a:pt x="882" y="2862"/>
                    <a:pt x="968" y="2803"/>
                  </a:cubicBezTo>
                  <a:cubicBezTo>
                    <a:pt x="1832" y="2108"/>
                    <a:pt x="2802" y="1497"/>
                    <a:pt x="3771" y="970"/>
                  </a:cubicBezTo>
                  <a:cubicBezTo>
                    <a:pt x="4212" y="670"/>
                    <a:pt x="3974" y="1"/>
                    <a:pt x="352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10629" name="Google Shape;10629;p62"/>
            <p:cNvSpPr/>
            <p:nvPr/>
          </p:nvSpPr>
          <p:spPr>
            <a:xfrm flipH="1">
              <a:off x="7685896" y="3988915"/>
              <a:ext cx="69648" cy="41969"/>
            </a:xfrm>
            <a:custGeom>
              <a:avLst/>
              <a:gdLst/>
              <a:ahLst/>
              <a:cxnLst/>
              <a:rect l="l" t="t" r="r" b="b"/>
              <a:pathLst>
                <a:path w="2554" h="1539" extrusionOk="0">
                  <a:moveTo>
                    <a:pt x="1793" y="1"/>
                  </a:moveTo>
                  <a:cubicBezTo>
                    <a:pt x="1725" y="1"/>
                    <a:pt x="1653" y="16"/>
                    <a:pt x="1582" y="50"/>
                  </a:cubicBezTo>
                  <a:cubicBezTo>
                    <a:pt x="1140" y="219"/>
                    <a:pt x="781" y="408"/>
                    <a:pt x="444" y="577"/>
                  </a:cubicBezTo>
                  <a:cubicBezTo>
                    <a:pt x="0" y="879"/>
                    <a:pt x="229" y="1539"/>
                    <a:pt x="690" y="1539"/>
                  </a:cubicBezTo>
                  <a:cubicBezTo>
                    <a:pt x="776" y="1539"/>
                    <a:pt x="871" y="1516"/>
                    <a:pt x="971" y="1462"/>
                  </a:cubicBezTo>
                  <a:cubicBezTo>
                    <a:pt x="1308" y="1273"/>
                    <a:pt x="1666" y="1104"/>
                    <a:pt x="2025" y="935"/>
                  </a:cubicBezTo>
                  <a:cubicBezTo>
                    <a:pt x="2553" y="626"/>
                    <a:pt x="2231" y="1"/>
                    <a:pt x="1793"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10630" name="Google Shape;10630;p62"/>
            <p:cNvSpPr/>
            <p:nvPr/>
          </p:nvSpPr>
          <p:spPr>
            <a:xfrm flipH="1">
              <a:off x="4386335" y="3858646"/>
              <a:ext cx="512131" cy="530947"/>
            </a:xfrm>
            <a:custGeom>
              <a:avLst/>
              <a:gdLst/>
              <a:ahLst/>
              <a:cxnLst/>
              <a:rect l="l" t="t" r="r" b="b"/>
              <a:pathLst>
                <a:path w="18780" h="19470" extrusionOk="0">
                  <a:moveTo>
                    <a:pt x="5164" y="1"/>
                  </a:moveTo>
                  <a:lnTo>
                    <a:pt x="1" y="14311"/>
                  </a:lnTo>
                  <a:cubicBezTo>
                    <a:pt x="1" y="14311"/>
                    <a:pt x="15626" y="19470"/>
                    <a:pt x="17766" y="19470"/>
                  </a:cubicBezTo>
                  <a:cubicBezTo>
                    <a:pt x="17895" y="19470"/>
                    <a:pt x="17975" y="19451"/>
                    <a:pt x="18000" y="19412"/>
                  </a:cubicBezTo>
                  <a:cubicBezTo>
                    <a:pt x="18442" y="18801"/>
                    <a:pt x="12014" y="11234"/>
                    <a:pt x="12288" y="10897"/>
                  </a:cubicBezTo>
                  <a:cubicBezTo>
                    <a:pt x="12457" y="10454"/>
                    <a:pt x="18780" y="9401"/>
                    <a:pt x="18442" y="8874"/>
                  </a:cubicBezTo>
                  <a:cubicBezTo>
                    <a:pt x="18168" y="8263"/>
                    <a:pt x="5164" y="1"/>
                    <a:pt x="5164"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31" name="Google Shape;10631;p62"/>
            <p:cNvSpPr/>
            <p:nvPr/>
          </p:nvSpPr>
          <p:spPr>
            <a:xfrm flipH="1">
              <a:off x="4412760" y="4289703"/>
              <a:ext cx="366154" cy="100626"/>
            </a:xfrm>
            <a:custGeom>
              <a:avLst/>
              <a:gdLst/>
              <a:ahLst/>
              <a:cxnLst/>
              <a:rect l="l" t="t" r="r" b="b"/>
              <a:pathLst>
                <a:path w="13427" h="3690" extrusionOk="0">
                  <a:moveTo>
                    <a:pt x="9928" y="2888"/>
                  </a:moveTo>
                  <a:lnTo>
                    <a:pt x="9928" y="2888"/>
                  </a:lnTo>
                  <a:cubicBezTo>
                    <a:pt x="11593" y="3415"/>
                    <a:pt x="12899" y="3689"/>
                    <a:pt x="13426" y="3689"/>
                  </a:cubicBezTo>
                  <a:lnTo>
                    <a:pt x="13426" y="3689"/>
                  </a:lnTo>
                  <a:cubicBezTo>
                    <a:pt x="12899" y="3689"/>
                    <a:pt x="11593" y="3415"/>
                    <a:pt x="9928" y="2888"/>
                  </a:cubicBezTo>
                  <a:close/>
                  <a:moveTo>
                    <a:pt x="8515" y="2551"/>
                  </a:moveTo>
                  <a:lnTo>
                    <a:pt x="8515" y="2551"/>
                  </a:lnTo>
                  <a:cubicBezTo>
                    <a:pt x="8684" y="2551"/>
                    <a:pt x="8874" y="2635"/>
                    <a:pt x="9042" y="2720"/>
                  </a:cubicBezTo>
                  <a:lnTo>
                    <a:pt x="9042" y="2720"/>
                  </a:lnTo>
                  <a:cubicBezTo>
                    <a:pt x="8874" y="2635"/>
                    <a:pt x="8684" y="2551"/>
                    <a:pt x="8515" y="2551"/>
                  </a:cubicBezTo>
                  <a:close/>
                  <a:moveTo>
                    <a:pt x="5712" y="1750"/>
                  </a:moveTo>
                  <a:lnTo>
                    <a:pt x="5712" y="1750"/>
                  </a:lnTo>
                  <a:cubicBezTo>
                    <a:pt x="6408" y="1940"/>
                    <a:pt x="7103" y="2108"/>
                    <a:pt x="7820" y="2361"/>
                  </a:cubicBezTo>
                  <a:lnTo>
                    <a:pt x="7820" y="2361"/>
                  </a:lnTo>
                  <a:cubicBezTo>
                    <a:pt x="7103" y="2108"/>
                    <a:pt x="6408" y="1940"/>
                    <a:pt x="5712" y="1750"/>
                  </a:cubicBezTo>
                  <a:close/>
                  <a:moveTo>
                    <a:pt x="2804" y="781"/>
                  </a:moveTo>
                  <a:lnTo>
                    <a:pt x="2804" y="781"/>
                  </a:lnTo>
                  <a:cubicBezTo>
                    <a:pt x="3520" y="1055"/>
                    <a:pt x="4384" y="1307"/>
                    <a:pt x="5185" y="1581"/>
                  </a:cubicBezTo>
                  <a:lnTo>
                    <a:pt x="5185" y="1581"/>
                  </a:lnTo>
                  <a:cubicBezTo>
                    <a:pt x="4384" y="1307"/>
                    <a:pt x="3520" y="1055"/>
                    <a:pt x="2804" y="781"/>
                  </a:cubicBezTo>
                  <a:close/>
                  <a:moveTo>
                    <a:pt x="970" y="254"/>
                  </a:moveTo>
                  <a:lnTo>
                    <a:pt x="970" y="254"/>
                  </a:lnTo>
                  <a:cubicBezTo>
                    <a:pt x="1223" y="359"/>
                    <a:pt x="1413" y="443"/>
                    <a:pt x="1666" y="443"/>
                  </a:cubicBezTo>
                  <a:lnTo>
                    <a:pt x="1666" y="443"/>
                  </a:lnTo>
                  <a:cubicBezTo>
                    <a:pt x="1413" y="443"/>
                    <a:pt x="1223" y="359"/>
                    <a:pt x="970" y="254"/>
                  </a:cubicBezTo>
                  <a:close/>
                  <a:moveTo>
                    <a:pt x="1" y="1"/>
                  </a:moveTo>
                  <a:lnTo>
                    <a:pt x="1" y="1"/>
                  </a:lnTo>
                  <a:cubicBezTo>
                    <a:pt x="169" y="1"/>
                    <a:pt x="254" y="1"/>
                    <a:pt x="359" y="85"/>
                  </a:cubicBezTo>
                  <a:lnTo>
                    <a:pt x="359" y="85"/>
                  </a:lnTo>
                  <a:cubicBezTo>
                    <a:pt x="254" y="1"/>
                    <a:pt x="169" y="1"/>
                    <a:pt x="1" y="1"/>
                  </a:cubicBezTo>
                  <a:close/>
                </a:path>
              </a:pathLst>
            </a:custGeom>
            <a:solidFill>
              <a:srgbClr val="121A30"/>
            </a:solidFill>
            <a:ln>
              <a:noFill/>
            </a:ln>
          </p:spPr>
          <p:txBody>
            <a:bodyPr spcFirstLastPara="1" wrap="square" lIns="182850" tIns="182850" rIns="182850" bIns="182850" anchor="ctr" anchorCtr="0">
              <a:noAutofit/>
            </a:bodyPr>
            <a:lstStyle/>
            <a:p>
              <a:endParaRPr sz="3600"/>
            </a:p>
          </p:txBody>
        </p:sp>
        <p:sp>
          <p:nvSpPr>
            <p:cNvPr id="10632" name="Google Shape;10632;p62"/>
            <p:cNvSpPr/>
            <p:nvPr/>
          </p:nvSpPr>
          <p:spPr>
            <a:xfrm flipH="1">
              <a:off x="4508178" y="4292021"/>
              <a:ext cx="260974" cy="76465"/>
            </a:xfrm>
            <a:custGeom>
              <a:avLst/>
              <a:gdLst/>
              <a:ahLst/>
              <a:cxnLst/>
              <a:rect l="l" t="t" r="r" b="b"/>
              <a:pathLst>
                <a:path w="9570" h="2804" extrusionOk="0">
                  <a:moveTo>
                    <a:pt x="8684" y="2635"/>
                  </a:moveTo>
                  <a:lnTo>
                    <a:pt x="8684" y="2635"/>
                  </a:lnTo>
                  <a:cubicBezTo>
                    <a:pt x="8958" y="2719"/>
                    <a:pt x="9296" y="2719"/>
                    <a:pt x="9570" y="2803"/>
                  </a:cubicBezTo>
                  <a:lnTo>
                    <a:pt x="9570" y="2803"/>
                  </a:lnTo>
                  <a:cubicBezTo>
                    <a:pt x="9296" y="2719"/>
                    <a:pt x="8958" y="2719"/>
                    <a:pt x="8684" y="2635"/>
                  </a:cubicBezTo>
                  <a:close/>
                  <a:moveTo>
                    <a:pt x="7462" y="2276"/>
                  </a:moveTo>
                  <a:lnTo>
                    <a:pt x="7462" y="2276"/>
                  </a:lnTo>
                  <a:cubicBezTo>
                    <a:pt x="7715" y="2276"/>
                    <a:pt x="7904" y="2382"/>
                    <a:pt x="8157" y="2466"/>
                  </a:cubicBezTo>
                  <a:lnTo>
                    <a:pt x="8157" y="2466"/>
                  </a:lnTo>
                  <a:cubicBezTo>
                    <a:pt x="7904" y="2382"/>
                    <a:pt x="7715" y="2276"/>
                    <a:pt x="7462" y="2276"/>
                  </a:cubicBezTo>
                  <a:close/>
                  <a:moveTo>
                    <a:pt x="4827" y="1496"/>
                  </a:moveTo>
                  <a:lnTo>
                    <a:pt x="4827" y="1496"/>
                  </a:lnTo>
                  <a:cubicBezTo>
                    <a:pt x="4996" y="1496"/>
                    <a:pt x="5165" y="1581"/>
                    <a:pt x="5354" y="1665"/>
                  </a:cubicBezTo>
                  <a:lnTo>
                    <a:pt x="5354" y="1665"/>
                  </a:lnTo>
                  <a:cubicBezTo>
                    <a:pt x="5165" y="1581"/>
                    <a:pt x="4996" y="1496"/>
                    <a:pt x="4827" y="1496"/>
                  </a:cubicBezTo>
                  <a:close/>
                  <a:moveTo>
                    <a:pt x="1308" y="358"/>
                  </a:moveTo>
                  <a:lnTo>
                    <a:pt x="1308" y="358"/>
                  </a:lnTo>
                  <a:cubicBezTo>
                    <a:pt x="1666" y="527"/>
                    <a:pt x="2003" y="611"/>
                    <a:pt x="2446" y="696"/>
                  </a:cubicBezTo>
                  <a:lnTo>
                    <a:pt x="2446" y="696"/>
                  </a:lnTo>
                  <a:cubicBezTo>
                    <a:pt x="2003" y="611"/>
                    <a:pt x="1666" y="527"/>
                    <a:pt x="1308" y="358"/>
                  </a:cubicBezTo>
                  <a:close/>
                  <a:moveTo>
                    <a:pt x="1" y="0"/>
                  </a:moveTo>
                  <a:lnTo>
                    <a:pt x="1" y="0"/>
                  </a:lnTo>
                  <a:cubicBezTo>
                    <a:pt x="170" y="0"/>
                    <a:pt x="422" y="84"/>
                    <a:pt x="612" y="169"/>
                  </a:cubicBezTo>
                  <a:lnTo>
                    <a:pt x="612" y="169"/>
                  </a:lnTo>
                  <a:cubicBezTo>
                    <a:pt x="422" y="84"/>
                    <a:pt x="170" y="0"/>
                    <a:pt x="1" y="0"/>
                  </a:cubicBezTo>
                  <a:close/>
                </a:path>
              </a:pathLst>
            </a:custGeom>
            <a:solidFill>
              <a:srgbClr val="424450"/>
            </a:solidFill>
            <a:ln>
              <a:noFill/>
            </a:ln>
          </p:spPr>
          <p:txBody>
            <a:bodyPr spcFirstLastPara="1" wrap="square" lIns="182850" tIns="182850" rIns="182850" bIns="182850" anchor="ctr" anchorCtr="0">
              <a:noAutofit/>
            </a:bodyPr>
            <a:lstStyle/>
            <a:p>
              <a:endParaRPr sz="3600"/>
            </a:p>
          </p:txBody>
        </p:sp>
        <p:sp>
          <p:nvSpPr>
            <p:cNvPr id="10633" name="Google Shape;10633;p62"/>
            <p:cNvSpPr/>
            <p:nvPr/>
          </p:nvSpPr>
          <p:spPr>
            <a:xfrm flipH="1">
              <a:off x="4407606" y="4387984"/>
              <a:ext cx="5181" cy="2345"/>
            </a:xfrm>
            <a:custGeom>
              <a:avLst/>
              <a:gdLst/>
              <a:ahLst/>
              <a:cxnLst/>
              <a:rect l="l" t="t" r="r" b="b"/>
              <a:pathLst>
                <a:path w="190" h="86" extrusionOk="0">
                  <a:moveTo>
                    <a:pt x="190" y="1"/>
                  </a:moveTo>
                  <a:cubicBezTo>
                    <a:pt x="190" y="85"/>
                    <a:pt x="106" y="85"/>
                    <a:pt x="0" y="85"/>
                  </a:cubicBezTo>
                  <a:cubicBezTo>
                    <a:pt x="106" y="85"/>
                    <a:pt x="190" y="85"/>
                    <a:pt x="190" y="1"/>
                  </a:cubicBezTo>
                  <a:close/>
                  <a:moveTo>
                    <a:pt x="190" y="1"/>
                  </a:moveTo>
                  <a:lnTo>
                    <a:pt x="190" y="1"/>
                  </a:lnTo>
                  <a:lnTo>
                    <a:pt x="190" y="1"/>
                  </a:lnTo>
                  <a:close/>
                  <a:moveTo>
                    <a:pt x="190" y="1"/>
                  </a:moveTo>
                  <a:lnTo>
                    <a:pt x="190" y="1"/>
                  </a:lnTo>
                  <a:lnTo>
                    <a:pt x="190" y="1"/>
                  </a:lnTo>
                  <a:close/>
                  <a:moveTo>
                    <a:pt x="190" y="1"/>
                  </a:moveTo>
                  <a:lnTo>
                    <a:pt x="190" y="1"/>
                  </a:lnTo>
                  <a:close/>
                </a:path>
              </a:pathLst>
            </a:custGeom>
            <a:solidFill>
              <a:srgbClr val="121A30"/>
            </a:solidFill>
            <a:ln>
              <a:noFill/>
            </a:ln>
          </p:spPr>
          <p:txBody>
            <a:bodyPr spcFirstLastPara="1" wrap="square" lIns="182850" tIns="182850" rIns="182850" bIns="182850" anchor="ctr" anchorCtr="0">
              <a:noAutofit/>
            </a:bodyPr>
            <a:lstStyle/>
            <a:p>
              <a:endParaRPr sz="3600"/>
            </a:p>
          </p:txBody>
        </p:sp>
        <p:sp>
          <p:nvSpPr>
            <p:cNvPr id="10634" name="Google Shape;10634;p62"/>
            <p:cNvSpPr/>
            <p:nvPr/>
          </p:nvSpPr>
          <p:spPr>
            <a:xfrm flipH="1">
              <a:off x="4405288" y="4057526"/>
              <a:ext cx="373626" cy="332803"/>
            </a:xfrm>
            <a:custGeom>
              <a:avLst/>
              <a:gdLst/>
              <a:ahLst/>
              <a:cxnLst/>
              <a:rect l="l" t="t" r="r" b="b"/>
              <a:pathLst>
                <a:path w="13701" h="12204" extrusionOk="0">
                  <a:moveTo>
                    <a:pt x="2888" y="0"/>
                  </a:moveTo>
                  <a:cubicBezTo>
                    <a:pt x="2719" y="696"/>
                    <a:pt x="2467" y="1391"/>
                    <a:pt x="2277" y="2023"/>
                  </a:cubicBezTo>
                  <a:cubicBezTo>
                    <a:pt x="1497" y="4384"/>
                    <a:pt x="696" y="6660"/>
                    <a:pt x="1" y="8515"/>
                  </a:cubicBezTo>
                  <a:cubicBezTo>
                    <a:pt x="169" y="8515"/>
                    <a:pt x="254" y="8515"/>
                    <a:pt x="359" y="8599"/>
                  </a:cubicBezTo>
                  <a:cubicBezTo>
                    <a:pt x="528" y="8599"/>
                    <a:pt x="780" y="8683"/>
                    <a:pt x="970" y="8768"/>
                  </a:cubicBezTo>
                  <a:cubicBezTo>
                    <a:pt x="1223" y="8873"/>
                    <a:pt x="1413" y="8957"/>
                    <a:pt x="1666" y="8957"/>
                  </a:cubicBezTo>
                  <a:cubicBezTo>
                    <a:pt x="2024" y="9126"/>
                    <a:pt x="2361" y="9210"/>
                    <a:pt x="2804" y="9295"/>
                  </a:cubicBezTo>
                  <a:cubicBezTo>
                    <a:pt x="3520" y="9569"/>
                    <a:pt x="4384" y="9821"/>
                    <a:pt x="5185" y="10095"/>
                  </a:cubicBezTo>
                  <a:cubicBezTo>
                    <a:pt x="5354" y="10095"/>
                    <a:pt x="5523" y="10180"/>
                    <a:pt x="5712" y="10264"/>
                  </a:cubicBezTo>
                  <a:cubicBezTo>
                    <a:pt x="6408" y="10454"/>
                    <a:pt x="7103" y="10622"/>
                    <a:pt x="7820" y="10875"/>
                  </a:cubicBezTo>
                  <a:cubicBezTo>
                    <a:pt x="8073" y="10875"/>
                    <a:pt x="8262" y="10981"/>
                    <a:pt x="8515" y="11065"/>
                  </a:cubicBezTo>
                  <a:cubicBezTo>
                    <a:pt x="8684" y="11065"/>
                    <a:pt x="8874" y="11149"/>
                    <a:pt x="9042" y="11234"/>
                  </a:cubicBezTo>
                  <a:cubicBezTo>
                    <a:pt x="9316" y="11318"/>
                    <a:pt x="9654" y="11318"/>
                    <a:pt x="9928" y="11402"/>
                  </a:cubicBezTo>
                  <a:cubicBezTo>
                    <a:pt x="11593" y="11929"/>
                    <a:pt x="12899" y="12203"/>
                    <a:pt x="13426" y="12203"/>
                  </a:cubicBezTo>
                  <a:cubicBezTo>
                    <a:pt x="13532" y="12203"/>
                    <a:pt x="13616" y="12203"/>
                    <a:pt x="13616" y="12119"/>
                  </a:cubicBezTo>
                  <a:cubicBezTo>
                    <a:pt x="13700" y="11929"/>
                    <a:pt x="13258" y="11149"/>
                    <a:pt x="12562" y="10180"/>
                  </a:cubicBezTo>
                  <a:cubicBezTo>
                    <a:pt x="11951" y="9569"/>
                    <a:pt x="11234" y="8957"/>
                    <a:pt x="10623" y="8346"/>
                  </a:cubicBezTo>
                  <a:cubicBezTo>
                    <a:pt x="7820" y="5712"/>
                    <a:pt x="5270" y="2972"/>
                    <a:pt x="2888" y="0"/>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35" name="Google Shape;10635;p62"/>
            <p:cNvSpPr/>
            <p:nvPr/>
          </p:nvSpPr>
          <p:spPr>
            <a:xfrm flipH="1">
              <a:off x="4508068" y="3974898"/>
              <a:ext cx="143386" cy="93263"/>
            </a:xfrm>
            <a:custGeom>
              <a:avLst/>
              <a:gdLst/>
              <a:ahLst/>
              <a:cxnLst/>
              <a:rect l="l" t="t" r="r" b="b"/>
              <a:pathLst>
                <a:path w="5258" h="3420" extrusionOk="0">
                  <a:moveTo>
                    <a:pt x="659" y="1"/>
                  </a:moveTo>
                  <a:cubicBezTo>
                    <a:pt x="264" y="1"/>
                    <a:pt x="1" y="649"/>
                    <a:pt x="427" y="1007"/>
                  </a:cubicBezTo>
                  <a:cubicBezTo>
                    <a:pt x="1649" y="1787"/>
                    <a:pt x="2956" y="2587"/>
                    <a:pt x="4284" y="3367"/>
                  </a:cubicBezTo>
                  <a:cubicBezTo>
                    <a:pt x="4353" y="3403"/>
                    <a:pt x="4423" y="3419"/>
                    <a:pt x="4489" y="3419"/>
                  </a:cubicBezTo>
                  <a:cubicBezTo>
                    <a:pt x="4930" y="3419"/>
                    <a:pt x="5257" y="2723"/>
                    <a:pt x="4727" y="2503"/>
                  </a:cubicBezTo>
                  <a:cubicBezTo>
                    <a:pt x="3399" y="1702"/>
                    <a:pt x="2176" y="922"/>
                    <a:pt x="954" y="122"/>
                  </a:cubicBezTo>
                  <a:cubicBezTo>
                    <a:pt x="853" y="37"/>
                    <a:pt x="753" y="1"/>
                    <a:pt x="659"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10636" name="Google Shape;10636;p62"/>
            <p:cNvSpPr/>
            <p:nvPr/>
          </p:nvSpPr>
          <p:spPr>
            <a:xfrm flipH="1">
              <a:off x="4453010" y="4063553"/>
              <a:ext cx="57485" cy="41778"/>
            </a:xfrm>
            <a:custGeom>
              <a:avLst/>
              <a:gdLst/>
              <a:ahLst/>
              <a:cxnLst/>
              <a:rect l="l" t="t" r="r" b="b"/>
              <a:pathLst>
                <a:path w="2108" h="1532" extrusionOk="0">
                  <a:moveTo>
                    <a:pt x="676" y="1"/>
                  </a:moveTo>
                  <a:cubicBezTo>
                    <a:pt x="483" y="1"/>
                    <a:pt x="296" y="99"/>
                    <a:pt x="169" y="306"/>
                  </a:cubicBezTo>
                  <a:cubicBezTo>
                    <a:pt x="0" y="475"/>
                    <a:pt x="85" y="833"/>
                    <a:pt x="337" y="917"/>
                  </a:cubicBezTo>
                  <a:cubicBezTo>
                    <a:pt x="611" y="1086"/>
                    <a:pt x="949" y="1275"/>
                    <a:pt x="1223" y="1444"/>
                  </a:cubicBezTo>
                  <a:cubicBezTo>
                    <a:pt x="1312" y="1504"/>
                    <a:pt x="1415" y="1532"/>
                    <a:pt x="1514" y="1532"/>
                  </a:cubicBezTo>
                  <a:cubicBezTo>
                    <a:pt x="1695" y="1532"/>
                    <a:pt x="1864" y="1439"/>
                    <a:pt x="1918" y="1275"/>
                  </a:cubicBezTo>
                  <a:cubicBezTo>
                    <a:pt x="2108" y="1001"/>
                    <a:pt x="2002" y="749"/>
                    <a:pt x="1750" y="559"/>
                  </a:cubicBezTo>
                  <a:cubicBezTo>
                    <a:pt x="1476" y="390"/>
                    <a:pt x="1138" y="222"/>
                    <a:pt x="864" y="32"/>
                  </a:cubicBezTo>
                  <a:cubicBezTo>
                    <a:pt x="802" y="11"/>
                    <a:pt x="739" y="1"/>
                    <a:pt x="676" y="1"/>
                  </a:cubicBezTo>
                  <a:close/>
                </a:path>
              </a:pathLst>
            </a:custGeom>
            <a:solidFill>
              <a:srgbClr val="AB764C"/>
            </a:solidFill>
            <a:ln>
              <a:noFill/>
            </a:ln>
          </p:spPr>
          <p:txBody>
            <a:bodyPr spcFirstLastPara="1" wrap="square" lIns="182850" tIns="182850" rIns="182850" bIns="182850" anchor="ctr" anchorCtr="0">
              <a:noAutofit/>
            </a:bodyPr>
            <a:lstStyle/>
            <a:p>
              <a:endParaRPr sz="3600"/>
            </a:p>
          </p:txBody>
        </p:sp>
        <p:sp>
          <p:nvSpPr>
            <p:cNvPr id="10637" name="Google Shape;10637;p62"/>
            <p:cNvSpPr/>
            <p:nvPr/>
          </p:nvSpPr>
          <p:spPr>
            <a:xfrm flipH="1">
              <a:off x="4585188" y="3451723"/>
              <a:ext cx="3196780" cy="1032415"/>
            </a:xfrm>
            <a:custGeom>
              <a:avLst/>
              <a:gdLst/>
              <a:ahLst/>
              <a:cxnLst/>
              <a:rect l="l" t="t" r="r" b="b"/>
              <a:pathLst>
                <a:path w="117227" h="37859" extrusionOk="0">
                  <a:moveTo>
                    <a:pt x="59457" y="1"/>
                  </a:moveTo>
                  <a:cubicBezTo>
                    <a:pt x="25545" y="1"/>
                    <a:pt x="1055" y="10349"/>
                    <a:pt x="528" y="11234"/>
                  </a:cubicBezTo>
                  <a:cubicBezTo>
                    <a:pt x="1" y="12014"/>
                    <a:pt x="11066" y="37305"/>
                    <a:pt x="12120" y="37832"/>
                  </a:cubicBezTo>
                  <a:cubicBezTo>
                    <a:pt x="12155" y="37850"/>
                    <a:pt x="12212" y="37858"/>
                    <a:pt x="12292" y="37858"/>
                  </a:cubicBezTo>
                  <a:cubicBezTo>
                    <a:pt x="14632" y="37858"/>
                    <a:pt x="36011" y="30645"/>
                    <a:pt x="59183" y="30645"/>
                  </a:cubicBezTo>
                  <a:cubicBezTo>
                    <a:pt x="81926" y="30645"/>
                    <a:pt x="105522" y="34985"/>
                    <a:pt x="108281" y="34985"/>
                  </a:cubicBezTo>
                  <a:cubicBezTo>
                    <a:pt x="108432" y="34985"/>
                    <a:pt x="108520" y="34972"/>
                    <a:pt x="108543" y="34945"/>
                  </a:cubicBezTo>
                  <a:cubicBezTo>
                    <a:pt x="108986" y="34502"/>
                    <a:pt x="117226" y="10012"/>
                    <a:pt x="117058" y="9569"/>
                  </a:cubicBezTo>
                  <a:lnTo>
                    <a:pt x="116889" y="9042"/>
                  </a:lnTo>
                  <a:cubicBezTo>
                    <a:pt x="116446" y="7989"/>
                    <a:pt x="93431" y="1"/>
                    <a:pt x="5945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38" name="Google Shape;10638;p62"/>
            <p:cNvSpPr/>
            <p:nvPr/>
          </p:nvSpPr>
          <p:spPr>
            <a:xfrm flipH="1">
              <a:off x="4778887" y="4289703"/>
              <a:ext cx="38533" cy="105208"/>
            </a:xfrm>
            <a:custGeom>
              <a:avLst/>
              <a:gdLst/>
              <a:ahLst/>
              <a:cxnLst/>
              <a:rect l="l" t="t" r="r" b="b"/>
              <a:pathLst>
                <a:path w="1413" h="3858" extrusionOk="0">
                  <a:moveTo>
                    <a:pt x="1054" y="1139"/>
                  </a:moveTo>
                  <a:cubicBezTo>
                    <a:pt x="612" y="2361"/>
                    <a:pt x="275" y="3331"/>
                    <a:pt x="1" y="3858"/>
                  </a:cubicBezTo>
                  <a:lnTo>
                    <a:pt x="1" y="3858"/>
                  </a:lnTo>
                  <a:cubicBezTo>
                    <a:pt x="275" y="3331"/>
                    <a:pt x="612" y="2361"/>
                    <a:pt x="1054" y="1139"/>
                  </a:cubicBezTo>
                  <a:lnTo>
                    <a:pt x="1054" y="1139"/>
                  </a:lnTo>
                  <a:close/>
                  <a:moveTo>
                    <a:pt x="1413" y="1"/>
                  </a:moveTo>
                  <a:cubicBezTo>
                    <a:pt x="1413" y="169"/>
                    <a:pt x="1328" y="359"/>
                    <a:pt x="1244" y="528"/>
                  </a:cubicBezTo>
                  <a:lnTo>
                    <a:pt x="1244" y="528"/>
                  </a:lnTo>
                  <a:cubicBezTo>
                    <a:pt x="1328" y="359"/>
                    <a:pt x="1413" y="169"/>
                    <a:pt x="1413" y="1"/>
                  </a:cubicBezTo>
                  <a:close/>
                </a:path>
              </a:pathLst>
            </a:custGeom>
            <a:solidFill>
              <a:srgbClr val="121B32"/>
            </a:solidFill>
            <a:ln>
              <a:noFill/>
            </a:ln>
          </p:spPr>
          <p:txBody>
            <a:bodyPr spcFirstLastPara="1" wrap="square" lIns="182850" tIns="182850" rIns="182850" bIns="182850" anchor="ctr" anchorCtr="0">
              <a:noAutofit/>
            </a:bodyPr>
            <a:lstStyle/>
            <a:p>
              <a:endParaRPr sz="3600"/>
            </a:p>
          </p:txBody>
        </p:sp>
        <p:sp>
          <p:nvSpPr>
            <p:cNvPr id="10639" name="Google Shape;10639;p62"/>
            <p:cNvSpPr/>
            <p:nvPr/>
          </p:nvSpPr>
          <p:spPr>
            <a:xfrm flipH="1">
              <a:off x="4783468" y="4304074"/>
              <a:ext cx="38560" cy="100599"/>
            </a:xfrm>
            <a:custGeom>
              <a:avLst/>
              <a:gdLst/>
              <a:ahLst/>
              <a:cxnLst/>
              <a:rect l="l" t="t" r="r" b="b"/>
              <a:pathLst>
                <a:path w="1414" h="3689" extrusionOk="0">
                  <a:moveTo>
                    <a:pt x="1" y="3689"/>
                  </a:moveTo>
                  <a:lnTo>
                    <a:pt x="1" y="3689"/>
                  </a:lnTo>
                  <a:lnTo>
                    <a:pt x="1" y="3689"/>
                  </a:lnTo>
                  <a:close/>
                  <a:moveTo>
                    <a:pt x="1" y="3689"/>
                  </a:moveTo>
                  <a:lnTo>
                    <a:pt x="1" y="3689"/>
                  </a:lnTo>
                  <a:lnTo>
                    <a:pt x="1" y="3689"/>
                  </a:lnTo>
                  <a:close/>
                  <a:moveTo>
                    <a:pt x="1" y="3689"/>
                  </a:moveTo>
                  <a:lnTo>
                    <a:pt x="1" y="3689"/>
                  </a:lnTo>
                  <a:lnTo>
                    <a:pt x="1" y="3689"/>
                  </a:lnTo>
                  <a:close/>
                  <a:moveTo>
                    <a:pt x="1" y="3689"/>
                  </a:moveTo>
                  <a:lnTo>
                    <a:pt x="1" y="3689"/>
                  </a:lnTo>
                  <a:lnTo>
                    <a:pt x="1" y="3689"/>
                  </a:lnTo>
                  <a:close/>
                  <a:moveTo>
                    <a:pt x="1" y="3689"/>
                  </a:moveTo>
                  <a:lnTo>
                    <a:pt x="1" y="3689"/>
                  </a:lnTo>
                  <a:lnTo>
                    <a:pt x="1" y="3689"/>
                  </a:lnTo>
                  <a:close/>
                  <a:moveTo>
                    <a:pt x="1" y="3689"/>
                  </a:moveTo>
                  <a:lnTo>
                    <a:pt x="1" y="3689"/>
                  </a:lnTo>
                  <a:lnTo>
                    <a:pt x="1" y="3689"/>
                  </a:lnTo>
                  <a:close/>
                  <a:moveTo>
                    <a:pt x="170" y="3331"/>
                  </a:moveTo>
                  <a:lnTo>
                    <a:pt x="170" y="3331"/>
                  </a:lnTo>
                  <a:cubicBezTo>
                    <a:pt x="85" y="3520"/>
                    <a:pt x="85" y="3689"/>
                    <a:pt x="1" y="3689"/>
                  </a:cubicBezTo>
                  <a:cubicBezTo>
                    <a:pt x="85" y="3689"/>
                    <a:pt x="85" y="3520"/>
                    <a:pt x="170" y="3331"/>
                  </a:cubicBezTo>
                  <a:close/>
                  <a:moveTo>
                    <a:pt x="1413" y="1"/>
                  </a:moveTo>
                  <a:cubicBezTo>
                    <a:pt x="1308" y="169"/>
                    <a:pt x="1308" y="443"/>
                    <a:pt x="1223" y="612"/>
                  </a:cubicBezTo>
                  <a:lnTo>
                    <a:pt x="1223" y="612"/>
                  </a:lnTo>
                  <a:cubicBezTo>
                    <a:pt x="1308" y="443"/>
                    <a:pt x="1308" y="169"/>
                    <a:pt x="1413" y="1"/>
                  </a:cubicBezTo>
                  <a:close/>
                </a:path>
              </a:pathLst>
            </a:custGeom>
            <a:solidFill>
              <a:srgbClr val="434754"/>
            </a:solidFill>
            <a:ln>
              <a:noFill/>
            </a:ln>
          </p:spPr>
          <p:txBody>
            <a:bodyPr spcFirstLastPara="1" wrap="square" lIns="182850" tIns="182850" rIns="182850" bIns="182850" anchor="ctr" anchorCtr="0">
              <a:noAutofit/>
            </a:bodyPr>
            <a:lstStyle/>
            <a:p>
              <a:endParaRPr sz="3600"/>
            </a:p>
          </p:txBody>
        </p:sp>
        <p:sp>
          <p:nvSpPr>
            <p:cNvPr id="10640" name="Google Shape;10640;p62"/>
            <p:cNvSpPr/>
            <p:nvPr/>
          </p:nvSpPr>
          <p:spPr>
            <a:xfrm flipH="1">
              <a:off x="7451456" y="4483402"/>
              <a:ext cx="27" cy="27"/>
            </a:xfrm>
            <a:custGeom>
              <a:avLst/>
              <a:gdLst/>
              <a:ahLst/>
              <a:cxnLst/>
              <a:rect l="l" t="t" r="r" b="b"/>
              <a:pathLst>
                <a:path w="1" h="1" extrusionOk="0">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close/>
                </a:path>
              </a:pathLst>
            </a:custGeom>
            <a:solidFill>
              <a:srgbClr val="121B32"/>
            </a:solidFill>
            <a:ln>
              <a:noFill/>
            </a:ln>
          </p:spPr>
          <p:txBody>
            <a:bodyPr spcFirstLastPara="1" wrap="square" lIns="182850" tIns="182850" rIns="182850" bIns="182850" anchor="ctr" anchorCtr="0">
              <a:noAutofit/>
            </a:bodyPr>
            <a:lstStyle/>
            <a:p>
              <a:endParaRPr sz="3600"/>
            </a:p>
          </p:txBody>
        </p:sp>
        <p:sp>
          <p:nvSpPr>
            <p:cNvPr id="10641" name="Google Shape;10641;p62"/>
            <p:cNvSpPr/>
            <p:nvPr/>
          </p:nvSpPr>
          <p:spPr>
            <a:xfrm flipH="1">
              <a:off x="4778887" y="4289703"/>
              <a:ext cx="27" cy="27"/>
            </a:xfrm>
            <a:custGeom>
              <a:avLst/>
              <a:gdLst/>
              <a:ahLst/>
              <a:cxnLst/>
              <a:rect l="l" t="t" r="r" b="b"/>
              <a:pathLst>
                <a:path w="1" h="1" extrusionOk="0">
                  <a:moveTo>
                    <a:pt x="1" y="1"/>
                  </a:moveTo>
                  <a:lnTo>
                    <a:pt x="1" y="1"/>
                  </a:lnTo>
                  <a:lnTo>
                    <a:pt x="1" y="1"/>
                  </a:lnTo>
                  <a:close/>
                </a:path>
              </a:pathLst>
            </a:custGeom>
            <a:solidFill>
              <a:srgbClr val="121828"/>
            </a:solidFill>
            <a:ln>
              <a:noFill/>
            </a:ln>
          </p:spPr>
          <p:txBody>
            <a:bodyPr spcFirstLastPara="1" wrap="square" lIns="182850" tIns="182850" rIns="182850" bIns="182850" anchor="ctr" anchorCtr="0">
              <a:noAutofit/>
            </a:bodyPr>
            <a:lstStyle/>
            <a:p>
              <a:endParaRPr sz="3600"/>
            </a:p>
          </p:txBody>
        </p:sp>
        <p:sp>
          <p:nvSpPr>
            <p:cNvPr id="10642" name="Google Shape;10642;p62"/>
            <p:cNvSpPr/>
            <p:nvPr/>
          </p:nvSpPr>
          <p:spPr>
            <a:xfrm flipH="1">
              <a:off x="4716820" y="4112693"/>
              <a:ext cx="62094" cy="177037"/>
            </a:xfrm>
            <a:custGeom>
              <a:avLst/>
              <a:gdLst/>
              <a:ahLst/>
              <a:cxnLst/>
              <a:rect l="l" t="t" r="r" b="b"/>
              <a:pathLst>
                <a:path w="2277" h="6492" extrusionOk="0">
                  <a:moveTo>
                    <a:pt x="2277" y="0"/>
                  </a:moveTo>
                  <a:cubicBezTo>
                    <a:pt x="1497" y="2361"/>
                    <a:pt x="696" y="4637"/>
                    <a:pt x="1" y="6492"/>
                  </a:cubicBezTo>
                  <a:lnTo>
                    <a:pt x="1" y="6492"/>
                  </a:lnTo>
                  <a:cubicBezTo>
                    <a:pt x="696" y="4637"/>
                    <a:pt x="1497" y="2361"/>
                    <a:pt x="2277" y="0"/>
                  </a:cubicBezTo>
                  <a:close/>
                </a:path>
              </a:pathLst>
            </a:custGeom>
            <a:solidFill>
              <a:srgbClr val="EC730A"/>
            </a:solidFill>
            <a:ln>
              <a:noFill/>
            </a:ln>
          </p:spPr>
          <p:txBody>
            <a:bodyPr spcFirstLastPara="1" wrap="square" lIns="182850" tIns="182850" rIns="182850" bIns="182850" anchor="ctr" anchorCtr="0">
              <a:noAutofit/>
            </a:bodyPr>
            <a:lstStyle/>
            <a:p>
              <a:endParaRPr sz="3600"/>
            </a:p>
          </p:txBody>
        </p:sp>
        <p:sp>
          <p:nvSpPr>
            <p:cNvPr id="10643" name="Google Shape;10643;p62"/>
            <p:cNvSpPr/>
            <p:nvPr/>
          </p:nvSpPr>
          <p:spPr>
            <a:xfrm flipH="1">
              <a:off x="4716820" y="3908659"/>
              <a:ext cx="2897301" cy="574770"/>
            </a:xfrm>
            <a:custGeom>
              <a:avLst/>
              <a:gdLst/>
              <a:ahLst/>
              <a:cxnLst/>
              <a:rect l="l" t="t" r="r" b="b"/>
              <a:pathLst>
                <a:path w="106245" h="21077" extrusionOk="0">
                  <a:moveTo>
                    <a:pt x="53913" y="0"/>
                  </a:moveTo>
                  <a:cubicBezTo>
                    <a:pt x="37305" y="0"/>
                    <a:pt x="18610" y="2213"/>
                    <a:pt x="0" y="8873"/>
                  </a:cubicBezTo>
                  <a:cubicBezTo>
                    <a:pt x="2635" y="14943"/>
                    <a:pt x="5353" y="20655"/>
                    <a:pt x="5965" y="21076"/>
                  </a:cubicBezTo>
                  <a:lnTo>
                    <a:pt x="6133" y="21076"/>
                  </a:lnTo>
                  <a:cubicBezTo>
                    <a:pt x="8431" y="21076"/>
                    <a:pt x="29844" y="13889"/>
                    <a:pt x="53028" y="13889"/>
                  </a:cubicBezTo>
                  <a:cubicBezTo>
                    <a:pt x="75874" y="13889"/>
                    <a:pt x="99585" y="18273"/>
                    <a:pt x="102219" y="18273"/>
                  </a:cubicBezTo>
                  <a:cubicBezTo>
                    <a:pt x="102304" y="18273"/>
                    <a:pt x="102388" y="18273"/>
                    <a:pt x="102388" y="18189"/>
                  </a:cubicBezTo>
                  <a:cubicBezTo>
                    <a:pt x="102472" y="18189"/>
                    <a:pt x="102472" y="18020"/>
                    <a:pt x="102557" y="17831"/>
                  </a:cubicBezTo>
                  <a:cubicBezTo>
                    <a:pt x="102831" y="17304"/>
                    <a:pt x="103168" y="16334"/>
                    <a:pt x="103610" y="15112"/>
                  </a:cubicBezTo>
                  <a:cubicBezTo>
                    <a:pt x="103695" y="14943"/>
                    <a:pt x="103695" y="14669"/>
                    <a:pt x="103800" y="14501"/>
                  </a:cubicBezTo>
                  <a:cubicBezTo>
                    <a:pt x="103884" y="14332"/>
                    <a:pt x="103969" y="14142"/>
                    <a:pt x="103969" y="13974"/>
                  </a:cubicBezTo>
                  <a:cubicBezTo>
                    <a:pt x="104664" y="12119"/>
                    <a:pt x="105465" y="9843"/>
                    <a:pt x="106245" y="7482"/>
                  </a:cubicBezTo>
                  <a:cubicBezTo>
                    <a:pt x="100892" y="5543"/>
                    <a:pt x="80174" y="0"/>
                    <a:pt x="5391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644" name="Google Shape;10644;p62"/>
            <p:cNvSpPr/>
            <p:nvPr/>
          </p:nvSpPr>
          <p:spPr>
            <a:xfrm flipH="1">
              <a:off x="4932335" y="3556903"/>
              <a:ext cx="555244" cy="146031"/>
            </a:xfrm>
            <a:custGeom>
              <a:avLst/>
              <a:gdLst/>
              <a:ahLst/>
              <a:cxnLst/>
              <a:rect l="l" t="t" r="r" b="b"/>
              <a:pathLst>
                <a:path w="20361" h="5355" extrusionOk="0">
                  <a:moveTo>
                    <a:pt x="1582" y="1"/>
                  </a:moveTo>
                  <a:cubicBezTo>
                    <a:pt x="422" y="1"/>
                    <a:pt x="1" y="1750"/>
                    <a:pt x="1223" y="1940"/>
                  </a:cubicBezTo>
                  <a:cubicBezTo>
                    <a:pt x="7019" y="2888"/>
                    <a:pt x="12815" y="4047"/>
                    <a:pt x="18611" y="5354"/>
                  </a:cubicBezTo>
                  <a:lnTo>
                    <a:pt x="18864" y="5354"/>
                  </a:lnTo>
                  <a:cubicBezTo>
                    <a:pt x="19918" y="5354"/>
                    <a:pt x="20360" y="3689"/>
                    <a:pt x="19138" y="3415"/>
                  </a:cubicBezTo>
                  <a:cubicBezTo>
                    <a:pt x="13426" y="2108"/>
                    <a:pt x="7546" y="970"/>
                    <a:pt x="1750"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45" name="Google Shape;10645;p62"/>
            <p:cNvSpPr/>
            <p:nvPr/>
          </p:nvSpPr>
          <p:spPr>
            <a:xfrm flipH="1">
              <a:off x="4673706" y="3669556"/>
              <a:ext cx="256365" cy="105208"/>
            </a:xfrm>
            <a:custGeom>
              <a:avLst/>
              <a:gdLst/>
              <a:ahLst/>
              <a:cxnLst/>
              <a:rect l="l" t="t" r="r" b="b"/>
              <a:pathLst>
                <a:path w="9401" h="3858" extrusionOk="0">
                  <a:moveTo>
                    <a:pt x="1413" y="1"/>
                  </a:moveTo>
                  <a:cubicBezTo>
                    <a:pt x="359" y="1"/>
                    <a:pt x="1" y="1750"/>
                    <a:pt x="1160" y="2024"/>
                  </a:cubicBezTo>
                  <a:cubicBezTo>
                    <a:pt x="3436" y="2551"/>
                    <a:pt x="5544" y="3162"/>
                    <a:pt x="7736" y="3773"/>
                  </a:cubicBezTo>
                  <a:cubicBezTo>
                    <a:pt x="7904" y="3858"/>
                    <a:pt x="8010" y="3858"/>
                    <a:pt x="8094" y="3858"/>
                  </a:cubicBezTo>
                  <a:cubicBezTo>
                    <a:pt x="9063" y="3858"/>
                    <a:pt x="9401" y="2193"/>
                    <a:pt x="8262" y="1834"/>
                  </a:cubicBezTo>
                  <a:cubicBezTo>
                    <a:pt x="6155" y="1223"/>
                    <a:pt x="3963" y="612"/>
                    <a:pt x="1771" y="85"/>
                  </a:cubicBezTo>
                  <a:cubicBezTo>
                    <a:pt x="1581" y="85"/>
                    <a:pt x="1497" y="1"/>
                    <a:pt x="1413" y="1"/>
                  </a:cubicBezTo>
                  <a:close/>
                </a:path>
              </a:pathLst>
            </a:custGeom>
            <a:solidFill>
              <a:srgbClr val="DD9445"/>
            </a:solidFill>
            <a:ln>
              <a:noFill/>
            </a:ln>
          </p:spPr>
          <p:txBody>
            <a:bodyPr spcFirstLastPara="1" wrap="square" lIns="182850" tIns="182850" rIns="182850" bIns="182850" anchor="ctr" anchorCtr="0">
              <a:noAutofit/>
            </a:bodyPr>
            <a:lstStyle/>
            <a:p>
              <a:endParaRPr sz="3600"/>
            </a:p>
          </p:txBody>
        </p:sp>
        <p:sp>
          <p:nvSpPr>
            <p:cNvPr id="10646" name="Google Shape;10646;p62"/>
            <p:cNvSpPr/>
            <p:nvPr/>
          </p:nvSpPr>
          <p:spPr>
            <a:xfrm flipH="1">
              <a:off x="5281773" y="1344434"/>
              <a:ext cx="747198" cy="1127396"/>
            </a:xfrm>
            <a:custGeom>
              <a:avLst/>
              <a:gdLst/>
              <a:ahLst/>
              <a:cxnLst/>
              <a:rect l="l" t="t" r="r" b="b"/>
              <a:pathLst>
                <a:path w="27400" h="41342" extrusionOk="0">
                  <a:moveTo>
                    <a:pt x="17071" y="1"/>
                  </a:moveTo>
                  <a:cubicBezTo>
                    <a:pt x="16553" y="1"/>
                    <a:pt x="16220" y="105"/>
                    <a:pt x="16165" y="348"/>
                  </a:cubicBezTo>
                  <a:cubicBezTo>
                    <a:pt x="13088" y="12720"/>
                    <a:pt x="0" y="28969"/>
                    <a:pt x="169" y="30192"/>
                  </a:cubicBezTo>
                  <a:lnTo>
                    <a:pt x="15112" y="41341"/>
                  </a:lnTo>
                  <a:cubicBezTo>
                    <a:pt x="20802" y="28885"/>
                    <a:pt x="27399" y="4205"/>
                    <a:pt x="27315" y="3404"/>
                  </a:cubicBezTo>
                  <a:cubicBezTo>
                    <a:pt x="27315" y="2751"/>
                    <a:pt x="19736" y="1"/>
                    <a:pt x="17071" y="1"/>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47" name="Google Shape;10647;p62"/>
            <p:cNvSpPr/>
            <p:nvPr/>
          </p:nvSpPr>
          <p:spPr>
            <a:xfrm flipH="1">
              <a:off x="5696168" y="1626924"/>
              <a:ext cx="110389" cy="196017"/>
            </a:xfrm>
            <a:custGeom>
              <a:avLst/>
              <a:gdLst/>
              <a:ahLst/>
              <a:cxnLst/>
              <a:rect l="l" t="t" r="r" b="b"/>
              <a:pathLst>
                <a:path w="4048" h="7188" extrusionOk="0">
                  <a:moveTo>
                    <a:pt x="4047" y="0"/>
                  </a:moveTo>
                  <a:cubicBezTo>
                    <a:pt x="2740" y="2445"/>
                    <a:pt x="1413" y="4911"/>
                    <a:pt x="1" y="7187"/>
                  </a:cubicBezTo>
                  <a:cubicBezTo>
                    <a:pt x="1413" y="4911"/>
                    <a:pt x="2825" y="2445"/>
                    <a:pt x="4047" y="0"/>
                  </a:cubicBezTo>
                  <a:close/>
                </a:path>
              </a:pathLst>
            </a:custGeom>
            <a:solidFill>
              <a:srgbClr val="191F3A"/>
            </a:solidFill>
            <a:ln>
              <a:noFill/>
            </a:ln>
          </p:spPr>
          <p:txBody>
            <a:bodyPr spcFirstLastPara="1" wrap="square" lIns="182850" tIns="182850" rIns="182850" bIns="182850" anchor="ctr" anchorCtr="0">
              <a:noAutofit/>
            </a:bodyPr>
            <a:lstStyle/>
            <a:p>
              <a:endParaRPr sz="3600"/>
            </a:p>
          </p:txBody>
        </p:sp>
        <p:sp>
          <p:nvSpPr>
            <p:cNvPr id="10648" name="Google Shape;10648;p62"/>
            <p:cNvSpPr/>
            <p:nvPr/>
          </p:nvSpPr>
          <p:spPr>
            <a:xfrm flipH="1">
              <a:off x="5425459" y="1626924"/>
              <a:ext cx="381098" cy="770759"/>
            </a:xfrm>
            <a:custGeom>
              <a:avLst/>
              <a:gdLst/>
              <a:ahLst/>
              <a:cxnLst/>
              <a:rect l="l" t="t" r="r" b="b"/>
              <a:pathLst>
                <a:path w="13975" h="28264" extrusionOk="0">
                  <a:moveTo>
                    <a:pt x="4047" y="0"/>
                  </a:moveTo>
                  <a:cubicBezTo>
                    <a:pt x="2825" y="2445"/>
                    <a:pt x="1413" y="4911"/>
                    <a:pt x="1" y="7187"/>
                  </a:cubicBezTo>
                  <a:cubicBezTo>
                    <a:pt x="527" y="7461"/>
                    <a:pt x="886" y="7798"/>
                    <a:pt x="886" y="7798"/>
                  </a:cubicBezTo>
                  <a:cubicBezTo>
                    <a:pt x="886" y="7798"/>
                    <a:pt x="2740" y="6218"/>
                    <a:pt x="4743" y="6218"/>
                  </a:cubicBezTo>
                  <a:cubicBezTo>
                    <a:pt x="5544" y="6218"/>
                    <a:pt x="6429" y="6576"/>
                    <a:pt x="7124" y="7377"/>
                  </a:cubicBezTo>
                  <a:cubicBezTo>
                    <a:pt x="9485" y="10096"/>
                    <a:pt x="7124" y="13257"/>
                    <a:pt x="7124" y="13257"/>
                  </a:cubicBezTo>
                  <a:cubicBezTo>
                    <a:pt x="7124" y="13257"/>
                    <a:pt x="10644" y="15365"/>
                    <a:pt x="11698" y="18695"/>
                  </a:cubicBezTo>
                  <a:cubicBezTo>
                    <a:pt x="12478" y="16419"/>
                    <a:pt x="13173" y="14121"/>
                    <a:pt x="13974" y="11845"/>
                  </a:cubicBezTo>
                  <a:cubicBezTo>
                    <a:pt x="11951" y="10264"/>
                    <a:pt x="10117" y="8515"/>
                    <a:pt x="8536" y="6407"/>
                  </a:cubicBezTo>
                  <a:cubicBezTo>
                    <a:pt x="6956" y="4468"/>
                    <a:pt x="5628" y="2445"/>
                    <a:pt x="4321" y="422"/>
                  </a:cubicBezTo>
                  <a:cubicBezTo>
                    <a:pt x="4216" y="253"/>
                    <a:pt x="4131" y="169"/>
                    <a:pt x="4047" y="0"/>
                  </a:cubicBezTo>
                  <a:close/>
                  <a:moveTo>
                    <a:pt x="8262" y="27736"/>
                  </a:moveTo>
                  <a:lnTo>
                    <a:pt x="8262" y="27736"/>
                  </a:lnTo>
                  <a:cubicBezTo>
                    <a:pt x="8178" y="27926"/>
                    <a:pt x="8009" y="28010"/>
                    <a:pt x="7904" y="28010"/>
                  </a:cubicBezTo>
                  <a:cubicBezTo>
                    <a:pt x="8009" y="28095"/>
                    <a:pt x="8009" y="28179"/>
                    <a:pt x="8094" y="28263"/>
                  </a:cubicBezTo>
                  <a:cubicBezTo>
                    <a:pt x="8178" y="28095"/>
                    <a:pt x="8262" y="27926"/>
                    <a:pt x="8262" y="27736"/>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49" name="Google Shape;10649;p62"/>
            <p:cNvSpPr/>
            <p:nvPr/>
          </p:nvSpPr>
          <p:spPr>
            <a:xfrm flipH="1">
              <a:off x="5202799" y="1013239"/>
              <a:ext cx="380744" cy="366045"/>
            </a:xfrm>
            <a:custGeom>
              <a:avLst/>
              <a:gdLst/>
              <a:ahLst/>
              <a:cxnLst/>
              <a:rect l="l" t="t" r="r" b="b"/>
              <a:pathLst>
                <a:path w="13962" h="13423" extrusionOk="0">
                  <a:moveTo>
                    <a:pt x="10200" y="1"/>
                  </a:moveTo>
                  <a:cubicBezTo>
                    <a:pt x="8541" y="1"/>
                    <a:pt x="6545" y="1224"/>
                    <a:pt x="4827" y="4231"/>
                  </a:cubicBezTo>
                  <a:cubicBezTo>
                    <a:pt x="4827" y="4231"/>
                    <a:pt x="3785" y="3340"/>
                    <a:pt x="2699" y="3340"/>
                  </a:cubicBezTo>
                  <a:cubicBezTo>
                    <a:pt x="2378" y="3340"/>
                    <a:pt x="2052" y="3418"/>
                    <a:pt x="1749" y="3620"/>
                  </a:cubicBezTo>
                  <a:cubicBezTo>
                    <a:pt x="0" y="4758"/>
                    <a:pt x="780" y="10112"/>
                    <a:pt x="1307" y="11334"/>
                  </a:cubicBezTo>
                  <a:cubicBezTo>
                    <a:pt x="1553" y="11808"/>
                    <a:pt x="7607" y="13422"/>
                    <a:pt x="9334" y="13422"/>
                  </a:cubicBezTo>
                  <a:cubicBezTo>
                    <a:pt x="9528" y="13422"/>
                    <a:pt x="9667" y="13402"/>
                    <a:pt x="9737" y="13357"/>
                  </a:cubicBezTo>
                  <a:cubicBezTo>
                    <a:pt x="10370" y="12915"/>
                    <a:pt x="13004" y="10470"/>
                    <a:pt x="13615" y="5011"/>
                  </a:cubicBezTo>
                  <a:cubicBezTo>
                    <a:pt x="13961" y="2087"/>
                    <a:pt x="12368" y="1"/>
                    <a:pt x="1020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650" name="Google Shape;10650;p62"/>
            <p:cNvSpPr/>
            <p:nvPr/>
          </p:nvSpPr>
          <p:spPr>
            <a:xfrm flipH="1">
              <a:off x="5212234" y="1138382"/>
              <a:ext cx="27" cy="9217"/>
            </a:xfrm>
            <a:custGeom>
              <a:avLst/>
              <a:gdLst/>
              <a:ahLst/>
              <a:cxnLst/>
              <a:rect l="l" t="t" r="r" b="b"/>
              <a:pathLst>
                <a:path w="1" h="338" extrusionOk="0">
                  <a:moveTo>
                    <a:pt x="0" y="338"/>
                  </a:moveTo>
                  <a:lnTo>
                    <a:pt x="0" y="338"/>
                  </a:lnTo>
                  <a:lnTo>
                    <a:pt x="0" y="338"/>
                  </a:lnTo>
                  <a:close/>
                  <a:moveTo>
                    <a:pt x="0" y="338"/>
                  </a:moveTo>
                  <a:lnTo>
                    <a:pt x="0" y="338"/>
                  </a:lnTo>
                  <a:lnTo>
                    <a:pt x="0" y="338"/>
                  </a:lnTo>
                  <a:close/>
                  <a:moveTo>
                    <a:pt x="0" y="253"/>
                  </a:moveTo>
                  <a:lnTo>
                    <a:pt x="0" y="338"/>
                  </a:lnTo>
                  <a:lnTo>
                    <a:pt x="0" y="253"/>
                  </a:lnTo>
                  <a:close/>
                  <a:moveTo>
                    <a:pt x="0" y="253"/>
                  </a:moveTo>
                  <a:lnTo>
                    <a:pt x="0" y="253"/>
                  </a:lnTo>
                  <a:lnTo>
                    <a:pt x="0" y="253"/>
                  </a:lnTo>
                  <a:close/>
                  <a:moveTo>
                    <a:pt x="0" y="253"/>
                  </a:moveTo>
                  <a:lnTo>
                    <a:pt x="0" y="253"/>
                  </a:lnTo>
                  <a:lnTo>
                    <a:pt x="0" y="253"/>
                  </a:lnTo>
                  <a:close/>
                  <a:moveTo>
                    <a:pt x="0" y="169"/>
                  </a:moveTo>
                  <a:lnTo>
                    <a:pt x="0" y="253"/>
                  </a:lnTo>
                  <a:lnTo>
                    <a:pt x="0" y="169"/>
                  </a:lnTo>
                  <a:close/>
                  <a:moveTo>
                    <a:pt x="0" y="169"/>
                  </a:moveTo>
                  <a:lnTo>
                    <a:pt x="0" y="169"/>
                  </a:lnTo>
                  <a:lnTo>
                    <a:pt x="0" y="169"/>
                  </a:lnTo>
                  <a:close/>
                  <a:moveTo>
                    <a:pt x="0" y="169"/>
                  </a:moveTo>
                  <a:lnTo>
                    <a:pt x="0" y="169"/>
                  </a:lnTo>
                  <a:lnTo>
                    <a:pt x="0" y="169"/>
                  </a:lnTo>
                  <a:close/>
                  <a:moveTo>
                    <a:pt x="0" y="85"/>
                  </a:moveTo>
                  <a:lnTo>
                    <a:pt x="0" y="85"/>
                  </a:lnTo>
                  <a:lnTo>
                    <a:pt x="0" y="85"/>
                  </a:lnTo>
                  <a:close/>
                  <a:moveTo>
                    <a:pt x="0" y="85"/>
                  </a:moveTo>
                  <a:lnTo>
                    <a:pt x="0" y="85"/>
                  </a:lnTo>
                  <a:lnTo>
                    <a:pt x="0" y="85"/>
                  </a:lnTo>
                  <a:close/>
                  <a:moveTo>
                    <a:pt x="0" y="1"/>
                  </a:moveTo>
                  <a:lnTo>
                    <a:pt x="0" y="1"/>
                  </a:lnTo>
                  <a:lnTo>
                    <a:pt x="0" y="1"/>
                  </a:lnTo>
                  <a:close/>
                  <a:moveTo>
                    <a:pt x="0" y="1"/>
                  </a:moveTo>
                  <a:lnTo>
                    <a:pt x="0" y="1"/>
                  </a:lnTo>
                  <a:close/>
                </a:path>
              </a:pathLst>
            </a:custGeom>
            <a:solidFill>
              <a:srgbClr val="15213C"/>
            </a:solidFill>
            <a:ln>
              <a:noFill/>
            </a:ln>
          </p:spPr>
          <p:txBody>
            <a:bodyPr spcFirstLastPara="1" wrap="square" lIns="182850" tIns="182850" rIns="182850" bIns="182850" anchor="ctr" anchorCtr="0">
              <a:noAutofit/>
            </a:bodyPr>
            <a:lstStyle/>
            <a:p>
              <a:endParaRPr sz="3600"/>
            </a:p>
          </p:txBody>
        </p:sp>
        <p:sp>
          <p:nvSpPr>
            <p:cNvPr id="10651" name="Google Shape;10651;p62"/>
            <p:cNvSpPr/>
            <p:nvPr/>
          </p:nvSpPr>
          <p:spPr>
            <a:xfrm flipH="1">
              <a:off x="5209944" y="1078033"/>
              <a:ext cx="352356" cy="275918"/>
            </a:xfrm>
            <a:custGeom>
              <a:avLst/>
              <a:gdLst/>
              <a:ahLst/>
              <a:cxnLst/>
              <a:rect l="l" t="t" r="r" b="b"/>
              <a:pathLst>
                <a:path w="12921" h="10118" extrusionOk="0">
                  <a:moveTo>
                    <a:pt x="12562" y="1"/>
                  </a:moveTo>
                  <a:cubicBezTo>
                    <a:pt x="9317" y="3689"/>
                    <a:pt x="5186" y="6513"/>
                    <a:pt x="633" y="6513"/>
                  </a:cubicBezTo>
                  <a:cubicBezTo>
                    <a:pt x="444" y="6513"/>
                    <a:pt x="191" y="6513"/>
                    <a:pt x="1" y="6429"/>
                  </a:cubicBezTo>
                  <a:lnTo>
                    <a:pt x="1" y="6429"/>
                  </a:lnTo>
                  <a:cubicBezTo>
                    <a:pt x="1" y="6850"/>
                    <a:pt x="106" y="7124"/>
                    <a:pt x="191" y="7483"/>
                  </a:cubicBezTo>
                  <a:cubicBezTo>
                    <a:pt x="2467" y="7904"/>
                    <a:pt x="7293" y="9148"/>
                    <a:pt x="9928" y="10117"/>
                  </a:cubicBezTo>
                  <a:cubicBezTo>
                    <a:pt x="10982" y="8874"/>
                    <a:pt x="12394" y="6513"/>
                    <a:pt x="12836" y="2635"/>
                  </a:cubicBezTo>
                  <a:lnTo>
                    <a:pt x="12836" y="2551"/>
                  </a:lnTo>
                  <a:lnTo>
                    <a:pt x="12836" y="2466"/>
                  </a:lnTo>
                  <a:lnTo>
                    <a:pt x="12836" y="2382"/>
                  </a:lnTo>
                  <a:lnTo>
                    <a:pt x="12836" y="2298"/>
                  </a:lnTo>
                  <a:lnTo>
                    <a:pt x="12836" y="2214"/>
                  </a:lnTo>
                  <a:cubicBezTo>
                    <a:pt x="12921" y="1413"/>
                    <a:pt x="12836" y="633"/>
                    <a:pt x="1256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652" name="Google Shape;10652;p62"/>
            <p:cNvSpPr/>
            <p:nvPr/>
          </p:nvSpPr>
          <p:spPr>
            <a:xfrm flipH="1">
              <a:off x="5231787" y="1276695"/>
              <a:ext cx="402342" cy="240058"/>
            </a:xfrm>
            <a:custGeom>
              <a:avLst/>
              <a:gdLst/>
              <a:ahLst/>
              <a:cxnLst/>
              <a:rect l="l" t="t" r="r" b="b"/>
              <a:pathLst>
                <a:path w="14754" h="8803" extrusionOk="0">
                  <a:moveTo>
                    <a:pt x="1646" y="1"/>
                  </a:moveTo>
                  <a:cubicBezTo>
                    <a:pt x="1615" y="1"/>
                    <a:pt x="1594" y="3"/>
                    <a:pt x="1581" y="8"/>
                  </a:cubicBezTo>
                  <a:cubicBezTo>
                    <a:pt x="970" y="282"/>
                    <a:pt x="0" y="4750"/>
                    <a:pt x="443" y="5108"/>
                  </a:cubicBezTo>
                  <a:cubicBezTo>
                    <a:pt x="793" y="5458"/>
                    <a:pt x="11855" y="8803"/>
                    <a:pt x="12786" y="8803"/>
                  </a:cubicBezTo>
                  <a:cubicBezTo>
                    <a:pt x="12809" y="8803"/>
                    <a:pt x="12825" y="8801"/>
                    <a:pt x="12836" y="8797"/>
                  </a:cubicBezTo>
                  <a:cubicBezTo>
                    <a:pt x="13004" y="8712"/>
                    <a:pt x="14754" y="4413"/>
                    <a:pt x="14332" y="3612"/>
                  </a:cubicBezTo>
                  <a:cubicBezTo>
                    <a:pt x="13984" y="2752"/>
                    <a:pt x="2690" y="1"/>
                    <a:pt x="164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53" name="Google Shape;10653;p62"/>
            <p:cNvSpPr/>
            <p:nvPr/>
          </p:nvSpPr>
          <p:spPr>
            <a:xfrm flipH="1">
              <a:off x="5277192" y="1415990"/>
              <a:ext cx="344884" cy="100599"/>
            </a:xfrm>
            <a:custGeom>
              <a:avLst/>
              <a:gdLst/>
              <a:ahLst/>
              <a:cxnLst/>
              <a:rect l="l" t="t" r="r" b="b"/>
              <a:pathLst>
                <a:path w="12647" h="3689" extrusionOk="0">
                  <a:moveTo>
                    <a:pt x="12394" y="3689"/>
                  </a:moveTo>
                  <a:lnTo>
                    <a:pt x="12394" y="3689"/>
                  </a:lnTo>
                  <a:lnTo>
                    <a:pt x="12394" y="3689"/>
                  </a:lnTo>
                  <a:close/>
                  <a:moveTo>
                    <a:pt x="12394" y="3689"/>
                  </a:moveTo>
                  <a:lnTo>
                    <a:pt x="12394" y="3689"/>
                  </a:lnTo>
                  <a:lnTo>
                    <a:pt x="12394" y="3689"/>
                  </a:lnTo>
                  <a:close/>
                  <a:moveTo>
                    <a:pt x="12394" y="3689"/>
                  </a:moveTo>
                  <a:lnTo>
                    <a:pt x="12394" y="3689"/>
                  </a:lnTo>
                  <a:lnTo>
                    <a:pt x="12394" y="3689"/>
                  </a:lnTo>
                  <a:close/>
                  <a:moveTo>
                    <a:pt x="12394" y="3689"/>
                  </a:moveTo>
                  <a:lnTo>
                    <a:pt x="12394" y="3689"/>
                  </a:lnTo>
                  <a:lnTo>
                    <a:pt x="12394" y="3689"/>
                  </a:lnTo>
                  <a:close/>
                  <a:moveTo>
                    <a:pt x="12394" y="3689"/>
                  </a:moveTo>
                  <a:lnTo>
                    <a:pt x="12394" y="3689"/>
                  </a:lnTo>
                  <a:lnTo>
                    <a:pt x="12394" y="3689"/>
                  </a:lnTo>
                  <a:close/>
                  <a:moveTo>
                    <a:pt x="12394" y="3689"/>
                  </a:moveTo>
                  <a:lnTo>
                    <a:pt x="12394" y="3689"/>
                  </a:lnTo>
                  <a:lnTo>
                    <a:pt x="12394" y="3689"/>
                  </a:lnTo>
                  <a:close/>
                  <a:moveTo>
                    <a:pt x="12647" y="3162"/>
                  </a:moveTo>
                  <a:cubicBezTo>
                    <a:pt x="12562" y="3415"/>
                    <a:pt x="12478" y="3604"/>
                    <a:pt x="12394" y="3689"/>
                  </a:cubicBezTo>
                  <a:cubicBezTo>
                    <a:pt x="12478" y="3604"/>
                    <a:pt x="12562" y="3415"/>
                    <a:pt x="12647" y="3162"/>
                  </a:cubicBezTo>
                  <a:close/>
                  <a:moveTo>
                    <a:pt x="12647" y="3162"/>
                  </a:moveTo>
                  <a:lnTo>
                    <a:pt x="12647" y="3162"/>
                  </a:lnTo>
                  <a:lnTo>
                    <a:pt x="12647" y="3162"/>
                  </a:lnTo>
                  <a:close/>
                  <a:moveTo>
                    <a:pt x="12647" y="3162"/>
                  </a:moveTo>
                  <a:lnTo>
                    <a:pt x="12647" y="3162"/>
                  </a:lnTo>
                  <a:lnTo>
                    <a:pt x="12647" y="3162"/>
                  </a:lnTo>
                  <a:close/>
                  <a:moveTo>
                    <a:pt x="12647" y="3162"/>
                  </a:moveTo>
                  <a:lnTo>
                    <a:pt x="12647" y="3162"/>
                  </a:lnTo>
                  <a:lnTo>
                    <a:pt x="12647" y="3162"/>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close/>
                </a:path>
              </a:pathLst>
            </a:custGeom>
            <a:solidFill>
              <a:srgbClr val="192440"/>
            </a:solidFill>
            <a:ln>
              <a:noFill/>
            </a:ln>
          </p:spPr>
          <p:txBody>
            <a:bodyPr spcFirstLastPara="1" wrap="square" lIns="182850" tIns="182850" rIns="182850" bIns="182850" anchor="ctr" anchorCtr="0">
              <a:noAutofit/>
            </a:bodyPr>
            <a:lstStyle/>
            <a:p>
              <a:endParaRPr sz="3600"/>
            </a:p>
          </p:txBody>
        </p:sp>
        <p:sp>
          <p:nvSpPr>
            <p:cNvPr id="10654" name="Google Shape;10654;p62"/>
            <p:cNvSpPr/>
            <p:nvPr/>
          </p:nvSpPr>
          <p:spPr>
            <a:xfrm flipH="1">
              <a:off x="5253058" y="1377485"/>
              <a:ext cx="373599" cy="139104"/>
            </a:xfrm>
            <a:custGeom>
              <a:avLst/>
              <a:gdLst/>
              <a:ahLst/>
              <a:cxnLst/>
              <a:rect l="l" t="t" r="r" b="b"/>
              <a:pathLst>
                <a:path w="13700" h="5101" extrusionOk="0">
                  <a:moveTo>
                    <a:pt x="169" y="0"/>
                  </a:moveTo>
                  <a:cubicBezTo>
                    <a:pt x="85" y="717"/>
                    <a:pt x="0" y="1244"/>
                    <a:pt x="169" y="1412"/>
                  </a:cubicBezTo>
                  <a:cubicBezTo>
                    <a:pt x="527" y="1771"/>
                    <a:pt x="11592" y="5101"/>
                    <a:pt x="12562" y="5101"/>
                  </a:cubicBezTo>
                  <a:cubicBezTo>
                    <a:pt x="12646" y="5016"/>
                    <a:pt x="12730" y="4827"/>
                    <a:pt x="12815" y="4574"/>
                  </a:cubicBezTo>
                  <a:cubicBezTo>
                    <a:pt x="13089" y="4047"/>
                    <a:pt x="13426" y="3162"/>
                    <a:pt x="13700" y="2382"/>
                  </a:cubicBezTo>
                  <a:cubicBezTo>
                    <a:pt x="9126" y="2108"/>
                    <a:pt x="4658" y="1054"/>
                    <a:pt x="16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55" name="Google Shape;10655;p62"/>
            <p:cNvSpPr/>
            <p:nvPr/>
          </p:nvSpPr>
          <p:spPr>
            <a:xfrm flipH="1">
              <a:off x="5352239" y="1530879"/>
              <a:ext cx="78701" cy="244012"/>
            </a:xfrm>
            <a:custGeom>
              <a:avLst/>
              <a:gdLst/>
              <a:ahLst/>
              <a:cxnLst/>
              <a:rect l="l" t="t" r="r" b="b"/>
              <a:pathLst>
                <a:path w="2886" h="8948" extrusionOk="0">
                  <a:moveTo>
                    <a:pt x="2265" y="1"/>
                  </a:moveTo>
                  <a:cubicBezTo>
                    <a:pt x="2073" y="1"/>
                    <a:pt x="1899" y="109"/>
                    <a:pt x="1865" y="361"/>
                  </a:cubicBezTo>
                  <a:cubicBezTo>
                    <a:pt x="1422" y="3080"/>
                    <a:pt x="811" y="5714"/>
                    <a:pt x="116" y="8264"/>
                  </a:cubicBezTo>
                  <a:cubicBezTo>
                    <a:pt x="0" y="8688"/>
                    <a:pt x="315" y="8947"/>
                    <a:pt x="621" y="8947"/>
                  </a:cubicBezTo>
                  <a:cubicBezTo>
                    <a:pt x="818" y="8947"/>
                    <a:pt x="1011" y="8841"/>
                    <a:pt x="1085" y="8602"/>
                  </a:cubicBezTo>
                  <a:cubicBezTo>
                    <a:pt x="1781" y="5967"/>
                    <a:pt x="2392" y="3333"/>
                    <a:pt x="2835" y="614"/>
                  </a:cubicBezTo>
                  <a:cubicBezTo>
                    <a:pt x="2885" y="246"/>
                    <a:pt x="2555" y="1"/>
                    <a:pt x="2265" y="1"/>
                  </a:cubicBezTo>
                  <a:close/>
                </a:path>
              </a:pathLst>
            </a:custGeom>
            <a:solidFill>
              <a:srgbClr val="C22E4E"/>
            </a:solidFill>
            <a:ln>
              <a:noFill/>
            </a:ln>
          </p:spPr>
          <p:txBody>
            <a:bodyPr spcFirstLastPara="1" wrap="square" lIns="182850" tIns="182850" rIns="182850" bIns="182850" anchor="ctr" anchorCtr="0">
              <a:noAutofit/>
            </a:bodyPr>
            <a:lstStyle/>
            <a:p>
              <a:endParaRPr sz="3600"/>
            </a:p>
          </p:txBody>
        </p:sp>
        <p:sp>
          <p:nvSpPr>
            <p:cNvPr id="10656" name="Google Shape;10656;p62"/>
            <p:cNvSpPr/>
            <p:nvPr/>
          </p:nvSpPr>
          <p:spPr>
            <a:xfrm flipH="1">
              <a:off x="5394425" y="1307946"/>
              <a:ext cx="198907" cy="62666"/>
            </a:xfrm>
            <a:custGeom>
              <a:avLst/>
              <a:gdLst/>
              <a:ahLst/>
              <a:cxnLst/>
              <a:rect l="l" t="t" r="r" b="b"/>
              <a:pathLst>
                <a:path w="7294" h="2298" extrusionOk="0">
                  <a:moveTo>
                    <a:pt x="528" y="0"/>
                  </a:moveTo>
                  <a:cubicBezTo>
                    <a:pt x="85" y="0"/>
                    <a:pt x="1" y="632"/>
                    <a:pt x="443" y="801"/>
                  </a:cubicBezTo>
                  <a:cubicBezTo>
                    <a:pt x="2551" y="1244"/>
                    <a:pt x="4574" y="1770"/>
                    <a:pt x="6682" y="2297"/>
                  </a:cubicBezTo>
                  <a:lnTo>
                    <a:pt x="6766" y="2297"/>
                  </a:lnTo>
                  <a:cubicBezTo>
                    <a:pt x="7209" y="2297"/>
                    <a:pt x="7293" y="1686"/>
                    <a:pt x="6851" y="1581"/>
                  </a:cubicBezTo>
                  <a:cubicBezTo>
                    <a:pt x="4827" y="1054"/>
                    <a:pt x="2720" y="527"/>
                    <a:pt x="612" y="0"/>
                  </a:cubicBezTo>
                  <a:close/>
                </a:path>
              </a:pathLst>
            </a:custGeom>
            <a:solidFill>
              <a:srgbClr val="F0EDDE"/>
            </a:solidFill>
            <a:ln>
              <a:noFill/>
            </a:ln>
          </p:spPr>
          <p:txBody>
            <a:bodyPr spcFirstLastPara="1" wrap="square" lIns="182850" tIns="182850" rIns="182850" bIns="182850" anchor="ctr" anchorCtr="0">
              <a:noAutofit/>
            </a:bodyPr>
            <a:lstStyle/>
            <a:p>
              <a:endParaRPr sz="3600"/>
            </a:p>
          </p:txBody>
        </p:sp>
        <p:sp>
          <p:nvSpPr>
            <p:cNvPr id="10657" name="Google Shape;10657;p62"/>
            <p:cNvSpPr/>
            <p:nvPr/>
          </p:nvSpPr>
          <p:spPr>
            <a:xfrm flipH="1">
              <a:off x="5327177" y="1358505"/>
              <a:ext cx="64984" cy="28770"/>
            </a:xfrm>
            <a:custGeom>
              <a:avLst/>
              <a:gdLst/>
              <a:ahLst/>
              <a:cxnLst/>
              <a:rect l="l" t="t" r="r" b="b"/>
              <a:pathLst>
                <a:path w="2383" h="1055" extrusionOk="0">
                  <a:moveTo>
                    <a:pt x="527" y="1"/>
                  </a:moveTo>
                  <a:cubicBezTo>
                    <a:pt x="85" y="1"/>
                    <a:pt x="0" y="612"/>
                    <a:pt x="443" y="696"/>
                  </a:cubicBezTo>
                  <a:cubicBezTo>
                    <a:pt x="886" y="781"/>
                    <a:pt x="1328" y="970"/>
                    <a:pt x="1771" y="1055"/>
                  </a:cubicBezTo>
                  <a:lnTo>
                    <a:pt x="1855" y="1055"/>
                  </a:lnTo>
                  <a:cubicBezTo>
                    <a:pt x="2298" y="1055"/>
                    <a:pt x="2382" y="443"/>
                    <a:pt x="1939" y="359"/>
                  </a:cubicBezTo>
                  <a:cubicBezTo>
                    <a:pt x="1497" y="169"/>
                    <a:pt x="1054" y="85"/>
                    <a:pt x="612" y="1"/>
                  </a:cubicBezTo>
                  <a:close/>
                </a:path>
              </a:pathLst>
            </a:custGeom>
            <a:solidFill>
              <a:srgbClr val="F0EDDE"/>
            </a:solidFill>
            <a:ln>
              <a:noFill/>
            </a:ln>
          </p:spPr>
          <p:txBody>
            <a:bodyPr spcFirstLastPara="1" wrap="square" lIns="182850" tIns="182850" rIns="182850" bIns="182850" anchor="ctr" anchorCtr="0">
              <a:noAutofit/>
            </a:bodyPr>
            <a:lstStyle/>
            <a:p>
              <a:endParaRPr sz="3600"/>
            </a:p>
          </p:txBody>
        </p:sp>
        <p:sp>
          <p:nvSpPr>
            <p:cNvPr id="10658" name="Google Shape;10658;p62"/>
            <p:cNvSpPr/>
            <p:nvPr/>
          </p:nvSpPr>
          <p:spPr>
            <a:xfrm flipH="1">
              <a:off x="5319378" y="1043918"/>
              <a:ext cx="115761" cy="94845"/>
            </a:xfrm>
            <a:custGeom>
              <a:avLst/>
              <a:gdLst/>
              <a:ahLst/>
              <a:cxnLst/>
              <a:rect l="l" t="t" r="r" b="b"/>
              <a:pathLst>
                <a:path w="4245" h="3478" extrusionOk="0">
                  <a:moveTo>
                    <a:pt x="3668" y="0"/>
                  </a:moveTo>
                  <a:cubicBezTo>
                    <a:pt x="3620" y="0"/>
                    <a:pt x="3568" y="9"/>
                    <a:pt x="3515" y="29"/>
                  </a:cubicBezTo>
                  <a:cubicBezTo>
                    <a:pt x="2103" y="640"/>
                    <a:pt x="965" y="1610"/>
                    <a:pt x="185" y="2938"/>
                  </a:cubicBezTo>
                  <a:cubicBezTo>
                    <a:pt x="0" y="3222"/>
                    <a:pt x="219" y="3478"/>
                    <a:pt x="465" y="3478"/>
                  </a:cubicBezTo>
                  <a:cubicBezTo>
                    <a:pt x="583" y="3478"/>
                    <a:pt x="708" y="3419"/>
                    <a:pt x="797" y="3275"/>
                  </a:cubicBezTo>
                  <a:cubicBezTo>
                    <a:pt x="1576" y="2137"/>
                    <a:pt x="2630" y="1167"/>
                    <a:pt x="3874" y="640"/>
                  </a:cubicBezTo>
                  <a:cubicBezTo>
                    <a:pt x="4245" y="492"/>
                    <a:pt x="4028" y="0"/>
                    <a:pt x="3668"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59" name="Google Shape;10659;p62"/>
            <p:cNvSpPr/>
            <p:nvPr/>
          </p:nvSpPr>
          <p:spPr>
            <a:xfrm flipH="1">
              <a:off x="5261920" y="1032628"/>
              <a:ext cx="50940" cy="22525"/>
            </a:xfrm>
            <a:custGeom>
              <a:avLst/>
              <a:gdLst/>
              <a:ahLst/>
              <a:cxnLst/>
              <a:rect l="l" t="t" r="r" b="b"/>
              <a:pathLst>
                <a:path w="1868" h="826" extrusionOk="0">
                  <a:moveTo>
                    <a:pt x="444" y="1"/>
                  </a:moveTo>
                  <a:cubicBezTo>
                    <a:pt x="170" y="1"/>
                    <a:pt x="1" y="190"/>
                    <a:pt x="1" y="359"/>
                  </a:cubicBezTo>
                  <a:cubicBezTo>
                    <a:pt x="1" y="612"/>
                    <a:pt x="170" y="801"/>
                    <a:pt x="444" y="801"/>
                  </a:cubicBezTo>
                  <a:cubicBezTo>
                    <a:pt x="570" y="759"/>
                    <a:pt x="702" y="738"/>
                    <a:pt x="833" y="738"/>
                  </a:cubicBezTo>
                  <a:cubicBezTo>
                    <a:pt x="965" y="738"/>
                    <a:pt x="1097" y="759"/>
                    <a:pt x="1223" y="801"/>
                  </a:cubicBezTo>
                  <a:cubicBezTo>
                    <a:pt x="1266" y="818"/>
                    <a:pt x="1307" y="825"/>
                    <a:pt x="1346" y="825"/>
                  </a:cubicBezTo>
                  <a:cubicBezTo>
                    <a:pt x="1708" y="825"/>
                    <a:pt x="1868" y="180"/>
                    <a:pt x="1392" y="85"/>
                  </a:cubicBezTo>
                  <a:cubicBezTo>
                    <a:pt x="1139" y="1"/>
                    <a:pt x="781" y="1"/>
                    <a:pt x="44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60" name="Google Shape;10660;p62"/>
            <p:cNvSpPr/>
            <p:nvPr/>
          </p:nvSpPr>
          <p:spPr>
            <a:xfrm flipH="1">
              <a:off x="5411524" y="1799161"/>
              <a:ext cx="52986" cy="81428"/>
            </a:xfrm>
            <a:custGeom>
              <a:avLst/>
              <a:gdLst/>
              <a:ahLst/>
              <a:cxnLst/>
              <a:rect l="l" t="t" r="r" b="b"/>
              <a:pathLst>
                <a:path w="1943" h="2986" extrusionOk="0">
                  <a:moveTo>
                    <a:pt x="1296" y="1"/>
                  </a:moveTo>
                  <a:cubicBezTo>
                    <a:pt x="1089" y="1"/>
                    <a:pt x="886" y="104"/>
                    <a:pt x="820" y="344"/>
                  </a:cubicBezTo>
                  <a:cubicBezTo>
                    <a:pt x="630" y="1061"/>
                    <a:pt x="377" y="1672"/>
                    <a:pt x="103" y="2368"/>
                  </a:cubicBezTo>
                  <a:cubicBezTo>
                    <a:pt x="1" y="2739"/>
                    <a:pt x="318" y="2985"/>
                    <a:pt x="620" y="2985"/>
                  </a:cubicBezTo>
                  <a:cubicBezTo>
                    <a:pt x="816" y="2985"/>
                    <a:pt x="1006" y="2882"/>
                    <a:pt x="1073" y="2642"/>
                  </a:cubicBezTo>
                  <a:cubicBezTo>
                    <a:pt x="1347" y="2009"/>
                    <a:pt x="1600" y="1314"/>
                    <a:pt x="1789" y="618"/>
                  </a:cubicBezTo>
                  <a:cubicBezTo>
                    <a:pt x="1943" y="247"/>
                    <a:pt x="1615" y="1"/>
                    <a:pt x="1296" y="1"/>
                  </a:cubicBezTo>
                  <a:close/>
                </a:path>
              </a:pathLst>
            </a:custGeom>
            <a:solidFill>
              <a:srgbClr val="C22E4E"/>
            </a:solidFill>
            <a:ln>
              <a:noFill/>
            </a:ln>
          </p:spPr>
          <p:txBody>
            <a:bodyPr spcFirstLastPara="1" wrap="square" lIns="182850" tIns="182850" rIns="182850" bIns="182850" anchor="ctr" anchorCtr="0">
              <a:noAutofit/>
            </a:bodyPr>
            <a:lstStyle/>
            <a:p>
              <a:endParaRPr sz="3600"/>
            </a:p>
          </p:txBody>
        </p:sp>
        <p:sp>
          <p:nvSpPr>
            <p:cNvPr id="10661" name="Google Shape;10661;p62"/>
            <p:cNvSpPr/>
            <p:nvPr/>
          </p:nvSpPr>
          <p:spPr>
            <a:xfrm flipH="1">
              <a:off x="6093901" y="2646276"/>
              <a:ext cx="905255" cy="945969"/>
            </a:xfrm>
            <a:custGeom>
              <a:avLst/>
              <a:gdLst/>
              <a:ahLst/>
              <a:cxnLst/>
              <a:rect l="l" t="t" r="r" b="b"/>
              <a:pathLst>
                <a:path w="33196" h="34689" extrusionOk="0">
                  <a:moveTo>
                    <a:pt x="8663" y="0"/>
                  </a:moveTo>
                  <a:cubicBezTo>
                    <a:pt x="6639" y="0"/>
                    <a:pt x="4853" y="522"/>
                    <a:pt x="4216" y="1780"/>
                  </a:cubicBezTo>
                  <a:cubicBezTo>
                    <a:pt x="2909" y="4583"/>
                    <a:pt x="1" y="18029"/>
                    <a:pt x="5270" y="26460"/>
                  </a:cubicBezTo>
                  <a:cubicBezTo>
                    <a:pt x="9696" y="33585"/>
                    <a:pt x="24490" y="34689"/>
                    <a:pt x="29105" y="34689"/>
                  </a:cubicBezTo>
                  <a:cubicBezTo>
                    <a:pt x="29895" y="34689"/>
                    <a:pt x="30387" y="34656"/>
                    <a:pt x="30477" y="34616"/>
                  </a:cubicBezTo>
                  <a:cubicBezTo>
                    <a:pt x="31193" y="34279"/>
                    <a:pt x="33195" y="23825"/>
                    <a:pt x="32858" y="23467"/>
                  </a:cubicBezTo>
                  <a:cubicBezTo>
                    <a:pt x="32416" y="23024"/>
                    <a:pt x="19327" y="21971"/>
                    <a:pt x="16693" y="17313"/>
                  </a:cubicBezTo>
                  <a:cubicBezTo>
                    <a:pt x="13616" y="11706"/>
                    <a:pt x="17662" y="6690"/>
                    <a:pt x="16524" y="3276"/>
                  </a:cubicBezTo>
                  <a:cubicBezTo>
                    <a:pt x="15974" y="1414"/>
                    <a:pt x="11996" y="0"/>
                    <a:pt x="8663" y="0"/>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62" name="Google Shape;10662;p62"/>
            <p:cNvSpPr/>
            <p:nvPr/>
          </p:nvSpPr>
          <p:spPr>
            <a:xfrm flipH="1">
              <a:off x="6838208" y="3367813"/>
              <a:ext cx="17262" cy="23589"/>
            </a:xfrm>
            <a:custGeom>
              <a:avLst/>
              <a:gdLst/>
              <a:ahLst/>
              <a:cxnLst/>
              <a:rect l="l" t="t" r="r" b="b"/>
              <a:pathLst>
                <a:path w="633" h="865" extrusionOk="0">
                  <a:moveTo>
                    <a:pt x="633" y="865"/>
                  </a:moveTo>
                  <a:lnTo>
                    <a:pt x="633" y="865"/>
                  </a:lnTo>
                  <a:lnTo>
                    <a:pt x="633" y="865"/>
                  </a:lnTo>
                  <a:close/>
                  <a:moveTo>
                    <a:pt x="633" y="865"/>
                  </a:moveTo>
                  <a:lnTo>
                    <a:pt x="633" y="865"/>
                  </a:lnTo>
                  <a:lnTo>
                    <a:pt x="633" y="865"/>
                  </a:lnTo>
                  <a:close/>
                  <a:moveTo>
                    <a:pt x="633" y="865"/>
                  </a:moveTo>
                  <a:lnTo>
                    <a:pt x="633" y="865"/>
                  </a:lnTo>
                  <a:lnTo>
                    <a:pt x="633" y="865"/>
                  </a:lnTo>
                  <a:close/>
                  <a:moveTo>
                    <a:pt x="528" y="781"/>
                  </a:moveTo>
                  <a:cubicBezTo>
                    <a:pt x="633" y="781"/>
                    <a:pt x="633" y="865"/>
                    <a:pt x="633" y="865"/>
                  </a:cubicBezTo>
                  <a:cubicBezTo>
                    <a:pt x="633" y="865"/>
                    <a:pt x="633" y="781"/>
                    <a:pt x="528" y="781"/>
                  </a:cubicBezTo>
                  <a:close/>
                  <a:moveTo>
                    <a:pt x="528" y="781"/>
                  </a:moveTo>
                  <a:lnTo>
                    <a:pt x="528" y="781"/>
                  </a:lnTo>
                  <a:lnTo>
                    <a:pt x="528" y="781"/>
                  </a:lnTo>
                  <a:close/>
                  <a:moveTo>
                    <a:pt x="528" y="781"/>
                  </a:moveTo>
                  <a:lnTo>
                    <a:pt x="528" y="781"/>
                  </a:lnTo>
                  <a:lnTo>
                    <a:pt x="528" y="781"/>
                  </a:lnTo>
                  <a:close/>
                  <a:moveTo>
                    <a:pt x="528" y="781"/>
                  </a:moveTo>
                  <a:lnTo>
                    <a:pt x="528" y="781"/>
                  </a:lnTo>
                  <a:lnTo>
                    <a:pt x="528" y="781"/>
                  </a:lnTo>
                  <a:close/>
                  <a:moveTo>
                    <a:pt x="528" y="696"/>
                  </a:moveTo>
                  <a:lnTo>
                    <a:pt x="528" y="696"/>
                  </a:lnTo>
                  <a:lnTo>
                    <a:pt x="528" y="696"/>
                  </a:lnTo>
                  <a:close/>
                  <a:moveTo>
                    <a:pt x="443" y="696"/>
                  </a:moveTo>
                  <a:lnTo>
                    <a:pt x="528" y="696"/>
                  </a:lnTo>
                  <a:lnTo>
                    <a:pt x="443" y="696"/>
                  </a:lnTo>
                  <a:close/>
                  <a:moveTo>
                    <a:pt x="443" y="696"/>
                  </a:moveTo>
                  <a:lnTo>
                    <a:pt x="443" y="696"/>
                  </a:lnTo>
                  <a:lnTo>
                    <a:pt x="443" y="696"/>
                  </a:lnTo>
                  <a:close/>
                  <a:moveTo>
                    <a:pt x="443" y="612"/>
                  </a:moveTo>
                  <a:lnTo>
                    <a:pt x="443" y="696"/>
                  </a:lnTo>
                  <a:lnTo>
                    <a:pt x="443" y="612"/>
                  </a:lnTo>
                  <a:close/>
                  <a:moveTo>
                    <a:pt x="443" y="612"/>
                  </a:moveTo>
                  <a:lnTo>
                    <a:pt x="443" y="612"/>
                  </a:lnTo>
                  <a:lnTo>
                    <a:pt x="443" y="612"/>
                  </a:lnTo>
                  <a:close/>
                  <a:moveTo>
                    <a:pt x="443" y="612"/>
                  </a:moveTo>
                  <a:lnTo>
                    <a:pt x="443" y="612"/>
                  </a:lnTo>
                  <a:lnTo>
                    <a:pt x="443" y="612"/>
                  </a:lnTo>
                  <a:close/>
                  <a:moveTo>
                    <a:pt x="443" y="612"/>
                  </a:moveTo>
                  <a:lnTo>
                    <a:pt x="443" y="612"/>
                  </a:lnTo>
                  <a:lnTo>
                    <a:pt x="443" y="612"/>
                  </a:lnTo>
                  <a:close/>
                  <a:moveTo>
                    <a:pt x="359" y="612"/>
                  </a:moveTo>
                  <a:lnTo>
                    <a:pt x="443" y="612"/>
                  </a:lnTo>
                  <a:lnTo>
                    <a:pt x="359" y="612"/>
                  </a:lnTo>
                  <a:close/>
                  <a:moveTo>
                    <a:pt x="359" y="528"/>
                  </a:moveTo>
                  <a:lnTo>
                    <a:pt x="359" y="528"/>
                  </a:lnTo>
                  <a:lnTo>
                    <a:pt x="359" y="528"/>
                  </a:lnTo>
                  <a:close/>
                  <a:moveTo>
                    <a:pt x="359" y="528"/>
                  </a:moveTo>
                  <a:lnTo>
                    <a:pt x="359" y="528"/>
                  </a:lnTo>
                  <a:lnTo>
                    <a:pt x="359" y="528"/>
                  </a:lnTo>
                  <a:close/>
                  <a:moveTo>
                    <a:pt x="359" y="528"/>
                  </a:moveTo>
                  <a:lnTo>
                    <a:pt x="359" y="528"/>
                  </a:lnTo>
                  <a:lnTo>
                    <a:pt x="359" y="528"/>
                  </a:lnTo>
                  <a:close/>
                  <a:moveTo>
                    <a:pt x="359" y="528"/>
                  </a:moveTo>
                  <a:lnTo>
                    <a:pt x="359" y="528"/>
                  </a:lnTo>
                  <a:lnTo>
                    <a:pt x="359" y="528"/>
                  </a:lnTo>
                  <a:close/>
                  <a:moveTo>
                    <a:pt x="359" y="443"/>
                  </a:moveTo>
                  <a:lnTo>
                    <a:pt x="359" y="528"/>
                  </a:lnTo>
                  <a:lnTo>
                    <a:pt x="359" y="443"/>
                  </a:lnTo>
                  <a:close/>
                  <a:moveTo>
                    <a:pt x="275" y="443"/>
                  </a:moveTo>
                  <a:lnTo>
                    <a:pt x="359" y="443"/>
                  </a:lnTo>
                  <a:lnTo>
                    <a:pt x="275" y="443"/>
                  </a:lnTo>
                  <a:close/>
                  <a:moveTo>
                    <a:pt x="275" y="443"/>
                  </a:moveTo>
                  <a:lnTo>
                    <a:pt x="275" y="443"/>
                  </a:lnTo>
                  <a:lnTo>
                    <a:pt x="275" y="443"/>
                  </a:lnTo>
                  <a:close/>
                  <a:moveTo>
                    <a:pt x="275" y="443"/>
                  </a:moveTo>
                  <a:lnTo>
                    <a:pt x="275" y="443"/>
                  </a:lnTo>
                  <a:lnTo>
                    <a:pt x="275" y="443"/>
                  </a:lnTo>
                  <a:close/>
                  <a:moveTo>
                    <a:pt x="275" y="443"/>
                  </a:moveTo>
                  <a:lnTo>
                    <a:pt x="275" y="443"/>
                  </a:lnTo>
                  <a:lnTo>
                    <a:pt x="275" y="443"/>
                  </a:lnTo>
                  <a:close/>
                  <a:moveTo>
                    <a:pt x="275" y="338"/>
                  </a:moveTo>
                  <a:lnTo>
                    <a:pt x="275" y="338"/>
                  </a:lnTo>
                  <a:lnTo>
                    <a:pt x="275" y="338"/>
                  </a:lnTo>
                  <a:close/>
                  <a:moveTo>
                    <a:pt x="275" y="338"/>
                  </a:moveTo>
                  <a:lnTo>
                    <a:pt x="275" y="338"/>
                  </a:lnTo>
                  <a:lnTo>
                    <a:pt x="275" y="338"/>
                  </a:lnTo>
                  <a:close/>
                  <a:moveTo>
                    <a:pt x="190" y="338"/>
                  </a:moveTo>
                  <a:lnTo>
                    <a:pt x="275" y="338"/>
                  </a:lnTo>
                  <a:lnTo>
                    <a:pt x="190" y="338"/>
                  </a:lnTo>
                  <a:close/>
                  <a:moveTo>
                    <a:pt x="190" y="338"/>
                  </a:moveTo>
                  <a:lnTo>
                    <a:pt x="190" y="338"/>
                  </a:lnTo>
                  <a:lnTo>
                    <a:pt x="190" y="338"/>
                  </a:lnTo>
                  <a:close/>
                  <a:moveTo>
                    <a:pt x="190" y="254"/>
                  </a:moveTo>
                  <a:lnTo>
                    <a:pt x="190" y="254"/>
                  </a:lnTo>
                  <a:lnTo>
                    <a:pt x="190" y="254"/>
                  </a:lnTo>
                  <a:close/>
                  <a:moveTo>
                    <a:pt x="190" y="254"/>
                  </a:moveTo>
                  <a:lnTo>
                    <a:pt x="190" y="254"/>
                  </a:lnTo>
                  <a:lnTo>
                    <a:pt x="190" y="254"/>
                  </a:lnTo>
                  <a:close/>
                  <a:moveTo>
                    <a:pt x="190" y="254"/>
                  </a:moveTo>
                  <a:lnTo>
                    <a:pt x="190" y="254"/>
                  </a:lnTo>
                  <a:lnTo>
                    <a:pt x="190" y="254"/>
                  </a:lnTo>
                  <a:close/>
                  <a:moveTo>
                    <a:pt x="190" y="254"/>
                  </a:moveTo>
                  <a:lnTo>
                    <a:pt x="190" y="254"/>
                  </a:lnTo>
                  <a:lnTo>
                    <a:pt x="190" y="254"/>
                  </a:lnTo>
                  <a:close/>
                  <a:moveTo>
                    <a:pt x="106" y="169"/>
                  </a:moveTo>
                  <a:cubicBezTo>
                    <a:pt x="190" y="169"/>
                    <a:pt x="190" y="254"/>
                    <a:pt x="190" y="254"/>
                  </a:cubicBezTo>
                  <a:cubicBezTo>
                    <a:pt x="190" y="254"/>
                    <a:pt x="190" y="169"/>
                    <a:pt x="106" y="169"/>
                  </a:cubicBezTo>
                  <a:close/>
                  <a:moveTo>
                    <a:pt x="106" y="169"/>
                  </a:moveTo>
                  <a:lnTo>
                    <a:pt x="106" y="169"/>
                  </a:lnTo>
                  <a:lnTo>
                    <a:pt x="106" y="169"/>
                  </a:lnTo>
                  <a:close/>
                  <a:moveTo>
                    <a:pt x="106" y="169"/>
                  </a:moveTo>
                  <a:lnTo>
                    <a:pt x="106" y="169"/>
                  </a:lnTo>
                  <a:lnTo>
                    <a:pt x="106" y="169"/>
                  </a:lnTo>
                  <a:close/>
                  <a:moveTo>
                    <a:pt x="106" y="169"/>
                  </a:moveTo>
                  <a:lnTo>
                    <a:pt x="106" y="169"/>
                  </a:lnTo>
                  <a:lnTo>
                    <a:pt x="106" y="169"/>
                  </a:lnTo>
                  <a:close/>
                  <a:moveTo>
                    <a:pt x="106" y="169"/>
                  </a:moveTo>
                  <a:lnTo>
                    <a:pt x="106" y="169"/>
                  </a:lnTo>
                  <a:lnTo>
                    <a:pt x="106" y="169"/>
                  </a:lnTo>
                  <a:close/>
                  <a:moveTo>
                    <a:pt x="106" y="85"/>
                  </a:moveTo>
                  <a:lnTo>
                    <a:pt x="106" y="85"/>
                  </a:lnTo>
                  <a:lnTo>
                    <a:pt x="106" y="85"/>
                  </a:lnTo>
                  <a:close/>
                  <a:moveTo>
                    <a:pt x="106" y="85"/>
                  </a:moveTo>
                  <a:lnTo>
                    <a:pt x="106" y="85"/>
                  </a:lnTo>
                  <a:lnTo>
                    <a:pt x="106" y="85"/>
                  </a:lnTo>
                  <a:close/>
                  <a:moveTo>
                    <a:pt x="1" y="85"/>
                  </a:moveTo>
                  <a:lnTo>
                    <a:pt x="106" y="85"/>
                  </a:lnTo>
                  <a:lnTo>
                    <a:pt x="1" y="85"/>
                  </a:lnTo>
                  <a:close/>
                  <a:moveTo>
                    <a:pt x="1" y="85"/>
                  </a:moveTo>
                  <a:lnTo>
                    <a:pt x="1" y="85"/>
                  </a:lnTo>
                  <a:lnTo>
                    <a:pt x="1" y="85"/>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close/>
                </a:path>
              </a:pathLst>
            </a:custGeom>
            <a:solidFill>
              <a:srgbClr val="547C3B"/>
            </a:solidFill>
            <a:ln>
              <a:noFill/>
            </a:ln>
          </p:spPr>
          <p:txBody>
            <a:bodyPr spcFirstLastPara="1" wrap="square" lIns="182850" tIns="182850" rIns="182850" bIns="182850" anchor="ctr" anchorCtr="0">
              <a:noAutofit/>
            </a:bodyPr>
            <a:lstStyle/>
            <a:p>
              <a:endParaRPr sz="3600"/>
            </a:p>
          </p:txBody>
        </p:sp>
        <p:sp>
          <p:nvSpPr>
            <p:cNvPr id="10663" name="Google Shape;10663;p62"/>
            <p:cNvSpPr/>
            <p:nvPr/>
          </p:nvSpPr>
          <p:spPr>
            <a:xfrm flipH="1">
              <a:off x="6716338" y="3446569"/>
              <a:ext cx="62121" cy="40823"/>
            </a:xfrm>
            <a:custGeom>
              <a:avLst/>
              <a:gdLst/>
              <a:ahLst/>
              <a:cxnLst/>
              <a:rect l="l" t="t" r="r" b="b"/>
              <a:pathLst>
                <a:path w="2278" h="1497" extrusionOk="0">
                  <a:moveTo>
                    <a:pt x="1" y="0"/>
                  </a:moveTo>
                  <a:lnTo>
                    <a:pt x="1" y="0"/>
                  </a:lnTo>
                  <a:cubicBezTo>
                    <a:pt x="696" y="527"/>
                    <a:pt x="1497" y="1054"/>
                    <a:pt x="2277" y="1497"/>
                  </a:cubicBezTo>
                  <a:lnTo>
                    <a:pt x="2277" y="1497"/>
                  </a:lnTo>
                  <a:cubicBezTo>
                    <a:pt x="1497" y="1054"/>
                    <a:pt x="696" y="527"/>
                    <a:pt x="1" y="0"/>
                  </a:cubicBezTo>
                  <a:close/>
                </a:path>
              </a:pathLst>
            </a:custGeom>
            <a:solidFill>
              <a:srgbClr val="5D8342"/>
            </a:solidFill>
            <a:ln>
              <a:noFill/>
            </a:ln>
          </p:spPr>
          <p:txBody>
            <a:bodyPr spcFirstLastPara="1" wrap="square" lIns="182850" tIns="182850" rIns="182850" bIns="182850" anchor="ctr" anchorCtr="0">
              <a:noAutofit/>
            </a:bodyPr>
            <a:lstStyle/>
            <a:p>
              <a:endParaRPr sz="3600"/>
            </a:p>
          </p:txBody>
        </p:sp>
        <p:sp>
          <p:nvSpPr>
            <p:cNvPr id="10664" name="Google Shape;10664;p62"/>
            <p:cNvSpPr/>
            <p:nvPr/>
          </p:nvSpPr>
          <p:spPr>
            <a:xfrm flipH="1">
              <a:off x="6778432" y="3391374"/>
              <a:ext cx="59803" cy="55222"/>
            </a:xfrm>
            <a:custGeom>
              <a:avLst/>
              <a:gdLst/>
              <a:ahLst/>
              <a:cxnLst/>
              <a:rect l="l" t="t" r="r" b="b"/>
              <a:pathLst>
                <a:path w="2193" h="2025" extrusionOk="0">
                  <a:moveTo>
                    <a:pt x="1" y="1"/>
                  </a:moveTo>
                  <a:cubicBezTo>
                    <a:pt x="612" y="802"/>
                    <a:pt x="1392" y="1497"/>
                    <a:pt x="2193" y="2024"/>
                  </a:cubicBezTo>
                  <a:lnTo>
                    <a:pt x="2193" y="2024"/>
                  </a:lnTo>
                  <a:cubicBezTo>
                    <a:pt x="1392" y="1497"/>
                    <a:pt x="612" y="802"/>
                    <a:pt x="1" y="1"/>
                  </a:cubicBezTo>
                  <a:close/>
                </a:path>
              </a:pathLst>
            </a:custGeom>
            <a:solidFill>
              <a:srgbClr val="547C3B"/>
            </a:solidFill>
            <a:ln>
              <a:noFill/>
            </a:ln>
          </p:spPr>
          <p:txBody>
            <a:bodyPr spcFirstLastPara="1" wrap="square" lIns="182850" tIns="182850" rIns="182850" bIns="182850" anchor="ctr" anchorCtr="0">
              <a:noAutofit/>
            </a:bodyPr>
            <a:lstStyle/>
            <a:p>
              <a:endParaRPr sz="3600"/>
            </a:p>
          </p:txBody>
        </p:sp>
        <p:sp>
          <p:nvSpPr>
            <p:cNvPr id="10665" name="Google Shape;10665;p62"/>
            <p:cNvSpPr/>
            <p:nvPr/>
          </p:nvSpPr>
          <p:spPr>
            <a:xfrm flipH="1">
              <a:off x="6560600" y="3487365"/>
              <a:ext cx="155766" cy="57512"/>
            </a:xfrm>
            <a:custGeom>
              <a:avLst/>
              <a:gdLst/>
              <a:ahLst/>
              <a:cxnLst/>
              <a:rect l="l" t="t" r="r" b="b"/>
              <a:pathLst>
                <a:path w="5712" h="2109" extrusionOk="0">
                  <a:moveTo>
                    <a:pt x="5712" y="2108"/>
                  </a:moveTo>
                  <a:lnTo>
                    <a:pt x="5712" y="2108"/>
                  </a:lnTo>
                  <a:lnTo>
                    <a:pt x="5712" y="2108"/>
                  </a:lnTo>
                  <a:close/>
                  <a:moveTo>
                    <a:pt x="5627" y="2108"/>
                  </a:moveTo>
                  <a:lnTo>
                    <a:pt x="5627" y="2108"/>
                  </a:lnTo>
                  <a:lnTo>
                    <a:pt x="5627" y="2108"/>
                  </a:lnTo>
                  <a:close/>
                  <a:moveTo>
                    <a:pt x="0" y="1"/>
                  </a:moveTo>
                  <a:lnTo>
                    <a:pt x="0" y="1"/>
                  </a:lnTo>
                  <a:cubicBezTo>
                    <a:pt x="1749" y="886"/>
                    <a:pt x="3688" y="1581"/>
                    <a:pt x="5627" y="2108"/>
                  </a:cubicBezTo>
                  <a:cubicBezTo>
                    <a:pt x="3688" y="1581"/>
                    <a:pt x="1749" y="886"/>
                    <a:pt x="0" y="1"/>
                  </a:cubicBezTo>
                  <a:close/>
                </a:path>
              </a:pathLst>
            </a:custGeom>
            <a:solidFill>
              <a:srgbClr val="F49223"/>
            </a:solidFill>
            <a:ln>
              <a:noFill/>
            </a:ln>
          </p:spPr>
          <p:txBody>
            <a:bodyPr spcFirstLastPara="1" wrap="square" lIns="182850" tIns="182850" rIns="182850" bIns="182850" anchor="ctr" anchorCtr="0">
              <a:noAutofit/>
            </a:bodyPr>
            <a:lstStyle/>
            <a:p>
              <a:endParaRPr sz="3600"/>
            </a:p>
          </p:txBody>
        </p:sp>
        <p:sp>
          <p:nvSpPr>
            <p:cNvPr id="10666" name="Google Shape;10666;p62"/>
            <p:cNvSpPr/>
            <p:nvPr/>
          </p:nvSpPr>
          <p:spPr>
            <a:xfrm flipH="1">
              <a:off x="6275519" y="2737903"/>
              <a:ext cx="663288" cy="852378"/>
            </a:xfrm>
            <a:custGeom>
              <a:avLst/>
              <a:gdLst/>
              <a:ahLst/>
              <a:cxnLst/>
              <a:rect l="l" t="t" r="r" b="b"/>
              <a:pathLst>
                <a:path w="24323" h="31257" extrusionOk="0">
                  <a:moveTo>
                    <a:pt x="1476" y="0"/>
                  </a:moveTo>
                  <a:cubicBezTo>
                    <a:pt x="780" y="2361"/>
                    <a:pt x="1" y="6239"/>
                    <a:pt x="1" y="10538"/>
                  </a:cubicBezTo>
                  <a:cubicBezTo>
                    <a:pt x="1" y="14838"/>
                    <a:pt x="780" y="19411"/>
                    <a:pt x="3057" y="23100"/>
                  </a:cubicBezTo>
                  <a:lnTo>
                    <a:pt x="3057" y="23184"/>
                  </a:lnTo>
                  <a:lnTo>
                    <a:pt x="3162" y="23184"/>
                  </a:lnTo>
                  <a:lnTo>
                    <a:pt x="3162" y="23268"/>
                  </a:lnTo>
                  <a:cubicBezTo>
                    <a:pt x="3246" y="23268"/>
                    <a:pt x="3246" y="23353"/>
                    <a:pt x="3246" y="23353"/>
                  </a:cubicBezTo>
                  <a:lnTo>
                    <a:pt x="3246" y="23437"/>
                  </a:lnTo>
                  <a:lnTo>
                    <a:pt x="3331" y="23437"/>
                  </a:lnTo>
                  <a:lnTo>
                    <a:pt x="3331" y="23542"/>
                  </a:lnTo>
                  <a:lnTo>
                    <a:pt x="3415" y="23542"/>
                  </a:lnTo>
                  <a:lnTo>
                    <a:pt x="3415" y="23627"/>
                  </a:lnTo>
                  <a:lnTo>
                    <a:pt x="3415" y="23711"/>
                  </a:lnTo>
                  <a:lnTo>
                    <a:pt x="3499" y="23711"/>
                  </a:lnTo>
                  <a:lnTo>
                    <a:pt x="3499" y="23795"/>
                  </a:lnTo>
                  <a:lnTo>
                    <a:pt x="3584" y="23795"/>
                  </a:lnTo>
                  <a:lnTo>
                    <a:pt x="3584" y="23880"/>
                  </a:lnTo>
                  <a:cubicBezTo>
                    <a:pt x="3689" y="23880"/>
                    <a:pt x="3689" y="23964"/>
                    <a:pt x="3689" y="23964"/>
                  </a:cubicBezTo>
                  <a:cubicBezTo>
                    <a:pt x="4300" y="24765"/>
                    <a:pt x="5080" y="25460"/>
                    <a:pt x="5881" y="25987"/>
                  </a:cubicBezTo>
                  <a:cubicBezTo>
                    <a:pt x="6576" y="26514"/>
                    <a:pt x="7377" y="27041"/>
                    <a:pt x="8157" y="27484"/>
                  </a:cubicBezTo>
                  <a:cubicBezTo>
                    <a:pt x="9906" y="28369"/>
                    <a:pt x="11845" y="29064"/>
                    <a:pt x="13784" y="29591"/>
                  </a:cubicBezTo>
                  <a:lnTo>
                    <a:pt x="13869" y="29591"/>
                  </a:lnTo>
                  <a:cubicBezTo>
                    <a:pt x="17557" y="30645"/>
                    <a:pt x="21498" y="31088"/>
                    <a:pt x="24322" y="31256"/>
                  </a:cubicBezTo>
                  <a:cubicBezTo>
                    <a:pt x="22299" y="29591"/>
                    <a:pt x="20444" y="27842"/>
                    <a:pt x="18695" y="25903"/>
                  </a:cubicBezTo>
                  <a:cubicBezTo>
                    <a:pt x="15281" y="22130"/>
                    <a:pt x="11150" y="16060"/>
                    <a:pt x="11761" y="10623"/>
                  </a:cubicBezTo>
                  <a:lnTo>
                    <a:pt x="11318" y="10623"/>
                  </a:lnTo>
                  <a:cubicBezTo>
                    <a:pt x="10433" y="10623"/>
                    <a:pt x="9485" y="10454"/>
                    <a:pt x="8600" y="10011"/>
                  </a:cubicBezTo>
                  <a:cubicBezTo>
                    <a:pt x="6661" y="9042"/>
                    <a:pt x="5965" y="7904"/>
                    <a:pt x="5881" y="6850"/>
                  </a:cubicBezTo>
                  <a:cubicBezTo>
                    <a:pt x="5270" y="6155"/>
                    <a:pt x="5080" y="5438"/>
                    <a:pt x="5080" y="4827"/>
                  </a:cubicBezTo>
                  <a:cubicBezTo>
                    <a:pt x="5080" y="4658"/>
                    <a:pt x="5080" y="4468"/>
                    <a:pt x="5164" y="4300"/>
                  </a:cubicBezTo>
                  <a:cubicBezTo>
                    <a:pt x="4110" y="4131"/>
                    <a:pt x="2804" y="3415"/>
                    <a:pt x="1919" y="1054"/>
                  </a:cubicBezTo>
                  <a:cubicBezTo>
                    <a:pt x="1919" y="970"/>
                    <a:pt x="1834" y="780"/>
                    <a:pt x="1834" y="696"/>
                  </a:cubicBezTo>
                  <a:cubicBezTo>
                    <a:pt x="1666" y="527"/>
                    <a:pt x="1581" y="253"/>
                    <a:pt x="1476" y="0"/>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67" name="Google Shape;10667;p62"/>
            <p:cNvSpPr/>
            <p:nvPr/>
          </p:nvSpPr>
          <p:spPr>
            <a:xfrm flipH="1">
              <a:off x="5753653" y="3293884"/>
              <a:ext cx="385680" cy="328222"/>
            </a:xfrm>
            <a:custGeom>
              <a:avLst/>
              <a:gdLst/>
              <a:ahLst/>
              <a:cxnLst/>
              <a:rect l="l" t="t" r="r" b="b"/>
              <a:pathLst>
                <a:path w="14143" h="12036" extrusionOk="0">
                  <a:moveTo>
                    <a:pt x="4352" y="0"/>
                  </a:moveTo>
                  <a:cubicBezTo>
                    <a:pt x="3777" y="0"/>
                    <a:pt x="3067" y="74"/>
                    <a:pt x="2192" y="246"/>
                  </a:cubicBezTo>
                  <a:cubicBezTo>
                    <a:pt x="1665" y="330"/>
                    <a:pt x="0" y="10088"/>
                    <a:pt x="359" y="10426"/>
                  </a:cubicBezTo>
                  <a:cubicBezTo>
                    <a:pt x="646" y="10658"/>
                    <a:pt x="4553" y="12035"/>
                    <a:pt x="7694" y="12035"/>
                  </a:cubicBezTo>
                  <a:cubicBezTo>
                    <a:pt x="9394" y="12035"/>
                    <a:pt x="10869" y="11632"/>
                    <a:pt x="11424" y="10426"/>
                  </a:cubicBezTo>
                  <a:cubicBezTo>
                    <a:pt x="14143" y="4545"/>
                    <a:pt x="7461" y="2965"/>
                    <a:pt x="7040" y="2712"/>
                  </a:cubicBezTo>
                  <a:cubicBezTo>
                    <a:pt x="6593" y="2336"/>
                    <a:pt x="7589" y="0"/>
                    <a:pt x="435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668" name="Google Shape;10668;p62"/>
            <p:cNvSpPr/>
            <p:nvPr/>
          </p:nvSpPr>
          <p:spPr>
            <a:xfrm flipH="1">
              <a:off x="5830091" y="3293666"/>
              <a:ext cx="270737" cy="327649"/>
            </a:xfrm>
            <a:custGeom>
              <a:avLst/>
              <a:gdLst/>
              <a:ahLst/>
              <a:cxnLst/>
              <a:rect l="l" t="t" r="r" b="b"/>
              <a:pathLst>
                <a:path w="9928" h="12015" extrusionOk="0">
                  <a:moveTo>
                    <a:pt x="2361" y="1"/>
                  </a:moveTo>
                  <a:cubicBezTo>
                    <a:pt x="2193" y="1"/>
                    <a:pt x="2024" y="85"/>
                    <a:pt x="1940" y="85"/>
                  </a:cubicBezTo>
                  <a:cubicBezTo>
                    <a:pt x="1834" y="2003"/>
                    <a:pt x="527" y="8431"/>
                    <a:pt x="1" y="10876"/>
                  </a:cubicBezTo>
                  <a:cubicBezTo>
                    <a:pt x="1413" y="11319"/>
                    <a:pt x="4047" y="12014"/>
                    <a:pt x="6323" y="12014"/>
                  </a:cubicBezTo>
                  <a:cubicBezTo>
                    <a:pt x="7904" y="12014"/>
                    <a:pt x="9316" y="11677"/>
                    <a:pt x="9927" y="10623"/>
                  </a:cubicBezTo>
                  <a:cubicBezTo>
                    <a:pt x="8262" y="9907"/>
                    <a:pt x="6682" y="8958"/>
                    <a:pt x="5354" y="7546"/>
                  </a:cubicBezTo>
                  <a:cubicBezTo>
                    <a:pt x="3415" y="5439"/>
                    <a:pt x="2466" y="2804"/>
                    <a:pt x="236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0669" name="Google Shape;10669;p62"/>
            <p:cNvSpPr/>
            <p:nvPr/>
          </p:nvSpPr>
          <p:spPr>
            <a:xfrm flipH="1">
              <a:off x="6038734" y="3253143"/>
              <a:ext cx="198880" cy="366318"/>
            </a:xfrm>
            <a:custGeom>
              <a:avLst/>
              <a:gdLst/>
              <a:ahLst/>
              <a:cxnLst/>
              <a:rect l="l" t="t" r="r" b="b"/>
              <a:pathLst>
                <a:path w="7293" h="13433" extrusionOk="0">
                  <a:moveTo>
                    <a:pt x="3657" y="1"/>
                  </a:moveTo>
                  <a:cubicBezTo>
                    <a:pt x="3414" y="1"/>
                    <a:pt x="3211" y="24"/>
                    <a:pt x="3078" y="75"/>
                  </a:cubicBezTo>
                  <a:cubicBezTo>
                    <a:pt x="2466" y="328"/>
                    <a:pt x="0" y="12552"/>
                    <a:pt x="443" y="12889"/>
                  </a:cubicBezTo>
                  <a:cubicBezTo>
                    <a:pt x="753" y="13140"/>
                    <a:pt x="2617" y="13433"/>
                    <a:pt x="3791" y="13433"/>
                  </a:cubicBezTo>
                  <a:cubicBezTo>
                    <a:pt x="4292" y="13433"/>
                    <a:pt x="4667" y="13380"/>
                    <a:pt x="4743" y="13247"/>
                  </a:cubicBezTo>
                  <a:cubicBezTo>
                    <a:pt x="5017" y="12889"/>
                    <a:pt x="7293" y="1824"/>
                    <a:pt x="6850" y="960"/>
                  </a:cubicBezTo>
                  <a:cubicBezTo>
                    <a:pt x="6576" y="445"/>
                    <a:pt x="4724" y="1"/>
                    <a:pt x="365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70" name="Google Shape;10670;p62"/>
            <p:cNvSpPr/>
            <p:nvPr/>
          </p:nvSpPr>
          <p:spPr>
            <a:xfrm flipH="1">
              <a:off x="6153677" y="3255161"/>
              <a:ext cx="9217" cy="19007"/>
            </a:xfrm>
            <a:custGeom>
              <a:avLst/>
              <a:gdLst/>
              <a:ahLst/>
              <a:cxnLst/>
              <a:rect l="l" t="t" r="r" b="b"/>
              <a:pathLst>
                <a:path w="338" h="697" extrusionOk="0">
                  <a:moveTo>
                    <a:pt x="338" y="1"/>
                  </a:moveTo>
                  <a:lnTo>
                    <a:pt x="338" y="1"/>
                  </a:lnTo>
                  <a:cubicBezTo>
                    <a:pt x="253" y="85"/>
                    <a:pt x="169" y="254"/>
                    <a:pt x="0" y="696"/>
                  </a:cubicBezTo>
                  <a:lnTo>
                    <a:pt x="0" y="696"/>
                  </a:lnTo>
                  <a:cubicBezTo>
                    <a:pt x="169" y="254"/>
                    <a:pt x="253" y="85"/>
                    <a:pt x="338" y="1"/>
                  </a:cubicBezTo>
                  <a:lnTo>
                    <a:pt x="338" y="1"/>
                  </a:lnTo>
                  <a:close/>
                  <a:moveTo>
                    <a:pt x="338" y="1"/>
                  </a:moveTo>
                  <a:lnTo>
                    <a:pt x="338" y="1"/>
                  </a:lnTo>
                  <a:close/>
                </a:path>
              </a:pathLst>
            </a:custGeom>
            <a:solidFill>
              <a:srgbClr val="C21F36"/>
            </a:solidFill>
            <a:ln>
              <a:noFill/>
            </a:ln>
          </p:spPr>
          <p:txBody>
            <a:bodyPr spcFirstLastPara="1" wrap="square" lIns="182850" tIns="182850" rIns="182850" bIns="182850" anchor="ctr" anchorCtr="0">
              <a:noAutofit/>
            </a:bodyPr>
            <a:lstStyle/>
            <a:p>
              <a:endParaRPr sz="3600"/>
            </a:p>
          </p:txBody>
        </p:sp>
        <p:sp>
          <p:nvSpPr>
            <p:cNvPr id="10671" name="Google Shape;10671;p62"/>
            <p:cNvSpPr/>
            <p:nvPr/>
          </p:nvSpPr>
          <p:spPr>
            <a:xfrm flipH="1">
              <a:off x="6215743" y="3604626"/>
              <a:ext cx="9790" cy="5181"/>
            </a:xfrm>
            <a:custGeom>
              <a:avLst/>
              <a:gdLst/>
              <a:ahLst/>
              <a:cxnLst/>
              <a:rect l="l" t="t" r="r" b="b"/>
              <a:pathLst>
                <a:path w="359" h="190" extrusionOk="0">
                  <a:moveTo>
                    <a:pt x="358" y="190"/>
                  </a:moveTo>
                  <a:lnTo>
                    <a:pt x="358" y="190"/>
                  </a:lnTo>
                  <a:lnTo>
                    <a:pt x="358" y="190"/>
                  </a:lnTo>
                  <a:close/>
                  <a:moveTo>
                    <a:pt x="0" y="0"/>
                  </a:moveTo>
                  <a:cubicBezTo>
                    <a:pt x="84" y="84"/>
                    <a:pt x="190" y="84"/>
                    <a:pt x="358" y="190"/>
                  </a:cubicBezTo>
                  <a:cubicBezTo>
                    <a:pt x="190" y="84"/>
                    <a:pt x="84" y="84"/>
                    <a:pt x="0" y="0"/>
                  </a:cubicBezTo>
                  <a:close/>
                </a:path>
              </a:pathLst>
            </a:custGeom>
            <a:solidFill>
              <a:srgbClr val="F9A726"/>
            </a:solidFill>
            <a:ln>
              <a:noFill/>
            </a:ln>
          </p:spPr>
          <p:txBody>
            <a:bodyPr spcFirstLastPara="1" wrap="square" lIns="182850" tIns="182850" rIns="182850" bIns="182850" anchor="ctr" anchorCtr="0">
              <a:noAutofit/>
            </a:bodyPr>
            <a:lstStyle/>
            <a:p>
              <a:endParaRPr sz="3600"/>
            </a:p>
          </p:txBody>
        </p:sp>
        <p:sp>
          <p:nvSpPr>
            <p:cNvPr id="10672" name="Google Shape;10672;p62"/>
            <p:cNvSpPr/>
            <p:nvPr/>
          </p:nvSpPr>
          <p:spPr>
            <a:xfrm flipH="1">
              <a:off x="6103091" y="3252870"/>
              <a:ext cx="124760" cy="361546"/>
            </a:xfrm>
            <a:custGeom>
              <a:avLst/>
              <a:gdLst/>
              <a:ahLst/>
              <a:cxnLst/>
              <a:rect l="l" t="t" r="r" b="b"/>
              <a:pathLst>
                <a:path w="4575" h="13258" extrusionOk="0">
                  <a:moveTo>
                    <a:pt x="3331" y="0"/>
                  </a:moveTo>
                  <a:cubicBezTo>
                    <a:pt x="3078" y="0"/>
                    <a:pt x="2909" y="85"/>
                    <a:pt x="2720" y="85"/>
                  </a:cubicBezTo>
                  <a:cubicBezTo>
                    <a:pt x="2635" y="169"/>
                    <a:pt x="2551" y="338"/>
                    <a:pt x="2382" y="780"/>
                  </a:cubicBezTo>
                  <a:cubicBezTo>
                    <a:pt x="1666" y="2972"/>
                    <a:pt x="85" y="10454"/>
                    <a:pt x="1" y="12456"/>
                  </a:cubicBezTo>
                  <a:lnTo>
                    <a:pt x="1" y="12562"/>
                  </a:lnTo>
                  <a:cubicBezTo>
                    <a:pt x="1" y="12730"/>
                    <a:pt x="85" y="12899"/>
                    <a:pt x="85" y="12899"/>
                  </a:cubicBezTo>
                  <a:cubicBezTo>
                    <a:pt x="169" y="12983"/>
                    <a:pt x="275" y="12983"/>
                    <a:pt x="443" y="13089"/>
                  </a:cubicBezTo>
                  <a:cubicBezTo>
                    <a:pt x="696" y="13173"/>
                    <a:pt x="1223" y="13257"/>
                    <a:pt x="1750" y="13257"/>
                  </a:cubicBezTo>
                  <a:cubicBezTo>
                    <a:pt x="2467" y="8874"/>
                    <a:pt x="3436" y="4469"/>
                    <a:pt x="4574" y="169"/>
                  </a:cubicBezTo>
                  <a:cubicBezTo>
                    <a:pt x="4132" y="85"/>
                    <a:pt x="3689" y="0"/>
                    <a:pt x="333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73" name="Google Shape;10673;p62"/>
            <p:cNvSpPr/>
            <p:nvPr/>
          </p:nvSpPr>
          <p:spPr>
            <a:xfrm flipH="1">
              <a:off x="5861315" y="3398846"/>
              <a:ext cx="100408" cy="70057"/>
            </a:xfrm>
            <a:custGeom>
              <a:avLst/>
              <a:gdLst/>
              <a:ahLst/>
              <a:cxnLst/>
              <a:rect l="l" t="t" r="r" b="b"/>
              <a:pathLst>
                <a:path w="3682" h="2569" extrusionOk="0">
                  <a:moveTo>
                    <a:pt x="422" y="1"/>
                  </a:moveTo>
                  <a:cubicBezTo>
                    <a:pt x="0" y="1"/>
                    <a:pt x="0" y="781"/>
                    <a:pt x="422" y="781"/>
                  </a:cubicBezTo>
                  <a:cubicBezTo>
                    <a:pt x="1475" y="781"/>
                    <a:pt x="2445" y="1413"/>
                    <a:pt x="2887" y="2361"/>
                  </a:cubicBezTo>
                  <a:cubicBezTo>
                    <a:pt x="2943" y="2508"/>
                    <a:pt x="3059" y="2569"/>
                    <a:pt x="3179" y="2569"/>
                  </a:cubicBezTo>
                  <a:cubicBezTo>
                    <a:pt x="3422" y="2569"/>
                    <a:pt x="3682" y="2320"/>
                    <a:pt x="3499" y="2024"/>
                  </a:cubicBezTo>
                  <a:cubicBezTo>
                    <a:pt x="2972" y="781"/>
                    <a:pt x="1749" y="85"/>
                    <a:pt x="422"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74" name="Google Shape;10674;p62"/>
            <p:cNvSpPr/>
            <p:nvPr/>
          </p:nvSpPr>
          <p:spPr>
            <a:xfrm flipH="1">
              <a:off x="5842171" y="3479647"/>
              <a:ext cx="28743" cy="42187"/>
            </a:xfrm>
            <a:custGeom>
              <a:avLst/>
              <a:gdLst/>
              <a:ahLst/>
              <a:cxnLst/>
              <a:rect l="l" t="t" r="r" b="b"/>
              <a:pathLst>
                <a:path w="1054" h="1547" extrusionOk="0">
                  <a:moveTo>
                    <a:pt x="405" y="0"/>
                  </a:moveTo>
                  <a:cubicBezTo>
                    <a:pt x="358" y="0"/>
                    <a:pt x="308" y="10"/>
                    <a:pt x="253" y="31"/>
                  </a:cubicBezTo>
                  <a:cubicBezTo>
                    <a:pt x="84" y="31"/>
                    <a:pt x="0" y="284"/>
                    <a:pt x="0" y="452"/>
                  </a:cubicBezTo>
                  <a:cubicBezTo>
                    <a:pt x="84" y="726"/>
                    <a:pt x="169" y="979"/>
                    <a:pt x="253" y="1253"/>
                  </a:cubicBezTo>
                  <a:cubicBezTo>
                    <a:pt x="253" y="1440"/>
                    <a:pt x="403" y="1547"/>
                    <a:pt x="549" y="1547"/>
                  </a:cubicBezTo>
                  <a:cubicBezTo>
                    <a:pt x="601" y="1547"/>
                    <a:pt x="652" y="1533"/>
                    <a:pt x="696" y="1506"/>
                  </a:cubicBezTo>
                  <a:cubicBezTo>
                    <a:pt x="970" y="1506"/>
                    <a:pt x="1054" y="1253"/>
                    <a:pt x="970" y="1084"/>
                  </a:cubicBezTo>
                  <a:cubicBezTo>
                    <a:pt x="970" y="810"/>
                    <a:pt x="885" y="558"/>
                    <a:pt x="780" y="284"/>
                  </a:cubicBezTo>
                  <a:cubicBezTo>
                    <a:pt x="712" y="149"/>
                    <a:pt x="591" y="0"/>
                    <a:pt x="40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675" name="Google Shape;10675;p62"/>
            <p:cNvSpPr/>
            <p:nvPr/>
          </p:nvSpPr>
          <p:spPr>
            <a:xfrm flipH="1">
              <a:off x="6281382" y="3241935"/>
              <a:ext cx="184127" cy="68584"/>
            </a:xfrm>
            <a:custGeom>
              <a:avLst/>
              <a:gdLst/>
              <a:ahLst/>
              <a:cxnLst/>
              <a:rect l="l" t="t" r="r" b="b"/>
              <a:pathLst>
                <a:path w="6752" h="2515" extrusionOk="0">
                  <a:moveTo>
                    <a:pt x="614" y="1"/>
                  </a:moveTo>
                  <a:cubicBezTo>
                    <a:pt x="150" y="1"/>
                    <a:pt x="0" y="770"/>
                    <a:pt x="559" y="1013"/>
                  </a:cubicBezTo>
                  <a:cubicBezTo>
                    <a:pt x="2309" y="1624"/>
                    <a:pt x="4058" y="2151"/>
                    <a:pt x="5913" y="2509"/>
                  </a:cubicBezTo>
                  <a:cubicBezTo>
                    <a:pt x="5938" y="2513"/>
                    <a:pt x="5963" y="2514"/>
                    <a:pt x="5987" y="2514"/>
                  </a:cubicBezTo>
                  <a:cubicBezTo>
                    <a:pt x="6543" y="2514"/>
                    <a:pt x="6751" y="1620"/>
                    <a:pt x="6166" y="1540"/>
                  </a:cubicBezTo>
                  <a:cubicBezTo>
                    <a:pt x="4332" y="1181"/>
                    <a:pt x="2562" y="654"/>
                    <a:pt x="812" y="43"/>
                  </a:cubicBezTo>
                  <a:cubicBezTo>
                    <a:pt x="741" y="14"/>
                    <a:pt x="675" y="1"/>
                    <a:pt x="614"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0676" name="Google Shape;10676;p62"/>
            <p:cNvSpPr/>
            <p:nvPr/>
          </p:nvSpPr>
          <p:spPr>
            <a:xfrm flipH="1">
              <a:off x="6192345" y="3293011"/>
              <a:ext cx="79438" cy="38778"/>
            </a:xfrm>
            <a:custGeom>
              <a:avLst/>
              <a:gdLst/>
              <a:ahLst/>
              <a:cxnLst/>
              <a:rect l="l" t="t" r="r" b="b"/>
              <a:pathLst>
                <a:path w="2913" h="1422" extrusionOk="0">
                  <a:moveTo>
                    <a:pt x="673" y="0"/>
                  </a:moveTo>
                  <a:cubicBezTo>
                    <a:pt x="162" y="0"/>
                    <a:pt x="1" y="820"/>
                    <a:pt x="558" y="973"/>
                  </a:cubicBezTo>
                  <a:cubicBezTo>
                    <a:pt x="1085" y="1163"/>
                    <a:pt x="1527" y="1247"/>
                    <a:pt x="2054" y="1416"/>
                  </a:cubicBezTo>
                  <a:cubicBezTo>
                    <a:pt x="2080" y="1419"/>
                    <a:pt x="2106" y="1421"/>
                    <a:pt x="2130" y="1421"/>
                  </a:cubicBezTo>
                  <a:cubicBezTo>
                    <a:pt x="2687" y="1421"/>
                    <a:pt x="2913" y="544"/>
                    <a:pt x="2307" y="362"/>
                  </a:cubicBezTo>
                  <a:cubicBezTo>
                    <a:pt x="1886" y="278"/>
                    <a:pt x="1359" y="194"/>
                    <a:pt x="832" y="25"/>
                  </a:cubicBezTo>
                  <a:cubicBezTo>
                    <a:pt x="776" y="8"/>
                    <a:pt x="723" y="0"/>
                    <a:pt x="673"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0677" name="Google Shape;10677;p62"/>
            <p:cNvSpPr/>
            <p:nvPr/>
          </p:nvSpPr>
          <p:spPr>
            <a:xfrm flipH="1">
              <a:off x="6065158" y="3290803"/>
              <a:ext cx="52331" cy="165556"/>
            </a:xfrm>
            <a:custGeom>
              <a:avLst/>
              <a:gdLst/>
              <a:ahLst/>
              <a:cxnLst/>
              <a:rect l="l" t="t" r="r" b="b"/>
              <a:pathLst>
                <a:path w="1919" h="6071" extrusionOk="0">
                  <a:moveTo>
                    <a:pt x="1391" y="1"/>
                  </a:moveTo>
                  <a:cubicBezTo>
                    <a:pt x="1307" y="1"/>
                    <a:pt x="1138" y="106"/>
                    <a:pt x="1138" y="275"/>
                  </a:cubicBezTo>
                  <a:cubicBezTo>
                    <a:pt x="780" y="2024"/>
                    <a:pt x="443" y="3879"/>
                    <a:pt x="0" y="5628"/>
                  </a:cubicBezTo>
                  <a:cubicBezTo>
                    <a:pt x="0" y="5902"/>
                    <a:pt x="169" y="6070"/>
                    <a:pt x="443" y="6070"/>
                  </a:cubicBezTo>
                  <a:cubicBezTo>
                    <a:pt x="612" y="6070"/>
                    <a:pt x="696" y="5986"/>
                    <a:pt x="780" y="5796"/>
                  </a:cubicBezTo>
                  <a:cubicBezTo>
                    <a:pt x="1138" y="4047"/>
                    <a:pt x="1497" y="2298"/>
                    <a:pt x="1834" y="443"/>
                  </a:cubicBezTo>
                  <a:cubicBezTo>
                    <a:pt x="1918" y="190"/>
                    <a:pt x="1665" y="1"/>
                    <a:pt x="1391" y="1"/>
                  </a:cubicBezTo>
                  <a:close/>
                </a:path>
              </a:pathLst>
            </a:custGeom>
            <a:solidFill>
              <a:srgbClr val="F0EDDE"/>
            </a:solidFill>
            <a:ln>
              <a:noFill/>
            </a:ln>
          </p:spPr>
          <p:txBody>
            <a:bodyPr spcFirstLastPara="1" wrap="square" lIns="182850" tIns="182850" rIns="182850" bIns="182850" anchor="ctr" anchorCtr="0">
              <a:noAutofit/>
            </a:bodyPr>
            <a:lstStyle/>
            <a:p>
              <a:endParaRPr sz="3600"/>
            </a:p>
          </p:txBody>
        </p:sp>
        <p:sp>
          <p:nvSpPr>
            <p:cNvPr id="10678" name="Google Shape;10678;p62"/>
            <p:cNvSpPr/>
            <p:nvPr/>
          </p:nvSpPr>
          <p:spPr>
            <a:xfrm flipH="1">
              <a:off x="6103091" y="3475284"/>
              <a:ext cx="24161" cy="57512"/>
            </a:xfrm>
            <a:custGeom>
              <a:avLst/>
              <a:gdLst/>
              <a:ahLst/>
              <a:cxnLst/>
              <a:rect l="l" t="t" r="r" b="b"/>
              <a:pathLst>
                <a:path w="886" h="2109" extrusionOk="0">
                  <a:moveTo>
                    <a:pt x="443" y="1"/>
                  </a:moveTo>
                  <a:cubicBezTo>
                    <a:pt x="274" y="1"/>
                    <a:pt x="84" y="191"/>
                    <a:pt x="84" y="359"/>
                  </a:cubicBezTo>
                  <a:cubicBezTo>
                    <a:pt x="0" y="802"/>
                    <a:pt x="0" y="1244"/>
                    <a:pt x="84" y="1771"/>
                  </a:cubicBezTo>
                  <a:cubicBezTo>
                    <a:pt x="84" y="1940"/>
                    <a:pt x="274" y="2109"/>
                    <a:pt x="443" y="2109"/>
                  </a:cubicBezTo>
                  <a:cubicBezTo>
                    <a:pt x="611" y="2109"/>
                    <a:pt x="801" y="1940"/>
                    <a:pt x="801" y="1771"/>
                  </a:cubicBezTo>
                  <a:cubicBezTo>
                    <a:pt x="801" y="1244"/>
                    <a:pt x="801" y="802"/>
                    <a:pt x="885" y="359"/>
                  </a:cubicBezTo>
                  <a:cubicBezTo>
                    <a:pt x="885" y="191"/>
                    <a:pt x="696" y="1"/>
                    <a:pt x="443" y="1"/>
                  </a:cubicBezTo>
                  <a:close/>
                </a:path>
              </a:pathLst>
            </a:custGeom>
            <a:solidFill>
              <a:srgbClr val="F0EDDE"/>
            </a:solidFill>
            <a:ln>
              <a:noFill/>
            </a:ln>
          </p:spPr>
          <p:txBody>
            <a:bodyPr spcFirstLastPara="1" wrap="square" lIns="182850" tIns="182850" rIns="182850" bIns="182850" anchor="ctr" anchorCtr="0">
              <a:noAutofit/>
            </a:bodyPr>
            <a:lstStyle/>
            <a:p>
              <a:endParaRPr sz="3600"/>
            </a:p>
          </p:txBody>
        </p:sp>
        <p:sp>
          <p:nvSpPr>
            <p:cNvPr id="10679" name="Google Shape;10679;p62"/>
            <p:cNvSpPr/>
            <p:nvPr/>
          </p:nvSpPr>
          <p:spPr>
            <a:xfrm flipH="1">
              <a:off x="6742790" y="2213147"/>
              <a:ext cx="222441" cy="225332"/>
            </a:xfrm>
            <a:custGeom>
              <a:avLst/>
              <a:gdLst/>
              <a:ahLst/>
              <a:cxnLst/>
              <a:rect l="l" t="t" r="r" b="b"/>
              <a:pathLst>
                <a:path w="8157" h="8263" extrusionOk="0">
                  <a:moveTo>
                    <a:pt x="2972" y="1"/>
                  </a:moveTo>
                  <a:lnTo>
                    <a:pt x="0" y="1771"/>
                  </a:lnTo>
                  <a:cubicBezTo>
                    <a:pt x="0" y="1771"/>
                    <a:pt x="2361" y="6766"/>
                    <a:pt x="8157" y="8263"/>
                  </a:cubicBezTo>
                  <a:cubicBezTo>
                    <a:pt x="8157" y="8263"/>
                    <a:pt x="7988" y="3879"/>
                    <a:pt x="297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80" name="Google Shape;10680;p62"/>
            <p:cNvSpPr/>
            <p:nvPr/>
          </p:nvSpPr>
          <p:spPr>
            <a:xfrm flipH="1">
              <a:off x="6000228" y="1629214"/>
              <a:ext cx="213251" cy="246603"/>
            </a:xfrm>
            <a:custGeom>
              <a:avLst/>
              <a:gdLst/>
              <a:ahLst/>
              <a:cxnLst/>
              <a:rect l="l" t="t" r="r" b="b"/>
              <a:pathLst>
                <a:path w="7820" h="9043" extrusionOk="0">
                  <a:moveTo>
                    <a:pt x="3331" y="1"/>
                  </a:moveTo>
                  <a:cubicBezTo>
                    <a:pt x="1" y="5881"/>
                    <a:pt x="6935" y="9042"/>
                    <a:pt x="6935" y="9042"/>
                  </a:cubicBezTo>
                  <a:cubicBezTo>
                    <a:pt x="7820" y="3689"/>
                    <a:pt x="3331" y="1"/>
                    <a:pt x="333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81" name="Google Shape;10681;p62"/>
            <p:cNvSpPr/>
            <p:nvPr/>
          </p:nvSpPr>
          <p:spPr>
            <a:xfrm flipH="1">
              <a:off x="6137015" y="1435488"/>
              <a:ext cx="440520" cy="235149"/>
            </a:xfrm>
            <a:custGeom>
              <a:avLst/>
              <a:gdLst/>
              <a:ahLst/>
              <a:cxnLst/>
              <a:rect l="l" t="t" r="r" b="b"/>
              <a:pathLst>
                <a:path w="16154" h="8623" extrusionOk="0">
                  <a:moveTo>
                    <a:pt x="3698" y="1"/>
                  </a:moveTo>
                  <a:cubicBezTo>
                    <a:pt x="2888" y="1"/>
                    <a:pt x="1998" y="291"/>
                    <a:pt x="1232" y="1224"/>
                  </a:cubicBezTo>
                  <a:cubicBezTo>
                    <a:pt x="0" y="2803"/>
                    <a:pt x="5080" y="8622"/>
                    <a:pt x="10488" y="8622"/>
                  </a:cubicBezTo>
                  <a:cubicBezTo>
                    <a:pt x="11651" y="8622"/>
                    <a:pt x="12828" y="8353"/>
                    <a:pt x="13962" y="7716"/>
                  </a:cubicBezTo>
                  <a:cubicBezTo>
                    <a:pt x="13962" y="7716"/>
                    <a:pt x="16154" y="5166"/>
                    <a:pt x="14489" y="3142"/>
                  </a:cubicBezTo>
                  <a:cubicBezTo>
                    <a:pt x="13673" y="2235"/>
                    <a:pt x="12758" y="2029"/>
                    <a:pt x="12094" y="2029"/>
                  </a:cubicBezTo>
                  <a:cubicBezTo>
                    <a:pt x="11539" y="2029"/>
                    <a:pt x="11159" y="2173"/>
                    <a:pt x="11159" y="2173"/>
                  </a:cubicBezTo>
                  <a:cubicBezTo>
                    <a:pt x="11159" y="2173"/>
                    <a:pt x="10990" y="782"/>
                    <a:pt x="9304" y="255"/>
                  </a:cubicBezTo>
                  <a:cubicBezTo>
                    <a:pt x="8814" y="95"/>
                    <a:pt x="8385" y="32"/>
                    <a:pt x="8014" y="32"/>
                  </a:cubicBezTo>
                  <a:cubicBezTo>
                    <a:pt x="6727" y="32"/>
                    <a:pt x="6143" y="782"/>
                    <a:pt x="6143" y="782"/>
                  </a:cubicBezTo>
                  <a:cubicBezTo>
                    <a:pt x="6143" y="782"/>
                    <a:pt x="5028" y="1"/>
                    <a:pt x="369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82" name="Google Shape;10682;p62"/>
            <p:cNvSpPr/>
            <p:nvPr/>
          </p:nvSpPr>
          <p:spPr>
            <a:xfrm flipH="1">
              <a:off x="6827846" y="1930957"/>
              <a:ext cx="254647" cy="326204"/>
            </a:xfrm>
            <a:custGeom>
              <a:avLst/>
              <a:gdLst/>
              <a:ahLst/>
              <a:cxnLst/>
              <a:rect l="l" t="t" r="r" b="b"/>
              <a:pathLst>
                <a:path w="9338" h="11962" extrusionOk="0">
                  <a:moveTo>
                    <a:pt x="2704" y="1"/>
                  </a:moveTo>
                  <a:cubicBezTo>
                    <a:pt x="2579" y="1"/>
                    <a:pt x="2464" y="28"/>
                    <a:pt x="2361" y="85"/>
                  </a:cubicBezTo>
                  <a:cubicBezTo>
                    <a:pt x="1" y="1307"/>
                    <a:pt x="1139" y="4026"/>
                    <a:pt x="1139" y="4026"/>
                  </a:cubicBezTo>
                  <a:cubicBezTo>
                    <a:pt x="1139" y="4026"/>
                    <a:pt x="1" y="4553"/>
                    <a:pt x="253" y="6408"/>
                  </a:cubicBezTo>
                  <a:cubicBezTo>
                    <a:pt x="422" y="7904"/>
                    <a:pt x="1581" y="8241"/>
                    <a:pt x="1581" y="8241"/>
                  </a:cubicBezTo>
                  <a:cubicBezTo>
                    <a:pt x="1581" y="8241"/>
                    <a:pt x="696" y="9653"/>
                    <a:pt x="1834" y="11150"/>
                  </a:cubicBezTo>
                  <a:cubicBezTo>
                    <a:pt x="2327" y="11767"/>
                    <a:pt x="2973" y="11962"/>
                    <a:pt x="3591" y="11962"/>
                  </a:cubicBezTo>
                  <a:cubicBezTo>
                    <a:pt x="4639" y="11962"/>
                    <a:pt x="5607" y="11403"/>
                    <a:pt x="5607" y="11403"/>
                  </a:cubicBezTo>
                  <a:cubicBezTo>
                    <a:pt x="9337" y="7037"/>
                    <a:pt x="4717" y="1"/>
                    <a:pt x="2704"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83" name="Google Shape;10683;p62"/>
            <p:cNvSpPr/>
            <p:nvPr/>
          </p:nvSpPr>
          <p:spPr>
            <a:xfrm flipH="1">
              <a:off x="5554800" y="2412027"/>
              <a:ext cx="18980" cy="19553"/>
            </a:xfrm>
            <a:custGeom>
              <a:avLst/>
              <a:gdLst/>
              <a:ahLst/>
              <a:cxnLst/>
              <a:rect l="l" t="t" r="r" b="b"/>
              <a:pathLst>
                <a:path w="696" h="717" extrusionOk="0">
                  <a:moveTo>
                    <a:pt x="0" y="0"/>
                  </a:moveTo>
                  <a:cubicBezTo>
                    <a:pt x="169" y="190"/>
                    <a:pt x="338" y="443"/>
                    <a:pt x="527" y="717"/>
                  </a:cubicBezTo>
                  <a:cubicBezTo>
                    <a:pt x="612" y="717"/>
                    <a:pt x="612" y="717"/>
                    <a:pt x="696" y="611"/>
                  </a:cubicBezTo>
                  <a:cubicBezTo>
                    <a:pt x="422" y="443"/>
                    <a:pt x="253" y="190"/>
                    <a:pt x="0" y="0"/>
                  </a:cubicBezTo>
                  <a:close/>
                </a:path>
              </a:pathLst>
            </a:custGeom>
            <a:solidFill>
              <a:srgbClr val="181C36"/>
            </a:solidFill>
            <a:ln>
              <a:noFill/>
            </a:ln>
          </p:spPr>
          <p:txBody>
            <a:bodyPr spcFirstLastPara="1" wrap="square" lIns="182850" tIns="182850" rIns="182850" bIns="182850" anchor="ctr" anchorCtr="0">
              <a:noAutofit/>
            </a:bodyPr>
            <a:lstStyle/>
            <a:p>
              <a:endParaRPr sz="3600"/>
            </a:p>
          </p:txBody>
        </p:sp>
        <p:sp>
          <p:nvSpPr>
            <p:cNvPr id="10684" name="Google Shape;10684;p62"/>
            <p:cNvSpPr/>
            <p:nvPr/>
          </p:nvSpPr>
          <p:spPr>
            <a:xfrm flipH="1">
              <a:off x="5559381" y="2397656"/>
              <a:ext cx="36242" cy="50586"/>
            </a:xfrm>
            <a:custGeom>
              <a:avLst/>
              <a:gdLst/>
              <a:ahLst/>
              <a:cxnLst/>
              <a:rect l="l" t="t" r="r" b="b"/>
              <a:pathLst>
                <a:path w="1329" h="1855" extrusionOk="0">
                  <a:moveTo>
                    <a:pt x="359" y="0"/>
                  </a:moveTo>
                  <a:cubicBezTo>
                    <a:pt x="274" y="274"/>
                    <a:pt x="85" y="611"/>
                    <a:pt x="0" y="885"/>
                  </a:cubicBezTo>
                  <a:cubicBezTo>
                    <a:pt x="85" y="1138"/>
                    <a:pt x="274" y="1412"/>
                    <a:pt x="443" y="1855"/>
                  </a:cubicBezTo>
                  <a:cubicBezTo>
                    <a:pt x="527" y="1771"/>
                    <a:pt x="886" y="1581"/>
                    <a:pt x="1328" y="1244"/>
                  </a:cubicBezTo>
                  <a:cubicBezTo>
                    <a:pt x="1139" y="970"/>
                    <a:pt x="970" y="717"/>
                    <a:pt x="801" y="527"/>
                  </a:cubicBezTo>
                  <a:cubicBezTo>
                    <a:pt x="612" y="359"/>
                    <a:pt x="527" y="190"/>
                    <a:pt x="359" y="0"/>
                  </a:cubicBezTo>
                  <a:close/>
                </a:path>
              </a:pathLst>
            </a:custGeom>
            <a:solidFill>
              <a:srgbClr val="C01A32"/>
            </a:solidFill>
            <a:ln>
              <a:noFill/>
            </a:ln>
          </p:spPr>
          <p:txBody>
            <a:bodyPr spcFirstLastPara="1" wrap="square" lIns="182850" tIns="182850" rIns="182850" bIns="182850" anchor="ctr" anchorCtr="0">
              <a:noAutofit/>
            </a:bodyPr>
            <a:lstStyle/>
            <a:p>
              <a:endParaRPr sz="3600"/>
            </a:p>
          </p:txBody>
        </p:sp>
        <p:sp>
          <p:nvSpPr>
            <p:cNvPr id="10685" name="Google Shape;10685;p62"/>
            <p:cNvSpPr/>
            <p:nvPr/>
          </p:nvSpPr>
          <p:spPr>
            <a:xfrm flipH="1">
              <a:off x="5585833" y="2397656"/>
              <a:ext cx="9790" cy="24161"/>
            </a:xfrm>
            <a:custGeom>
              <a:avLst/>
              <a:gdLst/>
              <a:ahLst/>
              <a:cxnLst/>
              <a:rect l="l" t="t" r="r" b="b"/>
              <a:pathLst>
                <a:path w="359" h="886" extrusionOk="0">
                  <a:moveTo>
                    <a:pt x="359" y="0"/>
                  </a:moveTo>
                  <a:cubicBezTo>
                    <a:pt x="274" y="274"/>
                    <a:pt x="85" y="611"/>
                    <a:pt x="0" y="885"/>
                  </a:cubicBezTo>
                  <a:lnTo>
                    <a:pt x="0" y="885"/>
                  </a:lnTo>
                  <a:cubicBezTo>
                    <a:pt x="85" y="611"/>
                    <a:pt x="274" y="274"/>
                    <a:pt x="359" y="0"/>
                  </a:cubicBezTo>
                  <a:close/>
                </a:path>
              </a:pathLst>
            </a:custGeom>
            <a:solidFill>
              <a:srgbClr val="AF1330"/>
            </a:solidFill>
            <a:ln>
              <a:noFill/>
            </a:ln>
          </p:spPr>
          <p:txBody>
            <a:bodyPr spcFirstLastPara="1" wrap="square" lIns="182850" tIns="182850" rIns="182850" bIns="182850" anchor="ctr" anchorCtr="0">
              <a:noAutofit/>
            </a:bodyPr>
            <a:lstStyle/>
            <a:p>
              <a:endParaRPr sz="3600"/>
            </a:p>
          </p:txBody>
        </p:sp>
        <p:sp>
          <p:nvSpPr>
            <p:cNvPr id="10686" name="Google Shape;10686;p62"/>
            <p:cNvSpPr/>
            <p:nvPr/>
          </p:nvSpPr>
          <p:spPr>
            <a:xfrm flipH="1">
              <a:off x="5585833" y="2390756"/>
              <a:ext cx="21871" cy="31061"/>
            </a:xfrm>
            <a:custGeom>
              <a:avLst/>
              <a:gdLst/>
              <a:ahLst/>
              <a:cxnLst/>
              <a:rect l="l" t="t" r="r" b="b"/>
              <a:pathLst>
                <a:path w="802" h="1139" extrusionOk="0">
                  <a:moveTo>
                    <a:pt x="612" y="0"/>
                  </a:moveTo>
                  <a:cubicBezTo>
                    <a:pt x="275" y="253"/>
                    <a:pt x="1" y="338"/>
                    <a:pt x="1" y="338"/>
                  </a:cubicBezTo>
                  <a:cubicBezTo>
                    <a:pt x="1" y="338"/>
                    <a:pt x="191" y="612"/>
                    <a:pt x="443" y="1138"/>
                  </a:cubicBezTo>
                  <a:cubicBezTo>
                    <a:pt x="528" y="864"/>
                    <a:pt x="717" y="527"/>
                    <a:pt x="802" y="253"/>
                  </a:cubicBezTo>
                  <a:cubicBezTo>
                    <a:pt x="717" y="169"/>
                    <a:pt x="717" y="85"/>
                    <a:pt x="612" y="0"/>
                  </a:cubicBezTo>
                  <a:close/>
                </a:path>
              </a:pathLst>
            </a:custGeom>
            <a:solidFill>
              <a:srgbClr val="A8102A"/>
            </a:solidFill>
            <a:ln>
              <a:noFill/>
            </a:ln>
          </p:spPr>
          <p:txBody>
            <a:bodyPr spcFirstLastPara="1" wrap="square" lIns="182850" tIns="182850" rIns="182850" bIns="182850" anchor="ctr" anchorCtr="0">
              <a:noAutofit/>
            </a:bodyPr>
            <a:lstStyle/>
            <a:p>
              <a:endParaRPr sz="3600"/>
            </a:p>
          </p:txBody>
        </p:sp>
        <p:sp>
          <p:nvSpPr>
            <p:cNvPr id="10687" name="Google Shape;10687;p62"/>
            <p:cNvSpPr/>
            <p:nvPr/>
          </p:nvSpPr>
          <p:spPr>
            <a:xfrm flipH="1">
              <a:off x="5501924" y="2457431"/>
              <a:ext cx="505804" cy="369018"/>
            </a:xfrm>
            <a:custGeom>
              <a:avLst/>
              <a:gdLst/>
              <a:ahLst/>
              <a:cxnLst/>
              <a:rect l="l" t="t" r="r" b="b"/>
              <a:pathLst>
                <a:path w="18548" h="13532" extrusionOk="0">
                  <a:moveTo>
                    <a:pt x="15639" y="0"/>
                  </a:moveTo>
                  <a:cubicBezTo>
                    <a:pt x="15913" y="801"/>
                    <a:pt x="16082" y="1686"/>
                    <a:pt x="16082" y="2635"/>
                  </a:cubicBezTo>
                  <a:cubicBezTo>
                    <a:pt x="16082" y="4405"/>
                    <a:pt x="15471" y="6597"/>
                    <a:pt x="13616" y="8705"/>
                  </a:cubicBezTo>
                  <a:cubicBezTo>
                    <a:pt x="11508" y="11065"/>
                    <a:pt x="8874" y="11782"/>
                    <a:pt x="6513" y="11782"/>
                  </a:cubicBezTo>
                  <a:cubicBezTo>
                    <a:pt x="3352" y="11782"/>
                    <a:pt x="718" y="10538"/>
                    <a:pt x="718" y="10538"/>
                  </a:cubicBezTo>
                  <a:cubicBezTo>
                    <a:pt x="718" y="10538"/>
                    <a:pt x="444" y="11171"/>
                    <a:pt x="1" y="12035"/>
                  </a:cubicBezTo>
                  <a:cubicBezTo>
                    <a:pt x="359" y="12562"/>
                    <a:pt x="633" y="13004"/>
                    <a:pt x="970" y="13531"/>
                  </a:cubicBezTo>
                  <a:cubicBezTo>
                    <a:pt x="1329" y="12751"/>
                    <a:pt x="1497" y="12309"/>
                    <a:pt x="1497" y="12309"/>
                  </a:cubicBezTo>
                  <a:cubicBezTo>
                    <a:pt x="1497" y="12309"/>
                    <a:pt x="4048" y="13531"/>
                    <a:pt x="7293" y="13531"/>
                  </a:cubicBezTo>
                  <a:cubicBezTo>
                    <a:pt x="9591" y="13531"/>
                    <a:pt x="12309" y="12836"/>
                    <a:pt x="14417" y="10454"/>
                  </a:cubicBezTo>
                  <a:cubicBezTo>
                    <a:pt x="18548" y="5796"/>
                    <a:pt x="16440" y="1328"/>
                    <a:pt x="15639" y="0"/>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88" name="Google Shape;10688;p62"/>
            <p:cNvSpPr/>
            <p:nvPr/>
          </p:nvSpPr>
          <p:spPr>
            <a:xfrm flipH="1">
              <a:off x="5981248" y="2785599"/>
              <a:ext cx="596040" cy="258656"/>
            </a:xfrm>
            <a:custGeom>
              <a:avLst/>
              <a:gdLst/>
              <a:ahLst/>
              <a:cxnLst/>
              <a:rect l="l" t="t" r="r" b="b"/>
              <a:pathLst>
                <a:path w="21857" h="9485" extrusionOk="0">
                  <a:moveTo>
                    <a:pt x="20887" y="1"/>
                  </a:moveTo>
                  <a:cubicBezTo>
                    <a:pt x="19665" y="2467"/>
                    <a:pt x="16777" y="7124"/>
                    <a:pt x="11761" y="7651"/>
                  </a:cubicBezTo>
                  <a:cubicBezTo>
                    <a:pt x="11234" y="7651"/>
                    <a:pt x="10707" y="7736"/>
                    <a:pt x="10180" y="7736"/>
                  </a:cubicBezTo>
                  <a:cubicBezTo>
                    <a:pt x="4743" y="7736"/>
                    <a:pt x="3689" y="4300"/>
                    <a:pt x="3689" y="4300"/>
                  </a:cubicBezTo>
                  <a:cubicBezTo>
                    <a:pt x="3689" y="4300"/>
                    <a:pt x="2192" y="5797"/>
                    <a:pt x="85" y="6597"/>
                  </a:cubicBezTo>
                  <a:cubicBezTo>
                    <a:pt x="0" y="7293"/>
                    <a:pt x="0" y="7904"/>
                    <a:pt x="85" y="8621"/>
                  </a:cubicBezTo>
                  <a:cubicBezTo>
                    <a:pt x="2635" y="7904"/>
                    <a:pt x="4469" y="6071"/>
                    <a:pt x="4469" y="6071"/>
                  </a:cubicBezTo>
                  <a:cubicBezTo>
                    <a:pt x="4469" y="6071"/>
                    <a:pt x="5522" y="9485"/>
                    <a:pt x="10981" y="9485"/>
                  </a:cubicBezTo>
                  <a:cubicBezTo>
                    <a:pt x="11508" y="9485"/>
                    <a:pt x="12035" y="9401"/>
                    <a:pt x="12562" y="9401"/>
                  </a:cubicBezTo>
                  <a:cubicBezTo>
                    <a:pt x="17725" y="8789"/>
                    <a:pt x="20718" y="3879"/>
                    <a:pt x="21856" y="1497"/>
                  </a:cubicBezTo>
                  <a:cubicBezTo>
                    <a:pt x="21519" y="970"/>
                    <a:pt x="21245" y="528"/>
                    <a:pt x="20887" y="1"/>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89" name="Google Shape;10689;p62"/>
            <p:cNvSpPr/>
            <p:nvPr/>
          </p:nvSpPr>
          <p:spPr>
            <a:xfrm flipH="1">
              <a:off x="6574971" y="2965499"/>
              <a:ext cx="43114" cy="62094"/>
            </a:xfrm>
            <a:custGeom>
              <a:avLst/>
              <a:gdLst/>
              <a:ahLst/>
              <a:cxnLst/>
              <a:rect l="l" t="t" r="r" b="b"/>
              <a:pathLst>
                <a:path w="1581" h="2277" extrusionOk="0">
                  <a:moveTo>
                    <a:pt x="1581" y="0"/>
                  </a:moveTo>
                  <a:lnTo>
                    <a:pt x="1581" y="0"/>
                  </a:lnTo>
                  <a:cubicBezTo>
                    <a:pt x="1222" y="169"/>
                    <a:pt x="885" y="253"/>
                    <a:pt x="443" y="338"/>
                  </a:cubicBezTo>
                  <a:cubicBezTo>
                    <a:pt x="253" y="970"/>
                    <a:pt x="84" y="1665"/>
                    <a:pt x="0" y="2277"/>
                  </a:cubicBezTo>
                  <a:cubicBezTo>
                    <a:pt x="527" y="2277"/>
                    <a:pt x="1138" y="2192"/>
                    <a:pt x="1581" y="2024"/>
                  </a:cubicBezTo>
                  <a:cubicBezTo>
                    <a:pt x="1496" y="1307"/>
                    <a:pt x="1496" y="696"/>
                    <a:pt x="1581" y="0"/>
                  </a:cubicBezTo>
                  <a:close/>
                </a:path>
              </a:pathLst>
            </a:custGeom>
            <a:solidFill>
              <a:srgbClr val="AF1330"/>
            </a:solidFill>
            <a:ln>
              <a:noFill/>
            </a:ln>
          </p:spPr>
          <p:txBody>
            <a:bodyPr spcFirstLastPara="1" wrap="square" lIns="182850" tIns="182850" rIns="182850" bIns="182850" anchor="ctr" anchorCtr="0">
              <a:noAutofit/>
            </a:bodyPr>
            <a:lstStyle/>
            <a:p>
              <a:endParaRPr sz="3600"/>
            </a:p>
          </p:txBody>
        </p:sp>
        <p:sp>
          <p:nvSpPr>
            <p:cNvPr id="10690" name="Google Shape;10690;p62"/>
            <p:cNvSpPr/>
            <p:nvPr/>
          </p:nvSpPr>
          <p:spPr>
            <a:xfrm flipH="1">
              <a:off x="6606004" y="2756856"/>
              <a:ext cx="282790" cy="270737"/>
            </a:xfrm>
            <a:custGeom>
              <a:avLst/>
              <a:gdLst/>
              <a:ahLst/>
              <a:cxnLst/>
              <a:rect l="l" t="t" r="r" b="b"/>
              <a:pathLst>
                <a:path w="10370" h="9928" extrusionOk="0">
                  <a:moveTo>
                    <a:pt x="0" y="1"/>
                  </a:moveTo>
                  <a:cubicBezTo>
                    <a:pt x="0" y="85"/>
                    <a:pt x="85" y="275"/>
                    <a:pt x="85" y="359"/>
                  </a:cubicBezTo>
                  <a:cubicBezTo>
                    <a:pt x="970" y="2720"/>
                    <a:pt x="2276" y="3436"/>
                    <a:pt x="3330" y="3605"/>
                  </a:cubicBezTo>
                  <a:cubicBezTo>
                    <a:pt x="3520" y="2467"/>
                    <a:pt x="4131" y="1582"/>
                    <a:pt x="4131" y="1582"/>
                  </a:cubicBezTo>
                  <a:lnTo>
                    <a:pt x="4131" y="1582"/>
                  </a:lnTo>
                  <a:cubicBezTo>
                    <a:pt x="4131" y="1582"/>
                    <a:pt x="3688" y="1856"/>
                    <a:pt x="2909" y="1856"/>
                  </a:cubicBezTo>
                  <a:cubicBezTo>
                    <a:pt x="2108" y="1856"/>
                    <a:pt x="885" y="1497"/>
                    <a:pt x="0" y="1"/>
                  </a:cubicBezTo>
                  <a:close/>
                  <a:moveTo>
                    <a:pt x="4047" y="6155"/>
                  </a:moveTo>
                  <a:lnTo>
                    <a:pt x="4047" y="6155"/>
                  </a:lnTo>
                  <a:cubicBezTo>
                    <a:pt x="4131" y="7209"/>
                    <a:pt x="4827" y="8347"/>
                    <a:pt x="6766" y="9316"/>
                  </a:cubicBezTo>
                  <a:cubicBezTo>
                    <a:pt x="7651" y="9759"/>
                    <a:pt x="8599" y="9928"/>
                    <a:pt x="9484" y="9928"/>
                  </a:cubicBezTo>
                  <a:lnTo>
                    <a:pt x="9927" y="9928"/>
                  </a:lnTo>
                  <a:cubicBezTo>
                    <a:pt x="10011" y="9316"/>
                    <a:pt x="10180" y="8621"/>
                    <a:pt x="10370" y="7989"/>
                  </a:cubicBezTo>
                  <a:lnTo>
                    <a:pt x="10370" y="7989"/>
                  </a:lnTo>
                  <a:cubicBezTo>
                    <a:pt x="9843" y="8178"/>
                    <a:pt x="9316" y="8178"/>
                    <a:pt x="8789" y="8178"/>
                  </a:cubicBezTo>
                  <a:cubicBezTo>
                    <a:pt x="7819" y="8178"/>
                    <a:pt x="6934" y="7989"/>
                    <a:pt x="5965" y="7567"/>
                  </a:cubicBezTo>
                  <a:cubicBezTo>
                    <a:pt x="5101" y="7125"/>
                    <a:pt x="4489" y="6682"/>
                    <a:pt x="4047" y="6155"/>
                  </a:cubicBezTo>
                  <a:close/>
                </a:path>
              </a:pathLst>
            </a:custGeom>
            <a:solidFill>
              <a:srgbClr val="A8102A"/>
            </a:solidFill>
            <a:ln>
              <a:noFill/>
            </a:ln>
          </p:spPr>
          <p:txBody>
            <a:bodyPr spcFirstLastPara="1" wrap="square" lIns="182850" tIns="182850" rIns="182850" bIns="182850" anchor="ctr" anchorCtr="0">
              <a:noAutofit/>
            </a:bodyPr>
            <a:lstStyle/>
            <a:p>
              <a:endParaRPr sz="3600"/>
            </a:p>
          </p:txBody>
        </p:sp>
        <p:sp>
          <p:nvSpPr>
            <p:cNvPr id="10691" name="Google Shape;10691;p62"/>
            <p:cNvSpPr/>
            <p:nvPr/>
          </p:nvSpPr>
          <p:spPr>
            <a:xfrm flipH="1">
              <a:off x="6496897" y="1409091"/>
              <a:ext cx="849406" cy="819927"/>
            </a:xfrm>
            <a:custGeom>
              <a:avLst/>
              <a:gdLst/>
              <a:ahLst/>
              <a:cxnLst/>
              <a:rect l="l" t="t" r="r" b="b"/>
              <a:pathLst>
                <a:path w="31148" h="30067" extrusionOk="0">
                  <a:moveTo>
                    <a:pt x="13808" y="1"/>
                  </a:moveTo>
                  <a:cubicBezTo>
                    <a:pt x="11605" y="1"/>
                    <a:pt x="9771" y="228"/>
                    <a:pt x="8789" y="780"/>
                  </a:cubicBezTo>
                  <a:cubicBezTo>
                    <a:pt x="4743" y="3056"/>
                    <a:pt x="1" y="28011"/>
                    <a:pt x="1139" y="29486"/>
                  </a:cubicBezTo>
                  <a:cubicBezTo>
                    <a:pt x="1450" y="29865"/>
                    <a:pt x="1772" y="30066"/>
                    <a:pt x="2100" y="30066"/>
                  </a:cubicBezTo>
                  <a:cubicBezTo>
                    <a:pt x="2993" y="30066"/>
                    <a:pt x="3933" y="28571"/>
                    <a:pt x="4827" y="25102"/>
                  </a:cubicBezTo>
                  <a:cubicBezTo>
                    <a:pt x="5694" y="21853"/>
                    <a:pt x="7279" y="19589"/>
                    <a:pt x="10097" y="19589"/>
                  </a:cubicBezTo>
                  <a:cubicBezTo>
                    <a:pt x="11319" y="19589"/>
                    <a:pt x="12773" y="20015"/>
                    <a:pt x="14501" y="20971"/>
                  </a:cubicBezTo>
                  <a:cubicBezTo>
                    <a:pt x="14501" y="20971"/>
                    <a:pt x="27589" y="10791"/>
                    <a:pt x="30477" y="3668"/>
                  </a:cubicBezTo>
                  <a:cubicBezTo>
                    <a:pt x="31147" y="2215"/>
                    <a:pt x="20683" y="1"/>
                    <a:pt x="13808"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0692" name="Google Shape;10692;p62"/>
            <p:cNvSpPr/>
            <p:nvPr/>
          </p:nvSpPr>
          <p:spPr>
            <a:xfrm flipH="1">
              <a:off x="6593923" y="1411381"/>
              <a:ext cx="725927" cy="780549"/>
            </a:xfrm>
            <a:custGeom>
              <a:avLst/>
              <a:gdLst/>
              <a:ahLst/>
              <a:cxnLst/>
              <a:rect l="l" t="t" r="r" b="b"/>
              <a:pathLst>
                <a:path w="26620" h="28623" extrusionOk="0">
                  <a:moveTo>
                    <a:pt x="14669" y="1"/>
                  </a:moveTo>
                  <a:cubicBezTo>
                    <a:pt x="11508" y="9485"/>
                    <a:pt x="7208" y="18611"/>
                    <a:pt x="696" y="26156"/>
                  </a:cubicBezTo>
                  <a:cubicBezTo>
                    <a:pt x="1328" y="26683"/>
                    <a:pt x="1328" y="27927"/>
                    <a:pt x="1328" y="27927"/>
                  </a:cubicBezTo>
                  <a:cubicBezTo>
                    <a:pt x="1328" y="27927"/>
                    <a:pt x="1855" y="25819"/>
                    <a:pt x="2803" y="25819"/>
                  </a:cubicBezTo>
                  <a:cubicBezTo>
                    <a:pt x="2993" y="25819"/>
                    <a:pt x="3077" y="25819"/>
                    <a:pt x="3246" y="25903"/>
                  </a:cubicBezTo>
                  <a:cubicBezTo>
                    <a:pt x="3330" y="25988"/>
                    <a:pt x="3520" y="26072"/>
                    <a:pt x="3604" y="26156"/>
                  </a:cubicBezTo>
                  <a:cubicBezTo>
                    <a:pt x="3688" y="25819"/>
                    <a:pt x="3773" y="25461"/>
                    <a:pt x="3857" y="25018"/>
                  </a:cubicBezTo>
                  <a:cubicBezTo>
                    <a:pt x="4658" y="21857"/>
                    <a:pt x="6239" y="19580"/>
                    <a:pt x="8957" y="19496"/>
                  </a:cubicBezTo>
                  <a:cubicBezTo>
                    <a:pt x="9042" y="19053"/>
                    <a:pt x="9316" y="18780"/>
                    <a:pt x="9653" y="18695"/>
                  </a:cubicBezTo>
                  <a:cubicBezTo>
                    <a:pt x="9316" y="18253"/>
                    <a:pt x="8957" y="17726"/>
                    <a:pt x="9231" y="17114"/>
                  </a:cubicBezTo>
                  <a:cubicBezTo>
                    <a:pt x="9126" y="16946"/>
                    <a:pt x="9126" y="16862"/>
                    <a:pt x="9126" y="16672"/>
                  </a:cubicBezTo>
                  <a:cubicBezTo>
                    <a:pt x="9126" y="16503"/>
                    <a:pt x="9126" y="16229"/>
                    <a:pt x="9316" y="16061"/>
                  </a:cubicBezTo>
                  <a:cubicBezTo>
                    <a:pt x="9653" y="15449"/>
                    <a:pt x="10285" y="15281"/>
                    <a:pt x="10812" y="15281"/>
                  </a:cubicBezTo>
                  <a:cubicBezTo>
                    <a:pt x="11149" y="15281"/>
                    <a:pt x="11508" y="15365"/>
                    <a:pt x="11676" y="15365"/>
                  </a:cubicBezTo>
                  <a:cubicBezTo>
                    <a:pt x="11592" y="15091"/>
                    <a:pt x="11508" y="14838"/>
                    <a:pt x="11508" y="14480"/>
                  </a:cubicBezTo>
                  <a:cubicBezTo>
                    <a:pt x="11423" y="13869"/>
                    <a:pt x="11339" y="13173"/>
                    <a:pt x="11676" y="12541"/>
                  </a:cubicBezTo>
                  <a:cubicBezTo>
                    <a:pt x="12203" y="11761"/>
                    <a:pt x="12730" y="11593"/>
                    <a:pt x="13257" y="11593"/>
                  </a:cubicBezTo>
                  <a:cubicBezTo>
                    <a:pt x="13868" y="11593"/>
                    <a:pt x="14395" y="11845"/>
                    <a:pt x="14395" y="11845"/>
                  </a:cubicBezTo>
                  <a:cubicBezTo>
                    <a:pt x="14395" y="11845"/>
                    <a:pt x="13700" y="9654"/>
                    <a:pt x="15112" y="8684"/>
                  </a:cubicBezTo>
                  <a:cubicBezTo>
                    <a:pt x="15554" y="8431"/>
                    <a:pt x="15976" y="8241"/>
                    <a:pt x="16334" y="8241"/>
                  </a:cubicBezTo>
                  <a:cubicBezTo>
                    <a:pt x="17135" y="8241"/>
                    <a:pt x="17746" y="8853"/>
                    <a:pt x="17746" y="8853"/>
                  </a:cubicBezTo>
                  <a:cubicBezTo>
                    <a:pt x="17746" y="8853"/>
                    <a:pt x="16945" y="6576"/>
                    <a:pt x="18273" y="5607"/>
                  </a:cubicBezTo>
                  <a:cubicBezTo>
                    <a:pt x="18716" y="5270"/>
                    <a:pt x="19137" y="5164"/>
                    <a:pt x="19664" y="5164"/>
                  </a:cubicBezTo>
                  <a:cubicBezTo>
                    <a:pt x="20718" y="5164"/>
                    <a:pt x="21687" y="5691"/>
                    <a:pt x="21687" y="5691"/>
                  </a:cubicBezTo>
                  <a:cubicBezTo>
                    <a:pt x="21687" y="5691"/>
                    <a:pt x="21076" y="3584"/>
                    <a:pt x="22573" y="2972"/>
                  </a:cubicBezTo>
                  <a:cubicBezTo>
                    <a:pt x="22741" y="2888"/>
                    <a:pt x="23015" y="2888"/>
                    <a:pt x="23268" y="2888"/>
                  </a:cubicBezTo>
                  <a:cubicBezTo>
                    <a:pt x="23985" y="2888"/>
                    <a:pt x="24680" y="3246"/>
                    <a:pt x="25123" y="3499"/>
                  </a:cubicBezTo>
                  <a:cubicBezTo>
                    <a:pt x="25291" y="3499"/>
                    <a:pt x="25460" y="3584"/>
                    <a:pt x="25565" y="3689"/>
                  </a:cubicBezTo>
                  <a:cubicBezTo>
                    <a:pt x="25650" y="3415"/>
                    <a:pt x="25987" y="2530"/>
                    <a:pt x="26619" y="1834"/>
                  </a:cubicBezTo>
                  <a:cubicBezTo>
                    <a:pt x="23626" y="949"/>
                    <a:pt x="18800" y="169"/>
                    <a:pt x="14669" y="1"/>
                  </a:cubicBezTo>
                  <a:close/>
                  <a:moveTo>
                    <a:pt x="0" y="28538"/>
                  </a:moveTo>
                  <a:lnTo>
                    <a:pt x="0" y="28622"/>
                  </a:lnTo>
                  <a:lnTo>
                    <a:pt x="169" y="28622"/>
                  </a:lnTo>
                  <a:cubicBezTo>
                    <a:pt x="169" y="28622"/>
                    <a:pt x="84" y="28622"/>
                    <a:pt x="0" y="28538"/>
                  </a:cubicBezTo>
                  <a:close/>
                </a:path>
              </a:pathLst>
            </a:custGeom>
            <a:solidFill>
              <a:srgbClr val="C61C2C"/>
            </a:solidFill>
            <a:ln>
              <a:noFill/>
            </a:ln>
          </p:spPr>
          <p:txBody>
            <a:bodyPr spcFirstLastPara="1" wrap="square" lIns="182850" tIns="182850" rIns="182850" bIns="182850" anchor="ctr" anchorCtr="0">
              <a:noAutofit/>
            </a:bodyPr>
            <a:lstStyle/>
            <a:p>
              <a:endParaRPr sz="3600"/>
            </a:p>
          </p:txBody>
        </p:sp>
        <p:sp>
          <p:nvSpPr>
            <p:cNvPr id="10693" name="Google Shape;10693;p62"/>
            <p:cNvSpPr/>
            <p:nvPr/>
          </p:nvSpPr>
          <p:spPr>
            <a:xfrm flipH="1">
              <a:off x="7171884" y="2114484"/>
              <a:ext cx="213579" cy="196835"/>
            </a:xfrm>
            <a:custGeom>
              <a:avLst/>
              <a:gdLst/>
              <a:ahLst/>
              <a:cxnLst/>
              <a:rect l="l" t="t" r="r" b="b"/>
              <a:pathLst>
                <a:path w="7832" h="7218" extrusionOk="0">
                  <a:moveTo>
                    <a:pt x="5249" y="1"/>
                  </a:moveTo>
                  <a:cubicBezTo>
                    <a:pt x="4278" y="1"/>
                    <a:pt x="3734" y="2144"/>
                    <a:pt x="3734" y="2144"/>
                  </a:cubicBezTo>
                  <a:cubicBezTo>
                    <a:pt x="3734" y="2144"/>
                    <a:pt x="3734" y="199"/>
                    <a:pt x="2611" y="199"/>
                  </a:cubicBezTo>
                  <a:cubicBezTo>
                    <a:pt x="2427" y="199"/>
                    <a:pt x="2213" y="251"/>
                    <a:pt x="1964" y="373"/>
                  </a:cubicBezTo>
                  <a:cubicBezTo>
                    <a:pt x="299" y="1174"/>
                    <a:pt x="2575" y="2839"/>
                    <a:pt x="2575" y="2839"/>
                  </a:cubicBezTo>
                  <a:cubicBezTo>
                    <a:pt x="2575" y="2839"/>
                    <a:pt x="2199" y="2773"/>
                    <a:pt x="1738" y="2773"/>
                  </a:cubicBezTo>
                  <a:cubicBezTo>
                    <a:pt x="1001" y="2773"/>
                    <a:pt x="46" y="2941"/>
                    <a:pt x="46" y="3809"/>
                  </a:cubicBezTo>
                  <a:cubicBezTo>
                    <a:pt x="0" y="4371"/>
                    <a:pt x="514" y="4531"/>
                    <a:pt x="1113" y="4531"/>
                  </a:cubicBezTo>
                  <a:cubicBezTo>
                    <a:pt x="1906" y="4531"/>
                    <a:pt x="2849" y="4251"/>
                    <a:pt x="2849" y="4251"/>
                  </a:cubicBezTo>
                  <a:lnTo>
                    <a:pt x="2849" y="4251"/>
                  </a:lnTo>
                  <a:cubicBezTo>
                    <a:pt x="2849" y="4251"/>
                    <a:pt x="299" y="6169"/>
                    <a:pt x="1795" y="7054"/>
                  </a:cubicBezTo>
                  <a:cubicBezTo>
                    <a:pt x="1988" y="7168"/>
                    <a:pt x="2164" y="7218"/>
                    <a:pt x="2326" y="7218"/>
                  </a:cubicBezTo>
                  <a:cubicBezTo>
                    <a:pt x="3418" y="7218"/>
                    <a:pt x="3818" y="4947"/>
                    <a:pt x="3818" y="4947"/>
                  </a:cubicBezTo>
                  <a:cubicBezTo>
                    <a:pt x="3818" y="4947"/>
                    <a:pt x="4057" y="6933"/>
                    <a:pt x="5138" y="6933"/>
                  </a:cubicBezTo>
                  <a:cubicBezTo>
                    <a:pt x="5342" y="6933"/>
                    <a:pt x="5575" y="6863"/>
                    <a:pt x="5842" y="6696"/>
                  </a:cubicBezTo>
                  <a:cubicBezTo>
                    <a:pt x="7507" y="5642"/>
                    <a:pt x="5209" y="4062"/>
                    <a:pt x="5209" y="4061"/>
                  </a:cubicBezTo>
                  <a:lnTo>
                    <a:pt x="5209" y="4061"/>
                  </a:lnTo>
                  <a:cubicBezTo>
                    <a:pt x="5209" y="4061"/>
                    <a:pt x="5523" y="4105"/>
                    <a:pt x="5930" y="4105"/>
                  </a:cubicBezTo>
                  <a:cubicBezTo>
                    <a:pt x="6684" y="4105"/>
                    <a:pt x="7759" y="3954"/>
                    <a:pt x="7759" y="3092"/>
                  </a:cubicBezTo>
                  <a:cubicBezTo>
                    <a:pt x="7832" y="2395"/>
                    <a:pt x="7469" y="2179"/>
                    <a:pt x="6991" y="2179"/>
                  </a:cubicBezTo>
                  <a:cubicBezTo>
                    <a:pt x="6211" y="2179"/>
                    <a:pt x="5125" y="2755"/>
                    <a:pt x="5125" y="2755"/>
                  </a:cubicBezTo>
                  <a:cubicBezTo>
                    <a:pt x="5125" y="2755"/>
                    <a:pt x="7064" y="900"/>
                    <a:pt x="5652" y="120"/>
                  </a:cubicBezTo>
                  <a:cubicBezTo>
                    <a:pt x="5510" y="37"/>
                    <a:pt x="5376" y="1"/>
                    <a:pt x="524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94" name="Google Shape;10694;p62"/>
            <p:cNvSpPr/>
            <p:nvPr/>
          </p:nvSpPr>
          <p:spPr>
            <a:xfrm flipH="1">
              <a:off x="7315242" y="2120047"/>
              <a:ext cx="16689" cy="4636"/>
            </a:xfrm>
            <a:custGeom>
              <a:avLst/>
              <a:gdLst/>
              <a:ahLst/>
              <a:cxnLst/>
              <a:rect l="l" t="t" r="r" b="b"/>
              <a:pathLst>
                <a:path w="612" h="170" extrusionOk="0">
                  <a:moveTo>
                    <a:pt x="612" y="1"/>
                  </a:moveTo>
                  <a:cubicBezTo>
                    <a:pt x="443" y="1"/>
                    <a:pt x="275" y="1"/>
                    <a:pt x="1" y="169"/>
                  </a:cubicBezTo>
                  <a:lnTo>
                    <a:pt x="1" y="169"/>
                  </a:lnTo>
                  <a:lnTo>
                    <a:pt x="1" y="169"/>
                  </a:lnTo>
                  <a:cubicBezTo>
                    <a:pt x="275" y="1"/>
                    <a:pt x="443" y="1"/>
                    <a:pt x="612" y="1"/>
                  </a:cubicBezTo>
                  <a:close/>
                </a:path>
              </a:pathLst>
            </a:custGeom>
            <a:solidFill>
              <a:srgbClr val="1A2440"/>
            </a:solidFill>
            <a:ln>
              <a:noFill/>
            </a:ln>
          </p:spPr>
          <p:txBody>
            <a:bodyPr spcFirstLastPara="1" wrap="square" lIns="182850" tIns="182850" rIns="182850" bIns="182850" anchor="ctr" anchorCtr="0">
              <a:noAutofit/>
            </a:bodyPr>
            <a:lstStyle/>
            <a:p>
              <a:endParaRPr sz="3600"/>
            </a:p>
          </p:txBody>
        </p:sp>
        <p:sp>
          <p:nvSpPr>
            <p:cNvPr id="10695" name="Google Shape;10695;p62"/>
            <p:cNvSpPr/>
            <p:nvPr/>
          </p:nvSpPr>
          <p:spPr>
            <a:xfrm flipH="1">
              <a:off x="7221543" y="2115438"/>
              <a:ext cx="79356" cy="57512"/>
            </a:xfrm>
            <a:custGeom>
              <a:avLst/>
              <a:gdLst/>
              <a:ahLst/>
              <a:cxnLst/>
              <a:rect l="l" t="t" r="r" b="b"/>
              <a:pathLst>
                <a:path w="2910" h="2109" extrusionOk="0">
                  <a:moveTo>
                    <a:pt x="2108" y="1"/>
                  </a:moveTo>
                  <a:cubicBezTo>
                    <a:pt x="1160" y="1"/>
                    <a:pt x="633" y="2109"/>
                    <a:pt x="633" y="2109"/>
                  </a:cubicBezTo>
                  <a:cubicBezTo>
                    <a:pt x="633" y="2109"/>
                    <a:pt x="633" y="865"/>
                    <a:pt x="1" y="338"/>
                  </a:cubicBezTo>
                  <a:lnTo>
                    <a:pt x="1" y="338"/>
                  </a:lnTo>
                  <a:cubicBezTo>
                    <a:pt x="633" y="865"/>
                    <a:pt x="633" y="2109"/>
                    <a:pt x="633" y="2109"/>
                  </a:cubicBezTo>
                  <a:cubicBezTo>
                    <a:pt x="633" y="2109"/>
                    <a:pt x="1160" y="1"/>
                    <a:pt x="2108" y="1"/>
                  </a:cubicBezTo>
                  <a:cubicBezTo>
                    <a:pt x="2298" y="1"/>
                    <a:pt x="2382" y="1"/>
                    <a:pt x="2551" y="85"/>
                  </a:cubicBezTo>
                  <a:cubicBezTo>
                    <a:pt x="2635" y="170"/>
                    <a:pt x="2825" y="254"/>
                    <a:pt x="2909" y="338"/>
                  </a:cubicBezTo>
                  <a:lnTo>
                    <a:pt x="2909" y="338"/>
                  </a:lnTo>
                  <a:cubicBezTo>
                    <a:pt x="2825" y="254"/>
                    <a:pt x="2635" y="170"/>
                    <a:pt x="2551" y="85"/>
                  </a:cubicBezTo>
                  <a:cubicBezTo>
                    <a:pt x="2382" y="1"/>
                    <a:pt x="2298" y="1"/>
                    <a:pt x="2108" y="1"/>
                  </a:cubicBezTo>
                  <a:close/>
                </a:path>
              </a:pathLst>
            </a:custGeom>
            <a:solidFill>
              <a:srgbClr val="B01532"/>
            </a:solidFill>
            <a:ln>
              <a:noFill/>
            </a:ln>
          </p:spPr>
          <p:txBody>
            <a:bodyPr spcFirstLastPara="1" wrap="square" lIns="182850" tIns="182850" rIns="182850" bIns="182850" anchor="ctr" anchorCtr="0">
              <a:noAutofit/>
            </a:bodyPr>
            <a:lstStyle/>
            <a:p>
              <a:endParaRPr sz="3600"/>
            </a:p>
          </p:txBody>
        </p:sp>
        <p:sp>
          <p:nvSpPr>
            <p:cNvPr id="10696" name="Google Shape;10696;p62"/>
            <p:cNvSpPr/>
            <p:nvPr/>
          </p:nvSpPr>
          <p:spPr>
            <a:xfrm flipH="1">
              <a:off x="7173847" y="2124656"/>
              <a:ext cx="158084" cy="86228"/>
            </a:xfrm>
            <a:custGeom>
              <a:avLst/>
              <a:gdLst/>
              <a:ahLst/>
              <a:cxnLst/>
              <a:rect l="l" t="t" r="r" b="b"/>
              <a:pathLst>
                <a:path w="5797" h="3162" extrusionOk="0">
                  <a:moveTo>
                    <a:pt x="5712" y="3162"/>
                  </a:moveTo>
                  <a:lnTo>
                    <a:pt x="5712" y="3162"/>
                  </a:lnTo>
                  <a:lnTo>
                    <a:pt x="5712" y="3162"/>
                  </a:lnTo>
                  <a:close/>
                  <a:moveTo>
                    <a:pt x="5712" y="3162"/>
                  </a:moveTo>
                  <a:lnTo>
                    <a:pt x="5712" y="3162"/>
                  </a:lnTo>
                  <a:lnTo>
                    <a:pt x="5712" y="3162"/>
                  </a:lnTo>
                  <a:close/>
                  <a:moveTo>
                    <a:pt x="5796" y="2719"/>
                  </a:moveTo>
                  <a:cubicBezTo>
                    <a:pt x="5796" y="2909"/>
                    <a:pt x="5796" y="2993"/>
                    <a:pt x="5712" y="3162"/>
                  </a:cubicBezTo>
                  <a:cubicBezTo>
                    <a:pt x="5796" y="2993"/>
                    <a:pt x="5796" y="2909"/>
                    <a:pt x="5796" y="2719"/>
                  </a:cubicBezTo>
                  <a:close/>
                  <a:moveTo>
                    <a:pt x="5796" y="2719"/>
                  </a:moveTo>
                  <a:lnTo>
                    <a:pt x="5796" y="2719"/>
                  </a:lnTo>
                  <a:lnTo>
                    <a:pt x="5796" y="2719"/>
                  </a:lnTo>
                  <a:close/>
                  <a:moveTo>
                    <a:pt x="5796" y="2719"/>
                  </a:moveTo>
                  <a:lnTo>
                    <a:pt x="5796" y="2719"/>
                  </a:lnTo>
                  <a:lnTo>
                    <a:pt x="5796" y="2719"/>
                  </a:lnTo>
                  <a:close/>
                  <a:moveTo>
                    <a:pt x="1" y="0"/>
                  </a:moveTo>
                  <a:lnTo>
                    <a:pt x="1" y="0"/>
                  </a:lnTo>
                  <a:lnTo>
                    <a:pt x="1" y="0"/>
                  </a:lnTo>
                  <a:close/>
                  <a:moveTo>
                    <a:pt x="1" y="0"/>
                  </a:moveTo>
                  <a:lnTo>
                    <a:pt x="1" y="0"/>
                  </a:lnTo>
                  <a:close/>
                </a:path>
              </a:pathLst>
            </a:custGeom>
            <a:solidFill>
              <a:srgbClr val="1A2440"/>
            </a:solidFill>
            <a:ln>
              <a:noFill/>
            </a:ln>
          </p:spPr>
          <p:txBody>
            <a:bodyPr spcFirstLastPara="1" wrap="square" lIns="182850" tIns="182850" rIns="182850" bIns="182850" anchor="ctr" anchorCtr="0">
              <a:noAutofit/>
            </a:bodyPr>
            <a:lstStyle/>
            <a:p>
              <a:endParaRPr sz="3600"/>
            </a:p>
          </p:txBody>
        </p:sp>
        <p:sp>
          <p:nvSpPr>
            <p:cNvPr id="10697" name="Google Shape;10697;p62"/>
            <p:cNvSpPr/>
            <p:nvPr/>
          </p:nvSpPr>
          <p:spPr>
            <a:xfrm flipH="1">
              <a:off x="7171557" y="2115438"/>
              <a:ext cx="177037" cy="109816"/>
            </a:xfrm>
            <a:custGeom>
              <a:avLst/>
              <a:gdLst/>
              <a:ahLst/>
              <a:cxnLst/>
              <a:rect l="l" t="t" r="r" b="b"/>
              <a:pathLst>
                <a:path w="6492" h="4027" extrusionOk="0">
                  <a:moveTo>
                    <a:pt x="3857" y="1"/>
                  </a:moveTo>
                  <a:cubicBezTo>
                    <a:pt x="2909" y="1"/>
                    <a:pt x="2382" y="2109"/>
                    <a:pt x="2382" y="2109"/>
                  </a:cubicBezTo>
                  <a:cubicBezTo>
                    <a:pt x="2382" y="2109"/>
                    <a:pt x="2382" y="865"/>
                    <a:pt x="1750" y="338"/>
                  </a:cubicBezTo>
                  <a:cubicBezTo>
                    <a:pt x="1665" y="170"/>
                    <a:pt x="1497" y="170"/>
                    <a:pt x="1223" y="170"/>
                  </a:cubicBezTo>
                  <a:cubicBezTo>
                    <a:pt x="1054" y="170"/>
                    <a:pt x="886" y="170"/>
                    <a:pt x="612" y="338"/>
                  </a:cubicBezTo>
                  <a:cubicBezTo>
                    <a:pt x="274" y="528"/>
                    <a:pt x="85" y="781"/>
                    <a:pt x="0" y="1055"/>
                  </a:cubicBezTo>
                  <a:cubicBezTo>
                    <a:pt x="696" y="1055"/>
                    <a:pt x="1223" y="1223"/>
                    <a:pt x="1581" y="1919"/>
                  </a:cubicBezTo>
                  <a:cubicBezTo>
                    <a:pt x="1855" y="2361"/>
                    <a:pt x="1939" y="2888"/>
                    <a:pt x="1855" y="3331"/>
                  </a:cubicBezTo>
                  <a:cubicBezTo>
                    <a:pt x="2277" y="3415"/>
                    <a:pt x="2635" y="3689"/>
                    <a:pt x="2909" y="3942"/>
                  </a:cubicBezTo>
                  <a:cubicBezTo>
                    <a:pt x="3077" y="3942"/>
                    <a:pt x="3246" y="3858"/>
                    <a:pt x="3436" y="3858"/>
                  </a:cubicBezTo>
                  <a:lnTo>
                    <a:pt x="3857" y="3858"/>
                  </a:lnTo>
                  <a:cubicBezTo>
                    <a:pt x="4300" y="3858"/>
                    <a:pt x="4742" y="3858"/>
                    <a:pt x="5101" y="4026"/>
                  </a:cubicBezTo>
                  <a:cubicBezTo>
                    <a:pt x="5543" y="3942"/>
                    <a:pt x="6070" y="3858"/>
                    <a:pt x="6323" y="3500"/>
                  </a:cubicBezTo>
                  <a:cubicBezTo>
                    <a:pt x="6407" y="3331"/>
                    <a:pt x="6407" y="3247"/>
                    <a:pt x="6407" y="3057"/>
                  </a:cubicBezTo>
                  <a:lnTo>
                    <a:pt x="6492" y="2973"/>
                  </a:lnTo>
                  <a:cubicBezTo>
                    <a:pt x="6492" y="2361"/>
                    <a:pt x="6070" y="2109"/>
                    <a:pt x="5628" y="2109"/>
                  </a:cubicBezTo>
                  <a:cubicBezTo>
                    <a:pt x="4827" y="2109"/>
                    <a:pt x="3773" y="2720"/>
                    <a:pt x="3773" y="2720"/>
                  </a:cubicBezTo>
                  <a:cubicBezTo>
                    <a:pt x="3773" y="2720"/>
                    <a:pt x="4827" y="1750"/>
                    <a:pt x="4827" y="865"/>
                  </a:cubicBezTo>
                  <a:cubicBezTo>
                    <a:pt x="4827" y="696"/>
                    <a:pt x="4742" y="528"/>
                    <a:pt x="4658" y="338"/>
                  </a:cubicBezTo>
                  <a:cubicBezTo>
                    <a:pt x="4574" y="254"/>
                    <a:pt x="4384" y="170"/>
                    <a:pt x="4300" y="85"/>
                  </a:cubicBezTo>
                  <a:cubicBezTo>
                    <a:pt x="4131" y="1"/>
                    <a:pt x="4047" y="1"/>
                    <a:pt x="385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698" name="Google Shape;10698;p62"/>
            <p:cNvSpPr/>
            <p:nvPr/>
          </p:nvSpPr>
          <p:spPr>
            <a:xfrm flipH="1">
              <a:off x="6002519" y="1539523"/>
              <a:ext cx="1015589" cy="883166"/>
            </a:xfrm>
            <a:custGeom>
              <a:avLst/>
              <a:gdLst/>
              <a:ahLst/>
              <a:cxnLst/>
              <a:rect l="l" t="t" r="r" b="b"/>
              <a:pathLst>
                <a:path w="37242" h="32386" extrusionOk="0">
                  <a:moveTo>
                    <a:pt x="18877" y="1"/>
                  </a:moveTo>
                  <a:cubicBezTo>
                    <a:pt x="15285" y="1"/>
                    <a:pt x="11264" y="1047"/>
                    <a:pt x="7651" y="4428"/>
                  </a:cubicBezTo>
                  <a:cubicBezTo>
                    <a:pt x="2993" y="8811"/>
                    <a:pt x="358" y="17073"/>
                    <a:pt x="3246" y="23228"/>
                  </a:cubicBezTo>
                  <a:cubicBezTo>
                    <a:pt x="3246" y="23228"/>
                    <a:pt x="0" y="23228"/>
                    <a:pt x="274" y="25504"/>
                  </a:cubicBezTo>
                  <a:cubicBezTo>
                    <a:pt x="367" y="26752"/>
                    <a:pt x="1334" y="27373"/>
                    <a:pt x="2331" y="27373"/>
                  </a:cubicBezTo>
                  <a:cubicBezTo>
                    <a:pt x="3152" y="27373"/>
                    <a:pt x="3994" y="26952"/>
                    <a:pt x="4384" y="26115"/>
                  </a:cubicBezTo>
                  <a:cubicBezTo>
                    <a:pt x="4384" y="26115"/>
                    <a:pt x="9126" y="31384"/>
                    <a:pt x="11423" y="32353"/>
                  </a:cubicBezTo>
                  <a:cubicBezTo>
                    <a:pt x="11479" y="32375"/>
                    <a:pt x="11547" y="32386"/>
                    <a:pt x="11627" y="32386"/>
                  </a:cubicBezTo>
                  <a:cubicBezTo>
                    <a:pt x="14811" y="32386"/>
                    <a:pt x="36721" y="15558"/>
                    <a:pt x="36968" y="14797"/>
                  </a:cubicBezTo>
                  <a:cubicBezTo>
                    <a:pt x="37242" y="13996"/>
                    <a:pt x="35050" y="7842"/>
                    <a:pt x="32752" y="5924"/>
                  </a:cubicBezTo>
                  <a:cubicBezTo>
                    <a:pt x="32752" y="5924"/>
                    <a:pt x="34691" y="3205"/>
                    <a:pt x="32752" y="1709"/>
                  </a:cubicBezTo>
                  <a:cubicBezTo>
                    <a:pt x="32325" y="1395"/>
                    <a:pt x="31924" y="1272"/>
                    <a:pt x="31557" y="1272"/>
                  </a:cubicBezTo>
                  <a:cubicBezTo>
                    <a:pt x="30276" y="1272"/>
                    <a:pt x="29422" y="2763"/>
                    <a:pt x="29422" y="2763"/>
                  </a:cubicBezTo>
                  <a:cubicBezTo>
                    <a:pt x="29422" y="2763"/>
                    <a:pt x="24714" y="1"/>
                    <a:pt x="18877"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10699" name="Google Shape;10699;p62"/>
            <p:cNvSpPr/>
            <p:nvPr/>
          </p:nvSpPr>
          <p:spPr>
            <a:xfrm flipH="1">
              <a:off x="6929590" y="2126946"/>
              <a:ext cx="83937" cy="108071"/>
            </a:xfrm>
            <a:custGeom>
              <a:avLst/>
              <a:gdLst/>
              <a:ahLst/>
              <a:cxnLst/>
              <a:rect l="l" t="t" r="r" b="b"/>
              <a:pathLst>
                <a:path w="3078" h="3963" extrusionOk="0">
                  <a:moveTo>
                    <a:pt x="1" y="3878"/>
                  </a:moveTo>
                  <a:lnTo>
                    <a:pt x="106" y="3963"/>
                  </a:lnTo>
                  <a:lnTo>
                    <a:pt x="1" y="3878"/>
                  </a:lnTo>
                  <a:close/>
                  <a:moveTo>
                    <a:pt x="1" y="3794"/>
                  </a:moveTo>
                  <a:lnTo>
                    <a:pt x="1" y="3878"/>
                  </a:lnTo>
                  <a:lnTo>
                    <a:pt x="1" y="3794"/>
                  </a:lnTo>
                  <a:close/>
                  <a:moveTo>
                    <a:pt x="1" y="3794"/>
                  </a:moveTo>
                  <a:lnTo>
                    <a:pt x="1" y="3794"/>
                  </a:lnTo>
                  <a:lnTo>
                    <a:pt x="1" y="3794"/>
                  </a:lnTo>
                  <a:close/>
                  <a:moveTo>
                    <a:pt x="1" y="3794"/>
                  </a:moveTo>
                  <a:lnTo>
                    <a:pt x="1" y="3794"/>
                  </a:lnTo>
                  <a:lnTo>
                    <a:pt x="1" y="3794"/>
                  </a:lnTo>
                  <a:close/>
                  <a:moveTo>
                    <a:pt x="1" y="3689"/>
                  </a:moveTo>
                  <a:lnTo>
                    <a:pt x="1" y="3689"/>
                  </a:lnTo>
                  <a:lnTo>
                    <a:pt x="1" y="3689"/>
                  </a:lnTo>
                  <a:close/>
                  <a:moveTo>
                    <a:pt x="1" y="3689"/>
                  </a:moveTo>
                  <a:lnTo>
                    <a:pt x="1" y="3689"/>
                  </a:lnTo>
                  <a:lnTo>
                    <a:pt x="1" y="3689"/>
                  </a:lnTo>
                  <a:close/>
                  <a:moveTo>
                    <a:pt x="1" y="3689"/>
                  </a:moveTo>
                  <a:lnTo>
                    <a:pt x="1" y="3689"/>
                  </a:lnTo>
                  <a:lnTo>
                    <a:pt x="1" y="3689"/>
                  </a:lnTo>
                  <a:close/>
                  <a:moveTo>
                    <a:pt x="1" y="3689"/>
                  </a:moveTo>
                  <a:lnTo>
                    <a:pt x="1" y="3689"/>
                  </a:lnTo>
                  <a:lnTo>
                    <a:pt x="1" y="3689"/>
                  </a:lnTo>
                  <a:close/>
                  <a:moveTo>
                    <a:pt x="1" y="3604"/>
                  </a:moveTo>
                  <a:lnTo>
                    <a:pt x="1" y="3604"/>
                  </a:lnTo>
                  <a:lnTo>
                    <a:pt x="1" y="3604"/>
                  </a:lnTo>
                  <a:close/>
                  <a:moveTo>
                    <a:pt x="1" y="3520"/>
                  </a:moveTo>
                  <a:lnTo>
                    <a:pt x="1" y="3520"/>
                  </a:lnTo>
                  <a:lnTo>
                    <a:pt x="1" y="3520"/>
                  </a:lnTo>
                  <a:close/>
                  <a:moveTo>
                    <a:pt x="1" y="3520"/>
                  </a:moveTo>
                  <a:lnTo>
                    <a:pt x="1" y="3520"/>
                  </a:lnTo>
                  <a:lnTo>
                    <a:pt x="1" y="3520"/>
                  </a:lnTo>
                  <a:close/>
                  <a:moveTo>
                    <a:pt x="106" y="3520"/>
                  </a:moveTo>
                  <a:lnTo>
                    <a:pt x="1" y="3520"/>
                  </a:lnTo>
                  <a:lnTo>
                    <a:pt x="106" y="3520"/>
                  </a:lnTo>
                  <a:close/>
                  <a:moveTo>
                    <a:pt x="106" y="3520"/>
                  </a:moveTo>
                  <a:lnTo>
                    <a:pt x="106" y="3520"/>
                  </a:lnTo>
                  <a:lnTo>
                    <a:pt x="106" y="3520"/>
                  </a:lnTo>
                  <a:close/>
                  <a:moveTo>
                    <a:pt x="106" y="3520"/>
                  </a:moveTo>
                  <a:lnTo>
                    <a:pt x="106" y="3520"/>
                  </a:lnTo>
                  <a:lnTo>
                    <a:pt x="106" y="3520"/>
                  </a:lnTo>
                  <a:close/>
                  <a:moveTo>
                    <a:pt x="106" y="3520"/>
                  </a:moveTo>
                  <a:lnTo>
                    <a:pt x="106" y="3520"/>
                  </a:lnTo>
                  <a:lnTo>
                    <a:pt x="106" y="3520"/>
                  </a:lnTo>
                  <a:close/>
                  <a:moveTo>
                    <a:pt x="2467" y="190"/>
                  </a:moveTo>
                  <a:cubicBezTo>
                    <a:pt x="2635" y="633"/>
                    <a:pt x="2825" y="1160"/>
                    <a:pt x="3078" y="1687"/>
                  </a:cubicBezTo>
                  <a:lnTo>
                    <a:pt x="3078" y="1687"/>
                  </a:lnTo>
                  <a:cubicBezTo>
                    <a:pt x="2825" y="1160"/>
                    <a:pt x="2635" y="633"/>
                    <a:pt x="2467" y="190"/>
                  </a:cubicBezTo>
                  <a:close/>
                  <a:moveTo>
                    <a:pt x="2467" y="106"/>
                  </a:moveTo>
                  <a:lnTo>
                    <a:pt x="2467" y="190"/>
                  </a:lnTo>
                  <a:lnTo>
                    <a:pt x="2467" y="106"/>
                  </a:lnTo>
                  <a:close/>
                  <a:moveTo>
                    <a:pt x="2467" y="106"/>
                  </a:moveTo>
                  <a:lnTo>
                    <a:pt x="2467" y="106"/>
                  </a:lnTo>
                  <a:lnTo>
                    <a:pt x="2467" y="106"/>
                  </a:lnTo>
                  <a:close/>
                  <a:moveTo>
                    <a:pt x="2467" y="0"/>
                  </a:moveTo>
                  <a:lnTo>
                    <a:pt x="2467" y="106"/>
                  </a:lnTo>
                  <a:lnTo>
                    <a:pt x="2467" y="0"/>
                  </a:lnTo>
                  <a:close/>
                  <a:moveTo>
                    <a:pt x="2382" y="0"/>
                  </a:moveTo>
                  <a:lnTo>
                    <a:pt x="2382" y="0"/>
                  </a:lnTo>
                  <a:close/>
                </a:path>
              </a:pathLst>
            </a:custGeom>
            <a:solidFill>
              <a:srgbClr val="E5D9BE"/>
            </a:solidFill>
            <a:ln>
              <a:noFill/>
            </a:ln>
          </p:spPr>
          <p:txBody>
            <a:bodyPr spcFirstLastPara="1" wrap="square" lIns="182850" tIns="182850" rIns="182850" bIns="182850" anchor="ctr" anchorCtr="0">
              <a:noAutofit/>
            </a:bodyPr>
            <a:lstStyle/>
            <a:p>
              <a:endParaRPr sz="3600"/>
            </a:p>
          </p:txBody>
        </p:sp>
        <p:sp>
          <p:nvSpPr>
            <p:cNvPr id="10700" name="Google Shape;10700;p62"/>
            <p:cNvSpPr/>
            <p:nvPr/>
          </p:nvSpPr>
          <p:spPr>
            <a:xfrm flipH="1">
              <a:off x="6311734" y="1866000"/>
              <a:ext cx="701793" cy="500650"/>
            </a:xfrm>
            <a:custGeom>
              <a:avLst/>
              <a:gdLst/>
              <a:ahLst/>
              <a:cxnLst/>
              <a:rect l="l" t="t" r="r" b="b"/>
              <a:pathLst>
                <a:path w="25735" h="18359" extrusionOk="0">
                  <a:moveTo>
                    <a:pt x="23374" y="8958"/>
                  </a:moveTo>
                  <a:cubicBezTo>
                    <a:pt x="23016" y="9317"/>
                    <a:pt x="22573" y="9569"/>
                    <a:pt x="22131" y="9759"/>
                  </a:cubicBezTo>
                  <a:cubicBezTo>
                    <a:pt x="22405" y="10623"/>
                    <a:pt x="22489" y="11424"/>
                    <a:pt x="22489" y="12309"/>
                  </a:cubicBezTo>
                  <a:cubicBezTo>
                    <a:pt x="23627" y="11508"/>
                    <a:pt x="24681" y="10813"/>
                    <a:pt x="25735" y="10096"/>
                  </a:cubicBezTo>
                  <a:cubicBezTo>
                    <a:pt x="24681" y="9843"/>
                    <a:pt x="23985" y="9401"/>
                    <a:pt x="23374" y="8958"/>
                  </a:cubicBezTo>
                  <a:close/>
                  <a:moveTo>
                    <a:pt x="7377" y="1"/>
                  </a:moveTo>
                  <a:cubicBezTo>
                    <a:pt x="7377" y="717"/>
                    <a:pt x="7293" y="1771"/>
                    <a:pt x="6598" y="2720"/>
                  </a:cubicBezTo>
                  <a:cubicBezTo>
                    <a:pt x="5375" y="4406"/>
                    <a:pt x="3352" y="4574"/>
                    <a:pt x="3352" y="4574"/>
                  </a:cubicBezTo>
                  <a:cubicBezTo>
                    <a:pt x="3268" y="5101"/>
                    <a:pt x="3078" y="6598"/>
                    <a:pt x="1940" y="6851"/>
                  </a:cubicBezTo>
                  <a:cubicBezTo>
                    <a:pt x="1940" y="7736"/>
                    <a:pt x="2108" y="8705"/>
                    <a:pt x="2382" y="9569"/>
                  </a:cubicBezTo>
                  <a:lnTo>
                    <a:pt x="2467" y="9569"/>
                  </a:lnTo>
                  <a:lnTo>
                    <a:pt x="2467" y="9675"/>
                  </a:lnTo>
                  <a:lnTo>
                    <a:pt x="2467" y="9759"/>
                  </a:lnTo>
                  <a:cubicBezTo>
                    <a:pt x="2635" y="10202"/>
                    <a:pt x="2825" y="10729"/>
                    <a:pt x="3078" y="11256"/>
                  </a:cubicBezTo>
                  <a:cubicBezTo>
                    <a:pt x="2909" y="11256"/>
                    <a:pt x="275" y="11256"/>
                    <a:pt x="106" y="13089"/>
                  </a:cubicBezTo>
                  <a:lnTo>
                    <a:pt x="1" y="13089"/>
                  </a:lnTo>
                  <a:lnTo>
                    <a:pt x="1" y="13173"/>
                  </a:lnTo>
                  <a:lnTo>
                    <a:pt x="1" y="13258"/>
                  </a:lnTo>
                  <a:lnTo>
                    <a:pt x="1" y="13363"/>
                  </a:lnTo>
                  <a:lnTo>
                    <a:pt x="1" y="13447"/>
                  </a:lnTo>
                  <a:lnTo>
                    <a:pt x="106" y="13532"/>
                  </a:lnTo>
                  <a:cubicBezTo>
                    <a:pt x="190" y="14754"/>
                    <a:pt x="1160" y="15471"/>
                    <a:pt x="2108" y="15471"/>
                  </a:cubicBezTo>
                  <a:cubicBezTo>
                    <a:pt x="2994" y="15471"/>
                    <a:pt x="3794" y="15028"/>
                    <a:pt x="4216" y="14143"/>
                  </a:cubicBezTo>
                  <a:cubicBezTo>
                    <a:pt x="4216" y="14143"/>
                    <a:pt x="6429" y="16525"/>
                    <a:pt x="8431" y="18358"/>
                  </a:cubicBezTo>
                  <a:cubicBezTo>
                    <a:pt x="9590" y="16693"/>
                    <a:pt x="10012" y="14417"/>
                    <a:pt x="10644" y="12204"/>
                  </a:cubicBezTo>
                  <a:lnTo>
                    <a:pt x="10644" y="12204"/>
                  </a:lnTo>
                  <a:cubicBezTo>
                    <a:pt x="9590" y="12836"/>
                    <a:pt x="8347" y="13173"/>
                    <a:pt x="7483" y="13173"/>
                  </a:cubicBezTo>
                  <a:cubicBezTo>
                    <a:pt x="6850" y="13173"/>
                    <a:pt x="6324" y="13005"/>
                    <a:pt x="6071" y="12562"/>
                  </a:cubicBezTo>
                  <a:cubicBezTo>
                    <a:pt x="4490" y="10096"/>
                    <a:pt x="9063" y="5987"/>
                    <a:pt x="12035" y="5987"/>
                  </a:cubicBezTo>
                  <a:cubicBezTo>
                    <a:pt x="12752" y="5987"/>
                    <a:pt x="13447" y="6239"/>
                    <a:pt x="13890" y="6851"/>
                  </a:cubicBezTo>
                  <a:cubicBezTo>
                    <a:pt x="14944" y="6155"/>
                    <a:pt x="16082" y="5797"/>
                    <a:pt x="17051" y="5797"/>
                  </a:cubicBezTo>
                  <a:cubicBezTo>
                    <a:pt x="17136" y="5460"/>
                    <a:pt x="17220" y="5186"/>
                    <a:pt x="17304" y="4933"/>
                  </a:cubicBezTo>
                  <a:cubicBezTo>
                    <a:pt x="13700" y="3963"/>
                    <a:pt x="10370" y="2298"/>
                    <a:pt x="7377" y="1"/>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10701" name="Google Shape;10701;p62"/>
            <p:cNvSpPr/>
            <p:nvPr/>
          </p:nvSpPr>
          <p:spPr>
            <a:xfrm flipH="1">
              <a:off x="6359429" y="1444733"/>
              <a:ext cx="153476" cy="112680"/>
            </a:xfrm>
            <a:custGeom>
              <a:avLst/>
              <a:gdLst/>
              <a:ahLst/>
              <a:cxnLst/>
              <a:rect l="l" t="t" r="r" b="b"/>
              <a:pathLst>
                <a:path w="5628" h="4132" extrusionOk="0">
                  <a:moveTo>
                    <a:pt x="0" y="0"/>
                  </a:moveTo>
                  <a:lnTo>
                    <a:pt x="0" y="0"/>
                  </a:lnTo>
                  <a:cubicBezTo>
                    <a:pt x="1138" y="611"/>
                    <a:pt x="1496" y="1749"/>
                    <a:pt x="1496" y="1749"/>
                  </a:cubicBezTo>
                  <a:cubicBezTo>
                    <a:pt x="1665" y="1665"/>
                    <a:pt x="1939" y="1665"/>
                    <a:pt x="2192" y="1581"/>
                  </a:cubicBezTo>
                  <a:cubicBezTo>
                    <a:pt x="1855" y="1054"/>
                    <a:pt x="1243" y="169"/>
                    <a:pt x="0" y="0"/>
                  </a:cubicBezTo>
                  <a:close/>
                  <a:moveTo>
                    <a:pt x="3604" y="1939"/>
                  </a:moveTo>
                  <a:lnTo>
                    <a:pt x="3604" y="1939"/>
                  </a:lnTo>
                  <a:cubicBezTo>
                    <a:pt x="4131" y="2276"/>
                    <a:pt x="4489" y="2888"/>
                    <a:pt x="4489" y="3604"/>
                  </a:cubicBezTo>
                  <a:cubicBezTo>
                    <a:pt x="4489" y="3688"/>
                    <a:pt x="4489" y="3773"/>
                    <a:pt x="4405" y="3941"/>
                  </a:cubicBezTo>
                  <a:cubicBezTo>
                    <a:pt x="4742" y="4047"/>
                    <a:pt x="5185" y="4047"/>
                    <a:pt x="5459" y="4131"/>
                  </a:cubicBezTo>
                  <a:cubicBezTo>
                    <a:pt x="5627" y="2993"/>
                    <a:pt x="4742" y="2023"/>
                    <a:pt x="3604" y="1939"/>
                  </a:cubicBezTo>
                  <a:close/>
                </a:path>
              </a:pathLst>
            </a:custGeom>
            <a:solidFill>
              <a:srgbClr val="E4D4B7"/>
            </a:solidFill>
            <a:ln>
              <a:noFill/>
            </a:ln>
          </p:spPr>
          <p:txBody>
            <a:bodyPr spcFirstLastPara="1" wrap="square" lIns="182850" tIns="182850" rIns="182850" bIns="182850" anchor="ctr" anchorCtr="0">
              <a:noAutofit/>
            </a:bodyPr>
            <a:lstStyle/>
            <a:p>
              <a:endParaRPr sz="3600"/>
            </a:p>
          </p:txBody>
        </p:sp>
        <p:sp>
          <p:nvSpPr>
            <p:cNvPr id="10702" name="Google Shape;10702;p62"/>
            <p:cNvSpPr/>
            <p:nvPr/>
          </p:nvSpPr>
          <p:spPr>
            <a:xfrm flipH="1">
              <a:off x="6364037" y="1552204"/>
              <a:ext cx="462690" cy="313823"/>
            </a:xfrm>
            <a:custGeom>
              <a:avLst/>
              <a:gdLst/>
              <a:ahLst/>
              <a:cxnLst/>
              <a:rect l="l" t="t" r="r" b="b"/>
              <a:pathLst>
                <a:path w="16967" h="11508" extrusionOk="0">
                  <a:moveTo>
                    <a:pt x="15913" y="0"/>
                  </a:moveTo>
                  <a:cubicBezTo>
                    <a:pt x="15913" y="106"/>
                    <a:pt x="15913" y="274"/>
                    <a:pt x="15808" y="359"/>
                  </a:cubicBezTo>
                  <a:cubicBezTo>
                    <a:pt x="15386" y="1412"/>
                    <a:pt x="14417" y="1581"/>
                    <a:pt x="13890" y="1581"/>
                  </a:cubicBezTo>
                  <a:lnTo>
                    <a:pt x="13278" y="1581"/>
                  </a:lnTo>
                  <a:cubicBezTo>
                    <a:pt x="13278" y="1581"/>
                    <a:pt x="12751" y="3689"/>
                    <a:pt x="10981" y="4047"/>
                  </a:cubicBezTo>
                  <a:cubicBezTo>
                    <a:pt x="10539" y="4131"/>
                    <a:pt x="10201" y="4216"/>
                    <a:pt x="9843" y="4216"/>
                  </a:cubicBezTo>
                  <a:cubicBezTo>
                    <a:pt x="8705" y="4216"/>
                    <a:pt x="8094" y="3794"/>
                    <a:pt x="8094" y="3794"/>
                  </a:cubicBezTo>
                  <a:cubicBezTo>
                    <a:pt x="8094" y="3794"/>
                    <a:pt x="7735" y="6155"/>
                    <a:pt x="6323" y="6597"/>
                  </a:cubicBezTo>
                  <a:cubicBezTo>
                    <a:pt x="5986" y="6681"/>
                    <a:pt x="5628" y="6681"/>
                    <a:pt x="5375" y="6681"/>
                  </a:cubicBezTo>
                  <a:cubicBezTo>
                    <a:pt x="4490" y="6681"/>
                    <a:pt x="4047" y="6323"/>
                    <a:pt x="4047" y="6323"/>
                  </a:cubicBezTo>
                  <a:cubicBezTo>
                    <a:pt x="4047" y="6323"/>
                    <a:pt x="3878" y="7904"/>
                    <a:pt x="2740" y="8958"/>
                  </a:cubicBezTo>
                  <a:cubicBezTo>
                    <a:pt x="1581" y="9843"/>
                    <a:pt x="106" y="9927"/>
                    <a:pt x="0" y="10011"/>
                  </a:cubicBezTo>
                  <a:cubicBezTo>
                    <a:pt x="0" y="10117"/>
                    <a:pt x="190" y="10454"/>
                    <a:pt x="190" y="10897"/>
                  </a:cubicBezTo>
                  <a:cubicBezTo>
                    <a:pt x="190" y="11065"/>
                    <a:pt x="106" y="11171"/>
                    <a:pt x="106" y="11255"/>
                  </a:cubicBezTo>
                  <a:cubicBezTo>
                    <a:pt x="274" y="11339"/>
                    <a:pt x="359" y="11424"/>
                    <a:pt x="527" y="11508"/>
                  </a:cubicBezTo>
                  <a:cubicBezTo>
                    <a:pt x="527" y="11065"/>
                    <a:pt x="359" y="10812"/>
                    <a:pt x="359" y="10812"/>
                  </a:cubicBezTo>
                  <a:cubicBezTo>
                    <a:pt x="359" y="10812"/>
                    <a:pt x="1939" y="10728"/>
                    <a:pt x="3162" y="9674"/>
                  </a:cubicBezTo>
                  <a:cubicBezTo>
                    <a:pt x="4405" y="8705"/>
                    <a:pt x="4574" y="7040"/>
                    <a:pt x="4574" y="7040"/>
                  </a:cubicBezTo>
                  <a:cubicBezTo>
                    <a:pt x="4574" y="7040"/>
                    <a:pt x="5101" y="7377"/>
                    <a:pt x="5986" y="7377"/>
                  </a:cubicBezTo>
                  <a:cubicBezTo>
                    <a:pt x="6239" y="7377"/>
                    <a:pt x="6597" y="7377"/>
                    <a:pt x="6956" y="7208"/>
                  </a:cubicBezTo>
                  <a:cubicBezTo>
                    <a:pt x="8431" y="6850"/>
                    <a:pt x="8789" y="4405"/>
                    <a:pt x="8789" y="4405"/>
                  </a:cubicBezTo>
                  <a:cubicBezTo>
                    <a:pt x="8789" y="4405"/>
                    <a:pt x="9485" y="4742"/>
                    <a:pt x="10644" y="4742"/>
                  </a:cubicBezTo>
                  <a:cubicBezTo>
                    <a:pt x="10981" y="4742"/>
                    <a:pt x="11339" y="4742"/>
                    <a:pt x="11782" y="4658"/>
                  </a:cubicBezTo>
                  <a:cubicBezTo>
                    <a:pt x="13616" y="4321"/>
                    <a:pt x="14227" y="2024"/>
                    <a:pt x="14227" y="2024"/>
                  </a:cubicBezTo>
                  <a:cubicBezTo>
                    <a:pt x="14227" y="2024"/>
                    <a:pt x="14501" y="2108"/>
                    <a:pt x="14754" y="2108"/>
                  </a:cubicBezTo>
                  <a:cubicBezTo>
                    <a:pt x="15386" y="2108"/>
                    <a:pt x="16334" y="1855"/>
                    <a:pt x="16861" y="801"/>
                  </a:cubicBezTo>
                  <a:cubicBezTo>
                    <a:pt x="16967" y="633"/>
                    <a:pt x="16967" y="443"/>
                    <a:pt x="16967" y="190"/>
                  </a:cubicBezTo>
                  <a:cubicBezTo>
                    <a:pt x="16693" y="106"/>
                    <a:pt x="16250" y="106"/>
                    <a:pt x="15913" y="0"/>
                  </a:cubicBezTo>
                  <a:close/>
                </a:path>
              </a:pathLst>
            </a:custGeom>
            <a:solidFill>
              <a:srgbClr val="EBAC89"/>
            </a:solidFill>
            <a:ln>
              <a:noFill/>
            </a:ln>
          </p:spPr>
          <p:txBody>
            <a:bodyPr spcFirstLastPara="1" wrap="square" lIns="182850" tIns="182850" rIns="182850" bIns="182850" anchor="ctr" anchorCtr="0">
              <a:noAutofit/>
            </a:bodyPr>
            <a:lstStyle/>
            <a:p>
              <a:endParaRPr sz="3600"/>
            </a:p>
          </p:txBody>
        </p:sp>
        <p:sp>
          <p:nvSpPr>
            <p:cNvPr id="10703" name="Google Shape;10703;p62"/>
            <p:cNvSpPr/>
            <p:nvPr/>
          </p:nvSpPr>
          <p:spPr>
            <a:xfrm flipH="1">
              <a:off x="6622666" y="1506799"/>
              <a:ext cx="452927" cy="414422"/>
            </a:xfrm>
            <a:custGeom>
              <a:avLst/>
              <a:gdLst/>
              <a:ahLst/>
              <a:cxnLst/>
              <a:rect l="l" t="t" r="r" b="b"/>
              <a:pathLst>
                <a:path w="16609" h="15197" extrusionOk="0">
                  <a:moveTo>
                    <a:pt x="16166" y="0"/>
                  </a:moveTo>
                  <a:cubicBezTo>
                    <a:pt x="16419" y="190"/>
                    <a:pt x="16608" y="274"/>
                    <a:pt x="16608" y="274"/>
                  </a:cubicBezTo>
                  <a:lnTo>
                    <a:pt x="16608" y="190"/>
                  </a:lnTo>
                  <a:cubicBezTo>
                    <a:pt x="16503" y="85"/>
                    <a:pt x="16334" y="0"/>
                    <a:pt x="16166" y="0"/>
                  </a:cubicBezTo>
                  <a:close/>
                  <a:moveTo>
                    <a:pt x="2551" y="10981"/>
                  </a:moveTo>
                  <a:cubicBezTo>
                    <a:pt x="2551" y="11339"/>
                    <a:pt x="2635" y="11592"/>
                    <a:pt x="2719" y="11866"/>
                  </a:cubicBezTo>
                  <a:cubicBezTo>
                    <a:pt x="2909" y="11950"/>
                    <a:pt x="2993" y="11950"/>
                    <a:pt x="2993" y="11950"/>
                  </a:cubicBezTo>
                  <a:cubicBezTo>
                    <a:pt x="2993" y="11950"/>
                    <a:pt x="2719" y="11592"/>
                    <a:pt x="2551" y="10981"/>
                  </a:cubicBezTo>
                  <a:close/>
                  <a:moveTo>
                    <a:pt x="274" y="13615"/>
                  </a:moveTo>
                  <a:cubicBezTo>
                    <a:pt x="0" y="14227"/>
                    <a:pt x="359" y="14754"/>
                    <a:pt x="696" y="15196"/>
                  </a:cubicBezTo>
                  <a:cubicBezTo>
                    <a:pt x="1139" y="15028"/>
                    <a:pt x="1497" y="14943"/>
                    <a:pt x="1666" y="14943"/>
                  </a:cubicBezTo>
                  <a:cubicBezTo>
                    <a:pt x="1497" y="14838"/>
                    <a:pt x="527" y="14311"/>
                    <a:pt x="274" y="13615"/>
                  </a:cubicBezTo>
                  <a:close/>
                </a:path>
              </a:pathLst>
            </a:custGeom>
            <a:solidFill>
              <a:srgbClr val="B1132F"/>
            </a:solidFill>
            <a:ln>
              <a:noFill/>
            </a:ln>
          </p:spPr>
          <p:txBody>
            <a:bodyPr spcFirstLastPara="1" wrap="square" lIns="182850" tIns="182850" rIns="182850" bIns="182850" anchor="ctr" anchorCtr="0">
              <a:noAutofit/>
            </a:bodyPr>
            <a:lstStyle/>
            <a:p>
              <a:endParaRPr sz="3600"/>
            </a:p>
          </p:txBody>
        </p:sp>
        <p:sp>
          <p:nvSpPr>
            <p:cNvPr id="10704" name="Google Shape;10704;p62"/>
            <p:cNvSpPr/>
            <p:nvPr/>
          </p:nvSpPr>
          <p:spPr>
            <a:xfrm flipH="1">
              <a:off x="7056614" y="1961990"/>
              <a:ext cx="21271" cy="40823"/>
            </a:xfrm>
            <a:custGeom>
              <a:avLst/>
              <a:gdLst/>
              <a:ahLst/>
              <a:cxnLst/>
              <a:rect l="l" t="t" r="r" b="b"/>
              <a:pathLst>
                <a:path w="780" h="1497" extrusionOk="0">
                  <a:moveTo>
                    <a:pt x="169" y="1"/>
                  </a:moveTo>
                  <a:cubicBezTo>
                    <a:pt x="84" y="169"/>
                    <a:pt x="0" y="443"/>
                    <a:pt x="84" y="696"/>
                  </a:cubicBezTo>
                  <a:cubicBezTo>
                    <a:pt x="169" y="1139"/>
                    <a:pt x="358" y="1413"/>
                    <a:pt x="696" y="1497"/>
                  </a:cubicBezTo>
                  <a:cubicBezTo>
                    <a:pt x="696" y="1139"/>
                    <a:pt x="696" y="780"/>
                    <a:pt x="780" y="443"/>
                  </a:cubicBezTo>
                  <a:cubicBezTo>
                    <a:pt x="527" y="443"/>
                    <a:pt x="358" y="254"/>
                    <a:pt x="169" y="1"/>
                  </a:cubicBezTo>
                  <a:close/>
                </a:path>
              </a:pathLst>
            </a:custGeom>
            <a:solidFill>
              <a:srgbClr val="19223C"/>
            </a:solidFill>
            <a:ln>
              <a:noFill/>
            </a:ln>
          </p:spPr>
          <p:txBody>
            <a:bodyPr spcFirstLastPara="1" wrap="square" lIns="182850" tIns="182850" rIns="182850" bIns="182850" anchor="ctr" anchorCtr="0">
              <a:noAutofit/>
            </a:bodyPr>
            <a:lstStyle/>
            <a:p>
              <a:endParaRPr sz="3600"/>
            </a:p>
          </p:txBody>
        </p:sp>
        <p:sp>
          <p:nvSpPr>
            <p:cNvPr id="10705" name="Google Shape;10705;p62"/>
            <p:cNvSpPr/>
            <p:nvPr/>
          </p:nvSpPr>
          <p:spPr>
            <a:xfrm flipH="1">
              <a:off x="6960623" y="1971753"/>
              <a:ext cx="98308" cy="81074"/>
            </a:xfrm>
            <a:custGeom>
              <a:avLst/>
              <a:gdLst/>
              <a:ahLst/>
              <a:cxnLst/>
              <a:rect l="l" t="t" r="r" b="b"/>
              <a:pathLst>
                <a:path w="3605" h="2973" extrusionOk="0">
                  <a:moveTo>
                    <a:pt x="1055" y="1"/>
                  </a:moveTo>
                  <a:cubicBezTo>
                    <a:pt x="1055" y="1"/>
                    <a:pt x="717" y="85"/>
                    <a:pt x="359" y="85"/>
                  </a:cubicBezTo>
                  <a:lnTo>
                    <a:pt x="85" y="85"/>
                  </a:lnTo>
                  <a:cubicBezTo>
                    <a:pt x="1" y="422"/>
                    <a:pt x="1" y="781"/>
                    <a:pt x="1" y="1139"/>
                  </a:cubicBezTo>
                  <a:lnTo>
                    <a:pt x="359" y="1139"/>
                  </a:lnTo>
                  <a:cubicBezTo>
                    <a:pt x="802" y="1139"/>
                    <a:pt x="1139" y="1055"/>
                    <a:pt x="1139" y="1055"/>
                  </a:cubicBezTo>
                  <a:cubicBezTo>
                    <a:pt x="1139" y="1055"/>
                    <a:pt x="1497" y="2888"/>
                    <a:pt x="2994" y="2973"/>
                  </a:cubicBezTo>
                  <a:lnTo>
                    <a:pt x="3605" y="2973"/>
                  </a:lnTo>
                  <a:cubicBezTo>
                    <a:pt x="3520" y="2635"/>
                    <a:pt x="3520" y="2193"/>
                    <a:pt x="3520" y="1835"/>
                  </a:cubicBezTo>
                  <a:cubicBezTo>
                    <a:pt x="3352" y="1835"/>
                    <a:pt x="3162" y="1919"/>
                    <a:pt x="2994" y="1919"/>
                  </a:cubicBezTo>
                  <a:lnTo>
                    <a:pt x="2825" y="1919"/>
                  </a:lnTo>
                  <a:cubicBezTo>
                    <a:pt x="1413" y="1750"/>
                    <a:pt x="1055" y="1"/>
                    <a:pt x="1055" y="1"/>
                  </a:cubicBezTo>
                  <a:close/>
                </a:path>
              </a:pathLst>
            </a:custGeom>
            <a:solidFill>
              <a:srgbClr val="E4D4B7"/>
            </a:solidFill>
            <a:ln>
              <a:noFill/>
            </a:ln>
          </p:spPr>
          <p:txBody>
            <a:bodyPr spcFirstLastPara="1" wrap="square" lIns="182850" tIns="182850" rIns="182850" bIns="182850" anchor="ctr" anchorCtr="0">
              <a:noAutofit/>
            </a:bodyPr>
            <a:lstStyle/>
            <a:p>
              <a:endParaRPr sz="3600"/>
            </a:p>
          </p:txBody>
        </p:sp>
        <p:sp>
          <p:nvSpPr>
            <p:cNvPr id="10706" name="Google Shape;10706;p62"/>
            <p:cNvSpPr/>
            <p:nvPr/>
          </p:nvSpPr>
          <p:spPr>
            <a:xfrm flipH="1">
              <a:off x="6960623" y="2021766"/>
              <a:ext cx="2318" cy="31061"/>
            </a:xfrm>
            <a:custGeom>
              <a:avLst/>
              <a:gdLst/>
              <a:ahLst/>
              <a:cxnLst/>
              <a:rect l="l" t="t" r="r" b="b"/>
              <a:pathLst>
                <a:path w="85" h="1139" extrusionOk="0">
                  <a:moveTo>
                    <a:pt x="0" y="1"/>
                  </a:moveTo>
                  <a:lnTo>
                    <a:pt x="0" y="1"/>
                  </a:lnTo>
                  <a:cubicBezTo>
                    <a:pt x="0" y="359"/>
                    <a:pt x="0" y="801"/>
                    <a:pt x="85" y="1139"/>
                  </a:cubicBezTo>
                  <a:lnTo>
                    <a:pt x="85" y="1139"/>
                  </a:lnTo>
                  <a:cubicBezTo>
                    <a:pt x="0" y="801"/>
                    <a:pt x="0" y="359"/>
                    <a:pt x="0" y="1"/>
                  </a:cubicBezTo>
                  <a:close/>
                </a:path>
              </a:pathLst>
            </a:custGeom>
            <a:solidFill>
              <a:srgbClr val="EBAC89"/>
            </a:solidFill>
            <a:ln>
              <a:noFill/>
            </a:ln>
          </p:spPr>
          <p:txBody>
            <a:bodyPr spcFirstLastPara="1" wrap="square" lIns="182850" tIns="182850" rIns="182850" bIns="182850" anchor="ctr" anchorCtr="0">
              <a:noAutofit/>
            </a:bodyPr>
            <a:lstStyle/>
            <a:p>
              <a:endParaRPr sz="3600"/>
            </a:p>
          </p:txBody>
        </p:sp>
        <p:sp>
          <p:nvSpPr>
            <p:cNvPr id="10707" name="Google Shape;10707;p62"/>
            <p:cNvSpPr/>
            <p:nvPr/>
          </p:nvSpPr>
          <p:spPr>
            <a:xfrm flipH="1">
              <a:off x="6812329" y="1859100"/>
              <a:ext cx="150612" cy="193726"/>
            </a:xfrm>
            <a:custGeom>
              <a:avLst/>
              <a:gdLst/>
              <a:ahLst/>
              <a:cxnLst/>
              <a:rect l="l" t="t" r="r" b="b"/>
              <a:pathLst>
                <a:path w="5523" h="7104" extrusionOk="0">
                  <a:moveTo>
                    <a:pt x="5101" y="1"/>
                  </a:moveTo>
                  <a:cubicBezTo>
                    <a:pt x="5101" y="612"/>
                    <a:pt x="4911" y="1308"/>
                    <a:pt x="4384" y="2024"/>
                  </a:cubicBezTo>
                  <a:cubicBezTo>
                    <a:pt x="3246" y="3605"/>
                    <a:pt x="1223" y="3774"/>
                    <a:pt x="1223" y="3774"/>
                  </a:cubicBezTo>
                  <a:cubicBezTo>
                    <a:pt x="1223" y="4301"/>
                    <a:pt x="1054" y="5607"/>
                    <a:pt x="0" y="5966"/>
                  </a:cubicBezTo>
                  <a:cubicBezTo>
                    <a:pt x="0" y="6324"/>
                    <a:pt x="0" y="6766"/>
                    <a:pt x="85" y="7104"/>
                  </a:cubicBezTo>
                  <a:cubicBezTo>
                    <a:pt x="1223" y="6851"/>
                    <a:pt x="1413" y="5354"/>
                    <a:pt x="1497" y="4827"/>
                  </a:cubicBezTo>
                  <a:cubicBezTo>
                    <a:pt x="1497" y="4827"/>
                    <a:pt x="3520" y="4659"/>
                    <a:pt x="4743" y="2973"/>
                  </a:cubicBezTo>
                  <a:cubicBezTo>
                    <a:pt x="5438" y="2024"/>
                    <a:pt x="5522" y="970"/>
                    <a:pt x="5522" y="254"/>
                  </a:cubicBezTo>
                  <a:cubicBezTo>
                    <a:pt x="5354" y="170"/>
                    <a:pt x="5269" y="85"/>
                    <a:pt x="5101" y="1"/>
                  </a:cubicBezTo>
                  <a:close/>
                </a:path>
              </a:pathLst>
            </a:custGeom>
            <a:solidFill>
              <a:srgbClr val="E8A480"/>
            </a:solidFill>
            <a:ln>
              <a:noFill/>
            </a:ln>
          </p:spPr>
          <p:txBody>
            <a:bodyPr spcFirstLastPara="1" wrap="square" lIns="182850" tIns="182850" rIns="182850" bIns="182850" anchor="ctr" anchorCtr="0">
              <a:noAutofit/>
            </a:bodyPr>
            <a:lstStyle/>
            <a:p>
              <a:endParaRPr sz="3600"/>
            </a:p>
          </p:txBody>
        </p:sp>
        <p:sp>
          <p:nvSpPr>
            <p:cNvPr id="10708" name="Google Shape;10708;p62"/>
            <p:cNvSpPr/>
            <p:nvPr/>
          </p:nvSpPr>
          <p:spPr>
            <a:xfrm flipH="1">
              <a:off x="6379527" y="1437206"/>
              <a:ext cx="708147" cy="584887"/>
            </a:xfrm>
            <a:custGeom>
              <a:avLst/>
              <a:gdLst/>
              <a:ahLst/>
              <a:cxnLst/>
              <a:rect l="l" t="t" r="r" b="b"/>
              <a:pathLst>
                <a:path w="25968" h="21448" extrusionOk="0">
                  <a:moveTo>
                    <a:pt x="19853" y="0"/>
                  </a:moveTo>
                  <a:cubicBezTo>
                    <a:pt x="17891" y="0"/>
                    <a:pt x="17051" y="2826"/>
                    <a:pt x="17051" y="2826"/>
                  </a:cubicBezTo>
                  <a:cubicBezTo>
                    <a:pt x="17051" y="2826"/>
                    <a:pt x="15951" y="1902"/>
                    <a:pt x="14766" y="1902"/>
                  </a:cubicBezTo>
                  <a:cubicBezTo>
                    <a:pt x="14531" y="1902"/>
                    <a:pt x="14292" y="1938"/>
                    <a:pt x="14059" y="2025"/>
                  </a:cubicBezTo>
                  <a:cubicBezTo>
                    <a:pt x="12562" y="2637"/>
                    <a:pt x="13173" y="4744"/>
                    <a:pt x="13173" y="4744"/>
                  </a:cubicBezTo>
                  <a:cubicBezTo>
                    <a:pt x="13173" y="4744"/>
                    <a:pt x="12189" y="4212"/>
                    <a:pt x="11148" y="4212"/>
                  </a:cubicBezTo>
                  <a:cubicBezTo>
                    <a:pt x="10666" y="4212"/>
                    <a:pt x="10173" y="4326"/>
                    <a:pt x="9759" y="4660"/>
                  </a:cubicBezTo>
                  <a:cubicBezTo>
                    <a:pt x="8431" y="5629"/>
                    <a:pt x="9232" y="7906"/>
                    <a:pt x="9232" y="7906"/>
                  </a:cubicBezTo>
                  <a:cubicBezTo>
                    <a:pt x="9232" y="7906"/>
                    <a:pt x="8672" y="7346"/>
                    <a:pt x="7822" y="7346"/>
                  </a:cubicBezTo>
                  <a:cubicBezTo>
                    <a:pt x="7460" y="7346"/>
                    <a:pt x="7045" y="7447"/>
                    <a:pt x="6598" y="7737"/>
                  </a:cubicBezTo>
                  <a:cubicBezTo>
                    <a:pt x="5186" y="8707"/>
                    <a:pt x="5881" y="10898"/>
                    <a:pt x="5881" y="10898"/>
                  </a:cubicBezTo>
                  <a:cubicBezTo>
                    <a:pt x="5881" y="10898"/>
                    <a:pt x="5384" y="10584"/>
                    <a:pt x="4761" y="10584"/>
                  </a:cubicBezTo>
                  <a:cubicBezTo>
                    <a:pt x="4244" y="10584"/>
                    <a:pt x="3640" y="10801"/>
                    <a:pt x="3162" y="11594"/>
                  </a:cubicBezTo>
                  <a:cubicBezTo>
                    <a:pt x="2467" y="13006"/>
                    <a:pt x="3436" y="14502"/>
                    <a:pt x="3436" y="14502"/>
                  </a:cubicBezTo>
                  <a:cubicBezTo>
                    <a:pt x="3436" y="14502"/>
                    <a:pt x="2921" y="14318"/>
                    <a:pt x="2326" y="14318"/>
                  </a:cubicBezTo>
                  <a:cubicBezTo>
                    <a:pt x="1767" y="14318"/>
                    <a:pt x="1139" y="14481"/>
                    <a:pt x="802" y="15114"/>
                  </a:cubicBezTo>
                  <a:cubicBezTo>
                    <a:pt x="1" y="16441"/>
                    <a:pt x="2109" y="17495"/>
                    <a:pt x="2109" y="17495"/>
                  </a:cubicBezTo>
                  <a:cubicBezTo>
                    <a:pt x="2109" y="17495"/>
                    <a:pt x="275" y="17664"/>
                    <a:pt x="443" y="18886"/>
                  </a:cubicBezTo>
                  <a:cubicBezTo>
                    <a:pt x="535" y="19559"/>
                    <a:pt x="1015" y="19714"/>
                    <a:pt x="1436" y="19714"/>
                  </a:cubicBezTo>
                  <a:cubicBezTo>
                    <a:pt x="1794" y="19714"/>
                    <a:pt x="2109" y="19603"/>
                    <a:pt x="2109" y="19603"/>
                  </a:cubicBezTo>
                  <a:cubicBezTo>
                    <a:pt x="2109" y="19603"/>
                    <a:pt x="2467" y="21352"/>
                    <a:pt x="3879" y="21437"/>
                  </a:cubicBezTo>
                  <a:cubicBezTo>
                    <a:pt x="3955" y="21444"/>
                    <a:pt x="4028" y="21448"/>
                    <a:pt x="4098" y="21448"/>
                  </a:cubicBezTo>
                  <a:cubicBezTo>
                    <a:pt x="5566" y="21448"/>
                    <a:pt x="5797" y="19828"/>
                    <a:pt x="5797" y="19245"/>
                  </a:cubicBezTo>
                  <a:cubicBezTo>
                    <a:pt x="5797" y="19245"/>
                    <a:pt x="7820" y="19076"/>
                    <a:pt x="8958" y="17495"/>
                  </a:cubicBezTo>
                  <a:cubicBezTo>
                    <a:pt x="10096" y="15915"/>
                    <a:pt x="9569" y="14144"/>
                    <a:pt x="9569" y="14144"/>
                  </a:cubicBezTo>
                  <a:cubicBezTo>
                    <a:pt x="9569" y="14144"/>
                    <a:pt x="11066" y="14144"/>
                    <a:pt x="12309" y="13090"/>
                  </a:cubicBezTo>
                  <a:cubicBezTo>
                    <a:pt x="13447" y="12121"/>
                    <a:pt x="13616" y="10540"/>
                    <a:pt x="13616" y="10540"/>
                  </a:cubicBezTo>
                  <a:cubicBezTo>
                    <a:pt x="13616" y="10540"/>
                    <a:pt x="14102" y="10924"/>
                    <a:pt x="15015" y="10924"/>
                  </a:cubicBezTo>
                  <a:cubicBezTo>
                    <a:pt x="15274" y="10924"/>
                    <a:pt x="15567" y="10893"/>
                    <a:pt x="15892" y="10814"/>
                  </a:cubicBezTo>
                  <a:cubicBezTo>
                    <a:pt x="17304" y="10372"/>
                    <a:pt x="17663" y="8011"/>
                    <a:pt x="17663" y="8011"/>
                  </a:cubicBezTo>
                  <a:cubicBezTo>
                    <a:pt x="17663" y="8011"/>
                    <a:pt x="18293" y="8377"/>
                    <a:pt x="19427" y="8377"/>
                  </a:cubicBezTo>
                  <a:cubicBezTo>
                    <a:pt x="19759" y="8377"/>
                    <a:pt x="20134" y="8345"/>
                    <a:pt x="20550" y="8264"/>
                  </a:cubicBezTo>
                  <a:cubicBezTo>
                    <a:pt x="22320" y="7906"/>
                    <a:pt x="22847" y="5714"/>
                    <a:pt x="22847" y="5714"/>
                  </a:cubicBezTo>
                  <a:cubicBezTo>
                    <a:pt x="22847" y="5714"/>
                    <a:pt x="23123" y="5793"/>
                    <a:pt x="23501" y="5793"/>
                  </a:cubicBezTo>
                  <a:cubicBezTo>
                    <a:pt x="24098" y="5793"/>
                    <a:pt x="24951" y="5595"/>
                    <a:pt x="25377" y="4576"/>
                  </a:cubicBezTo>
                  <a:cubicBezTo>
                    <a:pt x="25968" y="3202"/>
                    <a:pt x="24866" y="1828"/>
                    <a:pt x="23479" y="1828"/>
                  </a:cubicBezTo>
                  <a:cubicBezTo>
                    <a:pt x="23185" y="1828"/>
                    <a:pt x="22879" y="1889"/>
                    <a:pt x="22573" y="2025"/>
                  </a:cubicBezTo>
                  <a:cubicBezTo>
                    <a:pt x="22573" y="2025"/>
                    <a:pt x="21962" y="108"/>
                    <a:pt x="19939" y="2"/>
                  </a:cubicBezTo>
                  <a:cubicBezTo>
                    <a:pt x="19910" y="1"/>
                    <a:pt x="19881" y="0"/>
                    <a:pt x="1985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09" name="Google Shape;10709;p62"/>
            <p:cNvSpPr/>
            <p:nvPr/>
          </p:nvSpPr>
          <p:spPr>
            <a:xfrm flipH="1">
              <a:off x="7073276" y="1947619"/>
              <a:ext cx="2318" cy="14399"/>
            </a:xfrm>
            <a:custGeom>
              <a:avLst/>
              <a:gdLst/>
              <a:ahLst/>
              <a:cxnLst/>
              <a:rect l="l" t="t" r="r" b="b"/>
              <a:pathLst>
                <a:path w="85" h="528" extrusionOk="0">
                  <a:moveTo>
                    <a:pt x="0" y="1"/>
                  </a:moveTo>
                  <a:lnTo>
                    <a:pt x="0" y="169"/>
                  </a:lnTo>
                  <a:cubicBezTo>
                    <a:pt x="0" y="359"/>
                    <a:pt x="0" y="443"/>
                    <a:pt x="85" y="528"/>
                  </a:cubicBezTo>
                  <a:lnTo>
                    <a:pt x="85" y="528"/>
                  </a:lnTo>
                  <a:cubicBezTo>
                    <a:pt x="0" y="443"/>
                    <a:pt x="0" y="359"/>
                    <a:pt x="0" y="169"/>
                  </a:cubicBezTo>
                  <a:close/>
                </a:path>
              </a:pathLst>
            </a:custGeom>
            <a:solidFill>
              <a:srgbClr val="1A2440"/>
            </a:solidFill>
            <a:ln>
              <a:noFill/>
            </a:ln>
          </p:spPr>
          <p:txBody>
            <a:bodyPr spcFirstLastPara="1" wrap="square" lIns="182850" tIns="182850" rIns="182850" bIns="182850" anchor="ctr" anchorCtr="0">
              <a:noAutofit/>
            </a:bodyPr>
            <a:lstStyle/>
            <a:p>
              <a:endParaRPr sz="3600"/>
            </a:p>
          </p:txBody>
        </p:sp>
        <p:sp>
          <p:nvSpPr>
            <p:cNvPr id="10710" name="Google Shape;10710;p62"/>
            <p:cNvSpPr/>
            <p:nvPr/>
          </p:nvSpPr>
          <p:spPr>
            <a:xfrm flipH="1">
              <a:off x="7068094" y="1866000"/>
              <a:ext cx="2891" cy="12108"/>
            </a:xfrm>
            <a:custGeom>
              <a:avLst/>
              <a:gdLst/>
              <a:ahLst/>
              <a:cxnLst/>
              <a:rect l="l" t="t" r="r" b="b"/>
              <a:pathLst>
                <a:path w="106" h="444" extrusionOk="0">
                  <a:moveTo>
                    <a:pt x="0" y="1"/>
                  </a:moveTo>
                  <a:cubicBezTo>
                    <a:pt x="0" y="191"/>
                    <a:pt x="0" y="275"/>
                    <a:pt x="105" y="443"/>
                  </a:cubicBezTo>
                  <a:lnTo>
                    <a:pt x="105" y="443"/>
                  </a:lnTo>
                  <a:cubicBezTo>
                    <a:pt x="0" y="275"/>
                    <a:pt x="0" y="191"/>
                    <a:pt x="0" y="1"/>
                  </a:cubicBezTo>
                  <a:close/>
                </a:path>
              </a:pathLst>
            </a:custGeom>
            <a:solidFill>
              <a:srgbClr val="B01532"/>
            </a:solidFill>
            <a:ln>
              <a:noFill/>
            </a:ln>
          </p:spPr>
          <p:txBody>
            <a:bodyPr spcFirstLastPara="1" wrap="square" lIns="182850" tIns="182850" rIns="182850" bIns="182850" anchor="ctr" anchorCtr="0">
              <a:noAutofit/>
            </a:bodyPr>
            <a:lstStyle/>
            <a:p>
              <a:endParaRPr sz="3600"/>
            </a:p>
          </p:txBody>
        </p:sp>
        <p:sp>
          <p:nvSpPr>
            <p:cNvPr id="10711" name="Google Shape;10711;p62"/>
            <p:cNvSpPr/>
            <p:nvPr/>
          </p:nvSpPr>
          <p:spPr>
            <a:xfrm flipH="1">
              <a:off x="6390462" y="1543014"/>
              <a:ext cx="2345" cy="9217"/>
            </a:xfrm>
            <a:custGeom>
              <a:avLst/>
              <a:gdLst/>
              <a:ahLst/>
              <a:cxnLst/>
              <a:rect l="l" t="t" r="r" b="b"/>
              <a:pathLst>
                <a:path w="86" h="338" extrusionOk="0">
                  <a:moveTo>
                    <a:pt x="85" y="0"/>
                  </a:moveTo>
                  <a:cubicBezTo>
                    <a:pt x="85" y="84"/>
                    <a:pt x="85" y="169"/>
                    <a:pt x="1" y="337"/>
                  </a:cubicBezTo>
                  <a:lnTo>
                    <a:pt x="1" y="337"/>
                  </a:lnTo>
                  <a:cubicBezTo>
                    <a:pt x="85" y="169"/>
                    <a:pt x="85" y="84"/>
                    <a:pt x="85" y="0"/>
                  </a:cubicBezTo>
                  <a:close/>
                </a:path>
              </a:pathLst>
            </a:custGeom>
            <a:solidFill>
              <a:srgbClr val="DFCFAE"/>
            </a:solidFill>
            <a:ln>
              <a:noFill/>
            </a:ln>
          </p:spPr>
          <p:txBody>
            <a:bodyPr spcFirstLastPara="1" wrap="square" lIns="182850" tIns="182850" rIns="182850" bIns="182850" anchor="ctr" anchorCtr="0">
              <a:noAutofit/>
            </a:bodyPr>
            <a:lstStyle/>
            <a:p>
              <a:endParaRPr sz="3600"/>
            </a:p>
          </p:txBody>
        </p:sp>
        <p:sp>
          <p:nvSpPr>
            <p:cNvPr id="10712" name="Google Shape;10712;p62"/>
            <p:cNvSpPr/>
            <p:nvPr/>
          </p:nvSpPr>
          <p:spPr>
            <a:xfrm flipH="1">
              <a:off x="6392780" y="1552340"/>
              <a:ext cx="433948" cy="272891"/>
            </a:xfrm>
            <a:custGeom>
              <a:avLst/>
              <a:gdLst/>
              <a:ahLst/>
              <a:cxnLst/>
              <a:rect l="l" t="t" r="r" b="b"/>
              <a:pathLst>
                <a:path w="15913" h="10007" extrusionOk="0">
                  <a:moveTo>
                    <a:pt x="15913" y="0"/>
                  </a:moveTo>
                  <a:lnTo>
                    <a:pt x="15913" y="0"/>
                  </a:lnTo>
                  <a:cubicBezTo>
                    <a:pt x="15913" y="103"/>
                    <a:pt x="15911" y="188"/>
                    <a:pt x="15808" y="354"/>
                  </a:cubicBezTo>
                  <a:cubicBezTo>
                    <a:pt x="15911" y="271"/>
                    <a:pt x="15913" y="106"/>
                    <a:pt x="15913" y="0"/>
                  </a:cubicBezTo>
                  <a:close/>
                  <a:moveTo>
                    <a:pt x="13278" y="1492"/>
                  </a:moveTo>
                  <a:cubicBezTo>
                    <a:pt x="13278" y="1492"/>
                    <a:pt x="12751" y="3684"/>
                    <a:pt x="10981" y="4042"/>
                  </a:cubicBezTo>
                  <a:cubicBezTo>
                    <a:pt x="12751" y="3684"/>
                    <a:pt x="13278" y="1576"/>
                    <a:pt x="13278" y="1576"/>
                  </a:cubicBezTo>
                  <a:lnTo>
                    <a:pt x="13890" y="1576"/>
                  </a:lnTo>
                  <a:cubicBezTo>
                    <a:pt x="13531" y="1576"/>
                    <a:pt x="13278" y="1492"/>
                    <a:pt x="13278" y="1492"/>
                  </a:cubicBezTo>
                  <a:close/>
                  <a:moveTo>
                    <a:pt x="8094" y="3789"/>
                  </a:moveTo>
                  <a:lnTo>
                    <a:pt x="8094" y="3789"/>
                  </a:lnTo>
                  <a:cubicBezTo>
                    <a:pt x="8094" y="3789"/>
                    <a:pt x="8705" y="4211"/>
                    <a:pt x="9843" y="4211"/>
                  </a:cubicBezTo>
                  <a:cubicBezTo>
                    <a:pt x="10201" y="4211"/>
                    <a:pt x="10538" y="4126"/>
                    <a:pt x="10981" y="4042"/>
                  </a:cubicBezTo>
                  <a:lnTo>
                    <a:pt x="10981" y="4042"/>
                  </a:lnTo>
                  <a:cubicBezTo>
                    <a:pt x="10538" y="4126"/>
                    <a:pt x="10201" y="4126"/>
                    <a:pt x="9843" y="4126"/>
                  </a:cubicBezTo>
                  <a:cubicBezTo>
                    <a:pt x="8705" y="4126"/>
                    <a:pt x="8094" y="3789"/>
                    <a:pt x="8094" y="3789"/>
                  </a:cubicBezTo>
                  <a:close/>
                  <a:moveTo>
                    <a:pt x="4047" y="6319"/>
                  </a:moveTo>
                  <a:cubicBezTo>
                    <a:pt x="4043" y="6355"/>
                    <a:pt x="3865" y="7910"/>
                    <a:pt x="2740" y="8868"/>
                  </a:cubicBezTo>
                  <a:cubicBezTo>
                    <a:pt x="1497" y="9922"/>
                    <a:pt x="0" y="9922"/>
                    <a:pt x="0" y="9922"/>
                  </a:cubicBezTo>
                  <a:lnTo>
                    <a:pt x="0" y="10006"/>
                  </a:lnTo>
                  <a:cubicBezTo>
                    <a:pt x="106" y="9922"/>
                    <a:pt x="1581" y="9838"/>
                    <a:pt x="2740" y="8953"/>
                  </a:cubicBezTo>
                  <a:cubicBezTo>
                    <a:pt x="3865" y="7911"/>
                    <a:pt x="4043" y="6355"/>
                    <a:pt x="4047" y="6319"/>
                  </a:cubicBezTo>
                  <a:close/>
                </a:path>
              </a:pathLst>
            </a:custGeom>
            <a:solidFill>
              <a:srgbClr val="E6A883"/>
            </a:solidFill>
            <a:ln>
              <a:noFill/>
            </a:ln>
          </p:spPr>
          <p:txBody>
            <a:bodyPr spcFirstLastPara="1" wrap="square" lIns="182850" tIns="182850" rIns="182850" bIns="182850" anchor="ctr" anchorCtr="0">
              <a:noAutofit/>
            </a:bodyPr>
            <a:lstStyle/>
            <a:p>
              <a:endParaRPr sz="3600"/>
            </a:p>
          </p:txBody>
        </p:sp>
        <p:sp>
          <p:nvSpPr>
            <p:cNvPr id="10713" name="Google Shape;10713;p62"/>
            <p:cNvSpPr/>
            <p:nvPr/>
          </p:nvSpPr>
          <p:spPr>
            <a:xfrm flipH="1">
              <a:off x="7030162" y="1878080"/>
              <a:ext cx="37960" cy="36242"/>
            </a:xfrm>
            <a:custGeom>
              <a:avLst/>
              <a:gdLst/>
              <a:ahLst/>
              <a:cxnLst/>
              <a:rect l="l" t="t" r="r" b="b"/>
              <a:pathLst>
                <a:path w="1392" h="1329" extrusionOk="0">
                  <a:moveTo>
                    <a:pt x="0" y="0"/>
                  </a:moveTo>
                  <a:lnTo>
                    <a:pt x="0" y="0"/>
                  </a:lnTo>
                  <a:cubicBezTo>
                    <a:pt x="101" y="278"/>
                    <a:pt x="316" y="528"/>
                    <a:pt x="548" y="736"/>
                  </a:cubicBezTo>
                  <a:lnTo>
                    <a:pt x="548" y="736"/>
                  </a:lnTo>
                  <a:cubicBezTo>
                    <a:pt x="328" y="532"/>
                    <a:pt x="120" y="284"/>
                    <a:pt x="0" y="0"/>
                  </a:cubicBezTo>
                  <a:close/>
                  <a:moveTo>
                    <a:pt x="548" y="736"/>
                  </a:moveTo>
                  <a:cubicBezTo>
                    <a:pt x="951" y="1108"/>
                    <a:pt x="1392" y="1328"/>
                    <a:pt x="1392" y="1328"/>
                  </a:cubicBezTo>
                  <a:cubicBezTo>
                    <a:pt x="1290" y="1265"/>
                    <a:pt x="899" y="1049"/>
                    <a:pt x="548" y="736"/>
                  </a:cubicBezTo>
                  <a:close/>
                </a:path>
              </a:pathLst>
            </a:custGeom>
            <a:solidFill>
              <a:srgbClr val="AD132D"/>
            </a:solidFill>
            <a:ln>
              <a:noFill/>
            </a:ln>
          </p:spPr>
          <p:txBody>
            <a:bodyPr spcFirstLastPara="1" wrap="square" lIns="182850" tIns="182850" rIns="182850" bIns="182850" anchor="ctr" anchorCtr="0">
              <a:noAutofit/>
            </a:bodyPr>
            <a:lstStyle/>
            <a:p>
              <a:endParaRPr sz="3600"/>
            </a:p>
          </p:txBody>
        </p:sp>
        <p:sp>
          <p:nvSpPr>
            <p:cNvPr id="10714" name="Google Shape;10714;p62"/>
            <p:cNvSpPr/>
            <p:nvPr/>
          </p:nvSpPr>
          <p:spPr>
            <a:xfrm flipH="1">
              <a:off x="7053723" y="1961990"/>
              <a:ext cx="19580" cy="12108"/>
            </a:xfrm>
            <a:custGeom>
              <a:avLst/>
              <a:gdLst/>
              <a:ahLst/>
              <a:cxnLst/>
              <a:rect l="l" t="t" r="r" b="b"/>
              <a:pathLst>
                <a:path w="718" h="444" extrusionOk="0">
                  <a:moveTo>
                    <a:pt x="1" y="1"/>
                  </a:moveTo>
                  <a:cubicBezTo>
                    <a:pt x="191" y="254"/>
                    <a:pt x="359" y="443"/>
                    <a:pt x="612" y="443"/>
                  </a:cubicBezTo>
                  <a:lnTo>
                    <a:pt x="717" y="443"/>
                  </a:lnTo>
                  <a:cubicBezTo>
                    <a:pt x="443" y="443"/>
                    <a:pt x="191" y="254"/>
                    <a:pt x="1" y="1"/>
                  </a:cubicBezTo>
                  <a:close/>
                </a:path>
              </a:pathLst>
            </a:custGeom>
            <a:solidFill>
              <a:srgbClr val="192139"/>
            </a:solidFill>
            <a:ln>
              <a:noFill/>
            </a:ln>
          </p:spPr>
          <p:txBody>
            <a:bodyPr spcFirstLastPara="1" wrap="square" lIns="182850" tIns="182850" rIns="182850" bIns="182850" anchor="ctr" anchorCtr="0">
              <a:noAutofit/>
            </a:bodyPr>
            <a:lstStyle/>
            <a:p>
              <a:endParaRPr sz="3600"/>
            </a:p>
          </p:txBody>
        </p:sp>
        <p:sp>
          <p:nvSpPr>
            <p:cNvPr id="10715" name="Google Shape;10715;p62"/>
            <p:cNvSpPr/>
            <p:nvPr/>
          </p:nvSpPr>
          <p:spPr>
            <a:xfrm flipH="1">
              <a:off x="6962914" y="1971780"/>
              <a:ext cx="67275" cy="52304"/>
            </a:xfrm>
            <a:custGeom>
              <a:avLst/>
              <a:gdLst/>
              <a:ahLst/>
              <a:cxnLst/>
              <a:rect l="l" t="t" r="r" b="b"/>
              <a:pathLst>
                <a:path w="2467" h="1918" extrusionOk="0">
                  <a:moveTo>
                    <a:pt x="1" y="0"/>
                  </a:moveTo>
                  <a:cubicBezTo>
                    <a:pt x="7" y="32"/>
                    <a:pt x="372" y="1751"/>
                    <a:pt x="1771" y="1918"/>
                  </a:cubicBezTo>
                  <a:lnTo>
                    <a:pt x="1940" y="1918"/>
                  </a:lnTo>
                  <a:cubicBezTo>
                    <a:pt x="2108" y="1918"/>
                    <a:pt x="2298" y="1834"/>
                    <a:pt x="2466" y="1834"/>
                  </a:cubicBezTo>
                  <a:lnTo>
                    <a:pt x="1771" y="1834"/>
                  </a:lnTo>
                  <a:cubicBezTo>
                    <a:pt x="372" y="1750"/>
                    <a:pt x="7" y="32"/>
                    <a:pt x="1" y="0"/>
                  </a:cubicBezTo>
                  <a:close/>
                </a:path>
              </a:pathLst>
            </a:custGeom>
            <a:solidFill>
              <a:srgbClr val="DFCFAE"/>
            </a:solidFill>
            <a:ln>
              <a:noFill/>
            </a:ln>
          </p:spPr>
          <p:txBody>
            <a:bodyPr spcFirstLastPara="1" wrap="square" lIns="182850" tIns="182850" rIns="182850" bIns="182850" anchor="ctr" anchorCtr="0">
              <a:noAutofit/>
            </a:bodyPr>
            <a:lstStyle/>
            <a:p>
              <a:endParaRPr sz="3600"/>
            </a:p>
          </p:txBody>
        </p:sp>
        <p:sp>
          <p:nvSpPr>
            <p:cNvPr id="10716" name="Google Shape;10716;p62"/>
            <p:cNvSpPr/>
            <p:nvPr/>
          </p:nvSpPr>
          <p:spPr>
            <a:xfrm flipH="1">
              <a:off x="6962914" y="2021766"/>
              <a:ext cx="27" cy="27"/>
            </a:xfrm>
            <a:custGeom>
              <a:avLst/>
              <a:gdLst/>
              <a:ahLst/>
              <a:cxnLst/>
              <a:rect l="l" t="t" r="r" b="b"/>
              <a:pathLst>
                <a:path w="1" h="1" extrusionOk="0">
                  <a:moveTo>
                    <a:pt x="0" y="1"/>
                  </a:moveTo>
                  <a:lnTo>
                    <a:pt x="0" y="1"/>
                  </a:lnTo>
                  <a:lnTo>
                    <a:pt x="0" y="1"/>
                  </a:lnTo>
                  <a:lnTo>
                    <a:pt x="0" y="1"/>
                  </a:lnTo>
                  <a:close/>
                </a:path>
              </a:pathLst>
            </a:custGeom>
            <a:solidFill>
              <a:srgbClr val="E6A883"/>
            </a:solidFill>
            <a:ln>
              <a:noFill/>
            </a:ln>
          </p:spPr>
          <p:txBody>
            <a:bodyPr spcFirstLastPara="1" wrap="square" lIns="182850" tIns="182850" rIns="182850" bIns="182850" anchor="ctr" anchorCtr="0">
              <a:noAutofit/>
            </a:bodyPr>
            <a:lstStyle/>
            <a:p>
              <a:endParaRPr sz="3600"/>
            </a:p>
          </p:txBody>
        </p:sp>
        <p:sp>
          <p:nvSpPr>
            <p:cNvPr id="10717" name="Google Shape;10717;p62"/>
            <p:cNvSpPr/>
            <p:nvPr/>
          </p:nvSpPr>
          <p:spPr>
            <a:xfrm flipH="1">
              <a:off x="6929590" y="1962017"/>
              <a:ext cx="33351" cy="59776"/>
            </a:xfrm>
            <a:custGeom>
              <a:avLst/>
              <a:gdLst/>
              <a:ahLst/>
              <a:cxnLst/>
              <a:rect l="l" t="t" r="r" b="b"/>
              <a:pathLst>
                <a:path w="1223" h="2192" extrusionOk="0">
                  <a:moveTo>
                    <a:pt x="1223" y="0"/>
                  </a:moveTo>
                  <a:cubicBezTo>
                    <a:pt x="1223" y="443"/>
                    <a:pt x="1054" y="1833"/>
                    <a:pt x="0" y="2192"/>
                  </a:cubicBezTo>
                  <a:cubicBezTo>
                    <a:pt x="1054" y="1833"/>
                    <a:pt x="1223" y="527"/>
                    <a:pt x="1223" y="0"/>
                  </a:cubicBezTo>
                  <a:close/>
                </a:path>
              </a:pathLst>
            </a:custGeom>
            <a:solidFill>
              <a:srgbClr val="E3A07A"/>
            </a:solidFill>
            <a:ln>
              <a:noFill/>
            </a:ln>
          </p:spPr>
          <p:txBody>
            <a:bodyPr spcFirstLastPara="1" wrap="square" lIns="182850" tIns="182850" rIns="182850" bIns="182850" anchor="ctr" anchorCtr="0">
              <a:noAutofit/>
            </a:bodyPr>
            <a:lstStyle/>
            <a:p>
              <a:endParaRPr sz="3600"/>
            </a:p>
          </p:txBody>
        </p:sp>
        <p:sp>
          <p:nvSpPr>
            <p:cNvPr id="10718" name="Google Shape;10718;p62"/>
            <p:cNvSpPr/>
            <p:nvPr/>
          </p:nvSpPr>
          <p:spPr>
            <a:xfrm flipH="1">
              <a:off x="6390462" y="1516562"/>
              <a:ext cx="685131" cy="505231"/>
            </a:xfrm>
            <a:custGeom>
              <a:avLst/>
              <a:gdLst/>
              <a:ahLst/>
              <a:cxnLst/>
              <a:rect l="l" t="t" r="r" b="b"/>
              <a:pathLst>
                <a:path w="25124" h="18527" extrusionOk="0">
                  <a:moveTo>
                    <a:pt x="24849" y="1"/>
                  </a:moveTo>
                  <a:lnTo>
                    <a:pt x="24238" y="612"/>
                  </a:lnTo>
                  <a:cubicBezTo>
                    <a:pt x="23100" y="1413"/>
                    <a:pt x="21962" y="1750"/>
                    <a:pt x="20634" y="1750"/>
                  </a:cubicBezTo>
                  <a:cubicBezTo>
                    <a:pt x="19496" y="1750"/>
                    <a:pt x="18358" y="1497"/>
                    <a:pt x="17220" y="1054"/>
                  </a:cubicBezTo>
                  <a:cubicBezTo>
                    <a:pt x="16608" y="3162"/>
                    <a:pt x="14227" y="4996"/>
                    <a:pt x="12204" y="4996"/>
                  </a:cubicBezTo>
                  <a:lnTo>
                    <a:pt x="11677" y="4996"/>
                  </a:lnTo>
                  <a:cubicBezTo>
                    <a:pt x="11424" y="6408"/>
                    <a:pt x="10180" y="7546"/>
                    <a:pt x="8705" y="8073"/>
                  </a:cubicBezTo>
                  <a:cubicBezTo>
                    <a:pt x="8262" y="8262"/>
                    <a:pt x="7735" y="8347"/>
                    <a:pt x="7209" y="8347"/>
                  </a:cubicBezTo>
                  <a:lnTo>
                    <a:pt x="6935" y="8347"/>
                  </a:lnTo>
                  <a:cubicBezTo>
                    <a:pt x="6239" y="10623"/>
                    <a:pt x="4131" y="12731"/>
                    <a:pt x="2108" y="12731"/>
                  </a:cubicBezTo>
                  <a:cubicBezTo>
                    <a:pt x="1497" y="12731"/>
                    <a:pt x="886" y="12562"/>
                    <a:pt x="359" y="12119"/>
                  </a:cubicBezTo>
                  <a:lnTo>
                    <a:pt x="359" y="12204"/>
                  </a:lnTo>
                  <a:cubicBezTo>
                    <a:pt x="274" y="12478"/>
                    <a:pt x="169" y="12646"/>
                    <a:pt x="169" y="12815"/>
                  </a:cubicBezTo>
                  <a:cubicBezTo>
                    <a:pt x="169" y="13005"/>
                    <a:pt x="169" y="13089"/>
                    <a:pt x="274" y="13257"/>
                  </a:cubicBezTo>
                  <a:cubicBezTo>
                    <a:pt x="612" y="14058"/>
                    <a:pt x="1666" y="14585"/>
                    <a:pt x="1666" y="14585"/>
                  </a:cubicBezTo>
                  <a:cubicBezTo>
                    <a:pt x="1666" y="14585"/>
                    <a:pt x="0" y="14754"/>
                    <a:pt x="0" y="15808"/>
                  </a:cubicBezTo>
                  <a:lnTo>
                    <a:pt x="0" y="15976"/>
                  </a:lnTo>
                  <a:cubicBezTo>
                    <a:pt x="0" y="16166"/>
                    <a:pt x="0" y="16250"/>
                    <a:pt x="85" y="16335"/>
                  </a:cubicBezTo>
                  <a:cubicBezTo>
                    <a:pt x="274" y="16588"/>
                    <a:pt x="527" y="16777"/>
                    <a:pt x="801" y="16777"/>
                  </a:cubicBezTo>
                  <a:lnTo>
                    <a:pt x="970" y="16777"/>
                  </a:lnTo>
                  <a:cubicBezTo>
                    <a:pt x="1328" y="16777"/>
                    <a:pt x="1666" y="16693"/>
                    <a:pt x="1666" y="16693"/>
                  </a:cubicBezTo>
                  <a:cubicBezTo>
                    <a:pt x="1666" y="16693"/>
                    <a:pt x="2024" y="18442"/>
                    <a:pt x="3436" y="18527"/>
                  </a:cubicBezTo>
                  <a:lnTo>
                    <a:pt x="4131" y="18527"/>
                  </a:lnTo>
                  <a:cubicBezTo>
                    <a:pt x="5185" y="18168"/>
                    <a:pt x="5354" y="16777"/>
                    <a:pt x="5354" y="16335"/>
                  </a:cubicBezTo>
                  <a:cubicBezTo>
                    <a:pt x="5354" y="16335"/>
                    <a:pt x="7377" y="16166"/>
                    <a:pt x="8515" y="14585"/>
                  </a:cubicBezTo>
                  <a:cubicBezTo>
                    <a:pt x="9042" y="13869"/>
                    <a:pt x="9232" y="13173"/>
                    <a:pt x="9232" y="12562"/>
                  </a:cubicBezTo>
                  <a:cubicBezTo>
                    <a:pt x="9232" y="12478"/>
                    <a:pt x="9316" y="12372"/>
                    <a:pt x="9316" y="12204"/>
                  </a:cubicBezTo>
                  <a:cubicBezTo>
                    <a:pt x="9316" y="11677"/>
                    <a:pt x="9126" y="11318"/>
                    <a:pt x="9126" y="11318"/>
                  </a:cubicBezTo>
                  <a:lnTo>
                    <a:pt x="9126" y="11234"/>
                  </a:lnTo>
                  <a:cubicBezTo>
                    <a:pt x="9126" y="11234"/>
                    <a:pt x="10623" y="11234"/>
                    <a:pt x="11866" y="10180"/>
                  </a:cubicBezTo>
                  <a:cubicBezTo>
                    <a:pt x="13004" y="9211"/>
                    <a:pt x="13173" y="7630"/>
                    <a:pt x="13173" y="7630"/>
                  </a:cubicBezTo>
                  <a:cubicBezTo>
                    <a:pt x="13173" y="7630"/>
                    <a:pt x="13616" y="7988"/>
                    <a:pt x="14501" y="7988"/>
                  </a:cubicBezTo>
                  <a:cubicBezTo>
                    <a:pt x="14754" y="7988"/>
                    <a:pt x="15112" y="7988"/>
                    <a:pt x="15449" y="7904"/>
                  </a:cubicBezTo>
                  <a:cubicBezTo>
                    <a:pt x="16861" y="7462"/>
                    <a:pt x="17220" y="5101"/>
                    <a:pt x="17220" y="5101"/>
                  </a:cubicBezTo>
                  <a:cubicBezTo>
                    <a:pt x="17220" y="5101"/>
                    <a:pt x="17831" y="5438"/>
                    <a:pt x="18969" y="5438"/>
                  </a:cubicBezTo>
                  <a:cubicBezTo>
                    <a:pt x="19327" y="5438"/>
                    <a:pt x="19665" y="5438"/>
                    <a:pt x="20107" y="5354"/>
                  </a:cubicBezTo>
                  <a:cubicBezTo>
                    <a:pt x="21877" y="4996"/>
                    <a:pt x="22404" y="2804"/>
                    <a:pt x="22404" y="2804"/>
                  </a:cubicBezTo>
                  <a:cubicBezTo>
                    <a:pt x="22404" y="2804"/>
                    <a:pt x="22657" y="2888"/>
                    <a:pt x="23016" y="2888"/>
                  </a:cubicBezTo>
                  <a:cubicBezTo>
                    <a:pt x="23543" y="2888"/>
                    <a:pt x="24512" y="2719"/>
                    <a:pt x="24934" y="1666"/>
                  </a:cubicBezTo>
                  <a:cubicBezTo>
                    <a:pt x="25039" y="1497"/>
                    <a:pt x="25039" y="1413"/>
                    <a:pt x="25039" y="1307"/>
                  </a:cubicBezTo>
                  <a:cubicBezTo>
                    <a:pt x="25123" y="1139"/>
                    <a:pt x="25123" y="1054"/>
                    <a:pt x="25123" y="970"/>
                  </a:cubicBezTo>
                  <a:cubicBezTo>
                    <a:pt x="25123" y="612"/>
                    <a:pt x="25039" y="254"/>
                    <a:pt x="2484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19" name="Google Shape;10719;p62"/>
            <p:cNvSpPr/>
            <p:nvPr/>
          </p:nvSpPr>
          <p:spPr>
            <a:xfrm flipH="1">
              <a:off x="6634747" y="2029238"/>
              <a:ext cx="256365" cy="196017"/>
            </a:xfrm>
            <a:custGeom>
              <a:avLst/>
              <a:gdLst/>
              <a:ahLst/>
              <a:cxnLst/>
              <a:rect l="l" t="t" r="r" b="b"/>
              <a:pathLst>
                <a:path w="9401" h="7188" extrusionOk="0">
                  <a:moveTo>
                    <a:pt x="7546" y="1"/>
                  </a:moveTo>
                  <a:cubicBezTo>
                    <a:pt x="4574" y="1"/>
                    <a:pt x="1" y="4110"/>
                    <a:pt x="1582" y="6576"/>
                  </a:cubicBezTo>
                  <a:cubicBezTo>
                    <a:pt x="1835" y="7019"/>
                    <a:pt x="2361" y="7187"/>
                    <a:pt x="2994" y="7187"/>
                  </a:cubicBezTo>
                  <a:cubicBezTo>
                    <a:pt x="3858" y="7187"/>
                    <a:pt x="5101" y="6850"/>
                    <a:pt x="6155" y="6218"/>
                  </a:cubicBezTo>
                  <a:cubicBezTo>
                    <a:pt x="6577" y="4743"/>
                    <a:pt x="7104" y="3415"/>
                    <a:pt x="7904" y="2277"/>
                  </a:cubicBezTo>
                  <a:cubicBezTo>
                    <a:pt x="8431" y="1750"/>
                    <a:pt x="8874" y="1307"/>
                    <a:pt x="9401" y="865"/>
                  </a:cubicBezTo>
                  <a:cubicBezTo>
                    <a:pt x="8958" y="253"/>
                    <a:pt x="8263" y="1"/>
                    <a:pt x="7546"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10720" name="Google Shape;10720;p62"/>
            <p:cNvSpPr/>
            <p:nvPr/>
          </p:nvSpPr>
          <p:spPr>
            <a:xfrm flipH="1">
              <a:off x="6129543" y="1729786"/>
              <a:ext cx="254047" cy="172455"/>
            </a:xfrm>
            <a:custGeom>
              <a:avLst/>
              <a:gdLst/>
              <a:ahLst/>
              <a:cxnLst/>
              <a:rect l="l" t="t" r="r" b="b"/>
              <a:pathLst>
                <a:path w="9316" h="6324" extrusionOk="0">
                  <a:moveTo>
                    <a:pt x="6766" y="1"/>
                  </a:moveTo>
                  <a:cubicBezTo>
                    <a:pt x="4131" y="1"/>
                    <a:pt x="0" y="3689"/>
                    <a:pt x="1138" y="5881"/>
                  </a:cubicBezTo>
                  <a:cubicBezTo>
                    <a:pt x="1328" y="6050"/>
                    <a:pt x="1412" y="6239"/>
                    <a:pt x="1497" y="6324"/>
                  </a:cubicBezTo>
                  <a:cubicBezTo>
                    <a:pt x="3077" y="5438"/>
                    <a:pt x="5016" y="5270"/>
                    <a:pt x="6934" y="5080"/>
                  </a:cubicBezTo>
                  <a:cubicBezTo>
                    <a:pt x="8346" y="3942"/>
                    <a:pt x="9316" y="2277"/>
                    <a:pt x="8620" y="970"/>
                  </a:cubicBezTo>
                  <a:cubicBezTo>
                    <a:pt x="8178" y="254"/>
                    <a:pt x="7566" y="1"/>
                    <a:pt x="6766" y="1"/>
                  </a:cubicBezTo>
                  <a:close/>
                </a:path>
              </a:pathLst>
            </a:custGeom>
            <a:solidFill>
              <a:srgbClr val="F8A7A7"/>
            </a:solidFill>
            <a:ln>
              <a:noFill/>
            </a:ln>
          </p:spPr>
          <p:txBody>
            <a:bodyPr spcFirstLastPara="1" wrap="square" lIns="182850" tIns="182850" rIns="182850" bIns="182850" anchor="ctr" anchorCtr="0">
              <a:noAutofit/>
            </a:bodyPr>
            <a:lstStyle/>
            <a:p>
              <a:endParaRPr sz="3600"/>
            </a:p>
          </p:txBody>
        </p:sp>
        <p:sp>
          <p:nvSpPr>
            <p:cNvPr id="10721" name="Google Shape;10721;p62"/>
            <p:cNvSpPr/>
            <p:nvPr/>
          </p:nvSpPr>
          <p:spPr>
            <a:xfrm flipH="1">
              <a:off x="5451910" y="1797606"/>
              <a:ext cx="1501268" cy="1198844"/>
            </a:xfrm>
            <a:custGeom>
              <a:avLst/>
              <a:gdLst/>
              <a:ahLst/>
              <a:cxnLst/>
              <a:rect l="l" t="t" r="r" b="b"/>
              <a:pathLst>
                <a:path w="55052" h="43962" extrusionOk="0">
                  <a:moveTo>
                    <a:pt x="46754" y="1"/>
                  </a:moveTo>
                  <a:cubicBezTo>
                    <a:pt x="44810" y="1"/>
                    <a:pt x="42933" y="1539"/>
                    <a:pt x="42933" y="1539"/>
                  </a:cubicBezTo>
                  <a:cubicBezTo>
                    <a:pt x="42933" y="1539"/>
                    <a:pt x="42007" y="390"/>
                    <a:pt x="40269" y="390"/>
                  </a:cubicBezTo>
                  <a:cubicBezTo>
                    <a:pt x="39561" y="390"/>
                    <a:pt x="38718" y="581"/>
                    <a:pt x="37748" y="1118"/>
                  </a:cubicBezTo>
                  <a:cubicBezTo>
                    <a:pt x="37748" y="1118"/>
                    <a:pt x="27210" y="11993"/>
                    <a:pt x="6850" y="22615"/>
                  </a:cubicBezTo>
                  <a:cubicBezTo>
                    <a:pt x="6850" y="22615"/>
                    <a:pt x="1" y="29381"/>
                    <a:pt x="1666" y="33870"/>
                  </a:cubicBezTo>
                  <a:cubicBezTo>
                    <a:pt x="2655" y="36475"/>
                    <a:pt x="4173" y="37004"/>
                    <a:pt x="5242" y="37004"/>
                  </a:cubicBezTo>
                  <a:cubicBezTo>
                    <a:pt x="5972" y="37004"/>
                    <a:pt x="6492" y="36758"/>
                    <a:pt x="6492" y="36758"/>
                  </a:cubicBezTo>
                  <a:lnTo>
                    <a:pt x="6492" y="36758"/>
                  </a:lnTo>
                  <a:cubicBezTo>
                    <a:pt x="6492" y="36758"/>
                    <a:pt x="3584" y="40446"/>
                    <a:pt x="8326" y="42743"/>
                  </a:cubicBezTo>
                  <a:cubicBezTo>
                    <a:pt x="9268" y="43204"/>
                    <a:pt x="10203" y="43387"/>
                    <a:pt x="11095" y="43387"/>
                  </a:cubicBezTo>
                  <a:cubicBezTo>
                    <a:pt x="14616" y="43387"/>
                    <a:pt x="17473" y="40530"/>
                    <a:pt x="17473" y="40530"/>
                  </a:cubicBezTo>
                  <a:cubicBezTo>
                    <a:pt x="17473" y="40530"/>
                    <a:pt x="18509" y="43962"/>
                    <a:pt x="24022" y="43962"/>
                  </a:cubicBezTo>
                  <a:cubicBezTo>
                    <a:pt x="24496" y="43962"/>
                    <a:pt x="25003" y="43936"/>
                    <a:pt x="25545" y="43881"/>
                  </a:cubicBezTo>
                  <a:cubicBezTo>
                    <a:pt x="32395" y="43165"/>
                    <a:pt x="35388" y="34734"/>
                    <a:pt x="35388" y="34734"/>
                  </a:cubicBezTo>
                  <a:cubicBezTo>
                    <a:pt x="35388" y="34734"/>
                    <a:pt x="38021" y="35985"/>
                    <a:pt x="41193" y="35985"/>
                  </a:cubicBezTo>
                  <a:cubicBezTo>
                    <a:pt x="43546" y="35985"/>
                    <a:pt x="46195" y="35297"/>
                    <a:pt x="48286" y="32901"/>
                  </a:cubicBezTo>
                  <a:cubicBezTo>
                    <a:pt x="53218" y="27358"/>
                    <a:pt x="49340" y="22089"/>
                    <a:pt x="49340" y="22089"/>
                  </a:cubicBezTo>
                  <a:cubicBezTo>
                    <a:pt x="49340" y="22089"/>
                    <a:pt x="52775" y="20866"/>
                    <a:pt x="53913" y="15597"/>
                  </a:cubicBezTo>
                  <a:cubicBezTo>
                    <a:pt x="55052" y="10412"/>
                    <a:pt x="49171" y="6998"/>
                    <a:pt x="49171" y="6998"/>
                  </a:cubicBezTo>
                  <a:cubicBezTo>
                    <a:pt x="49171" y="6998"/>
                    <a:pt x="51532" y="3837"/>
                    <a:pt x="49171" y="1118"/>
                  </a:cubicBezTo>
                  <a:cubicBezTo>
                    <a:pt x="48451" y="290"/>
                    <a:pt x="47596" y="1"/>
                    <a:pt x="46754"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22" name="Google Shape;10722;p62"/>
            <p:cNvSpPr/>
            <p:nvPr/>
          </p:nvSpPr>
          <p:spPr>
            <a:xfrm flipH="1">
              <a:off x="5485234" y="2227518"/>
              <a:ext cx="1430012" cy="769041"/>
            </a:xfrm>
            <a:custGeom>
              <a:avLst/>
              <a:gdLst/>
              <a:ahLst/>
              <a:cxnLst/>
              <a:rect l="l" t="t" r="r" b="b"/>
              <a:pathLst>
                <a:path w="52439" h="28201" extrusionOk="0">
                  <a:moveTo>
                    <a:pt x="52438" y="1"/>
                  </a:moveTo>
                  <a:lnTo>
                    <a:pt x="52438" y="1"/>
                  </a:lnTo>
                  <a:cubicBezTo>
                    <a:pt x="50141" y="1497"/>
                    <a:pt x="47338" y="2467"/>
                    <a:pt x="44977" y="2467"/>
                  </a:cubicBezTo>
                  <a:cubicBezTo>
                    <a:pt x="44261" y="2467"/>
                    <a:pt x="43649" y="2382"/>
                    <a:pt x="43038" y="2214"/>
                  </a:cubicBezTo>
                  <a:cubicBezTo>
                    <a:pt x="42954" y="5902"/>
                    <a:pt x="38823" y="8263"/>
                    <a:pt x="35050" y="8263"/>
                  </a:cubicBezTo>
                  <a:cubicBezTo>
                    <a:pt x="33912" y="8263"/>
                    <a:pt x="32753" y="8010"/>
                    <a:pt x="31805" y="7567"/>
                  </a:cubicBezTo>
                  <a:cubicBezTo>
                    <a:pt x="30308" y="8789"/>
                    <a:pt x="28453" y="9759"/>
                    <a:pt x="26536" y="9759"/>
                  </a:cubicBezTo>
                  <a:cubicBezTo>
                    <a:pt x="26177" y="9759"/>
                    <a:pt x="25903" y="9759"/>
                    <a:pt x="25566" y="9675"/>
                  </a:cubicBezTo>
                  <a:cubicBezTo>
                    <a:pt x="24428" y="9401"/>
                    <a:pt x="23543" y="8874"/>
                    <a:pt x="23016" y="8094"/>
                  </a:cubicBezTo>
                  <a:cubicBezTo>
                    <a:pt x="21962" y="8537"/>
                    <a:pt x="20824" y="8789"/>
                    <a:pt x="19686" y="8789"/>
                  </a:cubicBezTo>
                  <a:cubicBezTo>
                    <a:pt x="17915" y="8789"/>
                    <a:pt x="16166" y="8263"/>
                    <a:pt x="14754" y="7124"/>
                  </a:cubicBezTo>
                  <a:cubicBezTo>
                    <a:pt x="14670" y="7124"/>
                    <a:pt x="14670" y="7040"/>
                    <a:pt x="14585" y="7040"/>
                  </a:cubicBezTo>
                  <a:cubicBezTo>
                    <a:pt x="13089" y="8263"/>
                    <a:pt x="11424" y="9232"/>
                    <a:pt x="9569" y="9843"/>
                  </a:cubicBezTo>
                  <a:cubicBezTo>
                    <a:pt x="7567" y="10644"/>
                    <a:pt x="5881" y="10897"/>
                    <a:pt x="4406" y="10897"/>
                  </a:cubicBezTo>
                  <a:cubicBezTo>
                    <a:pt x="3605" y="10897"/>
                    <a:pt x="2909" y="10813"/>
                    <a:pt x="2298" y="10728"/>
                  </a:cubicBezTo>
                  <a:cubicBezTo>
                    <a:pt x="1139" y="12478"/>
                    <a:pt x="1" y="14585"/>
                    <a:pt x="1" y="16524"/>
                  </a:cubicBezTo>
                  <a:cubicBezTo>
                    <a:pt x="1" y="17051"/>
                    <a:pt x="85" y="17578"/>
                    <a:pt x="275" y="18105"/>
                  </a:cubicBezTo>
                  <a:cubicBezTo>
                    <a:pt x="1329" y="20740"/>
                    <a:pt x="2825" y="21267"/>
                    <a:pt x="3879" y="21267"/>
                  </a:cubicBezTo>
                  <a:cubicBezTo>
                    <a:pt x="4658" y="21267"/>
                    <a:pt x="5101" y="20993"/>
                    <a:pt x="5101" y="20993"/>
                  </a:cubicBezTo>
                  <a:lnTo>
                    <a:pt x="5101" y="20993"/>
                  </a:lnTo>
                  <a:cubicBezTo>
                    <a:pt x="5101" y="20993"/>
                    <a:pt x="4216" y="22131"/>
                    <a:pt x="4216" y="23543"/>
                  </a:cubicBezTo>
                  <a:cubicBezTo>
                    <a:pt x="4216" y="24681"/>
                    <a:pt x="4827" y="25924"/>
                    <a:pt x="6935" y="26978"/>
                  </a:cubicBezTo>
                  <a:cubicBezTo>
                    <a:pt x="7904" y="27400"/>
                    <a:pt x="8789" y="27589"/>
                    <a:pt x="9759" y="27589"/>
                  </a:cubicBezTo>
                  <a:cubicBezTo>
                    <a:pt x="13258" y="27589"/>
                    <a:pt x="16082" y="24765"/>
                    <a:pt x="16082" y="24765"/>
                  </a:cubicBezTo>
                  <a:cubicBezTo>
                    <a:pt x="16082" y="24765"/>
                    <a:pt x="17136" y="28201"/>
                    <a:pt x="22573" y="28201"/>
                  </a:cubicBezTo>
                  <a:cubicBezTo>
                    <a:pt x="23100" y="28201"/>
                    <a:pt x="23627" y="28116"/>
                    <a:pt x="24154" y="28116"/>
                  </a:cubicBezTo>
                  <a:cubicBezTo>
                    <a:pt x="31004" y="27400"/>
                    <a:pt x="33997" y="18969"/>
                    <a:pt x="33997" y="18969"/>
                  </a:cubicBezTo>
                  <a:cubicBezTo>
                    <a:pt x="33997" y="18969"/>
                    <a:pt x="36631" y="20213"/>
                    <a:pt x="39792" y="20213"/>
                  </a:cubicBezTo>
                  <a:cubicBezTo>
                    <a:pt x="42153" y="20213"/>
                    <a:pt x="44787" y="19496"/>
                    <a:pt x="46895" y="17136"/>
                  </a:cubicBezTo>
                  <a:cubicBezTo>
                    <a:pt x="48750" y="15028"/>
                    <a:pt x="49361" y="12836"/>
                    <a:pt x="49361" y="11066"/>
                  </a:cubicBezTo>
                  <a:cubicBezTo>
                    <a:pt x="49361" y="8263"/>
                    <a:pt x="47949" y="6324"/>
                    <a:pt x="47949" y="6324"/>
                  </a:cubicBezTo>
                  <a:cubicBezTo>
                    <a:pt x="47949" y="6324"/>
                    <a:pt x="51300" y="5101"/>
                    <a:pt x="5243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23" name="Google Shape;10723;p62"/>
            <p:cNvSpPr/>
            <p:nvPr/>
          </p:nvSpPr>
          <p:spPr>
            <a:xfrm flipH="1">
              <a:off x="6400252" y="2132128"/>
              <a:ext cx="24161" cy="83937"/>
            </a:xfrm>
            <a:custGeom>
              <a:avLst/>
              <a:gdLst/>
              <a:ahLst/>
              <a:cxnLst/>
              <a:rect l="l" t="t" r="r" b="b"/>
              <a:pathLst>
                <a:path w="886" h="3078" extrusionOk="0">
                  <a:moveTo>
                    <a:pt x="528" y="0"/>
                  </a:moveTo>
                  <a:cubicBezTo>
                    <a:pt x="359" y="0"/>
                    <a:pt x="275" y="84"/>
                    <a:pt x="106" y="169"/>
                  </a:cubicBezTo>
                  <a:cubicBezTo>
                    <a:pt x="190" y="1138"/>
                    <a:pt x="190" y="2108"/>
                    <a:pt x="1" y="3077"/>
                  </a:cubicBezTo>
                  <a:cubicBezTo>
                    <a:pt x="275" y="2888"/>
                    <a:pt x="633" y="2719"/>
                    <a:pt x="886" y="2550"/>
                  </a:cubicBezTo>
                  <a:cubicBezTo>
                    <a:pt x="886" y="1665"/>
                    <a:pt x="802" y="864"/>
                    <a:pt x="528" y="0"/>
                  </a:cubicBezTo>
                  <a:close/>
                </a:path>
              </a:pathLst>
            </a:custGeom>
            <a:solidFill>
              <a:srgbClr val="E2A781"/>
            </a:solidFill>
            <a:ln>
              <a:noFill/>
            </a:ln>
          </p:spPr>
          <p:txBody>
            <a:bodyPr spcFirstLastPara="1" wrap="square" lIns="182850" tIns="182850" rIns="182850" bIns="182850" anchor="ctr" anchorCtr="0">
              <a:noAutofit/>
            </a:bodyPr>
            <a:lstStyle/>
            <a:p>
              <a:endParaRPr sz="3600"/>
            </a:p>
          </p:txBody>
        </p:sp>
        <p:sp>
          <p:nvSpPr>
            <p:cNvPr id="10724" name="Google Shape;10724;p62"/>
            <p:cNvSpPr/>
            <p:nvPr/>
          </p:nvSpPr>
          <p:spPr>
            <a:xfrm flipH="1">
              <a:off x="6838208" y="2469485"/>
              <a:ext cx="98308" cy="50613"/>
            </a:xfrm>
            <a:custGeom>
              <a:avLst/>
              <a:gdLst/>
              <a:ahLst/>
              <a:cxnLst/>
              <a:rect l="l" t="t" r="r" b="b"/>
              <a:pathLst>
                <a:path w="3605" h="1856" extrusionOk="0">
                  <a:moveTo>
                    <a:pt x="170" y="1"/>
                  </a:moveTo>
                  <a:lnTo>
                    <a:pt x="170" y="1"/>
                  </a:lnTo>
                  <a:cubicBezTo>
                    <a:pt x="1" y="275"/>
                    <a:pt x="970" y="1329"/>
                    <a:pt x="3078" y="1855"/>
                  </a:cubicBezTo>
                  <a:cubicBezTo>
                    <a:pt x="3247" y="1581"/>
                    <a:pt x="3415" y="1329"/>
                    <a:pt x="3605" y="1055"/>
                  </a:cubicBezTo>
                  <a:cubicBezTo>
                    <a:pt x="2361" y="970"/>
                    <a:pt x="1497" y="612"/>
                    <a:pt x="781" y="359"/>
                  </a:cubicBezTo>
                  <a:cubicBezTo>
                    <a:pt x="696" y="359"/>
                    <a:pt x="696" y="443"/>
                    <a:pt x="696" y="443"/>
                  </a:cubicBezTo>
                  <a:lnTo>
                    <a:pt x="528" y="443"/>
                  </a:lnTo>
                  <a:lnTo>
                    <a:pt x="444" y="359"/>
                  </a:lnTo>
                  <a:lnTo>
                    <a:pt x="254" y="85"/>
                  </a:lnTo>
                  <a:cubicBezTo>
                    <a:pt x="254" y="1"/>
                    <a:pt x="170" y="1"/>
                    <a:pt x="170" y="1"/>
                  </a:cubicBezTo>
                  <a:close/>
                </a:path>
              </a:pathLst>
            </a:custGeom>
            <a:solidFill>
              <a:srgbClr val="19233D"/>
            </a:solidFill>
            <a:ln>
              <a:noFill/>
            </a:ln>
          </p:spPr>
          <p:txBody>
            <a:bodyPr spcFirstLastPara="1" wrap="square" lIns="182850" tIns="182850" rIns="182850" bIns="182850" anchor="ctr" anchorCtr="0">
              <a:noAutofit/>
            </a:bodyPr>
            <a:lstStyle/>
            <a:p>
              <a:endParaRPr sz="3600"/>
            </a:p>
          </p:txBody>
        </p:sp>
        <p:sp>
          <p:nvSpPr>
            <p:cNvPr id="10725" name="Google Shape;10725;p62"/>
            <p:cNvSpPr/>
            <p:nvPr/>
          </p:nvSpPr>
          <p:spPr>
            <a:xfrm flipH="1">
              <a:off x="6915219" y="2471803"/>
              <a:ext cx="14399" cy="9790"/>
            </a:xfrm>
            <a:custGeom>
              <a:avLst/>
              <a:gdLst/>
              <a:ahLst/>
              <a:cxnLst/>
              <a:rect l="l" t="t" r="r" b="b"/>
              <a:pathLst>
                <a:path w="528" h="359" extrusionOk="0">
                  <a:moveTo>
                    <a:pt x="1" y="0"/>
                  </a:moveTo>
                  <a:lnTo>
                    <a:pt x="191" y="274"/>
                  </a:lnTo>
                  <a:lnTo>
                    <a:pt x="275" y="358"/>
                  </a:lnTo>
                  <a:lnTo>
                    <a:pt x="443" y="358"/>
                  </a:lnTo>
                  <a:cubicBezTo>
                    <a:pt x="443" y="358"/>
                    <a:pt x="443" y="274"/>
                    <a:pt x="528" y="274"/>
                  </a:cubicBezTo>
                  <a:cubicBezTo>
                    <a:pt x="359" y="190"/>
                    <a:pt x="191" y="105"/>
                    <a:pt x="1" y="0"/>
                  </a:cubicBezTo>
                  <a:close/>
                </a:path>
              </a:pathLst>
            </a:custGeom>
            <a:solidFill>
              <a:srgbClr val="454C5E"/>
            </a:solidFill>
            <a:ln>
              <a:noFill/>
            </a:ln>
          </p:spPr>
          <p:txBody>
            <a:bodyPr spcFirstLastPara="1" wrap="square" lIns="182850" tIns="182850" rIns="182850" bIns="182850" anchor="ctr" anchorCtr="0">
              <a:noAutofit/>
            </a:bodyPr>
            <a:lstStyle/>
            <a:p>
              <a:endParaRPr sz="3600"/>
            </a:p>
          </p:txBody>
        </p:sp>
        <p:sp>
          <p:nvSpPr>
            <p:cNvPr id="10726" name="Google Shape;10726;p62"/>
            <p:cNvSpPr/>
            <p:nvPr/>
          </p:nvSpPr>
          <p:spPr>
            <a:xfrm flipH="1">
              <a:off x="6400252" y="2201666"/>
              <a:ext cx="141395" cy="217860"/>
            </a:xfrm>
            <a:custGeom>
              <a:avLst/>
              <a:gdLst/>
              <a:ahLst/>
              <a:cxnLst/>
              <a:rect l="l" t="t" r="r" b="b"/>
              <a:pathLst>
                <a:path w="5185" h="7989" extrusionOk="0">
                  <a:moveTo>
                    <a:pt x="5185" y="0"/>
                  </a:moveTo>
                  <a:lnTo>
                    <a:pt x="5185" y="0"/>
                  </a:lnTo>
                  <a:cubicBezTo>
                    <a:pt x="4932" y="169"/>
                    <a:pt x="4574" y="338"/>
                    <a:pt x="4300" y="527"/>
                  </a:cubicBezTo>
                  <a:cubicBezTo>
                    <a:pt x="3773" y="3056"/>
                    <a:pt x="2192" y="5354"/>
                    <a:pt x="0" y="7103"/>
                  </a:cubicBezTo>
                  <a:cubicBezTo>
                    <a:pt x="274" y="7461"/>
                    <a:pt x="527" y="7714"/>
                    <a:pt x="885" y="7988"/>
                  </a:cubicBezTo>
                  <a:cubicBezTo>
                    <a:pt x="3351" y="5881"/>
                    <a:pt x="5185" y="3056"/>
                    <a:pt x="5185" y="0"/>
                  </a:cubicBezTo>
                  <a:close/>
                </a:path>
              </a:pathLst>
            </a:custGeom>
            <a:solidFill>
              <a:srgbClr val="DED9B9"/>
            </a:solidFill>
            <a:ln>
              <a:noFill/>
            </a:ln>
          </p:spPr>
          <p:txBody>
            <a:bodyPr spcFirstLastPara="1" wrap="square" lIns="182850" tIns="182850" rIns="182850" bIns="182850" anchor="ctr" anchorCtr="0">
              <a:noAutofit/>
            </a:bodyPr>
            <a:lstStyle/>
            <a:p>
              <a:endParaRPr sz="3600"/>
            </a:p>
          </p:txBody>
        </p:sp>
        <p:sp>
          <p:nvSpPr>
            <p:cNvPr id="10727" name="Google Shape;10727;p62"/>
            <p:cNvSpPr/>
            <p:nvPr/>
          </p:nvSpPr>
          <p:spPr>
            <a:xfrm flipH="1">
              <a:off x="6517486" y="2395338"/>
              <a:ext cx="335094" cy="129369"/>
            </a:xfrm>
            <a:custGeom>
              <a:avLst/>
              <a:gdLst/>
              <a:ahLst/>
              <a:cxnLst/>
              <a:rect l="l" t="t" r="r" b="b"/>
              <a:pathLst>
                <a:path w="12288" h="4744" extrusionOk="0">
                  <a:moveTo>
                    <a:pt x="11402" y="1"/>
                  </a:moveTo>
                  <a:cubicBezTo>
                    <a:pt x="10011" y="1139"/>
                    <a:pt x="8325" y="2109"/>
                    <a:pt x="6576" y="2804"/>
                  </a:cubicBezTo>
                  <a:cubicBezTo>
                    <a:pt x="4552" y="3521"/>
                    <a:pt x="2887" y="3774"/>
                    <a:pt x="1391" y="3774"/>
                  </a:cubicBezTo>
                  <a:lnTo>
                    <a:pt x="527" y="3774"/>
                  </a:lnTo>
                  <a:cubicBezTo>
                    <a:pt x="337" y="4048"/>
                    <a:pt x="169" y="4300"/>
                    <a:pt x="0" y="4574"/>
                  </a:cubicBezTo>
                  <a:cubicBezTo>
                    <a:pt x="611" y="4659"/>
                    <a:pt x="1307" y="4743"/>
                    <a:pt x="2108" y="4743"/>
                  </a:cubicBezTo>
                  <a:cubicBezTo>
                    <a:pt x="3583" y="4743"/>
                    <a:pt x="5269" y="4490"/>
                    <a:pt x="7271" y="3689"/>
                  </a:cubicBezTo>
                  <a:cubicBezTo>
                    <a:pt x="9126" y="3078"/>
                    <a:pt x="10791" y="2109"/>
                    <a:pt x="12287" y="886"/>
                  </a:cubicBezTo>
                  <a:cubicBezTo>
                    <a:pt x="11929" y="612"/>
                    <a:pt x="11676" y="359"/>
                    <a:pt x="11402" y="1"/>
                  </a:cubicBezTo>
                  <a:close/>
                </a:path>
              </a:pathLst>
            </a:custGeom>
            <a:solidFill>
              <a:srgbClr val="DAD3B0"/>
            </a:solidFill>
            <a:ln>
              <a:noFill/>
            </a:ln>
          </p:spPr>
          <p:txBody>
            <a:bodyPr spcFirstLastPara="1" wrap="square" lIns="182850" tIns="182850" rIns="182850" bIns="182850" anchor="ctr" anchorCtr="0">
              <a:noAutofit/>
            </a:bodyPr>
            <a:lstStyle/>
            <a:p>
              <a:endParaRPr sz="3600"/>
            </a:p>
          </p:txBody>
        </p:sp>
        <p:sp>
          <p:nvSpPr>
            <p:cNvPr id="10728" name="Google Shape;10728;p62"/>
            <p:cNvSpPr/>
            <p:nvPr/>
          </p:nvSpPr>
          <p:spPr>
            <a:xfrm flipH="1">
              <a:off x="5866305" y="1686699"/>
              <a:ext cx="23589" cy="127024"/>
            </a:xfrm>
            <a:custGeom>
              <a:avLst/>
              <a:gdLst/>
              <a:ahLst/>
              <a:cxnLst/>
              <a:rect l="l" t="t" r="r" b="b"/>
              <a:pathLst>
                <a:path w="865" h="4658" extrusionOk="0">
                  <a:moveTo>
                    <a:pt x="422" y="0"/>
                  </a:moveTo>
                  <a:cubicBezTo>
                    <a:pt x="338" y="0"/>
                    <a:pt x="169" y="337"/>
                    <a:pt x="1" y="780"/>
                  </a:cubicBezTo>
                  <a:cubicBezTo>
                    <a:pt x="169" y="2108"/>
                    <a:pt x="169" y="3414"/>
                    <a:pt x="1" y="4658"/>
                  </a:cubicBezTo>
                  <a:cubicBezTo>
                    <a:pt x="253" y="4553"/>
                    <a:pt x="527" y="4553"/>
                    <a:pt x="780" y="4468"/>
                  </a:cubicBezTo>
                  <a:cubicBezTo>
                    <a:pt x="865" y="3077"/>
                    <a:pt x="780" y="1581"/>
                    <a:pt x="422" y="84"/>
                  </a:cubicBezTo>
                  <a:lnTo>
                    <a:pt x="422" y="0"/>
                  </a:lnTo>
                  <a:close/>
                </a:path>
              </a:pathLst>
            </a:custGeom>
            <a:solidFill>
              <a:srgbClr val="19233D"/>
            </a:solidFill>
            <a:ln>
              <a:noFill/>
            </a:ln>
          </p:spPr>
          <p:txBody>
            <a:bodyPr spcFirstLastPara="1" wrap="square" lIns="182850" tIns="182850" rIns="182850" bIns="182850" anchor="ctr" anchorCtr="0">
              <a:noAutofit/>
            </a:bodyPr>
            <a:lstStyle/>
            <a:p>
              <a:endParaRPr sz="3600"/>
            </a:p>
          </p:txBody>
        </p:sp>
        <p:sp>
          <p:nvSpPr>
            <p:cNvPr id="10729" name="Google Shape;10729;p62"/>
            <p:cNvSpPr/>
            <p:nvPr/>
          </p:nvSpPr>
          <p:spPr>
            <a:xfrm flipH="1">
              <a:off x="6287600" y="2101094"/>
              <a:ext cx="88518" cy="40251"/>
            </a:xfrm>
            <a:custGeom>
              <a:avLst/>
              <a:gdLst/>
              <a:ahLst/>
              <a:cxnLst/>
              <a:rect l="l" t="t" r="r" b="b"/>
              <a:pathLst>
                <a:path w="3246" h="1476" extrusionOk="0">
                  <a:moveTo>
                    <a:pt x="253" y="0"/>
                  </a:moveTo>
                  <a:cubicBezTo>
                    <a:pt x="169" y="169"/>
                    <a:pt x="84" y="253"/>
                    <a:pt x="0" y="337"/>
                  </a:cubicBezTo>
                  <a:cubicBezTo>
                    <a:pt x="611" y="780"/>
                    <a:pt x="1307" y="1222"/>
                    <a:pt x="2361" y="1475"/>
                  </a:cubicBezTo>
                  <a:cubicBezTo>
                    <a:pt x="2635" y="1307"/>
                    <a:pt x="2888" y="1054"/>
                    <a:pt x="3246" y="864"/>
                  </a:cubicBezTo>
                  <a:cubicBezTo>
                    <a:pt x="2023" y="696"/>
                    <a:pt x="1054" y="422"/>
                    <a:pt x="253" y="0"/>
                  </a:cubicBezTo>
                  <a:close/>
                </a:path>
              </a:pathLst>
            </a:custGeom>
            <a:solidFill>
              <a:srgbClr val="E2A781"/>
            </a:solidFill>
            <a:ln>
              <a:noFill/>
            </a:ln>
          </p:spPr>
          <p:txBody>
            <a:bodyPr spcFirstLastPara="1" wrap="square" lIns="182850" tIns="182850" rIns="182850" bIns="182850" anchor="ctr" anchorCtr="0">
              <a:noAutofit/>
            </a:bodyPr>
            <a:lstStyle/>
            <a:p>
              <a:endParaRPr sz="3600"/>
            </a:p>
          </p:txBody>
        </p:sp>
        <p:sp>
          <p:nvSpPr>
            <p:cNvPr id="10730" name="Google Shape;10730;p62"/>
            <p:cNvSpPr/>
            <p:nvPr/>
          </p:nvSpPr>
          <p:spPr>
            <a:xfrm flipH="1">
              <a:off x="5868596" y="1808542"/>
              <a:ext cx="443165" cy="344856"/>
            </a:xfrm>
            <a:custGeom>
              <a:avLst/>
              <a:gdLst/>
              <a:ahLst/>
              <a:cxnLst/>
              <a:rect l="l" t="t" r="r" b="b"/>
              <a:pathLst>
                <a:path w="16251" h="12646" extrusionOk="0">
                  <a:moveTo>
                    <a:pt x="16250" y="0"/>
                  </a:moveTo>
                  <a:lnTo>
                    <a:pt x="16250" y="0"/>
                  </a:lnTo>
                  <a:cubicBezTo>
                    <a:pt x="15997" y="85"/>
                    <a:pt x="15723" y="85"/>
                    <a:pt x="15471" y="190"/>
                  </a:cubicBezTo>
                  <a:cubicBezTo>
                    <a:pt x="14944" y="5459"/>
                    <a:pt x="11782" y="9843"/>
                    <a:pt x="6155" y="11150"/>
                  </a:cubicBezTo>
                  <a:cubicBezTo>
                    <a:pt x="4743" y="11508"/>
                    <a:pt x="3436" y="11676"/>
                    <a:pt x="2382" y="11676"/>
                  </a:cubicBezTo>
                  <a:cubicBezTo>
                    <a:pt x="1855" y="11676"/>
                    <a:pt x="1328" y="11676"/>
                    <a:pt x="886" y="11592"/>
                  </a:cubicBezTo>
                  <a:cubicBezTo>
                    <a:pt x="528" y="11782"/>
                    <a:pt x="275" y="12035"/>
                    <a:pt x="1" y="12203"/>
                  </a:cubicBezTo>
                  <a:cubicBezTo>
                    <a:pt x="886" y="12477"/>
                    <a:pt x="1855" y="12646"/>
                    <a:pt x="3078" y="12646"/>
                  </a:cubicBezTo>
                  <a:cubicBezTo>
                    <a:pt x="4216" y="12646"/>
                    <a:pt x="5459" y="12477"/>
                    <a:pt x="6850" y="12119"/>
                  </a:cubicBezTo>
                  <a:cubicBezTo>
                    <a:pt x="12920" y="10728"/>
                    <a:pt x="15997" y="5796"/>
                    <a:pt x="16250" y="0"/>
                  </a:cubicBezTo>
                  <a:close/>
                </a:path>
              </a:pathLst>
            </a:custGeom>
            <a:solidFill>
              <a:srgbClr val="DED9B9"/>
            </a:solidFill>
            <a:ln>
              <a:noFill/>
            </a:ln>
          </p:spPr>
          <p:txBody>
            <a:bodyPr spcFirstLastPara="1" wrap="square" lIns="182850" tIns="182850" rIns="182850" bIns="182850" anchor="ctr" anchorCtr="0">
              <a:noAutofit/>
            </a:bodyPr>
            <a:lstStyle/>
            <a:p>
              <a:endParaRPr sz="3600"/>
            </a:p>
          </p:txBody>
        </p:sp>
        <p:sp>
          <p:nvSpPr>
            <p:cNvPr id="10731" name="Google Shape;10731;p62"/>
            <p:cNvSpPr/>
            <p:nvPr/>
          </p:nvSpPr>
          <p:spPr>
            <a:xfrm flipH="1">
              <a:off x="6354847" y="2022993"/>
              <a:ext cx="604685" cy="476652"/>
            </a:xfrm>
            <a:custGeom>
              <a:avLst/>
              <a:gdLst/>
              <a:ahLst/>
              <a:cxnLst/>
              <a:rect l="l" t="t" r="r" b="b"/>
              <a:pathLst>
                <a:path w="22174" h="17479" extrusionOk="0">
                  <a:moveTo>
                    <a:pt x="15490" y="0"/>
                  </a:moveTo>
                  <a:cubicBezTo>
                    <a:pt x="13852" y="0"/>
                    <a:pt x="11913" y="615"/>
                    <a:pt x="10413" y="2506"/>
                  </a:cubicBezTo>
                  <a:cubicBezTo>
                    <a:pt x="8032" y="5667"/>
                    <a:pt x="8306" y="11294"/>
                    <a:pt x="5587" y="13739"/>
                  </a:cubicBezTo>
                  <a:cubicBezTo>
                    <a:pt x="3903" y="15251"/>
                    <a:pt x="2445" y="15321"/>
                    <a:pt x="1465" y="15321"/>
                  </a:cubicBezTo>
                  <a:cubicBezTo>
                    <a:pt x="1366" y="15321"/>
                    <a:pt x="1271" y="15320"/>
                    <a:pt x="1182" y="15320"/>
                  </a:cubicBezTo>
                  <a:cubicBezTo>
                    <a:pt x="1008" y="15285"/>
                    <a:pt x="844" y="15265"/>
                    <a:pt x="706" y="15265"/>
                  </a:cubicBezTo>
                  <a:cubicBezTo>
                    <a:pt x="511" y="15265"/>
                    <a:pt x="367" y="15306"/>
                    <a:pt x="318" y="15404"/>
                  </a:cubicBezTo>
                  <a:cubicBezTo>
                    <a:pt x="1" y="15722"/>
                    <a:pt x="1762" y="17479"/>
                    <a:pt x="5370" y="17479"/>
                  </a:cubicBezTo>
                  <a:cubicBezTo>
                    <a:pt x="6796" y="17479"/>
                    <a:pt x="8510" y="17204"/>
                    <a:pt x="10498" y="16458"/>
                  </a:cubicBezTo>
                  <a:cubicBezTo>
                    <a:pt x="16736" y="14098"/>
                    <a:pt x="22174" y="8028"/>
                    <a:pt x="18760" y="1178"/>
                  </a:cubicBezTo>
                  <a:cubicBezTo>
                    <a:pt x="18455" y="610"/>
                    <a:pt x="17121" y="0"/>
                    <a:pt x="1549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32" name="Google Shape;10732;p62"/>
            <p:cNvSpPr/>
            <p:nvPr/>
          </p:nvSpPr>
          <p:spPr>
            <a:xfrm flipH="1">
              <a:off x="5856543" y="1661366"/>
              <a:ext cx="578015" cy="465035"/>
            </a:xfrm>
            <a:custGeom>
              <a:avLst/>
              <a:gdLst/>
              <a:ahLst/>
              <a:cxnLst/>
              <a:rect l="l" t="t" r="r" b="b"/>
              <a:pathLst>
                <a:path w="21196" h="17053" extrusionOk="0">
                  <a:moveTo>
                    <a:pt x="19674" y="0"/>
                  </a:moveTo>
                  <a:cubicBezTo>
                    <a:pt x="19470" y="0"/>
                    <a:pt x="18172" y="4039"/>
                    <a:pt x="14431" y="6367"/>
                  </a:cubicBezTo>
                  <a:cubicBezTo>
                    <a:pt x="9857" y="9086"/>
                    <a:pt x="2227" y="5144"/>
                    <a:pt x="204" y="13743"/>
                  </a:cubicBezTo>
                  <a:cubicBezTo>
                    <a:pt x="0" y="14458"/>
                    <a:pt x="2075" y="17053"/>
                    <a:pt x="6804" y="17053"/>
                  </a:cubicBezTo>
                  <a:cubicBezTo>
                    <a:pt x="7935" y="17053"/>
                    <a:pt x="9218" y="16904"/>
                    <a:pt x="10658" y="16547"/>
                  </a:cubicBezTo>
                  <a:cubicBezTo>
                    <a:pt x="18203" y="14797"/>
                    <a:pt x="21196" y="7589"/>
                    <a:pt x="19700" y="44"/>
                  </a:cubicBezTo>
                  <a:cubicBezTo>
                    <a:pt x="19695" y="15"/>
                    <a:pt x="19687" y="0"/>
                    <a:pt x="1967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33" name="Google Shape;10733;p62"/>
            <p:cNvSpPr/>
            <p:nvPr/>
          </p:nvSpPr>
          <p:spPr>
            <a:xfrm flipH="1">
              <a:off x="6345057" y="1935565"/>
              <a:ext cx="203489" cy="203489"/>
            </a:xfrm>
            <a:custGeom>
              <a:avLst/>
              <a:gdLst/>
              <a:ahLst/>
              <a:cxnLst/>
              <a:rect l="l" t="t" r="r" b="b"/>
              <a:pathLst>
                <a:path w="7462" h="7462" extrusionOk="0">
                  <a:moveTo>
                    <a:pt x="3773" y="0"/>
                  </a:moveTo>
                  <a:cubicBezTo>
                    <a:pt x="1665" y="0"/>
                    <a:pt x="0" y="1665"/>
                    <a:pt x="0" y="3688"/>
                  </a:cubicBezTo>
                  <a:cubicBezTo>
                    <a:pt x="0" y="5796"/>
                    <a:pt x="1665" y="7461"/>
                    <a:pt x="3773" y="7461"/>
                  </a:cubicBezTo>
                  <a:cubicBezTo>
                    <a:pt x="5796" y="7461"/>
                    <a:pt x="7461" y="5796"/>
                    <a:pt x="7461" y="3688"/>
                  </a:cubicBezTo>
                  <a:cubicBezTo>
                    <a:pt x="7461" y="1665"/>
                    <a:pt x="5796" y="0"/>
                    <a:pt x="3773"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10734" name="Google Shape;10734;p62"/>
            <p:cNvSpPr/>
            <p:nvPr/>
          </p:nvSpPr>
          <p:spPr>
            <a:xfrm flipH="1">
              <a:off x="6548519" y="2036137"/>
              <a:ext cx="27" cy="27"/>
            </a:xfrm>
            <a:custGeom>
              <a:avLst/>
              <a:gdLst/>
              <a:ahLst/>
              <a:cxnLst/>
              <a:rect l="l" t="t" r="r" b="b"/>
              <a:pathLst>
                <a:path w="1" h="1" extrusionOk="0">
                  <a:moveTo>
                    <a:pt x="0" y="0"/>
                  </a:moveTo>
                  <a:lnTo>
                    <a:pt x="0" y="0"/>
                  </a:lnTo>
                  <a:lnTo>
                    <a:pt x="0" y="0"/>
                  </a:lnTo>
                  <a:close/>
                  <a:moveTo>
                    <a:pt x="0" y="0"/>
                  </a:moveTo>
                  <a:lnTo>
                    <a:pt x="0" y="0"/>
                  </a:lnTo>
                  <a:close/>
                </a:path>
              </a:pathLst>
            </a:custGeom>
            <a:solidFill>
              <a:srgbClr val="EBE2CC"/>
            </a:solidFill>
            <a:ln>
              <a:noFill/>
            </a:ln>
          </p:spPr>
          <p:txBody>
            <a:bodyPr spcFirstLastPara="1" wrap="square" lIns="182850" tIns="182850" rIns="182850" bIns="182850" anchor="ctr" anchorCtr="0">
              <a:noAutofit/>
            </a:bodyPr>
            <a:lstStyle/>
            <a:p>
              <a:endParaRPr sz="3600"/>
            </a:p>
          </p:txBody>
        </p:sp>
        <p:sp>
          <p:nvSpPr>
            <p:cNvPr id="10735" name="Google Shape;10735;p62"/>
            <p:cNvSpPr/>
            <p:nvPr/>
          </p:nvSpPr>
          <p:spPr>
            <a:xfrm flipH="1">
              <a:off x="6345057" y="1974071"/>
              <a:ext cx="203489" cy="164983"/>
            </a:xfrm>
            <a:custGeom>
              <a:avLst/>
              <a:gdLst/>
              <a:ahLst/>
              <a:cxnLst/>
              <a:rect l="l" t="t" r="r" b="b"/>
              <a:pathLst>
                <a:path w="7462" h="6050" extrusionOk="0">
                  <a:moveTo>
                    <a:pt x="780" y="0"/>
                  </a:moveTo>
                  <a:cubicBezTo>
                    <a:pt x="338" y="611"/>
                    <a:pt x="0" y="1391"/>
                    <a:pt x="0" y="2276"/>
                  </a:cubicBezTo>
                  <a:cubicBezTo>
                    <a:pt x="0" y="4384"/>
                    <a:pt x="1665" y="6049"/>
                    <a:pt x="3773" y="6049"/>
                  </a:cubicBezTo>
                  <a:cubicBezTo>
                    <a:pt x="5796" y="6049"/>
                    <a:pt x="7461" y="4384"/>
                    <a:pt x="7461" y="2276"/>
                  </a:cubicBezTo>
                  <a:lnTo>
                    <a:pt x="7461" y="2108"/>
                  </a:lnTo>
                  <a:cubicBezTo>
                    <a:pt x="6660" y="2888"/>
                    <a:pt x="5607" y="3415"/>
                    <a:pt x="4300" y="3415"/>
                  </a:cubicBezTo>
                  <a:cubicBezTo>
                    <a:pt x="2277" y="3415"/>
                    <a:pt x="1223" y="1750"/>
                    <a:pt x="780" y="0"/>
                  </a:cubicBezTo>
                  <a:close/>
                </a:path>
              </a:pathLst>
            </a:custGeom>
            <a:solidFill>
              <a:srgbClr val="FFC29D"/>
            </a:solidFill>
            <a:ln>
              <a:noFill/>
            </a:ln>
          </p:spPr>
          <p:txBody>
            <a:bodyPr spcFirstLastPara="1" wrap="square" lIns="182850" tIns="182850" rIns="182850" bIns="182850" anchor="ctr" anchorCtr="0">
              <a:noAutofit/>
            </a:bodyPr>
            <a:lstStyle/>
            <a:p>
              <a:endParaRPr sz="3600"/>
            </a:p>
          </p:txBody>
        </p:sp>
        <p:sp>
          <p:nvSpPr>
            <p:cNvPr id="10736" name="Google Shape;10736;p62"/>
            <p:cNvSpPr/>
            <p:nvPr/>
          </p:nvSpPr>
          <p:spPr>
            <a:xfrm flipH="1">
              <a:off x="6330686" y="1751902"/>
              <a:ext cx="119579" cy="80801"/>
            </a:xfrm>
            <a:custGeom>
              <a:avLst/>
              <a:gdLst/>
              <a:ahLst/>
              <a:cxnLst/>
              <a:rect l="l" t="t" r="r" b="b"/>
              <a:pathLst>
                <a:path w="4385" h="2963" extrusionOk="0">
                  <a:moveTo>
                    <a:pt x="2567" y="0"/>
                  </a:moveTo>
                  <a:cubicBezTo>
                    <a:pt x="2203" y="0"/>
                    <a:pt x="1833" y="80"/>
                    <a:pt x="1476" y="244"/>
                  </a:cubicBezTo>
                  <a:cubicBezTo>
                    <a:pt x="612" y="686"/>
                    <a:pt x="0" y="1550"/>
                    <a:pt x="0" y="2604"/>
                  </a:cubicBezTo>
                  <a:cubicBezTo>
                    <a:pt x="0" y="2794"/>
                    <a:pt x="169" y="2962"/>
                    <a:pt x="338" y="2962"/>
                  </a:cubicBezTo>
                  <a:cubicBezTo>
                    <a:pt x="527" y="2962"/>
                    <a:pt x="696" y="2794"/>
                    <a:pt x="696" y="2604"/>
                  </a:cubicBezTo>
                  <a:cubicBezTo>
                    <a:pt x="696" y="1824"/>
                    <a:pt x="1138" y="1108"/>
                    <a:pt x="1750" y="855"/>
                  </a:cubicBezTo>
                  <a:cubicBezTo>
                    <a:pt x="1993" y="729"/>
                    <a:pt x="2250" y="671"/>
                    <a:pt x="2504" y="671"/>
                  </a:cubicBezTo>
                  <a:cubicBezTo>
                    <a:pt x="2973" y="671"/>
                    <a:pt x="3431" y="871"/>
                    <a:pt x="3773" y="1213"/>
                  </a:cubicBezTo>
                  <a:cubicBezTo>
                    <a:pt x="3840" y="1247"/>
                    <a:pt x="3908" y="1267"/>
                    <a:pt x="3977" y="1267"/>
                  </a:cubicBezTo>
                  <a:cubicBezTo>
                    <a:pt x="4080" y="1267"/>
                    <a:pt x="4186" y="1222"/>
                    <a:pt x="4300" y="1108"/>
                  </a:cubicBezTo>
                  <a:cubicBezTo>
                    <a:pt x="4384" y="1023"/>
                    <a:pt x="4384" y="771"/>
                    <a:pt x="4300" y="686"/>
                  </a:cubicBezTo>
                  <a:cubicBezTo>
                    <a:pt x="3795" y="234"/>
                    <a:pt x="3189" y="0"/>
                    <a:pt x="2567" y="0"/>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10737" name="Google Shape;10737;p62"/>
            <p:cNvSpPr/>
            <p:nvPr/>
          </p:nvSpPr>
          <p:spPr>
            <a:xfrm flipH="1">
              <a:off x="6622666" y="1922749"/>
              <a:ext cx="117861" cy="86964"/>
            </a:xfrm>
            <a:custGeom>
              <a:avLst/>
              <a:gdLst/>
              <a:ahLst/>
              <a:cxnLst/>
              <a:rect l="l" t="t" r="r" b="b"/>
              <a:pathLst>
                <a:path w="4322" h="3189" extrusionOk="0">
                  <a:moveTo>
                    <a:pt x="2684" y="1"/>
                  </a:moveTo>
                  <a:cubicBezTo>
                    <a:pt x="2220" y="1"/>
                    <a:pt x="1755" y="132"/>
                    <a:pt x="1329" y="386"/>
                  </a:cubicBezTo>
                  <a:cubicBezTo>
                    <a:pt x="443" y="913"/>
                    <a:pt x="1" y="1882"/>
                    <a:pt x="191" y="2936"/>
                  </a:cubicBezTo>
                  <a:cubicBezTo>
                    <a:pt x="191" y="3105"/>
                    <a:pt x="359" y="3189"/>
                    <a:pt x="443" y="3189"/>
                  </a:cubicBezTo>
                  <a:lnTo>
                    <a:pt x="528" y="3189"/>
                  </a:lnTo>
                  <a:cubicBezTo>
                    <a:pt x="717" y="3189"/>
                    <a:pt x="886" y="3020"/>
                    <a:pt x="802" y="2852"/>
                  </a:cubicBezTo>
                  <a:cubicBezTo>
                    <a:pt x="717" y="2051"/>
                    <a:pt x="1055" y="1355"/>
                    <a:pt x="1687" y="913"/>
                  </a:cubicBezTo>
                  <a:cubicBezTo>
                    <a:pt x="1976" y="743"/>
                    <a:pt x="2304" y="654"/>
                    <a:pt x="2633" y="654"/>
                  </a:cubicBezTo>
                  <a:cubicBezTo>
                    <a:pt x="2999" y="654"/>
                    <a:pt x="3367" y="764"/>
                    <a:pt x="3689" y="997"/>
                  </a:cubicBezTo>
                  <a:cubicBezTo>
                    <a:pt x="3768" y="1032"/>
                    <a:pt x="3843" y="1052"/>
                    <a:pt x="3916" y="1052"/>
                  </a:cubicBezTo>
                  <a:cubicBezTo>
                    <a:pt x="4019" y="1052"/>
                    <a:pt x="4117" y="1011"/>
                    <a:pt x="4216" y="913"/>
                  </a:cubicBezTo>
                  <a:cubicBezTo>
                    <a:pt x="4321" y="828"/>
                    <a:pt x="4216" y="554"/>
                    <a:pt x="4132" y="470"/>
                  </a:cubicBezTo>
                  <a:cubicBezTo>
                    <a:pt x="3684" y="153"/>
                    <a:pt x="3185" y="1"/>
                    <a:pt x="2684" y="1"/>
                  </a:cubicBezTo>
                  <a:close/>
                </a:path>
              </a:pathLst>
            </a:custGeom>
            <a:solidFill>
              <a:srgbClr val="392410"/>
            </a:solidFill>
            <a:ln>
              <a:noFill/>
            </a:ln>
          </p:spPr>
          <p:txBody>
            <a:bodyPr spcFirstLastPara="1" wrap="square" lIns="182850" tIns="182850" rIns="182850" bIns="182850" anchor="ctr" anchorCtr="0">
              <a:noAutofit/>
            </a:bodyPr>
            <a:lstStyle/>
            <a:p>
              <a:endParaRPr sz="3600"/>
            </a:p>
          </p:txBody>
        </p:sp>
        <p:sp>
          <p:nvSpPr>
            <p:cNvPr id="10738" name="Google Shape;10738;p62"/>
            <p:cNvSpPr/>
            <p:nvPr/>
          </p:nvSpPr>
          <p:spPr>
            <a:xfrm flipH="1">
              <a:off x="5612258" y="1830385"/>
              <a:ext cx="86255" cy="170138"/>
            </a:xfrm>
            <a:custGeom>
              <a:avLst/>
              <a:gdLst/>
              <a:ahLst/>
              <a:cxnLst/>
              <a:rect l="l" t="t" r="r" b="b"/>
              <a:pathLst>
                <a:path w="3163" h="6239" extrusionOk="0">
                  <a:moveTo>
                    <a:pt x="886" y="0"/>
                  </a:moveTo>
                  <a:cubicBezTo>
                    <a:pt x="443" y="0"/>
                    <a:pt x="1" y="527"/>
                    <a:pt x="443" y="970"/>
                  </a:cubicBezTo>
                  <a:cubicBezTo>
                    <a:pt x="1834" y="2276"/>
                    <a:pt x="1413" y="3773"/>
                    <a:pt x="781" y="5354"/>
                  </a:cubicBezTo>
                  <a:cubicBezTo>
                    <a:pt x="528" y="5796"/>
                    <a:pt x="970" y="6239"/>
                    <a:pt x="1308" y="6239"/>
                  </a:cubicBezTo>
                  <a:cubicBezTo>
                    <a:pt x="1497" y="6239"/>
                    <a:pt x="1666" y="6133"/>
                    <a:pt x="1750" y="5965"/>
                  </a:cubicBezTo>
                  <a:cubicBezTo>
                    <a:pt x="2635" y="3857"/>
                    <a:pt x="3162" y="1749"/>
                    <a:pt x="1308" y="84"/>
                  </a:cubicBezTo>
                  <a:cubicBezTo>
                    <a:pt x="1139" y="0"/>
                    <a:pt x="1055" y="0"/>
                    <a:pt x="886"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0739" name="Google Shape;10739;p62"/>
            <p:cNvSpPr/>
            <p:nvPr/>
          </p:nvSpPr>
          <p:spPr>
            <a:xfrm flipH="1">
              <a:off x="5528348" y="2024057"/>
              <a:ext cx="129342" cy="198907"/>
            </a:xfrm>
            <a:custGeom>
              <a:avLst/>
              <a:gdLst/>
              <a:ahLst/>
              <a:cxnLst/>
              <a:rect l="l" t="t" r="r" b="b"/>
              <a:pathLst>
                <a:path w="4743" h="7294" extrusionOk="0">
                  <a:moveTo>
                    <a:pt x="864" y="1"/>
                  </a:moveTo>
                  <a:cubicBezTo>
                    <a:pt x="337" y="1"/>
                    <a:pt x="0" y="802"/>
                    <a:pt x="527" y="1139"/>
                  </a:cubicBezTo>
                  <a:cubicBezTo>
                    <a:pt x="2719" y="2467"/>
                    <a:pt x="3689" y="4132"/>
                    <a:pt x="3415" y="6766"/>
                  </a:cubicBezTo>
                  <a:cubicBezTo>
                    <a:pt x="3415" y="7125"/>
                    <a:pt x="3689" y="7293"/>
                    <a:pt x="3942" y="7293"/>
                  </a:cubicBezTo>
                  <a:cubicBezTo>
                    <a:pt x="4300" y="7293"/>
                    <a:pt x="4658" y="7125"/>
                    <a:pt x="4658" y="6766"/>
                  </a:cubicBezTo>
                  <a:cubicBezTo>
                    <a:pt x="4742" y="5354"/>
                    <a:pt x="4553" y="3879"/>
                    <a:pt x="3942" y="2551"/>
                  </a:cubicBezTo>
                  <a:cubicBezTo>
                    <a:pt x="3330" y="1413"/>
                    <a:pt x="2276" y="717"/>
                    <a:pt x="1138" y="85"/>
                  </a:cubicBezTo>
                  <a:cubicBezTo>
                    <a:pt x="1054" y="1"/>
                    <a:pt x="970" y="1"/>
                    <a:pt x="864"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0740" name="Google Shape;10740;p62"/>
            <p:cNvSpPr/>
            <p:nvPr/>
          </p:nvSpPr>
          <p:spPr>
            <a:xfrm flipH="1">
              <a:off x="5813429" y="2311428"/>
              <a:ext cx="244285" cy="93727"/>
            </a:xfrm>
            <a:custGeom>
              <a:avLst/>
              <a:gdLst/>
              <a:ahLst/>
              <a:cxnLst/>
              <a:rect l="l" t="t" r="r" b="b"/>
              <a:pathLst>
                <a:path w="8958" h="3437" extrusionOk="0">
                  <a:moveTo>
                    <a:pt x="8072" y="1"/>
                  </a:moveTo>
                  <a:cubicBezTo>
                    <a:pt x="7988" y="1"/>
                    <a:pt x="7820" y="1"/>
                    <a:pt x="7735" y="191"/>
                  </a:cubicBezTo>
                  <a:cubicBezTo>
                    <a:pt x="6492" y="1413"/>
                    <a:pt x="4995" y="2193"/>
                    <a:pt x="3520" y="2193"/>
                  </a:cubicBezTo>
                  <a:cubicBezTo>
                    <a:pt x="2719" y="2193"/>
                    <a:pt x="1939" y="2024"/>
                    <a:pt x="1138" y="1497"/>
                  </a:cubicBezTo>
                  <a:cubicBezTo>
                    <a:pt x="970" y="1413"/>
                    <a:pt x="885" y="1329"/>
                    <a:pt x="780" y="1329"/>
                  </a:cubicBezTo>
                  <a:cubicBezTo>
                    <a:pt x="253" y="1329"/>
                    <a:pt x="0" y="2108"/>
                    <a:pt x="527" y="2551"/>
                  </a:cubicBezTo>
                  <a:cubicBezTo>
                    <a:pt x="1497" y="3162"/>
                    <a:pt x="2466" y="3436"/>
                    <a:pt x="3415" y="3436"/>
                  </a:cubicBezTo>
                  <a:cubicBezTo>
                    <a:pt x="5354" y="3436"/>
                    <a:pt x="7208" y="2467"/>
                    <a:pt x="8515" y="1055"/>
                  </a:cubicBezTo>
                  <a:cubicBezTo>
                    <a:pt x="8958" y="612"/>
                    <a:pt x="8515" y="1"/>
                    <a:pt x="8072" y="1"/>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0741" name="Google Shape;10741;p62"/>
            <p:cNvSpPr/>
            <p:nvPr/>
          </p:nvSpPr>
          <p:spPr>
            <a:xfrm flipH="1">
              <a:off x="6232405" y="2321218"/>
              <a:ext cx="153503" cy="105208"/>
            </a:xfrm>
            <a:custGeom>
              <a:avLst/>
              <a:gdLst/>
              <a:ahLst/>
              <a:cxnLst/>
              <a:rect l="l" t="t" r="r" b="b"/>
              <a:pathLst>
                <a:path w="5629" h="3858" extrusionOk="0">
                  <a:moveTo>
                    <a:pt x="4827" y="0"/>
                  </a:moveTo>
                  <a:cubicBezTo>
                    <a:pt x="4659" y="0"/>
                    <a:pt x="4385" y="84"/>
                    <a:pt x="4300" y="443"/>
                  </a:cubicBezTo>
                  <a:cubicBezTo>
                    <a:pt x="3773" y="1749"/>
                    <a:pt x="2467" y="2635"/>
                    <a:pt x="1055" y="2635"/>
                  </a:cubicBezTo>
                  <a:lnTo>
                    <a:pt x="802" y="2635"/>
                  </a:lnTo>
                  <a:cubicBezTo>
                    <a:pt x="1" y="2635"/>
                    <a:pt x="85" y="3773"/>
                    <a:pt x="802" y="3857"/>
                  </a:cubicBezTo>
                  <a:lnTo>
                    <a:pt x="1139" y="3857"/>
                  </a:lnTo>
                  <a:cubicBezTo>
                    <a:pt x="3078" y="3857"/>
                    <a:pt x="4743" y="2550"/>
                    <a:pt x="5438" y="696"/>
                  </a:cubicBezTo>
                  <a:cubicBezTo>
                    <a:pt x="5628" y="253"/>
                    <a:pt x="5270" y="0"/>
                    <a:pt x="4827" y="0"/>
                  </a:cubicBezTo>
                  <a:close/>
                </a:path>
              </a:pathLst>
            </a:custGeom>
            <a:solidFill>
              <a:schemeClr val="lt2"/>
            </a:solidFill>
            <a:ln>
              <a:noFill/>
            </a:ln>
          </p:spPr>
          <p:txBody>
            <a:bodyPr spcFirstLastPara="1" wrap="square" lIns="182850" tIns="182850" rIns="182850" bIns="182850" anchor="ctr" anchorCtr="0">
              <a:noAutofit/>
            </a:bodyPr>
            <a:lstStyle/>
            <a:p>
              <a:endParaRPr sz="3600"/>
            </a:p>
          </p:txBody>
        </p:sp>
        <p:sp>
          <p:nvSpPr>
            <p:cNvPr id="10742" name="Google Shape;10742;p62"/>
            <p:cNvSpPr/>
            <p:nvPr/>
          </p:nvSpPr>
          <p:spPr>
            <a:xfrm flipH="1">
              <a:off x="6403224" y="1956863"/>
              <a:ext cx="105399" cy="38451"/>
            </a:xfrm>
            <a:custGeom>
              <a:avLst/>
              <a:gdLst/>
              <a:ahLst/>
              <a:cxnLst/>
              <a:rect l="l" t="t" r="r" b="b"/>
              <a:pathLst>
                <a:path w="3865" h="1410" extrusionOk="0">
                  <a:moveTo>
                    <a:pt x="2083" y="1"/>
                  </a:moveTo>
                  <a:cubicBezTo>
                    <a:pt x="1371" y="1"/>
                    <a:pt x="671" y="182"/>
                    <a:pt x="201" y="716"/>
                  </a:cubicBezTo>
                  <a:cubicBezTo>
                    <a:pt x="0" y="1040"/>
                    <a:pt x="230" y="1410"/>
                    <a:pt x="475" y="1410"/>
                  </a:cubicBezTo>
                  <a:cubicBezTo>
                    <a:pt x="564" y="1410"/>
                    <a:pt x="655" y="1361"/>
                    <a:pt x="728" y="1242"/>
                  </a:cubicBezTo>
                  <a:cubicBezTo>
                    <a:pt x="1092" y="879"/>
                    <a:pt x="1642" y="761"/>
                    <a:pt x="2179" y="761"/>
                  </a:cubicBezTo>
                  <a:cubicBezTo>
                    <a:pt x="2544" y="761"/>
                    <a:pt x="2904" y="816"/>
                    <a:pt x="3194" y="884"/>
                  </a:cubicBezTo>
                  <a:cubicBezTo>
                    <a:pt x="3224" y="889"/>
                    <a:pt x="3253" y="891"/>
                    <a:pt x="3281" y="891"/>
                  </a:cubicBezTo>
                  <a:cubicBezTo>
                    <a:pt x="3738" y="891"/>
                    <a:pt x="3864" y="268"/>
                    <a:pt x="3447" y="189"/>
                  </a:cubicBezTo>
                  <a:cubicBezTo>
                    <a:pt x="3028" y="80"/>
                    <a:pt x="2553" y="1"/>
                    <a:pt x="2083" y="1"/>
                  </a:cubicBezTo>
                  <a:close/>
                </a:path>
              </a:pathLst>
            </a:custGeom>
            <a:solidFill>
              <a:srgbClr val="F6D6C3"/>
            </a:solidFill>
            <a:ln>
              <a:noFill/>
            </a:ln>
          </p:spPr>
          <p:txBody>
            <a:bodyPr spcFirstLastPara="1" wrap="square" lIns="182850" tIns="182850" rIns="182850" bIns="182850" anchor="ctr" anchorCtr="0">
              <a:noAutofit/>
            </a:bodyPr>
            <a:lstStyle/>
            <a:p>
              <a:endParaRPr sz="3600"/>
            </a:p>
          </p:txBody>
        </p:sp>
        <p:sp>
          <p:nvSpPr>
            <p:cNvPr id="10743" name="Google Shape;10743;p62"/>
            <p:cNvSpPr/>
            <p:nvPr/>
          </p:nvSpPr>
          <p:spPr>
            <a:xfrm flipH="1">
              <a:off x="6366901" y="1980070"/>
              <a:ext cx="40251" cy="42323"/>
            </a:xfrm>
            <a:custGeom>
              <a:avLst/>
              <a:gdLst/>
              <a:ahLst/>
              <a:cxnLst/>
              <a:rect l="l" t="t" r="r" b="b"/>
              <a:pathLst>
                <a:path w="1476" h="1552" extrusionOk="0">
                  <a:moveTo>
                    <a:pt x="546" y="0"/>
                  </a:moveTo>
                  <a:cubicBezTo>
                    <a:pt x="396" y="0"/>
                    <a:pt x="231" y="83"/>
                    <a:pt x="169" y="223"/>
                  </a:cubicBezTo>
                  <a:cubicBezTo>
                    <a:pt x="0" y="391"/>
                    <a:pt x="84" y="560"/>
                    <a:pt x="253" y="750"/>
                  </a:cubicBezTo>
                  <a:cubicBezTo>
                    <a:pt x="422" y="834"/>
                    <a:pt x="611" y="1087"/>
                    <a:pt x="696" y="1277"/>
                  </a:cubicBezTo>
                  <a:cubicBezTo>
                    <a:pt x="764" y="1414"/>
                    <a:pt x="889" y="1552"/>
                    <a:pt x="1036" y="1552"/>
                  </a:cubicBezTo>
                  <a:cubicBezTo>
                    <a:pt x="1069" y="1552"/>
                    <a:pt x="1103" y="1545"/>
                    <a:pt x="1138" y="1530"/>
                  </a:cubicBezTo>
                  <a:cubicBezTo>
                    <a:pt x="1307" y="1530"/>
                    <a:pt x="1475" y="1277"/>
                    <a:pt x="1391" y="1087"/>
                  </a:cubicBezTo>
                  <a:cubicBezTo>
                    <a:pt x="1307" y="644"/>
                    <a:pt x="1054" y="307"/>
                    <a:pt x="696" y="33"/>
                  </a:cubicBezTo>
                  <a:cubicBezTo>
                    <a:pt x="651" y="11"/>
                    <a:pt x="600" y="0"/>
                    <a:pt x="546" y="0"/>
                  </a:cubicBezTo>
                  <a:close/>
                </a:path>
              </a:pathLst>
            </a:custGeom>
            <a:solidFill>
              <a:srgbClr val="F6D6C3"/>
            </a:solidFill>
            <a:ln>
              <a:noFill/>
            </a:ln>
          </p:spPr>
          <p:txBody>
            <a:bodyPr spcFirstLastPara="1" wrap="square" lIns="182850" tIns="182850" rIns="182850" bIns="182850" anchor="ctr" anchorCtr="0">
              <a:noAutofit/>
            </a:bodyPr>
            <a:lstStyle/>
            <a:p>
              <a:endParaRPr sz="3600"/>
            </a:p>
          </p:txBody>
        </p:sp>
        <p:sp>
          <p:nvSpPr>
            <p:cNvPr id="10744" name="Google Shape;10744;p62"/>
            <p:cNvSpPr/>
            <p:nvPr/>
          </p:nvSpPr>
          <p:spPr>
            <a:xfrm flipH="1">
              <a:off x="7115871" y="1514080"/>
              <a:ext cx="82383" cy="191654"/>
            </a:xfrm>
            <a:custGeom>
              <a:avLst/>
              <a:gdLst/>
              <a:ahLst/>
              <a:cxnLst/>
              <a:rect l="l" t="t" r="r" b="b"/>
              <a:pathLst>
                <a:path w="3021" h="7028" extrusionOk="0">
                  <a:moveTo>
                    <a:pt x="2410" y="1"/>
                  </a:moveTo>
                  <a:cubicBezTo>
                    <a:pt x="2215" y="1"/>
                    <a:pt x="2023" y="104"/>
                    <a:pt x="1948" y="345"/>
                  </a:cubicBezTo>
                  <a:cubicBezTo>
                    <a:pt x="1253" y="2368"/>
                    <a:pt x="642" y="4307"/>
                    <a:pt x="115" y="6414"/>
                  </a:cubicBezTo>
                  <a:cubicBezTo>
                    <a:pt x="1" y="6782"/>
                    <a:pt x="306" y="7028"/>
                    <a:pt x="608" y="7028"/>
                  </a:cubicBezTo>
                  <a:cubicBezTo>
                    <a:pt x="809" y="7028"/>
                    <a:pt x="1009" y="6920"/>
                    <a:pt x="1084" y="6667"/>
                  </a:cubicBezTo>
                  <a:cubicBezTo>
                    <a:pt x="1611" y="4560"/>
                    <a:pt x="2222" y="2642"/>
                    <a:pt x="2918" y="619"/>
                  </a:cubicBezTo>
                  <a:cubicBezTo>
                    <a:pt x="3020" y="248"/>
                    <a:pt x="2711" y="1"/>
                    <a:pt x="241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45" name="Google Shape;10745;p62"/>
            <p:cNvSpPr/>
            <p:nvPr/>
          </p:nvSpPr>
          <p:spPr>
            <a:xfrm flipH="1">
              <a:off x="7058904" y="1437970"/>
              <a:ext cx="64384" cy="67930"/>
            </a:xfrm>
            <a:custGeom>
              <a:avLst/>
              <a:gdLst/>
              <a:ahLst/>
              <a:cxnLst/>
              <a:rect l="l" t="t" r="r" b="b"/>
              <a:pathLst>
                <a:path w="2361" h="2491" extrusionOk="0">
                  <a:moveTo>
                    <a:pt x="1739" y="0"/>
                  </a:moveTo>
                  <a:cubicBezTo>
                    <a:pt x="1656" y="0"/>
                    <a:pt x="1572" y="23"/>
                    <a:pt x="1497" y="80"/>
                  </a:cubicBezTo>
                  <a:cubicBezTo>
                    <a:pt x="864" y="501"/>
                    <a:pt x="443" y="1028"/>
                    <a:pt x="84" y="1745"/>
                  </a:cubicBezTo>
                  <a:cubicBezTo>
                    <a:pt x="0" y="1997"/>
                    <a:pt x="0" y="2271"/>
                    <a:pt x="253" y="2440"/>
                  </a:cubicBezTo>
                  <a:cubicBezTo>
                    <a:pt x="353" y="2471"/>
                    <a:pt x="462" y="2490"/>
                    <a:pt x="565" y="2490"/>
                  </a:cubicBezTo>
                  <a:cubicBezTo>
                    <a:pt x="743" y="2490"/>
                    <a:pt x="903" y="2432"/>
                    <a:pt x="970" y="2271"/>
                  </a:cubicBezTo>
                  <a:cubicBezTo>
                    <a:pt x="1223" y="1745"/>
                    <a:pt x="1581" y="1302"/>
                    <a:pt x="2023" y="944"/>
                  </a:cubicBezTo>
                  <a:cubicBezTo>
                    <a:pt x="2276" y="775"/>
                    <a:pt x="2361" y="501"/>
                    <a:pt x="2192" y="248"/>
                  </a:cubicBezTo>
                  <a:cubicBezTo>
                    <a:pt x="2133" y="129"/>
                    <a:pt x="1938" y="0"/>
                    <a:pt x="173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0746" name="Google Shape;10746;p62"/>
            <p:cNvSpPr/>
            <p:nvPr/>
          </p:nvSpPr>
          <p:spPr>
            <a:xfrm flipH="1">
              <a:off x="6532757" y="1454114"/>
              <a:ext cx="72293" cy="59585"/>
            </a:xfrm>
            <a:custGeom>
              <a:avLst/>
              <a:gdLst/>
              <a:ahLst/>
              <a:cxnLst/>
              <a:rect l="l" t="t" r="r" b="b"/>
              <a:pathLst>
                <a:path w="2651" h="2185" extrusionOk="0">
                  <a:moveTo>
                    <a:pt x="2313" y="0"/>
                  </a:moveTo>
                  <a:cubicBezTo>
                    <a:pt x="2290" y="0"/>
                    <a:pt x="2266" y="5"/>
                    <a:pt x="2241" y="14"/>
                  </a:cubicBezTo>
                  <a:cubicBezTo>
                    <a:pt x="1187" y="267"/>
                    <a:pt x="492" y="963"/>
                    <a:pt x="49" y="1932"/>
                  </a:cubicBezTo>
                  <a:cubicBezTo>
                    <a:pt x="0" y="2090"/>
                    <a:pt x="154" y="2185"/>
                    <a:pt x="310" y="2185"/>
                  </a:cubicBezTo>
                  <a:cubicBezTo>
                    <a:pt x="424" y="2185"/>
                    <a:pt x="540" y="2133"/>
                    <a:pt x="576" y="2017"/>
                  </a:cubicBezTo>
                  <a:cubicBezTo>
                    <a:pt x="829" y="1237"/>
                    <a:pt x="1545" y="710"/>
                    <a:pt x="2325" y="436"/>
                  </a:cubicBezTo>
                  <a:cubicBezTo>
                    <a:pt x="2651" y="436"/>
                    <a:pt x="2541" y="0"/>
                    <a:pt x="2313" y="0"/>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47" name="Google Shape;10747;p62"/>
            <p:cNvSpPr/>
            <p:nvPr/>
          </p:nvSpPr>
          <p:spPr>
            <a:xfrm flipH="1">
              <a:off x="6487216" y="1463631"/>
              <a:ext cx="38260" cy="39596"/>
            </a:xfrm>
            <a:custGeom>
              <a:avLst/>
              <a:gdLst/>
              <a:ahLst/>
              <a:cxnLst/>
              <a:rect l="l" t="t" r="r" b="b"/>
              <a:pathLst>
                <a:path w="1403" h="1452" extrusionOk="0">
                  <a:moveTo>
                    <a:pt x="390" y="1"/>
                  </a:moveTo>
                  <a:cubicBezTo>
                    <a:pt x="205" y="1"/>
                    <a:pt x="0" y="253"/>
                    <a:pt x="208" y="445"/>
                  </a:cubicBezTo>
                  <a:cubicBezTo>
                    <a:pt x="461" y="719"/>
                    <a:pt x="735" y="972"/>
                    <a:pt x="904" y="1330"/>
                  </a:cubicBezTo>
                  <a:cubicBezTo>
                    <a:pt x="931" y="1414"/>
                    <a:pt x="998" y="1451"/>
                    <a:pt x="1072" y="1451"/>
                  </a:cubicBezTo>
                  <a:cubicBezTo>
                    <a:pt x="1223" y="1451"/>
                    <a:pt x="1403" y="1297"/>
                    <a:pt x="1346" y="1056"/>
                  </a:cubicBezTo>
                  <a:cubicBezTo>
                    <a:pt x="1072" y="719"/>
                    <a:pt x="904" y="361"/>
                    <a:pt x="545" y="87"/>
                  </a:cubicBezTo>
                  <a:cubicBezTo>
                    <a:pt x="505" y="26"/>
                    <a:pt x="448" y="1"/>
                    <a:pt x="390" y="1"/>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48" name="Google Shape;10748;p62"/>
            <p:cNvSpPr/>
            <p:nvPr/>
          </p:nvSpPr>
          <p:spPr>
            <a:xfrm flipH="1">
              <a:off x="6691277" y="1511162"/>
              <a:ext cx="29697" cy="49059"/>
            </a:xfrm>
            <a:custGeom>
              <a:avLst/>
              <a:gdLst/>
              <a:ahLst/>
              <a:cxnLst/>
              <a:rect l="l" t="t" r="r" b="b"/>
              <a:pathLst>
                <a:path w="1089" h="1799" extrusionOk="0">
                  <a:moveTo>
                    <a:pt x="755" y="0"/>
                  </a:moveTo>
                  <a:cubicBezTo>
                    <a:pt x="693" y="0"/>
                    <a:pt x="637" y="33"/>
                    <a:pt x="612" y="114"/>
                  </a:cubicBezTo>
                  <a:cubicBezTo>
                    <a:pt x="338" y="557"/>
                    <a:pt x="0" y="1168"/>
                    <a:pt x="169" y="1611"/>
                  </a:cubicBezTo>
                  <a:cubicBezTo>
                    <a:pt x="236" y="1744"/>
                    <a:pt x="345" y="1798"/>
                    <a:pt x="448" y="1798"/>
                  </a:cubicBezTo>
                  <a:cubicBezTo>
                    <a:pt x="605" y="1798"/>
                    <a:pt x="747" y="1671"/>
                    <a:pt x="696" y="1505"/>
                  </a:cubicBezTo>
                  <a:cubicBezTo>
                    <a:pt x="527" y="1168"/>
                    <a:pt x="865" y="641"/>
                    <a:pt x="970" y="367"/>
                  </a:cubicBezTo>
                  <a:cubicBezTo>
                    <a:pt x="1089" y="189"/>
                    <a:pt x="904" y="0"/>
                    <a:pt x="755" y="0"/>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49" name="Google Shape;10749;p62"/>
            <p:cNvSpPr/>
            <p:nvPr/>
          </p:nvSpPr>
          <p:spPr>
            <a:xfrm flipH="1">
              <a:off x="6805757" y="1584137"/>
              <a:ext cx="20971" cy="62285"/>
            </a:xfrm>
            <a:custGeom>
              <a:avLst/>
              <a:gdLst/>
              <a:ahLst/>
              <a:cxnLst/>
              <a:rect l="l" t="t" r="r" b="b"/>
              <a:pathLst>
                <a:path w="769" h="2284" extrusionOk="0">
                  <a:moveTo>
                    <a:pt x="466" y="1"/>
                  </a:moveTo>
                  <a:cubicBezTo>
                    <a:pt x="364" y="1"/>
                    <a:pt x="256" y="50"/>
                    <a:pt x="190" y="157"/>
                  </a:cubicBezTo>
                  <a:cubicBezTo>
                    <a:pt x="0" y="853"/>
                    <a:pt x="0" y="1464"/>
                    <a:pt x="106" y="2096"/>
                  </a:cubicBezTo>
                  <a:cubicBezTo>
                    <a:pt x="139" y="2229"/>
                    <a:pt x="242" y="2284"/>
                    <a:pt x="348" y="2284"/>
                  </a:cubicBezTo>
                  <a:cubicBezTo>
                    <a:pt x="511" y="2284"/>
                    <a:pt x="684" y="2156"/>
                    <a:pt x="633" y="1991"/>
                  </a:cubicBezTo>
                  <a:cubicBezTo>
                    <a:pt x="443" y="1380"/>
                    <a:pt x="527" y="853"/>
                    <a:pt x="717" y="326"/>
                  </a:cubicBezTo>
                  <a:cubicBezTo>
                    <a:pt x="768" y="120"/>
                    <a:pt x="624" y="1"/>
                    <a:pt x="466" y="1"/>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50" name="Google Shape;10750;p62"/>
            <p:cNvSpPr/>
            <p:nvPr/>
          </p:nvSpPr>
          <p:spPr>
            <a:xfrm flipH="1">
              <a:off x="6885494" y="1661311"/>
              <a:ext cx="29752" cy="57022"/>
            </a:xfrm>
            <a:custGeom>
              <a:avLst/>
              <a:gdLst/>
              <a:ahLst/>
              <a:cxnLst/>
              <a:rect l="l" t="t" r="r" b="b"/>
              <a:pathLst>
                <a:path w="1091" h="2091" extrusionOk="0">
                  <a:moveTo>
                    <a:pt x="686" y="0"/>
                  </a:moveTo>
                  <a:cubicBezTo>
                    <a:pt x="634" y="0"/>
                    <a:pt x="580" y="14"/>
                    <a:pt x="528" y="46"/>
                  </a:cubicBezTo>
                  <a:cubicBezTo>
                    <a:pt x="1" y="489"/>
                    <a:pt x="1" y="1184"/>
                    <a:pt x="1" y="1901"/>
                  </a:cubicBezTo>
                  <a:cubicBezTo>
                    <a:pt x="1" y="2027"/>
                    <a:pt x="132" y="2090"/>
                    <a:pt x="264" y="2090"/>
                  </a:cubicBezTo>
                  <a:cubicBezTo>
                    <a:pt x="396" y="2090"/>
                    <a:pt x="528" y="2027"/>
                    <a:pt x="528" y="1901"/>
                  </a:cubicBezTo>
                  <a:cubicBezTo>
                    <a:pt x="443" y="1374"/>
                    <a:pt x="443" y="741"/>
                    <a:pt x="886" y="404"/>
                  </a:cubicBezTo>
                  <a:cubicBezTo>
                    <a:pt x="1091" y="251"/>
                    <a:pt x="908" y="0"/>
                    <a:pt x="686" y="0"/>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51" name="Google Shape;10751;p62"/>
            <p:cNvSpPr/>
            <p:nvPr/>
          </p:nvSpPr>
          <p:spPr>
            <a:xfrm flipH="1">
              <a:off x="6966732" y="1763274"/>
              <a:ext cx="24952" cy="62776"/>
            </a:xfrm>
            <a:custGeom>
              <a:avLst/>
              <a:gdLst/>
              <a:ahLst/>
              <a:cxnLst/>
              <a:rect l="l" t="t" r="r" b="b"/>
              <a:pathLst>
                <a:path w="915" h="2302" extrusionOk="0">
                  <a:moveTo>
                    <a:pt x="380" y="1"/>
                  </a:moveTo>
                  <a:cubicBezTo>
                    <a:pt x="259" y="1"/>
                    <a:pt x="127" y="90"/>
                    <a:pt x="85" y="269"/>
                  </a:cubicBezTo>
                  <a:cubicBezTo>
                    <a:pt x="85" y="796"/>
                    <a:pt x="1" y="1660"/>
                    <a:pt x="359" y="2187"/>
                  </a:cubicBezTo>
                  <a:cubicBezTo>
                    <a:pt x="409" y="2268"/>
                    <a:pt x="482" y="2301"/>
                    <a:pt x="557" y="2301"/>
                  </a:cubicBezTo>
                  <a:cubicBezTo>
                    <a:pt x="734" y="2301"/>
                    <a:pt x="914" y="2113"/>
                    <a:pt x="780" y="1934"/>
                  </a:cubicBezTo>
                  <a:cubicBezTo>
                    <a:pt x="443" y="1492"/>
                    <a:pt x="612" y="691"/>
                    <a:pt x="612" y="269"/>
                  </a:cubicBezTo>
                  <a:cubicBezTo>
                    <a:pt x="612" y="90"/>
                    <a:pt x="501" y="1"/>
                    <a:pt x="380" y="1"/>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52" name="Google Shape;10752;p62"/>
            <p:cNvSpPr/>
            <p:nvPr/>
          </p:nvSpPr>
          <p:spPr>
            <a:xfrm flipH="1">
              <a:off x="7316033" y="2210556"/>
              <a:ext cx="58358" cy="18571"/>
            </a:xfrm>
            <a:custGeom>
              <a:avLst/>
              <a:gdLst/>
              <a:ahLst/>
              <a:cxnLst/>
              <a:rect l="l" t="t" r="r" b="b"/>
              <a:pathLst>
                <a:path w="2140" h="681" extrusionOk="0">
                  <a:moveTo>
                    <a:pt x="334" y="1"/>
                  </a:moveTo>
                  <a:cubicBezTo>
                    <a:pt x="49" y="1"/>
                    <a:pt x="0" y="384"/>
                    <a:pt x="251" y="538"/>
                  </a:cubicBezTo>
                  <a:cubicBezTo>
                    <a:pt x="514" y="633"/>
                    <a:pt x="778" y="681"/>
                    <a:pt x="1041" y="681"/>
                  </a:cubicBezTo>
                  <a:cubicBezTo>
                    <a:pt x="1305" y="681"/>
                    <a:pt x="1568" y="633"/>
                    <a:pt x="1832" y="538"/>
                  </a:cubicBezTo>
                  <a:cubicBezTo>
                    <a:pt x="2140" y="384"/>
                    <a:pt x="2025" y="1"/>
                    <a:pt x="1810" y="1"/>
                  </a:cubicBezTo>
                  <a:cubicBezTo>
                    <a:pt x="1790" y="1"/>
                    <a:pt x="1769" y="4"/>
                    <a:pt x="1747" y="12"/>
                  </a:cubicBezTo>
                  <a:cubicBezTo>
                    <a:pt x="1526" y="106"/>
                    <a:pt x="1305" y="154"/>
                    <a:pt x="1083" y="154"/>
                  </a:cubicBezTo>
                  <a:cubicBezTo>
                    <a:pt x="862" y="154"/>
                    <a:pt x="641" y="106"/>
                    <a:pt x="419" y="12"/>
                  </a:cubicBezTo>
                  <a:cubicBezTo>
                    <a:pt x="389" y="4"/>
                    <a:pt x="360" y="1"/>
                    <a:pt x="334" y="1"/>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sp>
          <p:nvSpPr>
            <p:cNvPr id="10753" name="Google Shape;10753;p62"/>
            <p:cNvSpPr/>
            <p:nvPr/>
          </p:nvSpPr>
          <p:spPr>
            <a:xfrm flipH="1">
              <a:off x="7294762" y="2258333"/>
              <a:ext cx="40032" cy="39132"/>
            </a:xfrm>
            <a:custGeom>
              <a:avLst/>
              <a:gdLst/>
              <a:ahLst/>
              <a:cxnLst/>
              <a:rect l="l" t="t" r="r" b="b"/>
              <a:pathLst>
                <a:path w="1468" h="1435" extrusionOk="0">
                  <a:moveTo>
                    <a:pt x="1105" y="0"/>
                  </a:moveTo>
                  <a:cubicBezTo>
                    <a:pt x="1030" y="0"/>
                    <a:pt x="956" y="33"/>
                    <a:pt x="906" y="114"/>
                  </a:cubicBezTo>
                  <a:cubicBezTo>
                    <a:pt x="717" y="451"/>
                    <a:pt x="464" y="725"/>
                    <a:pt x="190" y="978"/>
                  </a:cubicBezTo>
                  <a:cubicBezTo>
                    <a:pt x="1" y="1183"/>
                    <a:pt x="153" y="1435"/>
                    <a:pt x="348" y="1435"/>
                  </a:cubicBezTo>
                  <a:cubicBezTo>
                    <a:pt x="413" y="1435"/>
                    <a:pt x="484" y="1406"/>
                    <a:pt x="548" y="1337"/>
                  </a:cubicBezTo>
                  <a:cubicBezTo>
                    <a:pt x="822" y="1084"/>
                    <a:pt x="1075" y="725"/>
                    <a:pt x="1349" y="367"/>
                  </a:cubicBezTo>
                  <a:cubicBezTo>
                    <a:pt x="1468" y="189"/>
                    <a:pt x="1283" y="0"/>
                    <a:pt x="1105" y="0"/>
                  </a:cubicBezTo>
                  <a:close/>
                </a:path>
              </a:pathLst>
            </a:custGeom>
            <a:solidFill>
              <a:srgbClr val="F9F7F1"/>
            </a:solidFill>
            <a:ln>
              <a:noFill/>
            </a:ln>
          </p:spPr>
          <p:txBody>
            <a:bodyPr spcFirstLastPara="1" wrap="square" lIns="182850" tIns="182850" rIns="182850" bIns="182850" anchor="ctr" anchorCtr="0">
              <a:noAutofit/>
            </a:bodyPr>
            <a:lstStyle/>
            <a:p>
              <a:endParaRPr sz="3600"/>
            </a:p>
          </p:txBody>
        </p:sp>
        <p:grpSp>
          <p:nvGrpSpPr>
            <p:cNvPr id="10754" name="Google Shape;10754;p62"/>
            <p:cNvGrpSpPr/>
            <p:nvPr/>
          </p:nvGrpSpPr>
          <p:grpSpPr>
            <a:xfrm>
              <a:off x="2886267" y="-9817"/>
              <a:ext cx="186827" cy="394897"/>
              <a:chOff x="6162867" y="218783"/>
              <a:chExt cx="186827" cy="394897"/>
            </a:xfrm>
          </p:grpSpPr>
          <p:sp>
            <p:nvSpPr>
              <p:cNvPr id="10755" name="Google Shape;10755;p62"/>
              <p:cNvSpPr/>
              <p:nvPr/>
            </p:nvSpPr>
            <p:spPr>
              <a:xfrm flipH="1">
                <a:off x="6261148" y="218783"/>
                <a:ext cx="9790" cy="251211"/>
              </a:xfrm>
              <a:custGeom>
                <a:avLst/>
                <a:gdLst/>
                <a:ahLst/>
                <a:cxnLst/>
                <a:rect l="l" t="t" r="r" b="b"/>
                <a:pathLst>
                  <a:path w="359" h="9212" extrusionOk="0">
                    <a:moveTo>
                      <a:pt x="0" y="1"/>
                    </a:moveTo>
                    <a:lnTo>
                      <a:pt x="0" y="9211"/>
                    </a:lnTo>
                    <a:lnTo>
                      <a:pt x="358" y="9211"/>
                    </a:lnTo>
                    <a:lnTo>
                      <a:pt x="358" y="1"/>
                    </a:lnTo>
                    <a:close/>
                  </a:path>
                </a:pathLst>
              </a:custGeom>
              <a:solidFill>
                <a:srgbClr val="495169"/>
              </a:solidFill>
              <a:ln>
                <a:noFill/>
              </a:ln>
            </p:spPr>
            <p:txBody>
              <a:bodyPr spcFirstLastPara="1" wrap="square" lIns="182850" tIns="182850" rIns="182850" bIns="182850" anchor="ctr" anchorCtr="0">
                <a:noAutofit/>
              </a:bodyPr>
              <a:lstStyle/>
              <a:p>
                <a:endParaRPr sz="3600"/>
              </a:p>
            </p:txBody>
          </p:sp>
          <p:sp>
            <p:nvSpPr>
              <p:cNvPr id="10756" name="Google Shape;10756;p62"/>
              <p:cNvSpPr/>
              <p:nvPr/>
            </p:nvSpPr>
            <p:spPr>
              <a:xfrm flipH="1">
                <a:off x="6162867" y="428789"/>
                <a:ext cx="186827" cy="184891"/>
              </a:xfrm>
              <a:custGeom>
                <a:avLst/>
                <a:gdLst/>
                <a:ahLst/>
                <a:cxnLst/>
                <a:rect l="l" t="t" r="r" b="b"/>
                <a:pathLst>
                  <a:path w="6851" h="6780" extrusionOk="0">
                    <a:moveTo>
                      <a:pt x="3378" y="1"/>
                    </a:moveTo>
                    <a:cubicBezTo>
                      <a:pt x="2798" y="1"/>
                      <a:pt x="2112" y="49"/>
                      <a:pt x="2003" y="98"/>
                    </a:cubicBezTo>
                    <a:cubicBezTo>
                      <a:pt x="1834" y="372"/>
                      <a:pt x="2277" y="1152"/>
                      <a:pt x="2277" y="1152"/>
                    </a:cubicBezTo>
                    <a:cubicBezTo>
                      <a:pt x="2277" y="1152"/>
                      <a:pt x="85" y="1426"/>
                      <a:pt x="1" y="3449"/>
                    </a:cubicBezTo>
                    <a:cubicBezTo>
                      <a:pt x="1" y="5367"/>
                      <a:pt x="1307" y="6779"/>
                      <a:pt x="3331" y="6779"/>
                    </a:cubicBezTo>
                    <a:cubicBezTo>
                      <a:pt x="5354" y="6779"/>
                      <a:pt x="6850" y="5472"/>
                      <a:pt x="6661" y="3449"/>
                    </a:cubicBezTo>
                    <a:cubicBezTo>
                      <a:pt x="6576" y="1152"/>
                      <a:pt x="3942" y="1067"/>
                      <a:pt x="3942" y="1067"/>
                    </a:cubicBezTo>
                    <a:cubicBezTo>
                      <a:pt x="3942" y="1067"/>
                      <a:pt x="4216" y="288"/>
                      <a:pt x="4216" y="98"/>
                    </a:cubicBezTo>
                    <a:cubicBezTo>
                      <a:pt x="4171" y="27"/>
                      <a:pt x="3803" y="1"/>
                      <a:pt x="3378"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757" name="Google Shape;10757;p62"/>
              <p:cNvSpPr/>
              <p:nvPr/>
            </p:nvSpPr>
            <p:spPr>
              <a:xfrm flipH="1">
                <a:off x="6223215" y="488919"/>
                <a:ext cx="71884" cy="69566"/>
              </a:xfrm>
              <a:custGeom>
                <a:avLst/>
                <a:gdLst/>
                <a:ahLst/>
                <a:cxnLst/>
                <a:rect l="l" t="t" r="r" b="b"/>
                <a:pathLst>
                  <a:path w="2636" h="2551" extrusionOk="0">
                    <a:moveTo>
                      <a:pt x="1055" y="1"/>
                    </a:moveTo>
                    <a:cubicBezTo>
                      <a:pt x="886" y="106"/>
                      <a:pt x="970" y="886"/>
                      <a:pt x="886" y="886"/>
                    </a:cubicBezTo>
                    <a:cubicBezTo>
                      <a:pt x="886" y="970"/>
                      <a:pt x="106" y="1244"/>
                      <a:pt x="106" y="1328"/>
                    </a:cubicBezTo>
                    <a:cubicBezTo>
                      <a:pt x="1" y="1413"/>
                      <a:pt x="970" y="1687"/>
                      <a:pt x="970" y="1687"/>
                    </a:cubicBezTo>
                    <a:cubicBezTo>
                      <a:pt x="970" y="1687"/>
                      <a:pt x="1055" y="2551"/>
                      <a:pt x="1160" y="2551"/>
                    </a:cubicBezTo>
                    <a:cubicBezTo>
                      <a:pt x="1244" y="2551"/>
                      <a:pt x="1582" y="1855"/>
                      <a:pt x="1687" y="1855"/>
                    </a:cubicBezTo>
                    <a:cubicBezTo>
                      <a:pt x="1687" y="1855"/>
                      <a:pt x="1856" y="1940"/>
                      <a:pt x="2024" y="1940"/>
                    </a:cubicBezTo>
                    <a:cubicBezTo>
                      <a:pt x="2298" y="2024"/>
                      <a:pt x="2551" y="2024"/>
                      <a:pt x="2551" y="2024"/>
                    </a:cubicBezTo>
                    <a:cubicBezTo>
                      <a:pt x="2635" y="1940"/>
                      <a:pt x="2024" y="1328"/>
                      <a:pt x="2024" y="1244"/>
                    </a:cubicBezTo>
                    <a:cubicBezTo>
                      <a:pt x="2024" y="1244"/>
                      <a:pt x="2551" y="527"/>
                      <a:pt x="2467" y="443"/>
                    </a:cubicBezTo>
                    <a:cubicBezTo>
                      <a:pt x="2458" y="434"/>
                      <a:pt x="2442" y="430"/>
                      <a:pt x="2421" y="430"/>
                    </a:cubicBezTo>
                    <a:cubicBezTo>
                      <a:pt x="2243" y="430"/>
                      <a:pt x="1676" y="717"/>
                      <a:pt x="1582" y="717"/>
                    </a:cubicBezTo>
                    <a:cubicBezTo>
                      <a:pt x="1582" y="717"/>
                      <a:pt x="1497" y="527"/>
                      <a:pt x="1329" y="359"/>
                    </a:cubicBezTo>
                    <a:cubicBezTo>
                      <a:pt x="1244" y="190"/>
                      <a:pt x="1055" y="1"/>
                      <a:pt x="105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758" name="Google Shape;10758;p62"/>
              <p:cNvSpPr/>
              <p:nvPr/>
            </p:nvSpPr>
            <p:spPr>
              <a:xfrm flipH="1">
                <a:off x="6347375" y="522843"/>
                <a:ext cx="2318" cy="6899"/>
              </a:xfrm>
              <a:custGeom>
                <a:avLst/>
                <a:gdLst/>
                <a:ahLst/>
                <a:cxnLst/>
                <a:rect l="l" t="t" r="r" b="b"/>
                <a:pathLst>
                  <a:path w="85" h="253" extrusionOk="0">
                    <a:moveTo>
                      <a:pt x="85" y="169"/>
                    </a:moveTo>
                    <a:lnTo>
                      <a:pt x="85" y="253"/>
                    </a:lnTo>
                    <a:lnTo>
                      <a:pt x="85" y="169"/>
                    </a:lnTo>
                    <a:close/>
                    <a:moveTo>
                      <a:pt x="85" y="169"/>
                    </a:moveTo>
                    <a:lnTo>
                      <a:pt x="85" y="169"/>
                    </a:lnTo>
                    <a:lnTo>
                      <a:pt x="85" y="169"/>
                    </a:lnTo>
                    <a:close/>
                    <a:moveTo>
                      <a:pt x="85" y="169"/>
                    </a:moveTo>
                    <a:lnTo>
                      <a:pt x="85" y="169"/>
                    </a:lnTo>
                    <a:lnTo>
                      <a:pt x="85" y="169"/>
                    </a:lnTo>
                    <a:close/>
                    <a:moveTo>
                      <a:pt x="1" y="84"/>
                    </a:moveTo>
                    <a:cubicBezTo>
                      <a:pt x="1" y="84"/>
                      <a:pt x="85" y="84"/>
                      <a:pt x="85" y="169"/>
                    </a:cubicBezTo>
                    <a:cubicBezTo>
                      <a:pt x="85" y="84"/>
                      <a:pt x="1" y="84"/>
                      <a:pt x="1" y="84"/>
                    </a:cubicBezTo>
                    <a:close/>
                    <a:moveTo>
                      <a:pt x="1" y="0"/>
                    </a:moveTo>
                    <a:lnTo>
                      <a:pt x="1" y="0"/>
                    </a:lnTo>
                    <a:close/>
                  </a:path>
                </a:pathLst>
              </a:custGeom>
              <a:solidFill>
                <a:srgbClr val="101B35"/>
              </a:solidFill>
              <a:ln>
                <a:noFill/>
              </a:ln>
            </p:spPr>
            <p:txBody>
              <a:bodyPr spcFirstLastPara="1" wrap="square" lIns="182850" tIns="182850" rIns="182850" bIns="182850" anchor="ctr" anchorCtr="0">
                <a:noAutofit/>
              </a:bodyPr>
              <a:lstStyle/>
              <a:p>
                <a:endParaRPr sz="3600"/>
              </a:p>
            </p:txBody>
          </p:sp>
          <p:sp>
            <p:nvSpPr>
              <p:cNvPr id="10759" name="Google Shape;10759;p62"/>
              <p:cNvSpPr/>
              <p:nvPr/>
            </p:nvSpPr>
            <p:spPr>
              <a:xfrm flipH="1">
                <a:off x="6180101" y="429143"/>
                <a:ext cx="169592" cy="155794"/>
              </a:xfrm>
              <a:custGeom>
                <a:avLst/>
                <a:gdLst/>
                <a:ahLst/>
                <a:cxnLst/>
                <a:rect l="l" t="t" r="r" b="b"/>
                <a:pathLst>
                  <a:path w="6219" h="5713" extrusionOk="0">
                    <a:moveTo>
                      <a:pt x="2888" y="1"/>
                    </a:moveTo>
                    <a:cubicBezTo>
                      <a:pt x="2445" y="1"/>
                      <a:pt x="2108" y="85"/>
                      <a:pt x="2003" y="85"/>
                    </a:cubicBezTo>
                    <a:lnTo>
                      <a:pt x="2003" y="359"/>
                    </a:lnTo>
                    <a:cubicBezTo>
                      <a:pt x="2003" y="612"/>
                      <a:pt x="2277" y="1139"/>
                      <a:pt x="2277" y="1139"/>
                    </a:cubicBezTo>
                    <a:cubicBezTo>
                      <a:pt x="2277" y="1139"/>
                      <a:pt x="85" y="1413"/>
                      <a:pt x="1" y="3436"/>
                    </a:cubicBezTo>
                    <a:lnTo>
                      <a:pt x="1" y="3520"/>
                    </a:lnTo>
                    <a:cubicBezTo>
                      <a:pt x="1" y="3520"/>
                      <a:pt x="85" y="3520"/>
                      <a:pt x="85" y="3605"/>
                    </a:cubicBezTo>
                    <a:lnTo>
                      <a:pt x="85" y="3689"/>
                    </a:lnTo>
                    <a:cubicBezTo>
                      <a:pt x="85" y="4490"/>
                      <a:pt x="338" y="5185"/>
                      <a:pt x="780" y="5712"/>
                    </a:cubicBezTo>
                    <a:cubicBezTo>
                      <a:pt x="1392" y="5017"/>
                      <a:pt x="2108" y="4406"/>
                      <a:pt x="2888" y="3879"/>
                    </a:cubicBezTo>
                    <a:cubicBezTo>
                      <a:pt x="2719" y="3773"/>
                      <a:pt x="2003" y="3605"/>
                      <a:pt x="2108" y="3520"/>
                    </a:cubicBezTo>
                    <a:cubicBezTo>
                      <a:pt x="2108" y="3436"/>
                      <a:pt x="2888" y="3162"/>
                      <a:pt x="2888" y="3078"/>
                    </a:cubicBezTo>
                    <a:cubicBezTo>
                      <a:pt x="2972" y="3078"/>
                      <a:pt x="2888" y="2298"/>
                      <a:pt x="3057" y="2193"/>
                    </a:cubicBezTo>
                    <a:cubicBezTo>
                      <a:pt x="3057" y="2193"/>
                      <a:pt x="3246" y="2382"/>
                      <a:pt x="3331" y="2551"/>
                    </a:cubicBezTo>
                    <a:cubicBezTo>
                      <a:pt x="3499" y="2719"/>
                      <a:pt x="3584" y="2909"/>
                      <a:pt x="3584" y="2909"/>
                    </a:cubicBezTo>
                    <a:cubicBezTo>
                      <a:pt x="3689" y="2909"/>
                      <a:pt x="4300" y="2635"/>
                      <a:pt x="4469" y="2635"/>
                    </a:cubicBezTo>
                    <a:cubicBezTo>
                      <a:pt x="4553" y="2719"/>
                      <a:pt x="4469" y="2825"/>
                      <a:pt x="4384" y="2993"/>
                    </a:cubicBezTo>
                    <a:cubicBezTo>
                      <a:pt x="4996" y="2719"/>
                      <a:pt x="5607" y="2382"/>
                      <a:pt x="6218" y="2193"/>
                    </a:cubicBezTo>
                    <a:cubicBezTo>
                      <a:pt x="5438" y="1139"/>
                      <a:pt x="3942" y="1054"/>
                      <a:pt x="3942" y="1054"/>
                    </a:cubicBezTo>
                    <a:cubicBezTo>
                      <a:pt x="3942" y="1054"/>
                      <a:pt x="4216" y="359"/>
                      <a:pt x="4216" y="190"/>
                    </a:cubicBezTo>
                    <a:lnTo>
                      <a:pt x="4216" y="85"/>
                    </a:lnTo>
                    <a:cubicBezTo>
                      <a:pt x="4110" y="1"/>
                      <a:pt x="3773" y="1"/>
                      <a:pt x="324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0760" name="Google Shape;10760;p62"/>
              <p:cNvSpPr/>
              <p:nvPr/>
            </p:nvSpPr>
            <p:spPr>
              <a:xfrm flipH="1">
                <a:off x="6225506" y="488919"/>
                <a:ext cx="69593" cy="46004"/>
              </a:xfrm>
              <a:custGeom>
                <a:avLst/>
                <a:gdLst/>
                <a:ahLst/>
                <a:cxnLst/>
                <a:rect l="l" t="t" r="r" b="b"/>
                <a:pathLst>
                  <a:path w="2552" h="1687" extrusionOk="0">
                    <a:moveTo>
                      <a:pt x="1055" y="1"/>
                    </a:moveTo>
                    <a:cubicBezTo>
                      <a:pt x="886" y="106"/>
                      <a:pt x="970" y="886"/>
                      <a:pt x="886" y="886"/>
                    </a:cubicBezTo>
                    <a:cubicBezTo>
                      <a:pt x="886" y="970"/>
                      <a:pt x="106" y="1244"/>
                      <a:pt x="106" y="1328"/>
                    </a:cubicBezTo>
                    <a:cubicBezTo>
                      <a:pt x="1" y="1413"/>
                      <a:pt x="717" y="1581"/>
                      <a:pt x="886" y="1687"/>
                    </a:cubicBezTo>
                    <a:cubicBezTo>
                      <a:pt x="1413" y="1328"/>
                      <a:pt x="1856" y="1054"/>
                      <a:pt x="2382" y="801"/>
                    </a:cubicBezTo>
                    <a:cubicBezTo>
                      <a:pt x="2467" y="633"/>
                      <a:pt x="2551" y="527"/>
                      <a:pt x="2467" y="443"/>
                    </a:cubicBezTo>
                    <a:cubicBezTo>
                      <a:pt x="2298" y="443"/>
                      <a:pt x="1687" y="717"/>
                      <a:pt x="1582" y="717"/>
                    </a:cubicBezTo>
                    <a:cubicBezTo>
                      <a:pt x="1582" y="717"/>
                      <a:pt x="1497" y="527"/>
                      <a:pt x="1329" y="359"/>
                    </a:cubicBezTo>
                    <a:cubicBezTo>
                      <a:pt x="1244" y="190"/>
                      <a:pt x="1055" y="1"/>
                      <a:pt x="105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0761" name="Google Shape;10761;p62"/>
              <p:cNvSpPr/>
              <p:nvPr/>
            </p:nvSpPr>
            <p:spPr>
              <a:xfrm flipH="1">
                <a:off x="6209635" y="571820"/>
                <a:ext cx="86610" cy="22661"/>
              </a:xfrm>
              <a:custGeom>
                <a:avLst/>
                <a:gdLst/>
                <a:ahLst/>
                <a:cxnLst/>
                <a:rect l="l" t="t" r="r" b="b"/>
                <a:pathLst>
                  <a:path w="3176" h="831" extrusionOk="0">
                    <a:moveTo>
                      <a:pt x="370" y="0"/>
                    </a:moveTo>
                    <a:cubicBezTo>
                      <a:pt x="161" y="0"/>
                      <a:pt x="1" y="350"/>
                      <a:pt x="233" y="565"/>
                    </a:cubicBezTo>
                    <a:cubicBezTo>
                      <a:pt x="563" y="752"/>
                      <a:pt x="943" y="830"/>
                      <a:pt x="1332" y="830"/>
                    </a:cubicBezTo>
                    <a:cubicBezTo>
                      <a:pt x="1861" y="830"/>
                      <a:pt x="2406" y="687"/>
                      <a:pt x="2867" y="480"/>
                    </a:cubicBezTo>
                    <a:cubicBezTo>
                      <a:pt x="3175" y="403"/>
                      <a:pt x="2991" y="27"/>
                      <a:pt x="2683" y="27"/>
                    </a:cubicBezTo>
                    <a:cubicBezTo>
                      <a:pt x="2654" y="27"/>
                      <a:pt x="2624" y="30"/>
                      <a:pt x="2593" y="38"/>
                    </a:cubicBezTo>
                    <a:cubicBezTo>
                      <a:pt x="2253" y="190"/>
                      <a:pt x="1828" y="310"/>
                      <a:pt x="1412" y="310"/>
                    </a:cubicBezTo>
                    <a:cubicBezTo>
                      <a:pt x="1081" y="310"/>
                      <a:pt x="756" y="234"/>
                      <a:pt x="485" y="38"/>
                    </a:cubicBezTo>
                    <a:cubicBezTo>
                      <a:pt x="447" y="12"/>
                      <a:pt x="407" y="0"/>
                      <a:pt x="370"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0762" name="Google Shape;10762;p62"/>
              <p:cNvSpPr/>
              <p:nvPr/>
            </p:nvSpPr>
            <p:spPr>
              <a:xfrm flipH="1">
                <a:off x="6185637" y="530479"/>
                <a:ext cx="30897" cy="42432"/>
              </a:xfrm>
              <a:custGeom>
                <a:avLst/>
                <a:gdLst/>
                <a:ahLst/>
                <a:cxnLst/>
                <a:rect l="l" t="t" r="r" b="b"/>
                <a:pathLst>
                  <a:path w="1133" h="1556" extrusionOk="0">
                    <a:moveTo>
                      <a:pt x="857" y="0"/>
                    </a:moveTo>
                    <a:cubicBezTo>
                      <a:pt x="765" y="0"/>
                      <a:pt x="673" y="53"/>
                      <a:pt x="640" y="163"/>
                    </a:cubicBezTo>
                    <a:cubicBezTo>
                      <a:pt x="555" y="500"/>
                      <a:pt x="387" y="858"/>
                      <a:pt x="197" y="1027"/>
                    </a:cubicBezTo>
                    <a:cubicBezTo>
                      <a:pt x="0" y="1240"/>
                      <a:pt x="161" y="1556"/>
                      <a:pt x="371" y="1556"/>
                    </a:cubicBezTo>
                    <a:cubicBezTo>
                      <a:pt x="431" y="1556"/>
                      <a:pt x="495" y="1530"/>
                      <a:pt x="555" y="1469"/>
                    </a:cubicBezTo>
                    <a:cubicBezTo>
                      <a:pt x="808" y="1111"/>
                      <a:pt x="998" y="774"/>
                      <a:pt x="1082" y="331"/>
                    </a:cubicBezTo>
                    <a:cubicBezTo>
                      <a:pt x="1133" y="117"/>
                      <a:pt x="994" y="0"/>
                      <a:pt x="857"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grpSp>
      <p:sp>
        <p:nvSpPr>
          <p:cNvPr id="496" name="Snip Diagonal Corner Rectangle 3">
            <a:extLst>
              <a:ext uri="{FF2B5EF4-FFF2-40B4-BE49-F238E27FC236}">
                <a16:creationId xmlns:a16="http://schemas.microsoft.com/office/drawing/2014/main" id="{FE8196A0-8DCA-4DBF-8842-CE4C8AE8DE1A}"/>
              </a:ext>
            </a:extLst>
          </p:cNvPr>
          <p:cNvSpPr/>
          <p:nvPr/>
        </p:nvSpPr>
        <p:spPr>
          <a:xfrm>
            <a:off x="912320" y="303061"/>
            <a:ext cx="16239620" cy="2867418"/>
          </a:xfrm>
          <a:prstGeom prst="snip2DiagRect">
            <a:avLst/>
          </a:prstGeom>
          <a:solidFill>
            <a:srgbClr val="00B0F0">
              <a:alpha val="68000"/>
            </a:srgb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buClrTx/>
              <a:defRPr/>
            </a:pPr>
            <a:r>
              <a:rPr lang="en-US" sz="8800" b="1" dirty="0">
                <a:solidFill>
                  <a:schemeClr val="bg1"/>
                </a:solidFill>
                <a:latin typeface="Barlow Condensed Thin" panose="00000306000000000000" pitchFamily="2" charset="0"/>
              </a:rPr>
              <a:t>What's the name of their online platform?</a:t>
            </a:r>
            <a:endParaRPr lang="vi-VN" sz="8800" b="1" dirty="0">
              <a:solidFill>
                <a:schemeClr val="bg1"/>
              </a:solidFill>
              <a:latin typeface="Barlow Condensed Thin" panose="00000306000000000000" pitchFamily="2" charset="0"/>
            </a:endParaRPr>
          </a:p>
        </p:txBody>
      </p:sp>
      <p:sp>
        <p:nvSpPr>
          <p:cNvPr id="497" name="Rectangle 496">
            <a:extLst>
              <a:ext uri="{FF2B5EF4-FFF2-40B4-BE49-F238E27FC236}">
                <a16:creationId xmlns:a16="http://schemas.microsoft.com/office/drawing/2014/main" id="{BB274E24-8C48-4B5A-87D4-D56D5F563B3E}"/>
              </a:ext>
            </a:extLst>
          </p:cNvPr>
          <p:cNvSpPr/>
          <p:nvPr/>
        </p:nvSpPr>
        <p:spPr>
          <a:xfrm>
            <a:off x="726205" y="4005979"/>
            <a:ext cx="7662778" cy="1377450"/>
          </a:xfrm>
          <a:prstGeom prst="rect">
            <a:avLst/>
          </a:prstGeom>
          <a:solidFill>
            <a:srgbClr val="00B0F0">
              <a:alpha val="68000"/>
            </a:srgbClr>
          </a:solidFill>
          <a:ln/>
        </p:spPr>
        <p:style>
          <a:lnRef idx="3">
            <a:schemeClr val="lt1"/>
          </a:lnRef>
          <a:fillRef idx="1">
            <a:schemeClr val="accent3"/>
          </a:fillRef>
          <a:effectRef idx="1">
            <a:schemeClr val="accent3"/>
          </a:effectRef>
          <a:fontRef idx="minor">
            <a:schemeClr val="lt1"/>
          </a:fontRef>
        </p:style>
        <p:txBody>
          <a:bodyPr rtlCol="0" anchor="ctr"/>
          <a:lstStyle/>
          <a:p>
            <a:pPr defTabSz="1828800">
              <a:defRPr/>
            </a:pPr>
            <a:r>
              <a:rPr lang="en-US" sz="6400" b="1" dirty="0">
                <a:solidFill>
                  <a:schemeClr val="bg1"/>
                </a:solidFill>
                <a:latin typeface="Barlow Condensed Thin" panose="00000306000000000000" pitchFamily="2" charset="0"/>
              </a:rPr>
              <a:t>A</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ASEAN Youth</a:t>
            </a:r>
            <a:endParaRPr lang="vi-VN" sz="6400" b="1" dirty="0">
              <a:solidFill>
                <a:schemeClr val="bg1"/>
              </a:solidFill>
              <a:latin typeface="Barlow Condensed Thin" panose="00000306000000000000" pitchFamily="2" charset="0"/>
            </a:endParaRPr>
          </a:p>
        </p:txBody>
      </p:sp>
      <p:sp>
        <p:nvSpPr>
          <p:cNvPr id="498" name="Rectangle 497">
            <a:extLst>
              <a:ext uri="{FF2B5EF4-FFF2-40B4-BE49-F238E27FC236}">
                <a16:creationId xmlns:a16="http://schemas.microsoft.com/office/drawing/2014/main" id="{1C98B2B5-E496-4E90-BDA3-D1AA10B635FE}"/>
              </a:ext>
            </a:extLst>
          </p:cNvPr>
          <p:cNvSpPr/>
          <p:nvPr/>
        </p:nvSpPr>
        <p:spPr>
          <a:xfrm>
            <a:off x="743311" y="7664747"/>
            <a:ext cx="7662778" cy="1377450"/>
          </a:xfrm>
          <a:prstGeom prst="rect">
            <a:avLst/>
          </a:prstGeom>
          <a:solidFill>
            <a:srgbClr val="00B0F0">
              <a:alpha val="68000"/>
            </a:srgbClr>
          </a:solidFill>
          <a:ln/>
        </p:spPr>
        <p:style>
          <a:lnRef idx="3">
            <a:schemeClr val="lt1"/>
          </a:lnRef>
          <a:fillRef idx="1">
            <a:schemeClr val="accent3"/>
          </a:fillRef>
          <a:effectRef idx="1">
            <a:schemeClr val="accent3"/>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C</a:t>
            </a:r>
            <a:r>
              <a:rPr lang="vi-VN" sz="6400" b="1" dirty="0">
                <a:solidFill>
                  <a:schemeClr val="bg1"/>
                </a:solidFill>
                <a:latin typeface="Barlow Condensed Thin" panose="00000306000000000000" pitchFamily="2" charset="0"/>
              </a:rPr>
              <a:t>. Youth: </a:t>
            </a:r>
            <a:r>
              <a:rPr lang="en-US" sz="6400" b="1" dirty="0">
                <a:solidFill>
                  <a:schemeClr val="bg1"/>
                </a:solidFill>
                <a:latin typeface="Barlow Condensed Thin" panose="00000306000000000000" pitchFamily="2" charset="0"/>
              </a:rPr>
              <a:t>Open Space</a:t>
            </a:r>
            <a:endParaRPr lang="vi-VN" sz="6400" b="1" dirty="0">
              <a:solidFill>
                <a:schemeClr val="bg1"/>
              </a:solidFill>
              <a:latin typeface="Barlow Condensed Thin" panose="00000306000000000000" pitchFamily="2" charset="0"/>
            </a:endParaRPr>
          </a:p>
        </p:txBody>
      </p:sp>
      <p:sp>
        <p:nvSpPr>
          <p:cNvPr id="499" name="Rectangle 498">
            <a:extLst>
              <a:ext uri="{FF2B5EF4-FFF2-40B4-BE49-F238E27FC236}">
                <a16:creationId xmlns:a16="http://schemas.microsoft.com/office/drawing/2014/main" id="{1A3E21D0-8B36-4CBC-8D4B-0FD44A000A42}"/>
              </a:ext>
            </a:extLst>
          </p:cNvPr>
          <p:cNvSpPr/>
          <p:nvPr/>
        </p:nvSpPr>
        <p:spPr>
          <a:xfrm>
            <a:off x="755651" y="5759747"/>
            <a:ext cx="7662778" cy="1377450"/>
          </a:xfrm>
          <a:prstGeom prst="rect">
            <a:avLst/>
          </a:prstGeom>
          <a:solidFill>
            <a:srgbClr val="00B0F0">
              <a:alpha val="68000"/>
            </a:srgbClr>
          </a:solidFill>
          <a:ln/>
        </p:spPr>
        <p:style>
          <a:lnRef idx="3">
            <a:schemeClr val="lt1"/>
          </a:lnRef>
          <a:fillRef idx="1">
            <a:schemeClr val="accent3"/>
          </a:fillRef>
          <a:effectRef idx="1">
            <a:schemeClr val="accent3"/>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B</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the AYF conference</a:t>
            </a:r>
            <a:endParaRPr lang="vi-VN" sz="6400" b="1" dirty="0">
              <a:solidFill>
                <a:schemeClr val="bg1"/>
              </a:solidFill>
              <a:latin typeface="Barlow Condensed Thin" panose="00000306000000000000" pitchFamily="2" charset="0"/>
            </a:endParaRPr>
          </a:p>
        </p:txBody>
      </p:sp>
      <p:pic>
        <p:nvPicPr>
          <p:cNvPr id="500" name="Picture 499">
            <a:extLst>
              <a:ext uri="{FF2B5EF4-FFF2-40B4-BE49-F238E27FC236}">
                <a16:creationId xmlns:a16="http://schemas.microsoft.com/office/drawing/2014/main" id="{86C68CC9-C8A5-4DD1-BAFA-9E89D9CC3B6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116527" y="4085993"/>
            <a:ext cx="1439826" cy="1265302"/>
          </a:xfrm>
          <a:prstGeom prst="rect">
            <a:avLst/>
          </a:prstGeom>
        </p:spPr>
      </p:pic>
      <p:pic>
        <p:nvPicPr>
          <p:cNvPr id="501" name="Picture 500">
            <a:extLst>
              <a:ext uri="{FF2B5EF4-FFF2-40B4-BE49-F238E27FC236}">
                <a16:creationId xmlns:a16="http://schemas.microsoft.com/office/drawing/2014/main" id="{C2DF806A-C90A-4D97-B7EA-8F8CFF1236B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231881" y="7769861"/>
            <a:ext cx="1438074" cy="1150458"/>
          </a:xfrm>
          <a:prstGeom prst="rect">
            <a:avLst/>
          </a:prstGeom>
        </p:spPr>
      </p:pic>
      <p:pic>
        <p:nvPicPr>
          <p:cNvPr id="502" name="Picture 501">
            <a:extLst>
              <a:ext uri="{FF2B5EF4-FFF2-40B4-BE49-F238E27FC236}">
                <a16:creationId xmlns:a16="http://schemas.microsoft.com/office/drawing/2014/main" id="{A1327E28-D365-4D94-8A5D-2A6B10F6D68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89926" y="5816587"/>
            <a:ext cx="1438076" cy="1263762"/>
          </a:xfrm>
          <a:prstGeom prst="rect">
            <a:avLst/>
          </a:prstGeom>
        </p:spPr>
      </p:pic>
      <p:grpSp>
        <p:nvGrpSpPr>
          <p:cNvPr id="503" name="Group 502">
            <a:extLst>
              <a:ext uri="{FF2B5EF4-FFF2-40B4-BE49-F238E27FC236}">
                <a16:creationId xmlns:a16="http://schemas.microsoft.com/office/drawing/2014/main" id="{CCC1882E-5EE2-49A2-A988-12F43092B596}"/>
              </a:ext>
            </a:extLst>
          </p:cNvPr>
          <p:cNvGrpSpPr/>
          <p:nvPr/>
        </p:nvGrpSpPr>
        <p:grpSpPr>
          <a:xfrm>
            <a:off x="9159522" y="3666223"/>
            <a:ext cx="7922560" cy="6273410"/>
            <a:chOff x="377027" y="1725989"/>
            <a:chExt cx="3961280" cy="3136705"/>
          </a:xfrm>
          <a:solidFill>
            <a:srgbClr val="73FB79"/>
          </a:solidFill>
        </p:grpSpPr>
        <p:sp>
          <p:nvSpPr>
            <p:cNvPr id="504" name="Rectangle: Rounded Corners 503">
              <a:extLst>
                <a:ext uri="{FF2B5EF4-FFF2-40B4-BE49-F238E27FC236}">
                  <a16:creationId xmlns:a16="http://schemas.microsoft.com/office/drawing/2014/main" id="{E0D23B51-7684-4F6D-8999-7D3D51150F8D}"/>
                </a:ext>
              </a:extLst>
            </p:cNvPr>
            <p:cNvSpPr/>
            <p:nvPr/>
          </p:nvSpPr>
          <p:spPr>
            <a:xfrm>
              <a:off x="377027" y="1725989"/>
              <a:ext cx="3961280" cy="3136705"/>
            </a:xfrm>
            <a:prstGeom prst="round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3600"/>
            </a:p>
          </p:txBody>
        </p:sp>
        <p:pic>
          <p:nvPicPr>
            <p:cNvPr id="505" name="Picture 504">
              <a:extLst>
                <a:ext uri="{FF2B5EF4-FFF2-40B4-BE49-F238E27FC236}">
                  <a16:creationId xmlns:a16="http://schemas.microsoft.com/office/drawing/2014/main" id="{9ABD8BBC-AF1A-4A4D-A012-EBFC8675ABC1}"/>
                </a:ext>
              </a:extLst>
            </p:cNvPr>
            <p:cNvPicPr>
              <a:picLocks noChangeAspect="1"/>
            </p:cNvPicPr>
            <p:nvPr/>
          </p:nvPicPr>
          <p:blipFill>
            <a:blip r:embed="rId11"/>
            <a:stretch>
              <a:fillRect/>
            </a:stretch>
          </p:blipFill>
          <p:spPr>
            <a:xfrm>
              <a:off x="585072" y="1858608"/>
              <a:ext cx="3414056" cy="2871465"/>
            </a:xfrm>
            <a:prstGeom prst="rect">
              <a:avLst/>
            </a:prstGeom>
            <a:grpFill/>
          </p:spPr>
        </p:pic>
      </p:grpSp>
      <p:pic>
        <p:nvPicPr>
          <p:cNvPr id="506" name="Picture 505">
            <a:hlinkClick r:id="rId12" action="ppaction://hlinksldjump"/>
            <a:extLst>
              <a:ext uri="{FF2B5EF4-FFF2-40B4-BE49-F238E27FC236}">
                <a16:creationId xmlns:a16="http://schemas.microsoft.com/office/drawing/2014/main" id="{1769B7B4-7B17-4AF8-A273-A3F42B532356}"/>
              </a:ext>
            </a:extLst>
          </p:cNvPr>
          <p:cNvPicPr>
            <a:picLocks noChangeAspect="1"/>
          </p:cNvPicPr>
          <p:nvPr/>
        </p:nvPicPr>
        <p:blipFill>
          <a:blip r:embed="rId13"/>
          <a:stretch>
            <a:fillRect/>
          </a:stretch>
        </p:blipFill>
        <p:spPr>
          <a:xfrm>
            <a:off x="17755" y="8507028"/>
            <a:ext cx="1410038" cy="1779972"/>
          </a:xfrm>
          <a:prstGeom prst="rect">
            <a:avLst/>
          </a:prstGeom>
        </p:spPr>
      </p:pic>
      <p:pic>
        <p:nvPicPr>
          <p:cNvPr id="507" name="Picture 506">
            <a:extLst>
              <a:ext uri="{FF2B5EF4-FFF2-40B4-BE49-F238E27FC236}">
                <a16:creationId xmlns:a16="http://schemas.microsoft.com/office/drawing/2014/main" id="{E79D6171-3282-4A6D-A5CA-5A0A6A151AC7}"/>
              </a:ext>
            </a:extLst>
          </p:cNvPr>
          <p:cNvPicPr>
            <a:picLocks noChangeAspect="1"/>
          </p:cNvPicPr>
          <p:nvPr/>
        </p:nvPicPr>
        <p:blipFill>
          <a:blip r:embed="rId14"/>
          <a:stretch>
            <a:fillRect/>
          </a:stretch>
        </p:blipFill>
        <p:spPr>
          <a:xfrm>
            <a:off x="17151941" y="27177"/>
            <a:ext cx="1093354" cy="1093354"/>
          </a:xfrm>
          <a:prstGeom prst="rect">
            <a:avLst/>
          </a:prstGeom>
        </p:spPr>
      </p:pic>
      <p:sp>
        <p:nvSpPr>
          <p:cNvPr id="2" name="Rectangle 1">
            <a:extLst>
              <a:ext uri="{FF2B5EF4-FFF2-40B4-BE49-F238E27FC236}">
                <a16:creationId xmlns:a16="http://schemas.microsoft.com/office/drawing/2014/main" id="{9880F4BB-094A-5ED2-2BD6-747245D00560}"/>
              </a:ext>
            </a:extLst>
          </p:cNvPr>
          <p:cNvSpPr/>
          <p:nvPr/>
        </p:nvSpPr>
        <p:spPr>
          <a:xfrm>
            <a:off x="9339969" y="4968049"/>
            <a:ext cx="7662778" cy="3970154"/>
          </a:xfrm>
          <a:prstGeom prst="rect">
            <a:avLst/>
          </a:prstGeom>
          <a:solidFill>
            <a:schemeClr val="accent4">
              <a:lumMod val="75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endParaRPr lang="en-US" sz="7200" b="1" dirty="0">
              <a:solidFill>
                <a:schemeClr val="bg1"/>
              </a:solidFill>
              <a:latin typeface="Barlow Condensed Thin" panose="00000306000000000000" pitchFamily="2" charset="0"/>
            </a:endParaRPr>
          </a:p>
          <a:p>
            <a:pPr algn="ctr" defTabSz="1828800">
              <a:defRPr/>
            </a:pPr>
            <a:endParaRPr lang="en-US" sz="7200" b="1" dirty="0">
              <a:solidFill>
                <a:schemeClr val="bg1"/>
              </a:solidFill>
              <a:latin typeface="Barlow Condensed Thin" panose="00000306000000000000" pitchFamily="2" charset="0"/>
            </a:endParaRPr>
          </a:p>
        </p:txBody>
      </p:sp>
      <p:sp>
        <p:nvSpPr>
          <p:cNvPr id="3" name="Rounded Rectangle 2">
            <a:hlinkClick r:id="rId12" action="ppaction://hlinksldjump"/>
            <a:extLst>
              <a:ext uri="{FF2B5EF4-FFF2-40B4-BE49-F238E27FC236}">
                <a16:creationId xmlns:a16="http://schemas.microsoft.com/office/drawing/2014/main" id="{1D14A3F6-D545-C5B2-76B6-92A7291645F2}"/>
              </a:ext>
            </a:extLst>
          </p:cNvPr>
          <p:cNvSpPr/>
          <p:nvPr/>
        </p:nvSpPr>
        <p:spPr>
          <a:xfrm>
            <a:off x="16607763" y="9597216"/>
            <a:ext cx="1640850" cy="662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a:t>Back</a:t>
            </a:r>
          </a:p>
        </p:txBody>
      </p:sp>
      <p:pic>
        <p:nvPicPr>
          <p:cNvPr id="4" name="Picture 3">
            <a:extLst>
              <a:ext uri="{FF2B5EF4-FFF2-40B4-BE49-F238E27FC236}">
                <a16:creationId xmlns:a16="http://schemas.microsoft.com/office/drawing/2014/main" id="{7E41F6CB-8427-43C1-A9E5-0ED0E8F817AF}"/>
              </a:ext>
            </a:extLst>
          </p:cNvPr>
          <p:cNvPicPr>
            <a:picLocks noChangeAspect="1"/>
          </p:cNvPicPr>
          <p:nvPr/>
        </p:nvPicPr>
        <p:blipFill>
          <a:blip r:embed="rId15"/>
          <a:stretch>
            <a:fillRect/>
          </a:stretch>
        </p:blipFill>
        <p:spPr>
          <a:xfrm>
            <a:off x="10476758" y="5593149"/>
            <a:ext cx="1753052" cy="2337738"/>
          </a:xfrm>
          <a:prstGeom prst="rect">
            <a:avLst/>
          </a:prstGeom>
        </p:spPr>
      </p:pic>
      <p:pic>
        <p:nvPicPr>
          <p:cNvPr id="5" name="Picture 4">
            <a:extLst>
              <a:ext uri="{FF2B5EF4-FFF2-40B4-BE49-F238E27FC236}">
                <a16:creationId xmlns:a16="http://schemas.microsoft.com/office/drawing/2014/main" id="{F60F9FF7-2009-1705-05ED-03B2D739E0DA}"/>
              </a:ext>
            </a:extLst>
          </p:cNvPr>
          <p:cNvPicPr>
            <a:picLocks noChangeAspect="1"/>
          </p:cNvPicPr>
          <p:nvPr/>
        </p:nvPicPr>
        <p:blipFill>
          <a:blip r:embed="rId16"/>
          <a:stretch>
            <a:fillRect/>
          </a:stretch>
        </p:blipFill>
        <p:spPr>
          <a:xfrm>
            <a:off x="13200628" y="5710517"/>
            <a:ext cx="2041260" cy="2453254"/>
          </a:xfrm>
          <a:prstGeom prst="rect">
            <a:avLst/>
          </a:prstGeom>
        </p:spPr>
      </p:pic>
      <p:sp>
        <p:nvSpPr>
          <p:cNvPr id="6" name="5-Point Star 5">
            <a:hlinkClick r:id="rId17" action="ppaction://hlinksldjump"/>
            <a:extLst>
              <a:ext uri="{FF2B5EF4-FFF2-40B4-BE49-F238E27FC236}">
                <a16:creationId xmlns:a16="http://schemas.microsoft.com/office/drawing/2014/main" id="{6927CBF5-4783-727D-48DF-5382F240465F}"/>
              </a:ext>
            </a:extLst>
          </p:cNvPr>
          <p:cNvSpPr/>
          <p:nvPr/>
        </p:nvSpPr>
        <p:spPr>
          <a:xfrm>
            <a:off x="4343400" y="9258300"/>
            <a:ext cx="1219200" cy="681333"/>
          </a:xfrm>
          <a:prstGeom prst="star5">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500"/>
                                        <p:tgtEl>
                                          <p:spTgt spid="496"/>
                                        </p:tgtEl>
                                      </p:cBhvr>
                                    </p:animEffect>
                                    <p:anim calcmode="lin" valueType="num">
                                      <p:cBhvr>
                                        <p:cTn id="8" dur="500" fill="hold"/>
                                        <p:tgtEl>
                                          <p:spTgt spid="496"/>
                                        </p:tgtEl>
                                        <p:attrNameLst>
                                          <p:attrName>ppt_x</p:attrName>
                                        </p:attrNameLst>
                                      </p:cBhvr>
                                      <p:tavLst>
                                        <p:tav tm="0">
                                          <p:val>
                                            <p:strVal val="#ppt_x"/>
                                          </p:val>
                                        </p:tav>
                                        <p:tav tm="100000">
                                          <p:val>
                                            <p:strVal val="#ppt_x"/>
                                          </p:val>
                                        </p:tav>
                                      </p:tavLst>
                                    </p:anim>
                                    <p:anim calcmode="lin" valueType="num">
                                      <p:cBhvr>
                                        <p:cTn id="9" dur="500" fill="hold"/>
                                        <p:tgtEl>
                                          <p:spTgt spid="49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2" presetClass="entr" presetSubtype="0" fill="hold" nodeType="withEffect">
                                  <p:stCondLst>
                                    <p:cond delay="0"/>
                                  </p:stCondLst>
                                  <p:childTnLst>
                                    <p:set>
                                      <p:cBhvr>
                                        <p:cTn id="11" dur="1" fill="hold">
                                          <p:stCondLst>
                                            <p:cond delay="0"/>
                                          </p:stCondLst>
                                        </p:cTn>
                                        <p:tgtEl>
                                          <p:spTgt spid="503"/>
                                        </p:tgtEl>
                                        <p:attrNameLst>
                                          <p:attrName>style.visibility</p:attrName>
                                        </p:attrNameLst>
                                      </p:cBhvr>
                                      <p:to>
                                        <p:strVal val="visible"/>
                                      </p:to>
                                    </p:set>
                                    <p:animEffect transition="in" filter="fade">
                                      <p:cBhvr>
                                        <p:cTn id="12" dur="500"/>
                                        <p:tgtEl>
                                          <p:spTgt spid="503"/>
                                        </p:tgtEl>
                                      </p:cBhvr>
                                    </p:animEffect>
                                    <p:anim calcmode="lin" valueType="num">
                                      <p:cBhvr>
                                        <p:cTn id="13" dur="500" fill="hold"/>
                                        <p:tgtEl>
                                          <p:spTgt spid="503"/>
                                        </p:tgtEl>
                                        <p:attrNameLst>
                                          <p:attrName>ppt_x</p:attrName>
                                        </p:attrNameLst>
                                      </p:cBhvr>
                                      <p:tavLst>
                                        <p:tav tm="0">
                                          <p:val>
                                            <p:strVal val="#ppt_x"/>
                                          </p:val>
                                        </p:tav>
                                        <p:tav tm="100000">
                                          <p:val>
                                            <p:strVal val="#ppt_x"/>
                                          </p:val>
                                        </p:tav>
                                      </p:tavLst>
                                    </p:anim>
                                    <p:anim calcmode="lin" valueType="num">
                                      <p:cBhvr>
                                        <p:cTn id="14" dur="500" fill="hold"/>
                                        <p:tgtEl>
                                          <p:spTgt spid="50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97"/>
                                        </p:tgtEl>
                                        <p:attrNameLst>
                                          <p:attrName>style.visibility</p:attrName>
                                        </p:attrNameLst>
                                      </p:cBhvr>
                                      <p:to>
                                        <p:strVal val="visible"/>
                                      </p:to>
                                    </p:set>
                                    <p:animEffect transition="in" filter="fade">
                                      <p:cBhvr>
                                        <p:cTn id="17" dur="500"/>
                                        <p:tgtEl>
                                          <p:spTgt spid="497"/>
                                        </p:tgtEl>
                                      </p:cBhvr>
                                    </p:animEffect>
                                    <p:anim calcmode="lin" valueType="num">
                                      <p:cBhvr>
                                        <p:cTn id="18" dur="500" fill="hold"/>
                                        <p:tgtEl>
                                          <p:spTgt spid="497"/>
                                        </p:tgtEl>
                                        <p:attrNameLst>
                                          <p:attrName>ppt_x</p:attrName>
                                        </p:attrNameLst>
                                      </p:cBhvr>
                                      <p:tavLst>
                                        <p:tav tm="0">
                                          <p:val>
                                            <p:strVal val="#ppt_x"/>
                                          </p:val>
                                        </p:tav>
                                        <p:tav tm="100000">
                                          <p:val>
                                            <p:strVal val="#ppt_x"/>
                                          </p:val>
                                        </p:tav>
                                      </p:tavLst>
                                    </p:anim>
                                    <p:anim calcmode="lin" valueType="num">
                                      <p:cBhvr>
                                        <p:cTn id="19" dur="500" fill="hold"/>
                                        <p:tgtEl>
                                          <p:spTgt spid="49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99"/>
                                        </p:tgtEl>
                                        <p:attrNameLst>
                                          <p:attrName>style.visibility</p:attrName>
                                        </p:attrNameLst>
                                      </p:cBhvr>
                                      <p:to>
                                        <p:strVal val="visible"/>
                                      </p:to>
                                    </p:set>
                                    <p:animEffect transition="in" filter="fade">
                                      <p:cBhvr>
                                        <p:cTn id="22" dur="500"/>
                                        <p:tgtEl>
                                          <p:spTgt spid="499"/>
                                        </p:tgtEl>
                                      </p:cBhvr>
                                    </p:animEffect>
                                    <p:anim calcmode="lin" valueType="num">
                                      <p:cBhvr>
                                        <p:cTn id="23" dur="500" fill="hold"/>
                                        <p:tgtEl>
                                          <p:spTgt spid="499"/>
                                        </p:tgtEl>
                                        <p:attrNameLst>
                                          <p:attrName>ppt_x</p:attrName>
                                        </p:attrNameLst>
                                      </p:cBhvr>
                                      <p:tavLst>
                                        <p:tav tm="0">
                                          <p:val>
                                            <p:strVal val="#ppt_x"/>
                                          </p:val>
                                        </p:tav>
                                        <p:tav tm="100000">
                                          <p:val>
                                            <p:strVal val="#ppt_x"/>
                                          </p:val>
                                        </p:tav>
                                      </p:tavLst>
                                    </p:anim>
                                    <p:anim calcmode="lin" valueType="num">
                                      <p:cBhvr>
                                        <p:cTn id="24" dur="500" fill="hold"/>
                                        <p:tgtEl>
                                          <p:spTgt spid="49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98"/>
                                        </p:tgtEl>
                                        <p:attrNameLst>
                                          <p:attrName>style.visibility</p:attrName>
                                        </p:attrNameLst>
                                      </p:cBhvr>
                                      <p:to>
                                        <p:strVal val="visible"/>
                                      </p:to>
                                    </p:set>
                                    <p:animEffect transition="in" filter="fade">
                                      <p:cBhvr>
                                        <p:cTn id="27" dur="500"/>
                                        <p:tgtEl>
                                          <p:spTgt spid="498"/>
                                        </p:tgtEl>
                                      </p:cBhvr>
                                    </p:animEffect>
                                    <p:anim calcmode="lin" valueType="num">
                                      <p:cBhvr>
                                        <p:cTn id="28" dur="500" fill="hold"/>
                                        <p:tgtEl>
                                          <p:spTgt spid="498"/>
                                        </p:tgtEl>
                                        <p:attrNameLst>
                                          <p:attrName>ppt_x</p:attrName>
                                        </p:attrNameLst>
                                      </p:cBhvr>
                                      <p:tavLst>
                                        <p:tav tm="0">
                                          <p:val>
                                            <p:strVal val="#ppt_x"/>
                                          </p:val>
                                        </p:tav>
                                        <p:tav tm="100000">
                                          <p:val>
                                            <p:strVal val="#ppt_x"/>
                                          </p:val>
                                        </p:tav>
                                      </p:tavLst>
                                    </p:anim>
                                    <p:anim calcmode="lin" valueType="num">
                                      <p:cBhvr>
                                        <p:cTn id="29" dur="500" fill="hold"/>
                                        <p:tgtEl>
                                          <p:spTgt spid="49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97"/>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497"/>
                                        </p:tgtEl>
                                        <p:attrNameLst>
                                          <p:attrName>fillcolor</p:attrName>
                                        </p:attrNameLst>
                                      </p:cBhvr>
                                      <p:to>
                                        <a:srgbClr val="FFF2CC"/>
                                      </p:to>
                                    </p:animClr>
                                    <p:set>
                                      <p:cBhvr>
                                        <p:cTn id="40" dur="250" fill="hold"/>
                                        <p:tgtEl>
                                          <p:spTgt spid="497"/>
                                        </p:tgtEl>
                                        <p:attrNameLst>
                                          <p:attrName>fill.type</p:attrName>
                                        </p:attrNameLst>
                                      </p:cBhvr>
                                      <p:to>
                                        <p:strVal val="solid"/>
                                      </p:to>
                                    </p:set>
                                    <p:set>
                                      <p:cBhvr>
                                        <p:cTn id="41" dur="250" fill="hold"/>
                                        <p:tgtEl>
                                          <p:spTgt spid="49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500"/>
                                        </p:tgtEl>
                                        <p:attrNameLst>
                                          <p:attrName>style.visibility</p:attrName>
                                        </p:attrNameLst>
                                      </p:cBhvr>
                                      <p:to>
                                        <p:strVal val="visible"/>
                                      </p:to>
                                    </p:set>
                                    <p:anim calcmode="lin" valueType="num">
                                      <p:cBhvr>
                                        <p:cTn id="44" dur="250" fill="hold"/>
                                        <p:tgtEl>
                                          <p:spTgt spid="500"/>
                                        </p:tgtEl>
                                        <p:attrNameLst>
                                          <p:attrName>ppt_w</p:attrName>
                                        </p:attrNameLst>
                                      </p:cBhvr>
                                      <p:tavLst>
                                        <p:tav tm="0">
                                          <p:val>
                                            <p:strVal val="4*#ppt_w"/>
                                          </p:val>
                                        </p:tav>
                                        <p:tav tm="100000">
                                          <p:val>
                                            <p:strVal val="#ppt_w"/>
                                          </p:val>
                                        </p:tav>
                                      </p:tavLst>
                                    </p:anim>
                                    <p:anim calcmode="lin" valueType="num">
                                      <p:cBhvr>
                                        <p:cTn id="45" dur="250" fill="hold"/>
                                        <p:tgtEl>
                                          <p:spTgt spid="5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497"/>
                                        </p:tgtEl>
                                        <p:attrNameLst>
                                          <p:attrName>fillcolor</p:attrName>
                                        </p:attrNameLst>
                                      </p:cBhvr>
                                      <p:to>
                                        <a:srgbClr val="FFFF00"/>
                                      </p:to>
                                    </p:animClr>
                                    <p:set>
                                      <p:cBhvr>
                                        <p:cTn id="48" dur="250" fill="hold"/>
                                        <p:tgtEl>
                                          <p:spTgt spid="497"/>
                                        </p:tgtEl>
                                        <p:attrNameLst>
                                          <p:attrName>fill.type</p:attrName>
                                        </p:attrNameLst>
                                      </p:cBhvr>
                                      <p:to>
                                        <p:strVal val="solid"/>
                                      </p:to>
                                    </p:set>
                                    <p:set>
                                      <p:cBhvr>
                                        <p:cTn id="49" dur="250" fill="hold"/>
                                        <p:tgtEl>
                                          <p:spTgt spid="497"/>
                                        </p:tgtEl>
                                        <p:attrNameLst>
                                          <p:attrName>fill.on</p:attrName>
                                        </p:attrNameLst>
                                      </p:cBhvr>
                                      <p:to>
                                        <p:strVal val="true"/>
                                      </p:to>
                                    </p:set>
                                  </p:childTnLst>
                                </p:cTn>
                              </p:par>
                            </p:childTnLst>
                          </p:cTn>
                        </p:par>
                      </p:childTnLst>
                    </p:cTn>
                  </p:par>
                </p:childTnLst>
              </p:cTn>
              <p:nextCondLst>
                <p:cond evt="onClick" delay="0">
                  <p:tgtEl>
                    <p:spTgt spid="497"/>
                  </p:tgtEl>
                </p:cond>
              </p:nextCondLst>
            </p:seq>
            <p:seq concurrent="1" nextAc="seek">
              <p:cTn id="50" restart="whenNotActive" fill="hold" evtFilter="cancelBubble" nodeType="interactiveSeq">
                <p:stCondLst>
                  <p:cond evt="onClick" delay="0">
                    <p:tgtEl>
                      <p:spTgt spid="49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498"/>
                                        </p:tgtEl>
                                        <p:attrNameLst>
                                          <p:attrName>fillcolor</p:attrName>
                                        </p:attrNameLst>
                                      </p:cBhvr>
                                      <p:to>
                                        <a:srgbClr val="FFF2CC"/>
                                      </p:to>
                                    </p:animClr>
                                    <p:set>
                                      <p:cBhvr>
                                        <p:cTn id="55" dur="250" fill="hold"/>
                                        <p:tgtEl>
                                          <p:spTgt spid="498"/>
                                        </p:tgtEl>
                                        <p:attrNameLst>
                                          <p:attrName>fill.type</p:attrName>
                                        </p:attrNameLst>
                                      </p:cBhvr>
                                      <p:to>
                                        <p:strVal val="solid"/>
                                      </p:to>
                                    </p:set>
                                    <p:set>
                                      <p:cBhvr>
                                        <p:cTn id="56" dur="250" fill="hold"/>
                                        <p:tgtEl>
                                          <p:spTgt spid="49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501"/>
                                        </p:tgtEl>
                                        <p:attrNameLst>
                                          <p:attrName>style.visibility</p:attrName>
                                        </p:attrNameLst>
                                      </p:cBhvr>
                                      <p:to>
                                        <p:strVal val="visible"/>
                                      </p:to>
                                    </p:set>
                                    <p:anim calcmode="lin" valueType="num">
                                      <p:cBhvr>
                                        <p:cTn id="59" dur="250" fill="hold"/>
                                        <p:tgtEl>
                                          <p:spTgt spid="501"/>
                                        </p:tgtEl>
                                        <p:attrNameLst>
                                          <p:attrName>ppt_w</p:attrName>
                                        </p:attrNameLst>
                                      </p:cBhvr>
                                      <p:tavLst>
                                        <p:tav tm="0">
                                          <p:val>
                                            <p:strVal val="4*#ppt_w"/>
                                          </p:val>
                                        </p:tav>
                                        <p:tav tm="100000">
                                          <p:val>
                                            <p:strVal val="#ppt_w"/>
                                          </p:val>
                                        </p:tav>
                                      </p:tavLst>
                                    </p:anim>
                                    <p:anim calcmode="lin" valueType="num">
                                      <p:cBhvr>
                                        <p:cTn id="60" dur="250" fill="hold"/>
                                        <p:tgtEl>
                                          <p:spTgt spid="50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Check mark.wav"/>
                                        </p:tgtEl>
                                      </p:cMediaNode>
                                    </p:audio>
                                  </p:subTnLst>
                                </p:cTn>
                              </p:par>
                              <p:par>
                                <p:cTn id="61" presetID="1" presetClass="emph" presetSubtype="2" fill="hold" nodeType="withEffect">
                                  <p:stCondLst>
                                    <p:cond delay="1000"/>
                                  </p:stCondLst>
                                  <p:childTnLst>
                                    <p:animClr clrSpc="rgb" dir="cw">
                                      <p:cBhvr>
                                        <p:cTn id="62" dur="250" fill="hold"/>
                                        <p:tgtEl>
                                          <p:spTgt spid="498"/>
                                        </p:tgtEl>
                                        <p:attrNameLst>
                                          <p:attrName>fillcolor</p:attrName>
                                        </p:attrNameLst>
                                      </p:cBhvr>
                                      <p:to>
                                        <a:srgbClr val="00B050"/>
                                      </p:to>
                                    </p:animClr>
                                    <p:set>
                                      <p:cBhvr>
                                        <p:cTn id="63" dur="250" fill="hold"/>
                                        <p:tgtEl>
                                          <p:spTgt spid="498"/>
                                        </p:tgtEl>
                                        <p:attrNameLst>
                                          <p:attrName>fill.type</p:attrName>
                                        </p:attrNameLst>
                                      </p:cBhvr>
                                      <p:to>
                                        <p:strVal val="solid"/>
                                      </p:to>
                                    </p:set>
                                    <p:set>
                                      <p:cBhvr>
                                        <p:cTn id="64" dur="250" fill="hold"/>
                                        <p:tgtEl>
                                          <p:spTgt spid="498"/>
                                        </p:tgtEl>
                                        <p:attrNameLst>
                                          <p:attrName>fill.on</p:attrName>
                                        </p:attrNameLst>
                                      </p:cBhvr>
                                      <p:to>
                                        <p:strVal val="true"/>
                                      </p:to>
                                    </p:set>
                                  </p:childTnLst>
                                </p:cTn>
                              </p:par>
                            </p:childTnLst>
                          </p:cTn>
                        </p:par>
                      </p:childTnLst>
                    </p:cTn>
                  </p:par>
                </p:childTnLst>
              </p:cTn>
              <p:nextCondLst>
                <p:cond evt="onClick" delay="0">
                  <p:tgtEl>
                    <p:spTgt spid="498"/>
                  </p:tgtEl>
                </p:cond>
              </p:nextCondLst>
            </p:seq>
            <p:seq concurrent="1" nextAc="seek">
              <p:cTn id="65" restart="whenNotActive" fill="hold" evtFilter="cancelBubble" nodeType="interactiveSeq">
                <p:stCondLst>
                  <p:cond evt="onClick" delay="0">
                    <p:tgtEl>
                      <p:spTgt spid="499"/>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499"/>
                                        </p:tgtEl>
                                        <p:attrNameLst>
                                          <p:attrName>fillcolor</p:attrName>
                                        </p:attrNameLst>
                                      </p:cBhvr>
                                      <p:to>
                                        <a:srgbClr val="FFF2CC"/>
                                      </p:to>
                                    </p:animClr>
                                    <p:set>
                                      <p:cBhvr>
                                        <p:cTn id="70" dur="250" fill="hold"/>
                                        <p:tgtEl>
                                          <p:spTgt spid="499"/>
                                        </p:tgtEl>
                                        <p:attrNameLst>
                                          <p:attrName>fill.type</p:attrName>
                                        </p:attrNameLst>
                                      </p:cBhvr>
                                      <p:to>
                                        <p:strVal val="solid"/>
                                      </p:to>
                                    </p:set>
                                    <p:set>
                                      <p:cBhvr>
                                        <p:cTn id="71" dur="250" fill="hold"/>
                                        <p:tgtEl>
                                          <p:spTgt spid="49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502"/>
                                        </p:tgtEl>
                                        <p:attrNameLst>
                                          <p:attrName>style.visibility</p:attrName>
                                        </p:attrNameLst>
                                      </p:cBhvr>
                                      <p:to>
                                        <p:strVal val="visible"/>
                                      </p:to>
                                    </p:set>
                                    <p:anim calcmode="lin" valueType="num">
                                      <p:cBhvr>
                                        <p:cTn id="74" dur="250" fill="hold"/>
                                        <p:tgtEl>
                                          <p:spTgt spid="502"/>
                                        </p:tgtEl>
                                        <p:attrNameLst>
                                          <p:attrName>ppt_w</p:attrName>
                                        </p:attrNameLst>
                                      </p:cBhvr>
                                      <p:tavLst>
                                        <p:tav tm="0">
                                          <p:val>
                                            <p:strVal val="4*#ppt_w"/>
                                          </p:val>
                                        </p:tav>
                                        <p:tav tm="100000">
                                          <p:val>
                                            <p:strVal val="#ppt_w"/>
                                          </p:val>
                                        </p:tav>
                                      </p:tavLst>
                                    </p:anim>
                                    <p:anim calcmode="lin" valueType="num">
                                      <p:cBhvr>
                                        <p:cTn id="75" dur="250" fill="hold"/>
                                        <p:tgtEl>
                                          <p:spTgt spid="50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499"/>
                                        </p:tgtEl>
                                        <p:attrNameLst>
                                          <p:attrName>fillcolor</p:attrName>
                                        </p:attrNameLst>
                                      </p:cBhvr>
                                      <p:to>
                                        <a:srgbClr val="FFFF00"/>
                                      </p:to>
                                    </p:animClr>
                                    <p:set>
                                      <p:cBhvr>
                                        <p:cTn id="78" dur="250" fill="hold"/>
                                        <p:tgtEl>
                                          <p:spTgt spid="499"/>
                                        </p:tgtEl>
                                        <p:attrNameLst>
                                          <p:attrName>fill.type</p:attrName>
                                        </p:attrNameLst>
                                      </p:cBhvr>
                                      <p:to>
                                        <p:strVal val="solid"/>
                                      </p:to>
                                    </p:set>
                                    <p:set>
                                      <p:cBhvr>
                                        <p:cTn id="79" dur="250" fill="hold"/>
                                        <p:tgtEl>
                                          <p:spTgt spid="499"/>
                                        </p:tgtEl>
                                        <p:attrNameLst>
                                          <p:attrName>fill.on</p:attrName>
                                        </p:attrNameLst>
                                      </p:cBhvr>
                                      <p:to>
                                        <p:strVal val="true"/>
                                      </p:to>
                                    </p:set>
                                  </p:childTnLst>
                                </p:cTn>
                              </p:par>
                            </p:childTnLst>
                          </p:cTn>
                        </p:par>
                      </p:childTnLst>
                    </p:cTn>
                  </p:par>
                </p:childTnLst>
              </p:cTn>
              <p:nextCondLst>
                <p:cond evt="onClick" delay="0">
                  <p:tgtEl>
                    <p:spTgt spid="499"/>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
                                        </p:tgtEl>
                                        <p:attrNameLst>
                                          <p:attrName>fillcolor</p:attrName>
                                        </p:attrNameLst>
                                      </p:cBhvr>
                                      <p:to>
                                        <a:srgbClr val="FFF2CC"/>
                                      </p:to>
                                    </p:animClr>
                                    <p:set>
                                      <p:cBhvr>
                                        <p:cTn id="85" dur="250" fill="hold"/>
                                        <p:tgtEl>
                                          <p:spTgt spid="2"/>
                                        </p:tgtEl>
                                        <p:attrNameLst>
                                          <p:attrName>fill.type</p:attrName>
                                        </p:attrNameLst>
                                      </p:cBhvr>
                                      <p:to>
                                        <p:strVal val="solid"/>
                                      </p:to>
                                    </p:set>
                                    <p:set>
                                      <p:cBhvr>
                                        <p:cTn id="86" dur="250" fill="hold"/>
                                        <p:tgtEl>
                                          <p:spTgt spid="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1" presetClass="emph" presetSubtype="2" fill="hold" nodeType="withEffect">
                                  <p:stCondLst>
                                    <p:cond delay="1000"/>
                                  </p:stCondLst>
                                  <p:childTnLst>
                                    <p:animClr clrSpc="rgb" dir="cw">
                                      <p:cBhvr>
                                        <p:cTn id="88" dur="250" fill="hold"/>
                                        <p:tgtEl>
                                          <p:spTgt spid="2"/>
                                        </p:tgtEl>
                                        <p:attrNameLst>
                                          <p:attrName>fillcolor</p:attrName>
                                        </p:attrNameLst>
                                      </p:cBhvr>
                                      <p:to>
                                        <a:srgbClr val="FFFF00"/>
                                      </p:to>
                                    </p:animClr>
                                    <p:set>
                                      <p:cBhvr>
                                        <p:cTn id="89" dur="250" fill="hold"/>
                                        <p:tgtEl>
                                          <p:spTgt spid="2"/>
                                        </p:tgtEl>
                                        <p:attrNameLst>
                                          <p:attrName>fill.type</p:attrName>
                                        </p:attrNameLst>
                                      </p:cBhvr>
                                      <p:to>
                                        <p:strVal val="solid"/>
                                      </p:to>
                                    </p:set>
                                    <p:set>
                                      <p:cBhvr>
                                        <p:cTn id="90"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496" grpId="0" animBg="1"/>
      <p:bldP spid="497" grpId="0" animBg="1"/>
      <p:bldP spid="498" grpId="0" animBg="1"/>
      <p:bldP spid="49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B79"/>
        </a:solidFill>
        <a:effectLst/>
      </p:bgPr>
    </p:bg>
    <p:spTree>
      <p:nvGrpSpPr>
        <p:cNvPr id="1" name="Shape 3446"/>
        <p:cNvGrpSpPr/>
        <p:nvPr/>
      </p:nvGrpSpPr>
      <p:grpSpPr>
        <a:xfrm>
          <a:off x="0" y="0"/>
          <a:ext cx="0" cy="0"/>
          <a:chOff x="0" y="0"/>
          <a:chExt cx="0" cy="0"/>
        </a:xfrm>
      </p:grpSpPr>
      <p:sp>
        <p:nvSpPr>
          <p:cNvPr id="8" name="Snip Diagonal Corner Rectangle 3">
            <a:extLst>
              <a:ext uri="{FF2B5EF4-FFF2-40B4-BE49-F238E27FC236}">
                <a16:creationId xmlns:a16="http://schemas.microsoft.com/office/drawing/2014/main" id="{D83D019E-3F15-4627-95FF-3CEF2E24496C}"/>
              </a:ext>
            </a:extLst>
          </p:cNvPr>
          <p:cNvSpPr/>
          <p:nvPr/>
        </p:nvSpPr>
        <p:spPr>
          <a:xfrm>
            <a:off x="912320" y="303061"/>
            <a:ext cx="16239620" cy="2867418"/>
          </a:xfrm>
          <a:prstGeom prst="snip2Diag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buClrTx/>
              <a:defRPr/>
            </a:pPr>
            <a:r>
              <a:rPr lang="en-US" sz="8000" b="1" dirty="0">
                <a:solidFill>
                  <a:schemeClr val="bg1"/>
                </a:solidFill>
                <a:latin typeface="Barlow Condensed Thin" panose="00000306000000000000" pitchFamily="2" charset="0"/>
              </a:rPr>
              <a:t>In what kind of community do young people in ASEAN want to live?</a:t>
            </a:r>
            <a:endParaRPr lang="vi-VN" sz="8000" b="1" dirty="0">
              <a:solidFill>
                <a:schemeClr val="bg1"/>
              </a:solidFill>
              <a:latin typeface="Barlow Condensed Thin" panose="00000306000000000000" pitchFamily="2" charset="0"/>
            </a:endParaRPr>
          </a:p>
        </p:txBody>
      </p:sp>
      <p:sp>
        <p:nvSpPr>
          <p:cNvPr id="9" name="Rectangle 8">
            <a:extLst>
              <a:ext uri="{FF2B5EF4-FFF2-40B4-BE49-F238E27FC236}">
                <a16:creationId xmlns:a16="http://schemas.microsoft.com/office/drawing/2014/main" id="{A2BFE71E-A6D8-414C-A4B9-A190EF4532C8}"/>
              </a:ext>
            </a:extLst>
          </p:cNvPr>
          <p:cNvSpPr/>
          <p:nvPr/>
        </p:nvSpPr>
        <p:spPr>
          <a:xfrm>
            <a:off x="9049753" y="4530601"/>
            <a:ext cx="8234470" cy="1377450"/>
          </a:xfrm>
          <a:prstGeom prst="rect">
            <a:avLst/>
          </a:prstGeom>
          <a:solidFill>
            <a:srgbClr val="0070C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defTabSz="1828800">
              <a:defRPr/>
            </a:pPr>
            <a:r>
              <a:rPr lang="en-US" sz="6400" b="1" dirty="0">
                <a:solidFill>
                  <a:schemeClr val="bg1"/>
                </a:solidFill>
                <a:latin typeface="Barlow Condensed Thin" panose="00000306000000000000" pitchFamily="2" charset="0"/>
              </a:rPr>
              <a:t>A</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Responsible and caring</a:t>
            </a:r>
            <a:endParaRPr lang="vi-VN" sz="6400" b="1" dirty="0">
              <a:solidFill>
                <a:schemeClr val="bg1"/>
              </a:solidFill>
              <a:latin typeface="Barlow Condensed Thin" panose="00000306000000000000" pitchFamily="2" charset="0"/>
            </a:endParaRPr>
          </a:p>
        </p:txBody>
      </p:sp>
      <p:sp>
        <p:nvSpPr>
          <p:cNvPr id="10" name="Rectangle 9">
            <a:extLst>
              <a:ext uri="{FF2B5EF4-FFF2-40B4-BE49-F238E27FC236}">
                <a16:creationId xmlns:a16="http://schemas.microsoft.com/office/drawing/2014/main" id="{F114CF99-8084-4F4D-8E7C-8CD3A2B76942}"/>
              </a:ext>
            </a:extLst>
          </p:cNvPr>
          <p:cNvSpPr/>
          <p:nvPr/>
        </p:nvSpPr>
        <p:spPr>
          <a:xfrm>
            <a:off x="9032131" y="6086129"/>
            <a:ext cx="8234470" cy="1377450"/>
          </a:xfrm>
          <a:prstGeom prst="rect">
            <a:avLst/>
          </a:prstGeom>
          <a:solidFill>
            <a:srgbClr val="0070C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B</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Sustainable and caring</a:t>
            </a:r>
            <a:endParaRPr lang="vi-VN" sz="6400" b="1" dirty="0">
              <a:solidFill>
                <a:schemeClr val="bg1"/>
              </a:solidFill>
              <a:latin typeface="Barlow Condensed Thin" panose="00000306000000000000" pitchFamily="2" charset="0"/>
            </a:endParaRPr>
          </a:p>
        </p:txBody>
      </p:sp>
      <p:sp>
        <p:nvSpPr>
          <p:cNvPr id="11" name="Rectangle 10">
            <a:extLst>
              <a:ext uri="{FF2B5EF4-FFF2-40B4-BE49-F238E27FC236}">
                <a16:creationId xmlns:a16="http://schemas.microsoft.com/office/drawing/2014/main" id="{E9D02847-EAAB-405B-93DB-B6B36FF84240}"/>
              </a:ext>
            </a:extLst>
          </p:cNvPr>
          <p:cNvSpPr/>
          <p:nvPr/>
        </p:nvSpPr>
        <p:spPr>
          <a:xfrm>
            <a:off x="9049261" y="7759513"/>
            <a:ext cx="8234470" cy="1377450"/>
          </a:xfrm>
          <a:prstGeom prst="rect">
            <a:avLst/>
          </a:prstGeom>
          <a:solidFill>
            <a:srgbClr val="0070C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defTabSz="1828800">
              <a:defRPr/>
            </a:pPr>
            <a:r>
              <a:rPr lang="vi-VN" sz="6400" b="1" dirty="0">
                <a:solidFill>
                  <a:schemeClr val="bg1"/>
                </a:solidFill>
                <a:latin typeface="Barlow Condensed Thin" panose="00000306000000000000" pitchFamily="2" charset="0"/>
              </a:rPr>
              <a:t>C. </a:t>
            </a:r>
            <a:r>
              <a:rPr lang="en-US" sz="6400" b="1" dirty="0">
                <a:solidFill>
                  <a:schemeClr val="bg1"/>
                </a:solidFill>
                <a:latin typeface="Barlow Condensed Thin" panose="00000306000000000000" pitchFamily="2" charset="0"/>
              </a:rPr>
              <a:t>Reliable and sustainable</a:t>
            </a:r>
            <a:endParaRPr lang="vi-VN" sz="6400" b="1" dirty="0">
              <a:solidFill>
                <a:schemeClr val="bg1"/>
              </a:solidFill>
              <a:latin typeface="Barlow Condensed Thin" panose="00000306000000000000" pitchFamily="2" charset="0"/>
            </a:endParaRPr>
          </a:p>
        </p:txBody>
      </p:sp>
      <p:pic>
        <p:nvPicPr>
          <p:cNvPr id="12" name="Picture 11">
            <a:extLst>
              <a:ext uri="{FF2B5EF4-FFF2-40B4-BE49-F238E27FC236}">
                <a16:creationId xmlns:a16="http://schemas.microsoft.com/office/drawing/2014/main" id="{C2C784D2-7440-4995-9741-E9E6E879F90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44397" y="4588607"/>
            <a:ext cx="1439826" cy="1265302"/>
          </a:xfrm>
          <a:prstGeom prst="rect">
            <a:avLst/>
          </a:prstGeom>
        </p:spPr>
      </p:pic>
      <p:pic>
        <p:nvPicPr>
          <p:cNvPr id="13" name="Picture 12">
            <a:extLst>
              <a:ext uri="{FF2B5EF4-FFF2-40B4-BE49-F238E27FC236}">
                <a16:creationId xmlns:a16="http://schemas.microsoft.com/office/drawing/2014/main" id="{4AE4256C-E893-4986-9834-9E99BE330294}"/>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28527" y="6203985"/>
            <a:ext cx="1438074" cy="1150458"/>
          </a:xfrm>
          <a:prstGeom prst="rect">
            <a:avLst/>
          </a:prstGeom>
        </p:spPr>
      </p:pic>
      <p:pic>
        <p:nvPicPr>
          <p:cNvPr id="14" name="Picture 13">
            <a:extLst>
              <a:ext uri="{FF2B5EF4-FFF2-40B4-BE49-F238E27FC236}">
                <a16:creationId xmlns:a16="http://schemas.microsoft.com/office/drawing/2014/main" id="{6B737294-B111-4999-AB9F-80DDB3E31FD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957846" y="7816355"/>
            <a:ext cx="1438076" cy="1263762"/>
          </a:xfrm>
          <a:prstGeom prst="rect">
            <a:avLst/>
          </a:prstGeom>
        </p:spPr>
      </p:pic>
      <p:grpSp>
        <p:nvGrpSpPr>
          <p:cNvPr id="15" name="Group 14">
            <a:extLst>
              <a:ext uri="{FF2B5EF4-FFF2-40B4-BE49-F238E27FC236}">
                <a16:creationId xmlns:a16="http://schemas.microsoft.com/office/drawing/2014/main" id="{291F9011-0561-4430-8010-7229E746F2EE}"/>
              </a:ext>
            </a:extLst>
          </p:cNvPr>
          <p:cNvGrpSpPr/>
          <p:nvPr/>
        </p:nvGrpSpPr>
        <p:grpSpPr>
          <a:xfrm>
            <a:off x="754054" y="3451979"/>
            <a:ext cx="7922560" cy="6273410"/>
            <a:chOff x="377027" y="1725989"/>
            <a:chExt cx="3961280" cy="3136705"/>
          </a:xfrm>
          <a:solidFill>
            <a:srgbClr val="FF0000"/>
          </a:solidFill>
        </p:grpSpPr>
        <p:sp>
          <p:nvSpPr>
            <p:cNvPr id="16" name="Rectangle: Rounded Corners 15">
              <a:extLst>
                <a:ext uri="{FF2B5EF4-FFF2-40B4-BE49-F238E27FC236}">
                  <a16:creationId xmlns:a16="http://schemas.microsoft.com/office/drawing/2014/main" id="{27818F59-1933-4217-A47B-92ABDD859EC1}"/>
                </a:ext>
              </a:extLst>
            </p:cNvPr>
            <p:cNvSpPr/>
            <p:nvPr/>
          </p:nvSpPr>
          <p:spPr>
            <a:xfrm>
              <a:off x="377027" y="1725989"/>
              <a:ext cx="3961280" cy="3136705"/>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p>
          </p:txBody>
        </p:sp>
        <p:pic>
          <p:nvPicPr>
            <p:cNvPr id="17" name="Picture 16">
              <a:extLst>
                <a:ext uri="{FF2B5EF4-FFF2-40B4-BE49-F238E27FC236}">
                  <a16:creationId xmlns:a16="http://schemas.microsoft.com/office/drawing/2014/main" id="{1C666026-6978-4E7A-99F9-49C248A09BD8}"/>
                </a:ext>
              </a:extLst>
            </p:cNvPr>
            <p:cNvPicPr>
              <a:picLocks noChangeAspect="1"/>
            </p:cNvPicPr>
            <p:nvPr/>
          </p:nvPicPr>
          <p:blipFill>
            <a:blip r:embed="rId11"/>
            <a:stretch>
              <a:fillRect/>
            </a:stretch>
          </p:blipFill>
          <p:spPr>
            <a:xfrm>
              <a:off x="585072" y="1858608"/>
              <a:ext cx="3414056" cy="2871465"/>
            </a:xfrm>
            <a:prstGeom prst="rect">
              <a:avLst/>
            </a:prstGeom>
            <a:grpFill/>
          </p:spPr>
        </p:pic>
      </p:grpSp>
      <p:pic>
        <p:nvPicPr>
          <p:cNvPr id="18" name="Picture 17">
            <a:hlinkClick r:id="rId12" action="ppaction://hlinksldjump"/>
            <a:extLst>
              <a:ext uri="{FF2B5EF4-FFF2-40B4-BE49-F238E27FC236}">
                <a16:creationId xmlns:a16="http://schemas.microsoft.com/office/drawing/2014/main" id="{2D811204-7D1A-4786-AB2D-2D8F658C96A6}"/>
              </a:ext>
            </a:extLst>
          </p:cNvPr>
          <p:cNvPicPr>
            <a:picLocks noChangeAspect="1"/>
          </p:cNvPicPr>
          <p:nvPr/>
        </p:nvPicPr>
        <p:blipFill>
          <a:blip r:embed="rId13"/>
          <a:stretch>
            <a:fillRect/>
          </a:stretch>
        </p:blipFill>
        <p:spPr>
          <a:xfrm>
            <a:off x="17755" y="8507028"/>
            <a:ext cx="1410038" cy="1779972"/>
          </a:xfrm>
          <a:prstGeom prst="rect">
            <a:avLst/>
          </a:prstGeom>
        </p:spPr>
      </p:pic>
      <p:pic>
        <p:nvPicPr>
          <p:cNvPr id="19" name="Picture 18">
            <a:extLst>
              <a:ext uri="{FF2B5EF4-FFF2-40B4-BE49-F238E27FC236}">
                <a16:creationId xmlns:a16="http://schemas.microsoft.com/office/drawing/2014/main" id="{81479E39-9C80-44B0-A3C2-51C65D968045}"/>
              </a:ext>
            </a:extLst>
          </p:cNvPr>
          <p:cNvPicPr>
            <a:picLocks noChangeAspect="1"/>
          </p:cNvPicPr>
          <p:nvPr/>
        </p:nvPicPr>
        <p:blipFill>
          <a:blip r:embed="rId14"/>
          <a:stretch>
            <a:fillRect/>
          </a:stretch>
        </p:blipFill>
        <p:spPr>
          <a:xfrm>
            <a:off x="17151941" y="27177"/>
            <a:ext cx="1093354" cy="1093354"/>
          </a:xfrm>
          <a:prstGeom prst="rect">
            <a:avLst/>
          </a:prstGeom>
        </p:spPr>
      </p:pic>
      <p:sp>
        <p:nvSpPr>
          <p:cNvPr id="2" name="Rectangle 1">
            <a:extLst>
              <a:ext uri="{FF2B5EF4-FFF2-40B4-BE49-F238E27FC236}">
                <a16:creationId xmlns:a16="http://schemas.microsoft.com/office/drawing/2014/main" id="{526D538B-8673-9A33-2584-66FBAB563CE2}"/>
              </a:ext>
            </a:extLst>
          </p:cNvPr>
          <p:cNvSpPr/>
          <p:nvPr/>
        </p:nvSpPr>
        <p:spPr>
          <a:xfrm>
            <a:off x="898027" y="4543913"/>
            <a:ext cx="7662778" cy="3970154"/>
          </a:xfrm>
          <a:prstGeom prst="rect">
            <a:avLst/>
          </a:prstGeom>
          <a:solidFill>
            <a:schemeClr val="accent3">
              <a:lumMod val="75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endParaRPr lang="en-US" sz="7200" b="1" dirty="0">
              <a:solidFill>
                <a:schemeClr val="bg1"/>
              </a:solidFill>
              <a:latin typeface="Barlow Condensed Thin" panose="00000306000000000000" pitchFamily="2" charset="0"/>
            </a:endParaRPr>
          </a:p>
          <a:p>
            <a:pPr algn="ctr" defTabSz="1828800">
              <a:defRPr/>
            </a:pPr>
            <a:endParaRPr lang="en-US" sz="7200" b="1" dirty="0">
              <a:solidFill>
                <a:schemeClr val="bg1"/>
              </a:solidFill>
              <a:latin typeface="Barlow Condensed Thin" panose="00000306000000000000" pitchFamily="2" charset="0"/>
            </a:endParaRPr>
          </a:p>
        </p:txBody>
      </p:sp>
      <p:sp>
        <p:nvSpPr>
          <p:cNvPr id="3" name="Rounded Rectangle 2">
            <a:hlinkClick r:id="rId12" action="ppaction://hlinksldjump"/>
            <a:extLst>
              <a:ext uri="{FF2B5EF4-FFF2-40B4-BE49-F238E27FC236}">
                <a16:creationId xmlns:a16="http://schemas.microsoft.com/office/drawing/2014/main" id="{52632BD3-7DBB-43C7-D4F8-FF76008210AA}"/>
              </a:ext>
            </a:extLst>
          </p:cNvPr>
          <p:cNvSpPr/>
          <p:nvPr/>
        </p:nvSpPr>
        <p:spPr>
          <a:xfrm>
            <a:off x="16607763" y="9597216"/>
            <a:ext cx="1640850" cy="662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a:t>Back</a:t>
            </a:r>
          </a:p>
        </p:txBody>
      </p:sp>
      <p:pic>
        <p:nvPicPr>
          <p:cNvPr id="4" name="Picture 4">
            <a:hlinkClick r:id="" action="ppaction://macro?name=DragAndDrop"/>
            <a:extLst>
              <a:ext uri="{FF2B5EF4-FFF2-40B4-BE49-F238E27FC236}">
                <a16:creationId xmlns:a16="http://schemas.microsoft.com/office/drawing/2014/main" id="{2FE8E783-0C86-9FBF-E09D-F7C34FD6E16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888433" y="4827864"/>
            <a:ext cx="2287582" cy="2772828"/>
          </a:xfrm>
          <a:prstGeom prst="rect">
            <a:avLst/>
          </a:prstGeom>
        </p:spPr>
      </p:pic>
      <p:pic>
        <p:nvPicPr>
          <p:cNvPr id="5" name="Picture 16">
            <a:hlinkClick r:id="" action="ppaction://macro?name=DragAndDrop"/>
            <a:extLst>
              <a:ext uri="{FF2B5EF4-FFF2-40B4-BE49-F238E27FC236}">
                <a16:creationId xmlns:a16="http://schemas.microsoft.com/office/drawing/2014/main" id="{69E70203-9F95-7C5F-7A70-25A419865845}"/>
              </a:ext>
            </a:extLst>
          </p:cNvPr>
          <p:cNvPicPr>
            <a:picLocks noChangeAspect="1"/>
          </p:cNvPicPr>
          <p:nvPr/>
        </p:nvPicPr>
        <p:blipFill>
          <a:blip r:embed="rId17">
            <a:alphaModFix amt="88000"/>
          </a:blip>
          <a:srcRect/>
          <a:stretch>
            <a:fillRect/>
          </a:stretch>
        </p:blipFill>
        <p:spPr>
          <a:xfrm>
            <a:off x="3462874" y="5052992"/>
            <a:ext cx="2041392" cy="2664132"/>
          </a:xfrm>
          <a:prstGeom prst="rect">
            <a:avLst/>
          </a:prstGeom>
        </p:spPr>
      </p:pic>
      <p:pic>
        <p:nvPicPr>
          <p:cNvPr id="6" name="Picture 5">
            <a:extLst>
              <a:ext uri="{FF2B5EF4-FFF2-40B4-BE49-F238E27FC236}">
                <a16:creationId xmlns:a16="http://schemas.microsoft.com/office/drawing/2014/main" id="{2D2BBBE3-59A7-FC5A-A903-F834937BE271}"/>
              </a:ext>
            </a:extLst>
          </p:cNvPr>
          <p:cNvPicPr>
            <a:picLocks noChangeAspect="1"/>
          </p:cNvPicPr>
          <p:nvPr/>
        </p:nvPicPr>
        <p:blipFill>
          <a:blip r:embed="rId18"/>
          <a:stretch>
            <a:fillRect/>
          </a:stretch>
        </p:blipFill>
        <p:spPr>
          <a:xfrm>
            <a:off x="1083209" y="4960486"/>
            <a:ext cx="2379666" cy="2772828"/>
          </a:xfrm>
          <a:prstGeom prst="rect">
            <a:avLst/>
          </a:prstGeom>
        </p:spPr>
      </p:pic>
      <p:sp>
        <p:nvSpPr>
          <p:cNvPr id="7" name="5-Point Star 6">
            <a:hlinkClick r:id="rId19" action="ppaction://hlinksldjump"/>
            <a:extLst>
              <a:ext uri="{FF2B5EF4-FFF2-40B4-BE49-F238E27FC236}">
                <a16:creationId xmlns:a16="http://schemas.microsoft.com/office/drawing/2014/main" id="{906435C3-848F-1BBE-A09D-2DED1567D8AA}"/>
              </a:ext>
            </a:extLst>
          </p:cNvPr>
          <p:cNvSpPr/>
          <p:nvPr/>
        </p:nvSpPr>
        <p:spPr>
          <a:xfrm>
            <a:off x="13868400" y="9315041"/>
            <a:ext cx="1219200" cy="944783"/>
          </a:xfrm>
          <a:prstGeom prst="star5">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par>
                                <p:cTn id="35" presetID="32" presetClass="emph" presetSubtype="0" repeatCount="indefinite" fill="hold" nodeType="withEffect">
                                  <p:stCondLst>
                                    <p:cond delay="0"/>
                                  </p:stCondLst>
                                  <p:childTnLst>
                                    <p:animRot by="120000">
                                      <p:cBhvr>
                                        <p:cTn id="36" dur="500" fill="hold">
                                          <p:stCondLst>
                                            <p:cond delay="0"/>
                                          </p:stCondLst>
                                        </p:cTn>
                                        <p:tgtEl>
                                          <p:spTgt spid="4"/>
                                        </p:tgtEl>
                                        <p:attrNameLst>
                                          <p:attrName>r</p:attrName>
                                        </p:attrNameLst>
                                      </p:cBhvr>
                                    </p:animRot>
                                    <p:animRot by="-240000">
                                      <p:cBhvr>
                                        <p:cTn id="37" dur="1000" fill="hold">
                                          <p:stCondLst>
                                            <p:cond delay="1000"/>
                                          </p:stCondLst>
                                        </p:cTn>
                                        <p:tgtEl>
                                          <p:spTgt spid="4"/>
                                        </p:tgtEl>
                                        <p:attrNameLst>
                                          <p:attrName>r</p:attrName>
                                        </p:attrNameLst>
                                      </p:cBhvr>
                                    </p:animRot>
                                    <p:animRot by="240000">
                                      <p:cBhvr>
                                        <p:cTn id="38" dur="1000" fill="hold">
                                          <p:stCondLst>
                                            <p:cond delay="2000"/>
                                          </p:stCondLst>
                                        </p:cTn>
                                        <p:tgtEl>
                                          <p:spTgt spid="4"/>
                                        </p:tgtEl>
                                        <p:attrNameLst>
                                          <p:attrName>r</p:attrName>
                                        </p:attrNameLst>
                                      </p:cBhvr>
                                    </p:animRot>
                                    <p:animRot by="-240000">
                                      <p:cBhvr>
                                        <p:cTn id="39" dur="1000" fill="hold">
                                          <p:stCondLst>
                                            <p:cond delay="3000"/>
                                          </p:stCondLst>
                                        </p:cTn>
                                        <p:tgtEl>
                                          <p:spTgt spid="4"/>
                                        </p:tgtEl>
                                        <p:attrNameLst>
                                          <p:attrName>r</p:attrName>
                                        </p:attrNameLst>
                                      </p:cBhvr>
                                    </p:animRot>
                                    <p:animRot by="120000">
                                      <p:cBhvr>
                                        <p:cTn id="40" dur="1000" fill="hold">
                                          <p:stCondLst>
                                            <p:cond delay="4000"/>
                                          </p:stCondLst>
                                        </p:cTn>
                                        <p:tgtEl>
                                          <p:spTgt spid="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500" fill="hold">
                                          <p:stCondLst>
                                            <p:cond delay="0"/>
                                          </p:stCondLst>
                                        </p:cTn>
                                        <p:tgtEl>
                                          <p:spTgt spid="5"/>
                                        </p:tgtEl>
                                        <p:attrNameLst>
                                          <p:attrName>r</p:attrName>
                                        </p:attrNameLst>
                                      </p:cBhvr>
                                    </p:animRot>
                                    <p:animRot by="-240000">
                                      <p:cBhvr>
                                        <p:cTn id="43" dur="1000" fill="hold">
                                          <p:stCondLst>
                                            <p:cond delay="1000"/>
                                          </p:stCondLst>
                                        </p:cTn>
                                        <p:tgtEl>
                                          <p:spTgt spid="5"/>
                                        </p:tgtEl>
                                        <p:attrNameLst>
                                          <p:attrName>r</p:attrName>
                                        </p:attrNameLst>
                                      </p:cBhvr>
                                    </p:animRot>
                                    <p:animRot by="240000">
                                      <p:cBhvr>
                                        <p:cTn id="44" dur="1000" fill="hold">
                                          <p:stCondLst>
                                            <p:cond delay="2000"/>
                                          </p:stCondLst>
                                        </p:cTn>
                                        <p:tgtEl>
                                          <p:spTgt spid="5"/>
                                        </p:tgtEl>
                                        <p:attrNameLst>
                                          <p:attrName>r</p:attrName>
                                        </p:attrNameLst>
                                      </p:cBhvr>
                                    </p:animRot>
                                    <p:animRot by="-240000">
                                      <p:cBhvr>
                                        <p:cTn id="45" dur="1000" fill="hold">
                                          <p:stCondLst>
                                            <p:cond delay="3000"/>
                                          </p:stCondLst>
                                        </p:cTn>
                                        <p:tgtEl>
                                          <p:spTgt spid="5"/>
                                        </p:tgtEl>
                                        <p:attrNameLst>
                                          <p:attrName>r</p:attrName>
                                        </p:attrNameLst>
                                      </p:cBhvr>
                                    </p:animRot>
                                    <p:animRot by="120000">
                                      <p:cBhvr>
                                        <p:cTn id="46" dur="1000" fill="hold">
                                          <p:stCondLst>
                                            <p:cond delay="4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9"/>
                                        </p:tgtEl>
                                        <p:attrNameLst>
                                          <p:attrName>fillcolor</p:attrName>
                                        </p:attrNameLst>
                                      </p:cBhvr>
                                      <p:to>
                                        <a:srgbClr val="FFF2CC"/>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4"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12"/>
                                        </p:tgtEl>
                                        <p:attrNameLst>
                                          <p:attrName>style.visibility</p:attrName>
                                        </p:attrNameLst>
                                      </p:cBhvr>
                                      <p:to>
                                        <p:strVal val="visible"/>
                                      </p:to>
                                    </p:set>
                                    <p:anim calcmode="lin" valueType="num">
                                      <p:cBhvr>
                                        <p:cTn id="56" dur="250" fill="hold"/>
                                        <p:tgtEl>
                                          <p:spTgt spid="12"/>
                                        </p:tgtEl>
                                        <p:attrNameLst>
                                          <p:attrName>ppt_w</p:attrName>
                                        </p:attrNameLst>
                                      </p:cBhvr>
                                      <p:tavLst>
                                        <p:tav tm="0">
                                          <p:val>
                                            <p:strVal val="4*#ppt_w"/>
                                          </p:val>
                                        </p:tav>
                                        <p:tav tm="100000">
                                          <p:val>
                                            <p:strVal val="#ppt_w"/>
                                          </p:val>
                                        </p:tav>
                                      </p:tavLst>
                                    </p:anim>
                                    <p:anim calcmode="lin" valueType="num">
                                      <p:cBhvr>
                                        <p:cTn id="5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Wrong Buzzer.wav"/>
                                        </p:tgtEl>
                                      </p:cMediaNode>
                                    </p:audio>
                                  </p:subTnLst>
                                </p:cTn>
                              </p:par>
                              <p:par>
                                <p:cTn id="58" presetID="1" presetClass="emph" presetSubtype="2" fill="hold" nodeType="withEffect">
                                  <p:stCondLst>
                                    <p:cond delay="1000"/>
                                  </p:stCondLst>
                                  <p:childTnLst>
                                    <p:animClr clrSpc="rgb" dir="cw">
                                      <p:cBhvr>
                                        <p:cTn id="59" dur="250" fill="hold"/>
                                        <p:tgtEl>
                                          <p:spTgt spid="9"/>
                                        </p:tgtEl>
                                        <p:attrNameLst>
                                          <p:attrName>fillcolor</p:attrName>
                                        </p:attrNameLst>
                                      </p:cBhvr>
                                      <p:to>
                                        <a:srgbClr val="FFFF00"/>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10"/>
                                        </p:tgtEl>
                                        <p:attrNameLst>
                                          <p:attrName>fillcolor</p:attrName>
                                        </p:attrNameLst>
                                      </p:cBhvr>
                                      <p:to>
                                        <a:srgbClr val="FFF2CC"/>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13"/>
                                        </p:tgtEl>
                                        <p:attrNameLst>
                                          <p:attrName>style.visibility</p:attrName>
                                        </p:attrNameLst>
                                      </p:cBhvr>
                                      <p:to>
                                        <p:strVal val="visible"/>
                                      </p:to>
                                    </p:set>
                                    <p:anim calcmode="lin" valueType="num">
                                      <p:cBhvr>
                                        <p:cTn id="71" dur="250" fill="hold"/>
                                        <p:tgtEl>
                                          <p:spTgt spid="13"/>
                                        </p:tgtEl>
                                        <p:attrNameLst>
                                          <p:attrName>ppt_w</p:attrName>
                                        </p:attrNameLst>
                                      </p:cBhvr>
                                      <p:tavLst>
                                        <p:tav tm="0">
                                          <p:val>
                                            <p:strVal val="4*#ppt_w"/>
                                          </p:val>
                                        </p:tav>
                                        <p:tav tm="100000">
                                          <p:val>
                                            <p:strVal val="#ppt_w"/>
                                          </p:val>
                                        </p:tav>
                                      </p:tavLst>
                                    </p:anim>
                                    <p:anim calcmode="lin" valueType="num">
                                      <p:cBhvr>
                                        <p:cTn id="7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6" name="Check mark.wav"/>
                                        </p:tgtEl>
                                      </p:cMediaNode>
                                    </p:audio>
                                  </p:subTnLst>
                                </p:cTn>
                              </p:par>
                              <p:par>
                                <p:cTn id="73" presetID="1" presetClass="emph" presetSubtype="2" fill="hold" nodeType="withEffect">
                                  <p:stCondLst>
                                    <p:cond delay="1000"/>
                                  </p:stCondLst>
                                  <p:childTnLst>
                                    <p:animClr clrSpc="rgb" dir="cw">
                                      <p:cBhvr>
                                        <p:cTn id="74" dur="250" fill="hold"/>
                                        <p:tgtEl>
                                          <p:spTgt spid="10"/>
                                        </p:tgtEl>
                                        <p:attrNameLst>
                                          <p:attrName>fillcolor</p:attrName>
                                        </p:attrNameLst>
                                      </p:cBhvr>
                                      <p:to>
                                        <a:srgbClr val="00B050"/>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1"/>
                                        </p:tgtEl>
                                        <p:attrNameLst>
                                          <p:attrName>fillcolor</p:attrName>
                                        </p:attrNameLst>
                                      </p:cBhvr>
                                      <p:to>
                                        <a:srgbClr val="FFF2CC"/>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14"/>
                                        </p:tgtEl>
                                        <p:attrNameLst>
                                          <p:attrName>style.visibility</p:attrName>
                                        </p:attrNameLst>
                                      </p:cBhvr>
                                      <p:to>
                                        <p:strVal val="visible"/>
                                      </p:to>
                                    </p:set>
                                    <p:anim calcmode="lin" valueType="num">
                                      <p:cBhvr>
                                        <p:cTn id="86" dur="250" fill="hold"/>
                                        <p:tgtEl>
                                          <p:spTgt spid="14"/>
                                        </p:tgtEl>
                                        <p:attrNameLst>
                                          <p:attrName>ppt_w</p:attrName>
                                        </p:attrNameLst>
                                      </p:cBhvr>
                                      <p:tavLst>
                                        <p:tav tm="0">
                                          <p:val>
                                            <p:strVal val="4*#ppt_w"/>
                                          </p:val>
                                        </p:tav>
                                        <p:tav tm="100000">
                                          <p:val>
                                            <p:strVal val="#ppt_w"/>
                                          </p:val>
                                        </p:tav>
                                      </p:tavLst>
                                    </p:anim>
                                    <p:anim calcmode="lin" valueType="num">
                                      <p:cBhvr>
                                        <p:cTn id="8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5" name="Wrong Buzzer.wav"/>
                                        </p:tgtEl>
                                      </p:cMediaNode>
                                    </p:audio>
                                  </p:subTnLst>
                                </p:cTn>
                              </p:par>
                              <p:par>
                                <p:cTn id="88" presetID="1" presetClass="emph" presetSubtype="2" fill="hold" nodeType="withEffect">
                                  <p:stCondLst>
                                    <p:cond delay="1000"/>
                                  </p:stCondLst>
                                  <p:childTnLst>
                                    <p:animClr clrSpc="rgb" dir="cw">
                                      <p:cBhvr>
                                        <p:cTn id="89" dur="250" fill="hold"/>
                                        <p:tgtEl>
                                          <p:spTgt spid="11"/>
                                        </p:tgtEl>
                                        <p:attrNameLst>
                                          <p:attrName>fillcolor</p:attrName>
                                        </p:attrNameLst>
                                      </p:cBhvr>
                                      <p:to>
                                        <a:srgbClr val="FFFF00"/>
                                      </p:to>
                                    </p:animClr>
                                    <p:set>
                                      <p:cBhvr>
                                        <p:cTn id="90" dur="250" fill="hold"/>
                                        <p:tgtEl>
                                          <p:spTgt spid="11"/>
                                        </p:tgtEl>
                                        <p:attrNameLst>
                                          <p:attrName>fill.type</p:attrName>
                                        </p:attrNameLst>
                                      </p:cBhvr>
                                      <p:to>
                                        <p:strVal val="solid"/>
                                      </p:to>
                                    </p:set>
                                    <p:set>
                                      <p:cBhvr>
                                        <p:cTn id="9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2"/>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250" fill="hold"/>
                                        <p:tgtEl>
                                          <p:spTgt spid="2"/>
                                        </p:tgtEl>
                                        <p:attrNameLst>
                                          <p:attrName>fillcolor</p:attrName>
                                        </p:attrNameLst>
                                      </p:cBhvr>
                                      <p:to>
                                        <a:srgbClr val="FFF2CC"/>
                                      </p:to>
                                    </p:animClr>
                                    <p:set>
                                      <p:cBhvr>
                                        <p:cTn id="97" dur="250" fill="hold"/>
                                        <p:tgtEl>
                                          <p:spTgt spid="2"/>
                                        </p:tgtEl>
                                        <p:attrNameLst>
                                          <p:attrName>fill.type</p:attrName>
                                        </p:attrNameLst>
                                      </p:cBhvr>
                                      <p:to>
                                        <p:strVal val="solid"/>
                                      </p:to>
                                    </p:set>
                                    <p:set>
                                      <p:cBhvr>
                                        <p:cTn id="98" dur="250" fill="hold"/>
                                        <p:tgtEl>
                                          <p:spTgt spid="2"/>
                                        </p:tgtEl>
                                        <p:attrNameLst>
                                          <p:attrName>fill.on</p:attrName>
                                        </p:attrNameLst>
                                      </p:cBhvr>
                                      <p:to>
                                        <p:strVal val="true"/>
                                      </p:to>
                                    </p:set>
                                  </p:childTnLst>
                                  <p:subTnLst>
                                    <p:audio>
                                      <p:cMediaNode>
                                        <p:cTn display="0" masterRel="sameClick">
                                          <p:stCondLst>
                                            <p:cond evt="begin" delay="0">
                                              <p:tn val="95"/>
                                            </p:cond>
                                          </p:stCondLst>
                                          <p:endCondLst>
                                            <p:cond evt="onStopAudio" delay="0">
                                              <p:tgtEl>
                                                <p:sldTgt/>
                                              </p:tgtEl>
                                            </p:cond>
                                          </p:endCondLst>
                                        </p:cTn>
                                        <p:tgtEl>
                                          <p:sndTgt r:embed="rId4" name="click.wav"/>
                                        </p:tgtEl>
                                      </p:cMediaNode>
                                    </p:audio>
                                  </p:subTnLst>
                                </p:cTn>
                              </p:par>
                              <p:par>
                                <p:cTn id="99" presetID="1" presetClass="emph" presetSubtype="2" fill="hold" nodeType="withEffect">
                                  <p:stCondLst>
                                    <p:cond delay="1000"/>
                                  </p:stCondLst>
                                  <p:childTnLst>
                                    <p:animClr clrSpc="rgb" dir="cw">
                                      <p:cBhvr>
                                        <p:cTn id="100" dur="250" fill="hold"/>
                                        <p:tgtEl>
                                          <p:spTgt spid="2"/>
                                        </p:tgtEl>
                                        <p:attrNameLst>
                                          <p:attrName>fillcolor</p:attrName>
                                        </p:attrNameLst>
                                      </p:cBhvr>
                                      <p:to>
                                        <a:srgbClr val="FFFF00"/>
                                      </p:to>
                                    </p:animClr>
                                    <p:set>
                                      <p:cBhvr>
                                        <p:cTn id="101" dur="250" fill="hold"/>
                                        <p:tgtEl>
                                          <p:spTgt spid="2"/>
                                        </p:tgtEl>
                                        <p:attrNameLst>
                                          <p:attrName>fill.type</p:attrName>
                                        </p:attrNameLst>
                                      </p:cBhvr>
                                      <p:to>
                                        <p:strVal val="solid"/>
                                      </p:to>
                                    </p:set>
                                    <p:set>
                                      <p:cBhvr>
                                        <p:cTn id="102"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8" grpId="0" animBg="1"/>
      <p:bldP spid="9" grpId="0" animBg="1"/>
      <p:bldP spid="10" grpId="0" animBg="1"/>
      <p:bldP spid="11"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11592"/>
        <p:cNvGrpSpPr/>
        <p:nvPr/>
      </p:nvGrpSpPr>
      <p:grpSpPr>
        <a:xfrm>
          <a:off x="0" y="0"/>
          <a:ext cx="0" cy="0"/>
          <a:chOff x="0" y="0"/>
          <a:chExt cx="0" cy="0"/>
        </a:xfrm>
      </p:grpSpPr>
      <p:sp>
        <p:nvSpPr>
          <p:cNvPr id="11593" name="Google Shape;11593;p68"/>
          <p:cNvSpPr txBox="1">
            <a:spLocks noGrp="1"/>
          </p:cNvSpPr>
          <p:nvPr>
            <p:ph type="title"/>
          </p:nvPr>
        </p:nvSpPr>
        <p:spPr>
          <a:xfrm>
            <a:off x="6667500" y="5510350"/>
            <a:ext cx="10711200" cy="3309000"/>
          </a:xfrm>
          <a:prstGeom prst="rect">
            <a:avLst/>
          </a:prstGeom>
        </p:spPr>
        <p:txBody>
          <a:bodyPr spcFirstLastPara="1" vert="horz" wrap="square" lIns="182850" tIns="182850" rIns="182850" bIns="182850" rtlCol="0" anchor="ctr" anchorCtr="0">
            <a:noAutofit/>
          </a:bodyPr>
          <a:lstStyle/>
          <a:p>
            <a:r>
              <a:rPr lang="en" dirty="0"/>
              <a:t>VERY MERRY CHRISTMAS</a:t>
            </a:r>
            <a:endParaRPr dirty="0"/>
          </a:p>
        </p:txBody>
      </p:sp>
      <p:sp>
        <p:nvSpPr>
          <p:cNvPr id="11594" name="Google Shape;11594;p68"/>
          <p:cNvSpPr txBox="1">
            <a:spLocks noGrp="1"/>
          </p:cNvSpPr>
          <p:nvPr>
            <p:ph type="subTitle" idx="1"/>
          </p:nvPr>
        </p:nvSpPr>
        <p:spPr>
          <a:xfrm>
            <a:off x="6851400" y="4159300"/>
            <a:ext cx="10343400" cy="1150800"/>
          </a:xfrm>
          <a:prstGeom prst="rect">
            <a:avLst/>
          </a:prstGeom>
        </p:spPr>
        <p:txBody>
          <a:bodyPr spcFirstLastPara="1" vert="horz" wrap="square" lIns="182850" tIns="182850" rIns="182850" bIns="182850" rtlCol="0" anchor="ctr" anchorCtr="0">
            <a:noAutofit/>
          </a:bodyPr>
          <a:lstStyle/>
          <a:p>
            <a:pPr marL="0" indent="0"/>
            <a:r>
              <a:rPr lang="en" dirty="0"/>
              <a:t>Have a cheerful holly, jolly and </a:t>
            </a:r>
            <a:endParaRPr dirty="0"/>
          </a:p>
        </p:txBody>
      </p:sp>
      <p:sp>
        <p:nvSpPr>
          <p:cNvPr id="11596" name="Google Shape;11596;p68"/>
          <p:cNvSpPr/>
          <p:nvPr/>
        </p:nvSpPr>
        <p:spPr>
          <a:xfrm>
            <a:off x="12310049" y="5731789"/>
            <a:ext cx="111174" cy="111174"/>
          </a:xfrm>
          <a:custGeom>
            <a:avLst/>
            <a:gdLst/>
            <a:ahLst/>
            <a:cxnLst/>
            <a:rect l="l" t="t" r="r" b="b"/>
            <a:pathLst>
              <a:path w="2533" h="2533" extrusionOk="0">
                <a:moveTo>
                  <a:pt x="1266" y="1"/>
                </a:moveTo>
                <a:cubicBezTo>
                  <a:pt x="586" y="1"/>
                  <a:pt x="0" y="587"/>
                  <a:pt x="0" y="1267"/>
                </a:cubicBezTo>
                <a:cubicBezTo>
                  <a:pt x="0" y="2064"/>
                  <a:pt x="586" y="2533"/>
                  <a:pt x="1266" y="2533"/>
                </a:cubicBezTo>
                <a:cubicBezTo>
                  <a:pt x="1946" y="2533"/>
                  <a:pt x="2532" y="2064"/>
                  <a:pt x="2532" y="1267"/>
                </a:cubicBezTo>
                <a:cubicBezTo>
                  <a:pt x="2532" y="587"/>
                  <a:pt x="1946" y="1"/>
                  <a:pt x="1266" y="1"/>
                </a:cubicBezTo>
                <a:close/>
              </a:path>
            </a:pathLst>
          </a:custGeom>
          <a:solidFill>
            <a:srgbClr val="E65C49"/>
          </a:solidFill>
          <a:ln>
            <a:noFill/>
          </a:ln>
        </p:spPr>
        <p:txBody>
          <a:bodyPr spcFirstLastPara="1" wrap="square" lIns="182850" tIns="182850" rIns="182850" bIns="182850" anchor="ctr" anchorCtr="0">
            <a:noAutofit/>
          </a:bodyPr>
          <a:lstStyle/>
          <a:p>
            <a:endParaRPr sz="3600"/>
          </a:p>
        </p:txBody>
      </p:sp>
      <p:sp>
        <p:nvSpPr>
          <p:cNvPr id="11597" name="Google Shape;11597;p68"/>
          <p:cNvSpPr/>
          <p:nvPr/>
        </p:nvSpPr>
        <p:spPr>
          <a:xfrm>
            <a:off x="7722708" y="171057"/>
            <a:ext cx="44" cy="3039734"/>
          </a:xfrm>
          <a:custGeom>
            <a:avLst/>
            <a:gdLst/>
            <a:ahLst/>
            <a:cxnLst/>
            <a:rect l="l" t="t" r="r" b="b"/>
            <a:pathLst>
              <a:path w="1" h="69258" fill="none" extrusionOk="0">
                <a:moveTo>
                  <a:pt x="0" y="69257"/>
                </a:moveTo>
                <a:lnTo>
                  <a:pt x="0" y="67311"/>
                </a:lnTo>
                <a:moveTo>
                  <a:pt x="0" y="66514"/>
                </a:moveTo>
                <a:lnTo>
                  <a:pt x="0" y="64568"/>
                </a:lnTo>
                <a:moveTo>
                  <a:pt x="0" y="63794"/>
                </a:moveTo>
                <a:lnTo>
                  <a:pt x="0" y="61825"/>
                </a:lnTo>
                <a:moveTo>
                  <a:pt x="0" y="61051"/>
                </a:moveTo>
                <a:lnTo>
                  <a:pt x="0" y="59105"/>
                </a:lnTo>
                <a:moveTo>
                  <a:pt x="0" y="58308"/>
                </a:moveTo>
                <a:lnTo>
                  <a:pt x="0" y="56362"/>
                </a:lnTo>
                <a:moveTo>
                  <a:pt x="0" y="55589"/>
                </a:moveTo>
                <a:lnTo>
                  <a:pt x="0" y="53619"/>
                </a:lnTo>
                <a:moveTo>
                  <a:pt x="0" y="52846"/>
                </a:moveTo>
                <a:lnTo>
                  <a:pt x="0" y="50900"/>
                </a:lnTo>
                <a:moveTo>
                  <a:pt x="0" y="50102"/>
                </a:moveTo>
                <a:lnTo>
                  <a:pt x="0" y="48157"/>
                </a:lnTo>
                <a:moveTo>
                  <a:pt x="0" y="47383"/>
                </a:moveTo>
                <a:lnTo>
                  <a:pt x="0" y="45413"/>
                </a:lnTo>
                <a:moveTo>
                  <a:pt x="0" y="44640"/>
                </a:moveTo>
                <a:lnTo>
                  <a:pt x="0" y="42694"/>
                </a:lnTo>
                <a:moveTo>
                  <a:pt x="0" y="41897"/>
                </a:moveTo>
                <a:lnTo>
                  <a:pt x="0" y="39951"/>
                </a:lnTo>
                <a:moveTo>
                  <a:pt x="0" y="39177"/>
                </a:moveTo>
                <a:lnTo>
                  <a:pt x="0" y="37208"/>
                </a:lnTo>
                <a:moveTo>
                  <a:pt x="0" y="36434"/>
                </a:moveTo>
                <a:lnTo>
                  <a:pt x="0" y="34488"/>
                </a:lnTo>
                <a:moveTo>
                  <a:pt x="0" y="33691"/>
                </a:moveTo>
                <a:lnTo>
                  <a:pt x="0" y="31745"/>
                </a:lnTo>
                <a:moveTo>
                  <a:pt x="0" y="30971"/>
                </a:moveTo>
                <a:lnTo>
                  <a:pt x="0" y="29002"/>
                </a:lnTo>
                <a:moveTo>
                  <a:pt x="0" y="28228"/>
                </a:moveTo>
                <a:lnTo>
                  <a:pt x="0" y="26282"/>
                </a:lnTo>
                <a:moveTo>
                  <a:pt x="0" y="25485"/>
                </a:moveTo>
                <a:lnTo>
                  <a:pt x="0" y="23539"/>
                </a:lnTo>
                <a:moveTo>
                  <a:pt x="0" y="22766"/>
                </a:moveTo>
                <a:lnTo>
                  <a:pt x="0" y="20796"/>
                </a:lnTo>
                <a:moveTo>
                  <a:pt x="0" y="20022"/>
                </a:moveTo>
                <a:lnTo>
                  <a:pt x="0" y="18077"/>
                </a:lnTo>
                <a:moveTo>
                  <a:pt x="0" y="17279"/>
                </a:moveTo>
                <a:lnTo>
                  <a:pt x="0" y="15333"/>
                </a:lnTo>
                <a:moveTo>
                  <a:pt x="0" y="14560"/>
                </a:moveTo>
                <a:lnTo>
                  <a:pt x="0" y="12590"/>
                </a:lnTo>
                <a:moveTo>
                  <a:pt x="0" y="11817"/>
                </a:moveTo>
                <a:lnTo>
                  <a:pt x="0" y="9871"/>
                </a:lnTo>
                <a:moveTo>
                  <a:pt x="0" y="9074"/>
                </a:moveTo>
                <a:lnTo>
                  <a:pt x="0" y="7128"/>
                </a:lnTo>
                <a:moveTo>
                  <a:pt x="0" y="6354"/>
                </a:moveTo>
                <a:lnTo>
                  <a:pt x="0" y="4385"/>
                </a:lnTo>
                <a:moveTo>
                  <a:pt x="0" y="3611"/>
                </a:moveTo>
                <a:lnTo>
                  <a:pt x="0" y="1665"/>
                </a:lnTo>
                <a:moveTo>
                  <a:pt x="0" y="868"/>
                </a:moveTo>
                <a:lnTo>
                  <a:pt x="0" y="0"/>
                </a:lnTo>
              </a:path>
            </a:pathLst>
          </a:custGeom>
          <a:solidFill>
            <a:schemeClr val="lt1"/>
          </a:solidFill>
          <a:ln w="1935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598" name="Google Shape;11598;p68"/>
          <p:cNvSpPr/>
          <p:nvPr/>
        </p:nvSpPr>
        <p:spPr>
          <a:xfrm>
            <a:off x="6903635" y="506376"/>
            <a:ext cx="1638194" cy="1083732"/>
          </a:xfrm>
          <a:custGeom>
            <a:avLst/>
            <a:gdLst/>
            <a:ahLst/>
            <a:cxnLst/>
            <a:rect l="l" t="t" r="r" b="b"/>
            <a:pathLst>
              <a:path w="37325" h="24692" extrusionOk="0">
                <a:moveTo>
                  <a:pt x="8696" y="4436"/>
                </a:moveTo>
                <a:cubicBezTo>
                  <a:pt x="9675" y="4436"/>
                  <a:pt x="10785" y="4782"/>
                  <a:pt x="12004" y="5654"/>
                </a:cubicBezTo>
                <a:cubicBezTo>
                  <a:pt x="16224" y="8584"/>
                  <a:pt x="17185" y="10624"/>
                  <a:pt x="17185" y="10624"/>
                </a:cubicBezTo>
                <a:cubicBezTo>
                  <a:pt x="14216" y="10920"/>
                  <a:pt x="11899" y="11053"/>
                  <a:pt x="10098" y="11053"/>
                </a:cubicBezTo>
                <a:cubicBezTo>
                  <a:pt x="5326" y="11053"/>
                  <a:pt x="4171" y="10116"/>
                  <a:pt x="4103" y="8772"/>
                </a:cubicBezTo>
                <a:cubicBezTo>
                  <a:pt x="4103" y="7392"/>
                  <a:pt x="5835" y="4436"/>
                  <a:pt x="8696" y="4436"/>
                </a:cubicBezTo>
                <a:close/>
                <a:moveTo>
                  <a:pt x="28511" y="4436"/>
                </a:moveTo>
                <a:cubicBezTo>
                  <a:pt x="31373" y="4436"/>
                  <a:pt x="33105" y="7392"/>
                  <a:pt x="33105" y="8772"/>
                </a:cubicBezTo>
                <a:cubicBezTo>
                  <a:pt x="33037" y="10116"/>
                  <a:pt x="31894" y="11053"/>
                  <a:pt x="27120" y="11053"/>
                </a:cubicBezTo>
                <a:cubicBezTo>
                  <a:pt x="25318" y="11053"/>
                  <a:pt x="22997" y="10920"/>
                  <a:pt x="20022" y="10624"/>
                </a:cubicBezTo>
                <a:cubicBezTo>
                  <a:pt x="20022" y="10624"/>
                  <a:pt x="21007" y="8584"/>
                  <a:pt x="25204" y="5654"/>
                </a:cubicBezTo>
                <a:cubicBezTo>
                  <a:pt x="26422" y="4782"/>
                  <a:pt x="27533" y="4436"/>
                  <a:pt x="28511" y="4436"/>
                </a:cubicBezTo>
                <a:close/>
                <a:moveTo>
                  <a:pt x="7912" y="1"/>
                </a:moveTo>
                <a:cubicBezTo>
                  <a:pt x="5513" y="1"/>
                  <a:pt x="3660" y="1923"/>
                  <a:pt x="2157" y="5161"/>
                </a:cubicBezTo>
                <a:cubicBezTo>
                  <a:pt x="0" y="9850"/>
                  <a:pt x="985" y="12476"/>
                  <a:pt x="6846" y="12781"/>
                </a:cubicBezTo>
                <a:cubicBezTo>
                  <a:pt x="7980" y="12835"/>
                  <a:pt x="9063" y="12857"/>
                  <a:pt x="10071" y="12857"/>
                </a:cubicBezTo>
                <a:cubicBezTo>
                  <a:pt x="14273" y="12857"/>
                  <a:pt x="17185" y="12476"/>
                  <a:pt x="17185" y="12476"/>
                </a:cubicBezTo>
                <a:lnTo>
                  <a:pt x="17185" y="12476"/>
                </a:lnTo>
                <a:cubicBezTo>
                  <a:pt x="17185" y="12476"/>
                  <a:pt x="15146" y="15126"/>
                  <a:pt x="9378" y="17071"/>
                </a:cubicBezTo>
                <a:cubicBezTo>
                  <a:pt x="5557" y="18337"/>
                  <a:pt x="5557" y="18431"/>
                  <a:pt x="2931" y="19017"/>
                </a:cubicBezTo>
                <a:cubicBezTo>
                  <a:pt x="2931" y="19017"/>
                  <a:pt x="3798" y="22534"/>
                  <a:pt x="6447" y="24691"/>
                </a:cubicBezTo>
                <a:cubicBezTo>
                  <a:pt x="6447" y="24691"/>
                  <a:pt x="14935" y="19135"/>
                  <a:pt x="18264" y="13367"/>
                </a:cubicBezTo>
                <a:lnTo>
                  <a:pt x="18569" y="13367"/>
                </a:lnTo>
                <a:cubicBezTo>
                  <a:pt x="18756" y="13367"/>
                  <a:pt x="18850" y="13367"/>
                  <a:pt x="18944" y="13273"/>
                </a:cubicBezTo>
                <a:cubicBezTo>
                  <a:pt x="22273" y="19135"/>
                  <a:pt x="30760" y="24691"/>
                  <a:pt x="30760" y="24691"/>
                </a:cubicBezTo>
                <a:cubicBezTo>
                  <a:pt x="33503" y="22534"/>
                  <a:pt x="34277" y="19017"/>
                  <a:pt x="34277" y="19017"/>
                </a:cubicBezTo>
                <a:cubicBezTo>
                  <a:pt x="31745" y="18431"/>
                  <a:pt x="31651" y="18337"/>
                  <a:pt x="27829" y="17071"/>
                </a:cubicBezTo>
                <a:cubicBezTo>
                  <a:pt x="22085" y="15126"/>
                  <a:pt x="20022" y="12476"/>
                  <a:pt x="20022" y="12476"/>
                </a:cubicBezTo>
                <a:lnTo>
                  <a:pt x="20022" y="12476"/>
                </a:lnTo>
                <a:cubicBezTo>
                  <a:pt x="20022" y="12476"/>
                  <a:pt x="22950" y="12857"/>
                  <a:pt x="27157" y="12857"/>
                </a:cubicBezTo>
                <a:cubicBezTo>
                  <a:pt x="28167" y="12857"/>
                  <a:pt x="29251" y="12835"/>
                  <a:pt x="30385" y="12781"/>
                </a:cubicBezTo>
                <a:cubicBezTo>
                  <a:pt x="36246" y="12476"/>
                  <a:pt x="37325" y="9850"/>
                  <a:pt x="35074" y="5161"/>
                </a:cubicBezTo>
                <a:cubicBezTo>
                  <a:pt x="33554" y="1923"/>
                  <a:pt x="31697" y="1"/>
                  <a:pt x="29296" y="1"/>
                </a:cubicBezTo>
                <a:cubicBezTo>
                  <a:pt x="28290" y="1"/>
                  <a:pt x="27189" y="338"/>
                  <a:pt x="25977" y="1058"/>
                </a:cubicBezTo>
                <a:cubicBezTo>
                  <a:pt x="22273" y="3309"/>
                  <a:pt x="19249" y="9170"/>
                  <a:pt x="18756" y="10226"/>
                </a:cubicBezTo>
                <a:lnTo>
                  <a:pt x="18451" y="10226"/>
                </a:lnTo>
                <a:cubicBezTo>
                  <a:pt x="17982" y="9170"/>
                  <a:pt x="14935" y="3309"/>
                  <a:pt x="11230" y="1058"/>
                </a:cubicBezTo>
                <a:cubicBezTo>
                  <a:pt x="10019" y="338"/>
                  <a:pt x="8917" y="1"/>
                  <a:pt x="79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599" name="Google Shape;11599;p68"/>
          <p:cNvSpPr/>
          <p:nvPr/>
        </p:nvSpPr>
        <p:spPr>
          <a:xfrm>
            <a:off x="6555807" y="1391066"/>
            <a:ext cx="2376030" cy="2478204"/>
          </a:xfrm>
          <a:custGeom>
            <a:avLst/>
            <a:gdLst/>
            <a:ahLst/>
            <a:cxnLst/>
            <a:rect l="l" t="t" r="r" b="b"/>
            <a:pathLst>
              <a:path w="54136" h="56464" extrusionOk="0">
                <a:moveTo>
                  <a:pt x="26314" y="1"/>
                </a:moveTo>
                <a:cubicBezTo>
                  <a:pt x="25564" y="1"/>
                  <a:pt x="24800" y="508"/>
                  <a:pt x="24243" y="2096"/>
                </a:cubicBezTo>
                <a:cubicBezTo>
                  <a:pt x="22672" y="6480"/>
                  <a:pt x="20046" y="11872"/>
                  <a:pt x="20046" y="11872"/>
                </a:cubicBezTo>
                <a:cubicBezTo>
                  <a:pt x="20046" y="11872"/>
                  <a:pt x="19835" y="13912"/>
                  <a:pt x="15732" y="13912"/>
                </a:cubicBezTo>
                <a:lnTo>
                  <a:pt x="2931" y="13912"/>
                </a:lnTo>
                <a:cubicBezTo>
                  <a:pt x="2931" y="13912"/>
                  <a:pt x="1" y="14498"/>
                  <a:pt x="1876" y="17241"/>
                </a:cubicBezTo>
                <a:cubicBezTo>
                  <a:pt x="3728" y="19961"/>
                  <a:pt x="8910" y="25635"/>
                  <a:pt x="9683" y="27112"/>
                </a:cubicBezTo>
                <a:cubicBezTo>
                  <a:pt x="10457" y="28565"/>
                  <a:pt x="10270" y="29550"/>
                  <a:pt x="9496" y="30910"/>
                </a:cubicBezTo>
                <a:cubicBezTo>
                  <a:pt x="8792" y="32387"/>
                  <a:pt x="2251" y="40968"/>
                  <a:pt x="2251" y="40968"/>
                </a:cubicBezTo>
                <a:cubicBezTo>
                  <a:pt x="2251" y="40968"/>
                  <a:pt x="839" y="44111"/>
                  <a:pt x="4077" y="44111"/>
                </a:cubicBezTo>
                <a:cubicBezTo>
                  <a:pt x="4124" y="44111"/>
                  <a:pt x="4172" y="44111"/>
                  <a:pt x="4221" y="44109"/>
                </a:cubicBezTo>
                <a:cubicBezTo>
                  <a:pt x="7620" y="43898"/>
                  <a:pt x="17116" y="42351"/>
                  <a:pt x="17116" y="42351"/>
                </a:cubicBezTo>
                <a:cubicBezTo>
                  <a:pt x="17116" y="42351"/>
                  <a:pt x="19249" y="42351"/>
                  <a:pt x="19835" y="43617"/>
                </a:cubicBezTo>
                <a:cubicBezTo>
                  <a:pt x="20515" y="44883"/>
                  <a:pt x="24923" y="54660"/>
                  <a:pt x="24923" y="54660"/>
                </a:cubicBezTo>
                <a:cubicBezTo>
                  <a:pt x="24923" y="54660"/>
                  <a:pt x="25850" y="56464"/>
                  <a:pt x="27037" y="56464"/>
                </a:cubicBezTo>
                <a:cubicBezTo>
                  <a:pt x="27661" y="56464"/>
                  <a:pt x="28356" y="55966"/>
                  <a:pt x="29026" y="54449"/>
                </a:cubicBezTo>
                <a:cubicBezTo>
                  <a:pt x="30972" y="50064"/>
                  <a:pt x="33902" y="43312"/>
                  <a:pt x="33902" y="43312"/>
                </a:cubicBezTo>
                <a:cubicBezTo>
                  <a:pt x="33902" y="43312"/>
                  <a:pt x="35496" y="41270"/>
                  <a:pt x="37585" y="41270"/>
                </a:cubicBezTo>
                <a:cubicBezTo>
                  <a:pt x="37631" y="41270"/>
                  <a:pt x="37677" y="41271"/>
                  <a:pt x="37724" y="41273"/>
                </a:cubicBezTo>
                <a:cubicBezTo>
                  <a:pt x="39857" y="41366"/>
                  <a:pt x="50900" y="42140"/>
                  <a:pt x="50900" y="42140"/>
                </a:cubicBezTo>
                <a:cubicBezTo>
                  <a:pt x="50900" y="42140"/>
                  <a:pt x="54135" y="41765"/>
                  <a:pt x="51791" y="38717"/>
                </a:cubicBezTo>
                <a:cubicBezTo>
                  <a:pt x="49446" y="35693"/>
                  <a:pt x="44359" y="29738"/>
                  <a:pt x="44359" y="29738"/>
                </a:cubicBezTo>
                <a:cubicBezTo>
                  <a:pt x="44359" y="29738"/>
                  <a:pt x="42507" y="27393"/>
                  <a:pt x="44359" y="25236"/>
                </a:cubicBezTo>
                <a:cubicBezTo>
                  <a:pt x="46211" y="23196"/>
                  <a:pt x="51392" y="15272"/>
                  <a:pt x="51392" y="15272"/>
                </a:cubicBezTo>
                <a:cubicBezTo>
                  <a:pt x="51392" y="15272"/>
                  <a:pt x="52418" y="12297"/>
                  <a:pt x="49268" y="12297"/>
                </a:cubicBezTo>
                <a:cubicBezTo>
                  <a:pt x="49051" y="12297"/>
                  <a:pt x="48814" y="12311"/>
                  <a:pt x="48556" y="12341"/>
                </a:cubicBezTo>
                <a:lnTo>
                  <a:pt x="36927" y="14592"/>
                </a:lnTo>
                <a:cubicBezTo>
                  <a:pt x="36927" y="14592"/>
                  <a:pt x="34207" y="14404"/>
                  <a:pt x="33222" y="12060"/>
                </a:cubicBezTo>
                <a:cubicBezTo>
                  <a:pt x="32238" y="9715"/>
                  <a:pt x="28932" y="1603"/>
                  <a:pt x="28932" y="1603"/>
                </a:cubicBezTo>
                <a:cubicBezTo>
                  <a:pt x="28932" y="1603"/>
                  <a:pt x="27646" y="1"/>
                  <a:pt x="2631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00" name="Google Shape;11600;p68"/>
          <p:cNvSpPr/>
          <p:nvPr/>
        </p:nvSpPr>
        <p:spPr>
          <a:xfrm>
            <a:off x="7018845" y="1882458"/>
            <a:ext cx="1440690" cy="1496912"/>
          </a:xfrm>
          <a:custGeom>
            <a:avLst/>
            <a:gdLst/>
            <a:ahLst/>
            <a:cxnLst/>
            <a:rect l="l" t="t" r="r" b="b"/>
            <a:pathLst>
              <a:path w="32825" h="34106" extrusionOk="0">
                <a:moveTo>
                  <a:pt x="15990" y="1"/>
                </a:moveTo>
                <a:cubicBezTo>
                  <a:pt x="15538" y="1"/>
                  <a:pt x="15085" y="306"/>
                  <a:pt x="14771" y="1263"/>
                </a:cubicBezTo>
                <a:cubicBezTo>
                  <a:pt x="13787" y="3888"/>
                  <a:pt x="12216" y="7124"/>
                  <a:pt x="12216" y="7124"/>
                </a:cubicBezTo>
                <a:cubicBezTo>
                  <a:pt x="12216" y="7124"/>
                  <a:pt x="12122" y="8390"/>
                  <a:pt x="9590" y="8390"/>
                </a:cubicBezTo>
                <a:lnTo>
                  <a:pt x="1876" y="8390"/>
                </a:lnTo>
                <a:cubicBezTo>
                  <a:pt x="1876" y="8390"/>
                  <a:pt x="1" y="8671"/>
                  <a:pt x="1173" y="10430"/>
                </a:cubicBezTo>
                <a:cubicBezTo>
                  <a:pt x="2252" y="12094"/>
                  <a:pt x="5487" y="15517"/>
                  <a:pt x="5979" y="16385"/>
                </a:cubicBezTo>
                <a:cubicBezTo>
                  <a:pt x="6448" y="17276"/>
                  <a:pt x="6261" y="17862"/>
                  <a:pt x="5862" y="18635"/>
                </a:cubicBezTo>
                <a:cubicBezTo>
                  <a:pt x="5393" y="19526"/>
                  <a:pt x="1478" y="24801"/>
                  <a:pt x="1478" y="24801"/>
                </a:cubicBezTo>
                <a:cubicBezTo>
                  <a:pt x="1478" y="24801"/>
                  <a:pt x="539" y="26657"/>
                  <a:pt x="2416" y="26657"/>
                </a:cubicBezTo>
                <a:cubicBezTo>
                  <a:pt x="2461" y="26657"/>
                  <a:pt x="2508" y="26656"/>
                  <a:pt x="2556" y="26654"/>
                </a:cubicBezTo>
                <a:cubicBezTo>
                  <a:pt x="4690" y="26560"/>
                  <a:pt x="10364" y="25575"/>
                  <a:pt x="10364" y="25575"/>
                </a:cubicBezTo>
                <a:cubicBezTo>
                  <a:pt x="10364" y="25575"/>
                  <a:pt x="11723" y="25575"/>
                  <a:pt x="12122" y="26349"/>
                </a:cubicBezTo>
                <a:cubicBezTo>
                  <a:pt x="12521" y="27146"/>
                  <a:pt x="15146" y="33007"/>
                  <a:pt x="15146" y="33007"/>
                </a:cubicBezTo>
                <a:cubicBezTo>
                  <a:pt x="15146" y="33007"/>
                  <a:pt x="15696" y="34105"/>
                  <a:pt x="16405" y="34105"/>
                </a:cubicBezTo>
                <a:cubicBezTo>
                  <a:pt x="16773" y="34105"/>
                  <a:pt x="17184" y="33810"/>
                  <a:pt x="17585" y="32913"/>
                </a:cubicBezTo>
                <a:cubicBezTo>
                  <a:pt x="18874" y="30264"/>
                  <a:pt x="20633" y="26161"/>
                  <a:pt x="20633" y="26161"/>
                </a:cubicBezTo>
                <a:cubicBezTo>
                  <a:pt x="20633" y="26161"/>
                  <a:pt x="21526" y="24984"/>
                  <a:pt x="22725" y="24984"/>
                </a:cubicBezTo>
                <a:cubicBezTo>
                  <a:pt x="22770" y="24984"/>
                  <a:pt x="22815" y="24986"/>
                  <a:pt x="22860" y="24989"/>
                </a:cubicBezTo>
                <a:cubicBezTo>
                  <a:pt x="24149" y="24989"/>
                  <a:pt x="30878" y="25481"/>
                  <a:pt x="30878" y="25481"/>
                </a:cubicBezTo>
                <a:cubicBezTo>
                  <a:pt x="30878" y="25481"/>
                  <a:pt x="32824" y="25294"/>
                  <a:pt x="31371" y="23418"/>
                </a:cubicBezTo>
                <a:cubicBezTo>
                  <a:pt x="30011" y="21566"/>
                  <a:pt x="26869" y="17955"/>
                  <a:pt x="26869" y="17955"/>
                </a:cubicBezTo>
                <a:cubicBezTo>
                  <a:pt x="26869" y="17955"/>
                  <a:pt x="25791" y="16502"/>
                  <a:pt x="26963" y="15330"/>
                </a:cubicBezTo>
                <a:cubicBezTo>
                  <a:pt x="28041" y="14040"/>
                  <a:pt x="31183" y="9164"/>
                  <a:pt x="31183" y="9164"/>
                </a:cubicBezTo>
                <a:cubicBezTo>
                  <a:pt x="31183" y="9164"/>
                  <a:pt x="31778" y="7379"/>
                  <a:pt x="29859" y="7379"/>
                </a:cubicBezTo>
                <a:cubicBezTo>
                  <a:pt x="29726" y="7379"/>
                  <a:pt x="29582" y="7387"/>
                  <a:pt x="29425" y="7405"/>
                </a:cubicBezTo>
                <a:lnTo>
                  <a:pt x="22485" y="8765"/>
                </a:lnTo>
                <a:cubicBezTo>
                  <a:pt x="22485" y="8765"/>
                  <a:pt x="20726" y="8671"/>
                  <a:pt x="20140" y="7218"/>
                </a:cubicBezTo>
                <a:cubicBezTo>
                  <a:pt x="19554" y="5834"/>
                  <a:pt x="17585" y="958"/>
                  <a:pt x="17585" y="958"/>
                </a:cubicBezTo>
                <a:cubicBezTo>
                  <a:pt x="17585" y="958"/>
                  <a:pt x="16790" y="1"/>
                  <a:pt x="1599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01" name="Google Shape;11601;p68"/>
          <p:cNvSpPr/>
          <p:nvPr/>
        </p:nvSpPr>
        <p:spPr>
          <a:xfrm>
            <a:off x="7178341" y="2298011"/>
            <a:ext cx="97830" cy="97786"/>
          </a:xfrm>
          <a:custGeom>
            <a:avLst/>
            <a:gdLst/>
            <a:ahLst/>
            <a:cxnLst/>
            <a:rect l="l" t="t" r="r" b="b"/>
            <a:pathLst>
              <a:path w="2229" h="2228" extrusionOk="0">
                <a:moveTo>
                  <a:pt x="1173" y="0"/>
                </a:moveTo>
                <a:cubicBezTo>
                  <a:pt x="470" y="0"/>
                  <a:pt x="1" y="469"/>
                  <a:pt x="1" y="1173"/>
                </a:cubicBezTo>
                <a:cubicBezTo>
                  <a:pt x="1" y="1759"/>
                  <a:pt x="470" y="2228"/>
                  <a:pt x="1173" y="2228"/>
                </a:cubicBezTo>
                <a:cubicBezTo>
                  <a:pt x="1759" y="2228"/>
                  <a:pt x="2228" y="1759"/>
                  <a:pt x="2228" y="1173"/>
                </a:cubicBezTo>
                <a:cubicBezTo>
                  <a:pt x="2228" y="469"/>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2" name="Google Shape;11602;p68"/>
          <p:cNvSpPr/>
          <p:nvPr/>
        </p:nvSpPr>
        <p:spPr>
          <a:xfrm>
            <a:off x="7675352" y="2001664"/>
            <a:ext cx="98840" cy="98796"/>
          </a:xfrm>
          <a:custGeom>
            <a:avLst/>
            <a:gdLst/>
            <a:ahLst/>
            <a:cxnLst/>
            <a:rect l="l" t="t" r="r" b="b"/>
            <a:pathLst>
              <a:path w="2252" h="2251" extrusionOk="0">
                <a:moveTo>
                  <a:pt x="1079" y="0"/>
                </a:moveTo>
                <a:cubicBezTo>
                  <a:pt x="493" y="0"/>
                  <a:pt x="1" y="586"/>
                  <a:pt x="1" y="1172"/>
                </a:cubicBezTo>
                <a:cubicBezTo>
                  <a:pt x="1" y="1759"/>
                  <a:pt x="493" y="2251"/>
                  <a:pt x="1079" y="2251"/>
                </a:cubicBezTo>
                <a:cubicBezTo>
                  <a:pt x="1759" y="2251"/>
                  <a:pt x="2252" y="1759"/>
                  <a:pt x="2252" y="1172"/>
                </a:cubicBezTo>
                <a:cubicBezTo>
                  <a:pt x="2252" y="586"/>
                  <a:pt x="1759"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3" name="Google Shape;11603;p68"/>
          <p:cNvSpPr/>
          <p:nvPr/>
        </p:nvSpPr>
        <p:spPr>
          <a:xfrm>
            <a:off x="8237189" y="2854710"/>
            <a:ext cx="93706" cy="98796"/>
          </a:xfrm>
          <a:custGeom>
            <a:avLst/>
            <a:gdLst/>
            <a:ahLst/>
            <a:cxnLst/>
            <a:rect l="l" t="t" r="r" b="b"/>
            <a:pathLst>
              <a:path w="2135" h="2251" extrusionOk="0">
                <a:moveTo>
                  <a:pt x="1079" y="0"/>
                </a:moveTo>
                <a:cubicBezTo>
                  <a:pt x="493" y="0"/>
                  <a:pt x="1" y="492"/>
                  <a:pt x="1" y="1079"/>
                </a:cubicBezTo>
                <a:cubicBezTo>
                  <a:pt x="1" y="1759"/>
                  <a:pt x="493" y="2251"/>
                  <a:pt x="1079" y="2251"/>
                </a:cubicBezTo>
                <a:cubicBezTo>
                  <a:pt x="1666" y="2251"/>
                  <a:pt x="2134" y="1759"/>
                  <a:pt x="2134" y="1079"/>
                </a:cubicBezTo>
                <a:cubicBezTo>
                  <a:pt x="2134" y="492"/>
                  <a:pt x="1666"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4" name="Google Shape;11604;p68"/>
          <p:cNvSpPr/>
          <p:nvPr/>
        </p:nvSpPr>
        <p:spPr>
          <a:xfrm>
            <a:off x="8245438" y="2246571"/>
            <a:ext cx="98840" cy="97786"/>
          </a:xfrm>
          <a:custGeom>
            <a:avLst/>
            <a:gdLst/>
            <a:ahLst/>
            <a:cxnLst/>
            <a:rect l="l" t="t" r="r" b="b"/>
            <a:pathLst>
              <a:path w="2252" h="2228" extrusionOk="0">
                <a:moveTo>
                  <a:pt x="1173" y="0"/>
                </a:moveTo>
                <a:cubicBezTo>
                  <a:pt x="587" y="0"/>
                  <a:pt x="1" y="469"/>
                  <a:pt x="1" y="1055"/>
                </a:cubicBezTo>
                <a:cubicBezTo>
                  <a:pt x="1" y="1758"/>
                  <a:pt x="587" y="2227"/>
                  <a:pt x="1173" y="2227"/>
                </a:cubicBezTo>
                <a:cubicBezTo>
                  <a:pt x="1759" y="2227"/>
                  <a:pt x="2251" y="1758"/>
                  <a:pt x="2251" y="1055"/>
                </a:cubicBezTo>
                <a:cubicBezTo>
                  <a:pt x="2251" y="469"/>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5" name="Google Shape;11605;p68"/>
          <p:cNvSpPr/>
          <p:nvPr/>
        </p:nvSpPr>
        <p:spPr>
          <a:xfrm>
            <a:off x="8142560" y="2739454"/>
            <a:ext cx="98796" cy="98796"/>
          </a:xfrm>
          <a:custGeom>
            <a:avLst/>
            <a:gdLst/>
            <a:ahLst/>
            <a:cxnLst/>
            <a:rect l="l" t="t" r="r" b="b"/>
            <a:pathLst>
              <a:path w="2251" h="2251" extrusionOk="0">
                <a:moveTo>
                  <a:pt x="1079" y="0"/>
                </a:moveTo>
                <a:cubicBezTo>
                  <a:pt x="492" y="0"/>
                  <a:pt x="0" y="493"/>
                  <a:pt x="0" y="1173"/>
                </a:cubicBezTo>
                <a:cubicBezTo>
                  <a:pt x="0" y="1759"/>
                  <a:pt x="492" y="2251"/>
                  <a:pt x="1079" y="2251"/>
                </a:cubicBezTo>
                <a:cubicBezTo>
                  <a:pt x="1665" y="2251"/>
                  <a:pt x="2251" y="1759"/>
                  <a:pt x="2251" y="1173"/>
                </a:cubicBezTo>
                <a:cubicBezTo>
                  <a:pt x="2251" y="493"/>
                  <a:pt x="1665"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6" name="Google Shape;11606;p68"/>
          <p:cNvSpPr/>
          <p:nvPr/>
        </p:nvSpPr>
        <p:spPr>
          <a:xfrm>
            <a:off x="8134310" y="2318594"/>
            <a:ext cx="98840" cy="98796"/>
          </a:xfrm>
          <a:custGeom>
            <a:avLst/>
            <a:gdLst/>
            <a:ahLst/>
            <a:cxnLst/>
            <a:rect l="l" t="t" r="r" b="b"/>
            <a:pathLst>
              <a:path w="2252" h="2251" extrusionOk="0">
                <a:moveTo>
                  <a:pt x="1079" y="0"/>
                </a:moveTo>
                <a:cubicBezTo>
                  <a:pt x="493" y="0"/>
                  <a:pt x="0" y="493"/>
                  <a:pt x="0" y="1079"/>
                </a:cubicBezTo>
                <a:cubicBezTo>
                  <a:pt x="0" y="1759"/>
                  <a:pt x="493" y="2251"/>
                  <a:pt x="1079" y="2251"/>
                </a:cubicBezTo>
                <a:cubicBezTo>
                  <a:pt x="1665" y="2251"/>
                  <a:pt x="2251" y="1759"/>
                  <a:pt x="2251" y="1079"/>
                </a:cubicBezTo>
                <a:cubicBezTo>
                  <a:pt x="2251" y="493"/>
                  <a:pt x="1665"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7" name="Google Shape;11607;p68"/>
          <p:cNvSpPr/>
          <p:nvPr/>
        </p:nvSpPr>
        <p:spPr>
          <a:xfrm>
            <a:off x="8053025" y="2623146"/>
            <a:ext cx="97786" cy="98840"/>
          </a:xfrm>
          <a:custGeom>
            <a:avLst/>
            <a:gdLst/>
            <a:ahLst/>
            <a:cxnLst/>
            <a:rect l="l" t="t" r="r" b="b"/>
            <a:pathLst>
              <a:path w="2228" h="2252" extrusionOk="0">
                <a:moveTo>
                  <a:pt x="1055" y="1"/>
                </a:moveTo>
                <a:cubicBezTo>
                  <a:pt x="469" y="1"/>
                  <a:pt x="0" y="493"/>
                  <a:pt x="0" y="1079"/>
                </a:cubicBezTo>
                <a:cubicBezTo>
                  <a:pt x="0" y="1666"/>
                  <a:pt x="469" y="2252"/>
                  <a:pt x="1055" y="2252"/>
                </a:cubicBezTo>
                <a:cubicBezTo>
                  <a:pt x="1641" y="2252"/>
                  <a:pt x="2228" y="1666"/>
                  <a:pt x="2228" y="1079"/>
                </a:cubicBezTo>
                <a:cubicBezTo>
                  <a:pt x="2228" y="493"/>
                  <a:pt x="1641" y="1"/>
                  <a:pt x="1055"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8" name="Google Shape;11608;p68"/>
          <p:cNvSpPr/>
          <p:nvPr/>
        </p:nvSpPr>
        <p:spPr>
          <a:xfrm>
            <a:off x="8069484" y="2850584"/>
            <a:ext cx="98840" cy="98840"/>
          </a:xfrm>
          <a:custGeom>
            <a:avLst/>
            <a:gdLst/>
            <a:ahLst/>
            <a:cxnLst/>
            <a:rect l="l" t="t" r="r" b="b"/>
            <a:pathLst>
              <a:path w="2252" h="2252" extrusionOk="0">
                <a:moveTo>
                  <a:pt x="1173" y="0"/>
                </a:moveTo>
                <a:cubicBezTo>
                  <a:pt x="493" y="0"/>
                  <a:pt x="0" y="493"/>
                  <a:pt x="0" y="1173"/>
                </a:cubicBezTo>
                <a:cubicBezTo>
                  <a:pt x="0" y="1759"/>
                  <a:pt x="493" y="2251"/>
                  <a:pt x="1173" y="2251"/>
                </a:cubicBezTo>
                <a:cubicBezTo>
                  <a:pt x="1759" y="2251"/>
                  <a:pt x="2251" y="1759"/>
                  <a:pt x="2251" y="1173"/>
                </a:cubicBezTo>
                <a:cubicBezTo>
                  <a:pt x="2251" y="493"/>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09" name="Google Shape;11609;p68"/>
          <p:cNvSpPr/>
          <p:nvPr/>
        </p:nvSpPr>
        <p:spPr>
          <a:xfrm>
            <a:off x="7589943" y="2169369"/>
            <a:ext cx="97830" cy="97786"/>
          </a:xfrm>
          <a:custGeom>
            <a:avLst/>
            <a:gdLst/>
            <a:ahLst/>
            <a:cxnLst/>
            <a:rect l="l" t="t" r="r" b="b"/>
            <a:pathLst>
              <a:path w="2229" h="2228" extrusionOk="0">
                <a:moveTo>
                  <a:pt x="1056" y="1"/>
                </a:moveTo>
                <a:cubicBezTo>
                  <a:pt x="470" y="1"/>
                  <a:pt x="1" y="470"/>
                  <a:pt x="1" y="1056"/>
                </a:cubicBezTo>
                <a:cubicBezTo>
                  <a:pt x="1" y="1642"/>
                  <a:pt x="470" y="2228"/>
                  <a:pt x="1056" y="2228"/>
                </a:cubicBezTo>
                <a:cubicBezTo>
                  <a:pt x="1642" y="2228"/>
                  <a:pt x="2228" y="1642"/>
                  <a:pt x="2228" y="1056"/>
                </a:cubicBezTo>
                <a:cubicBezTo>
                  <a:pt x="2228" y="470"/>
                  <a:pt x="1642" y="1"/>
                  <a:pt x="105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0" name="Google Shape;11610;p68"/>
          <p:cNvSpPr/>
          <p:nvPr/>
        </p:nvSpPr>
        <p:spPr>
          <a:xfrm>
            <a:off x="7272002" y="2743580"/>
            <a:ext cx="98840" cy="98796"/>
          </a:xfrm>
          <a:custGeom>
            <a:avLst/>
            <a:gdLst/>
            <a:ahLst/>
            <a:cxnLst/>
            <a:rect l="l" t="t" r="r" b="b"/>
            <a:pathLst>
              <a:path w="2252" h="2251" extrusionOk="0">
                <a:moveTo>
                  <a:pt x="1173" y="0"/>
                </a:moveTo>
                <a:cubicBezTo>
                  <a:pt x="493" y="0"/>
                  <a:pt x="0" y="492"/>
                  <a:pt x="0" y="1172"/>
                </a:cubicBezTo>
                <a:cubicBezTo>
                  <a:pt x="0" y="1758"/>
                  <a:pt x="493" y="2251"/>
                  <a:pt x="1173" y="2251"/>
                </a:cubicBezTo>
                <a:cubicBezTo>
                  <a:pt x="1759" y="2251"/>
                  <a:pt x="2251" y="1758"/>
                  <a:pt x="2251" y="1172"/>
                </a:cubicBezTo>
                <a:cubicBezTo>
                  <a:pt x="2251" y="492"/>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1" name="Google Shape;11611;p68"/>
          <p:cNvSpPr/>
          <p:nvPr/>
        </p:nvSpPr>
        <p:spPr>
          <a:xfrm>
            <a:off x="7744303" y="2151900"/>
            <a:ext cx="97830" cy="98796"/>
          </a:xfrm>
          <a:custGeom>
            <a:avLst/>
            <a:gdLst/>
            <a:ahLst/>
            <a:cxnLst/>
            <a:rect l="l" t="t" r="r" b="b"/>
            <a:pathLst>
              <a:path w="2229" h="2251" extrusionOk="0">
                <a:moveTo>
                  <a:pt x="1056" y="0"/>
                </a:moveTo>
                <a:cubicBezTo>
                  <a:pt x="470" y="0"/>
                  <a:pt x="1" y="492"/>
                  <a:pt x="1" y="1079"/>
                </a:cubicBezTo>
                <a:cubicBezTo>
                  <a:pt x="1" y="1759"/>
                  <a:pt x="470" y="2251"/>
                  <a:pt x="1056" y="2251"/>
                </a:cubicBezTo>
                <a:cubicBezTo>
                  <a:pt x="1759" y="2251"/>
                  <a:pt x="2228" y="1759"/>
                  <a:pt x="2228" y="1079"/>
                </a:cubicBezTo>
                <a:cubicBezTo>
                  <a:pt x="2228" y="492"/>
                  <a:pt x="1759" y="0"/>
                  <a:pt x="1056"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2" name="Google Shape;11612;p68"/>
          <p:cNvSpPr/>
          <p:nvPr/>
        </p:nvSpPr>
        <p:spPr>
          <a:xfrm>
            <a:off x="8065358" y="2434858"/>
            <a:ext cx="98840" cy="98840"/>
          </a:xfrm>
          <a:custGeom>
            <a:avLst/>
            <a:gdLst/>
            <a:ahLst/>
            <a:cxnLst/>
            <a:rect l="l" t="t" r="r" b="b"/>
            <a:pathLst>
              <a:path w="2252" h="2252" extrusionOk="0">
                <a:moveTo>
                  <a:pt x="1173" y="1"/>
                </a:moveTo>
                <a:cubicBezTo>
                  <a:pt x="587" y="1"/>
                  <a:pt x="1" y="493"/>
                  <a:pt x="1" y="1079"/>
                </a:cubicBezTo>
                <a:cubicBezTo>
                  <a:pt x="1" y="1665"/>
                  <a:pt x="587" y="2251"/>
                  <a:pt x="1173" y="2251"/>
                </a:cubicBezTo>
                <a:cubicBezTo>
                  <a:pt x="1759" y="2251"/>
                  <a:pt x="2251" y="1665"/>
                  <a:pt x="2251" y="1079"/>
                </a:cubicBezTo>
                <a:cubicBezTo>
                  <a:pt x="2251" y="493"/>
                  <a:pt x="1759" y="1"/>
                  <a:pt x="117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3" name="Google Shape;11613;p68"/>
          <p:cNvSpPr/>
          <p:nvPr/>
        </p:nvSpPr>
        <p:spPr>
          <a:xfrm>
            <a:off x="7786481" y="2409138"/>
            <a:ext cx="94714" cy="98840"/>
          </a:xfrm>
          <a:custGeom>
            <a:avLst/>
            <a:gdLst/>
            <a:ahLst/>
            <a:cxnLst/>
            <a:rect l="l" t="t" r="r" b="b"/>
            <a:pathLst>
              <a:path w="2158" h="2252" extrusionOk="0">
                <a:moveTo>
                  <a:pt x="1079" y="0"/>
                </a:moveTo>
                <a:cubicBezTo>
                  <a:pt x="493" y="0"/>
                  <a:pt x="1" y="493"/>
                  <a:pt x="1" y="1079"/>
                </a:cubicBezTo>
                <a:cubicBezTo>
                  <a:pt x="1" y="1759"/>
                  <a:pt x="493" y="2251"/>
                  <a:pt x="1079" y="2251"/>
                </a:cubicBezTo>
                <a:cubicBezTo>
                  <a:pt x="1666" y="2251"/>
                  <a:pt x="2158" y="1759"/>
                  <a:pt x="2158" y="1079"/>
                </a:cubicBezTo>
                <a:cubicBezTo>
                  <a:pt x="2158" y="493"/>
                  <a:pt x="1666"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4" name="Google Shape;11614;p68"/>
          <p:cNvSpPr/>
          <p:nvPr/>
        </p:nvSpPr>
        <p:spPr>
          <a:xfrm>
            <a:off x="7649632" y="2563500"/>
            <a:ext cx="98840" cy="98796"/>
          </a:xfrm>
          <a:custGeom>
            <a:avLst/>
            <a:gdLst/>
            <a:ahLst/>
            <a:cxnLst/>
            <a:rect l="l" t="t" r="r" b="b"/>
            <a:pathLst>
              <a:path w="2252" h="2251" extrusionOk="0">
                <a:moveTo>
                  <a:pt x="1079" y="0"/>
                </a:moveTo>
                <a:cubicBezTo>
                  <a:pt x="493" y="0"/>
                  <a:pt x="1" y="493"/>
                  <a:pt x="1" y="1172"/>
                </a:cubicBezTo>
                <a:cubicBezTo>
                  <a:pt x="1" y="1759"/>
                  <a:pt x="493" y="2251"/>
                  <a:pt x="1079" y="2251"/>
                </a:cubicBezTo>
                <a:cubicBezTo>
                  <a:pt x="1759" y="2251"/>
                  <a:pt x="2252" y="1759"/>
                  <a:pt x="2252" y="1172"/>
                </a:cubicBezTo>
                <a:cubicBezTo>
                  <a:pt x="2252" y="493"/>
                  <a:pt x="1759"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5" name="Google Shape;11615;p68"/>
          <p:cNvSpPr/>
          <p:nvPr/>
        </p:nvSpPr>
        <p:spPr>
          <a:xfrm>
            <a:off x="7495270" y="2585094"/>
            <a:ext cx="98840" cy="98840"/>
          </a:xfrm>
          <a:custGeom>
            <a:avLst/>
            <a:gdLst/>
            <a:ahLst/>
            <a:cxnLst/>
            <a:rect l="l" t="t" r="r" b="b"/>
            <a:pathLst>
              <a:path w="2252" h="2252" extrusionOk="0">
                <a:moveTo>
                  <a:pt x="1079" y="1"/>
                </a:moveTo>
                <a:cubicBezTo>
                  <a:pt x="493" y="1"/>
                  <a:pt x="1" y="493"/>
                  <a:pt x="1" y="1079"/>
                </a:cubicBezTo>
                <a:cubicBezTo>
                  <a:pt x="1" y="1759"/>
                  <a:pt x="493" y="2251"/>
                  <a:pt x="1079" y="2251"/>
                </a:cubicBezTo>
                <a:cubicBezTo>
                  <a:pt x="1759" y="2251"/>
                  <a:pt x="2252" y="1759"/>
                  <a:pt x="2252" y="1079"/>
                </a:cubicBezTo>
                <a:cubicBezTo>
                  <a:pt x="2252" y="493"/>
                  <a:pt x="1759"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6" name="Google Shape;11616;p68"/>
          <p:cNvSpPr/>
          <p:nvPr/>
        </p:nvSpPr>
        <p:spPr>
          <a:xfrm>
            <a:off x="7598192" y="2426607"/>
            <a:ext cx="98840" cy="97830"/>
          </a:xfrm>
          <a:custGeom>
            <a:avLst/>
            <a:gdLst/>
            <a:ahLst/>
            <a:cxnLst/>
            <a:rect l="l" t="t" r="r" b="b"/>
            <a:pathLst>
              <a:path w="2252" h="2229" extrusionOk="0">
                <a:moveTo>
                  <a:pt x="1079" y="1"/>
                </a:moveTo>
                <a:cubicBezTo>
                  <a:pt x="493" y="1"/>
                  <a:pt x="1" y="470"/>
                  <a:pt x="1" y="1056"/>
                </a:cubicBezTo>
                <a:cubicBezTo>
                  <a:pt x="1" y="1759"/>
                  <a:pt x="493" y="2228"/>
                  <a:pt x="1079" y="2228"/>
                </a:cubicBezTo>
                <a:cubicBezTo>
                  <a:pt x="1665" y="2228"/>
                  <a:pt x="2251" y="1759"/>
                  <a:pt x="2251" y="1056"/>
                </a:cubicBezTo>
                <a:cubicBezTo>
                  <a:pt x="2251" y="470"/>
                  <a:pt x="1665"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7" name="Google Shape;11617;p68"/>
          <p:cNvSpPr/>
          <p:nvPr/>
        </p:nvSpPr>
        <p:spPr>
          <a:xfrm>
            <a:off x="7924385" y="2447193"/>
            <a:ext cx="97786" cy="94714"/>
          </a:xfrm>
          <a:custGeom>
            <a:avLst/>
            <a:gdLst/>
            <a:ahLst/>
            <a:cxnLst/>
            <a:rect l="l" t="t" r="r" b="b"/>
            <a:pathLst>
              <a:path w="2228" h="2158" extrusionOk="0">
                <a:moveTo>
                  <a:pt x="1056" y="1"/>
                </a:moveTo>
                <a:cubicBezTo>
                  <a:pt x="470" y="1"/>
                  <a:pt x="1" y="493"/>
                  <a:pt x="1" y="1079"/>
                </a:cubicBezTo>
                <a:cubicBezTo>
                  <a:pt x="1" y="1665"/>
                  <a:pt x="470" y="2158"/>
                  <a:pt x="1056" y="2158"/>
                </a:cubicBezTo>
                <a:cubicBezTo>
                  <a:pt x="1759" y="2158"/>
                  <a:pt x="2228" y="1665"/>
                  <a:pt x="2228" y="1079"/>
                </a:cubicBezTo>
                <a:cubicBezTo>
                  <a:pt x="2228" y="493"/>
                  <a:pt x="1759" y="1"/>
                  <a:pt x="105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8" name="Google Shape;11618;p68"/>
          <p:cNvSpPr/>
          <p:nvPr/>
        </p:nvSpPr>
        <p:spPr>
          <a:xfrm>
            <a:off x="7902790" y="2610814"/>
            <a:ext cx="98840" cy="98840"/>
          </a:xfrm>
          <a:custGeom>
            <a:avLst/>
            <a:gdLst/>
            <a:ahLst/>
            <a:cxnLst/>
            <a:rect l="l" t="t" r="r" b="b"/>
            <a:pathLst>
              <a:path w="2252" h="2252" extrusionOk="0">
                <a:moveTo>
                  <a:pt x="1173" y="1"/>
                </a:moveTo>
                <a:cubicBezTo>
                  <a:pt x="493" y="1"/>
                  <a:pt x="0" y="493"/>
                  <a:pt x="0" y="1079"/>
                </a:cubicBezTo>
                <a:cubicBezTo>
                  <a:pt x="0" y="1759"/>
                  <a:pt x="493" y="2251"/>
                  <a:pt x="1173" y="2251"/>
                </a:cubicBezTo>
                <a:cubicBezTo>
                  <a:pt x="1759" y="2251"/>
                  <a:pt x="2251" y="1759"/>
                  <a:pt x="2251" y="1079"/>
                </a:cubicBezTo>
                <a:cubicBezTo>
                  <a:pt x="2251" y="493"/>
                  <a:pt x="1759" y="1"/>
                  <a:pt x="117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19" name="Google Shape;11619;p68"/>
          <p:cNvSpPr/>
          <p:nvPr/>
        </p:nvSpPr>
        <p:spPr>
          <a:xfrm>
            <a:off x="7816326" y="2739454"/>
            <a:ext cx="98840" cy="98796"/>
          </a:xfrm>
          <a:custGeom>
            <a:avLst/>
            <a:gdLst/>
            <a:ahLst/>
            <a:cxnLst/>
            <a:rect l="l" t="t" r="r" b="b"/>
            <a:pathLst>
              <a:path w="2252" h="2251" extrusionOk="0">
                <a:moveTo>
                  <a:pt x="1173" y="0"/>
                </a:moveTo>
                <a:cubicBezTo>
                  <a:pt x="493" y="0"/>
                  <a:pt x="1" y="493"/>
                  <a:pt x="1" y="1173"/>
                </a:cubicBezTo>
                <a:cubicBezTo>
                  <a:pt x="1" y="1759"/>
                  <a:pt x="493" y="2251"/>
                  <a:pt x="1173" y="2251"/>
                </a:cubicBezTo>
                <a:cubicBezTo>
                  <a:pt x="1759" y="2251"/>
                  <a:pt x="2252" y="1759"/>
                  <a:pt x="2252" y="1173"/>
                </a:cubicBezTo>
                <a:cubicBezTo>
                  <a:pt x="2252" y="493"/>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0" name="Google Shape;11620;p68"/>
          <p:cNvSpPr/>
          <p:nvPr/>
        </p:nvSpPr>
        <p:spPr>
          <a:xfrm>
            <a:off x="7786481" y="2541862"/>
            <a:ext cx="94714" cy="98840"/>
          </a:xfrm>
          <a:custGeom>
            <a:avLst/>
            <a:gdLst/>
            <a:ahLst/>
            <a:cxnLst/>
            <a:rect l="l" t="t" r="r" b="b"/>
            <a:pathLst>
              <a:path w="2158" h="2252" extrusionOk="0">
                <a:moveTo>
                  <a:pt x="1079" y="1"/>
                </a:moveTo>
                <a:cubicBezTo>
                  <a:pt x="493" y="1"/>
                  <a:pt x="1" y="587"/>
                  <a:pt x="1" y="1173"/>
                </a:cubicBezTo>
                <a:cubicBezTo>
                  <a:pt x="1" y="1759"/>
                  <a:pt x="493" y="2252"/>
                  <a:pt x="1079" y="2252"/>
                </a:cubicBezTo>
                <a:cubicBezTo>
                  <a:pt x="1666" y="2252"/>
                  <a:pt x="2158" y="1759"/>
                  <a:pt x="2158" y="1173"/>
                </a:cubicBezTo>
                <a:cubicBezTo>
                  <a:pt x="2158" y="587"/>
                  <a:pt x="1666"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1" name="Google Shape;11621;p68"/>
          <p:cNvSpPr/>
          <p:nvPr/>
        </p:nvSpPr>
        <p:spPr>
          <a:xfrm>
            <a:off x="7687728" y="2889691"/>
            <a:ext cx="98796" cy="97786"/>
          </a:xfrm>
          <a:custGeom>
            <a:avLst/>
            <a:gdLst/>
            <a:ahLst/>
            <a:cxnLst/>
            <a:rect l="l" t="t" r="r" b="b"/>
            <a:pathLst>
              <a:path w="2251" h="2228" extrusionOk="0">
                <a:moveTo>
                  <a:pt x="1079" y="0"/>
                </a:moveTo>
                <a:cubicBezTo>
                  <a:pt x="493" y="0"/>
                  <a:pt x="0" y="469"/>
                  <a:pt x="0" y="1055"/>
                </a:cubicBezTo>
                <a:cubicBezTo>
                  <a:pt x="0" y="1641"/>
                  <a:pt x="493" y="2228"/>
                  <a:pt x="1079" y="2228"/>
                </a:cubicBezTo>
                <a:cubicBezTo>
                  <a:pt x="1665" y="2228"/>
                  <a:pt x="2251" y="1641"/>
                  <a:pt x="2251" y="1055"/>
                </a:cubicBezTo>
                <a:cubicBezTo>
                  <a:pt x="2251" y="469"/>
                  <a:pt x="1665" y="0"/>
                  <a:pt x="1079"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2" name="Google Shape;11622;p68"/>
          <p:cNvSpPr/>
          <p:nvPr/>
        </p:nvSpPr>
        <p:spPr>
          <a:xfrm>
            <a:off x="7564223" y="2769300"/>
            <a:ext cx="97830" cy="98796"/>
          </a:xfrm>
          <a:custGeom>
            <a:avLst/>
            <a:gdLst/>
            <a:ahLst/>
            <a:cxnLst/>
            <a:rect l="l" t="t" r="r" b="b"/>
            <a:pathLst>
              <a:path w="2229" h="2251" extrusionOk="0">
                <a:moveTo>
                  <a:pt x="1056" y="0"/>
                </a:moveTo>
                <a:cubicBezTo>
                  <a:pt x="470" y="0"/>
                  <a:pt x="1" y="493"/>
                  <a:pt x="1" y="1079"/>
                </a:cubicBezTo>
                <a:cubicBezTo>
                  <a:pt x="1" y="1759"/>
                  <a:pt x="470" y="2251"/>
                  <a:pt x="1056" y="2251"/>
                </a:cubicBezTo>
                <a:cubicBezTo>
                  <a:pt x="1759" y="2251"/>
                  <a:pt x="2228" y="1759"/>
                  <a:pt x="2228" y="1079"/>
                </a:cubicBezTo>
                <a:cubicBezTo>
                  <a:pt x="2228" y="493"/>
                  <a:pt x="1759" y="0"/>
                  <a:pt x="1056"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3" name="Google Shape;11623;p68"/>
          <p:cNvSpPr/>
          <p:nvPr/>
        </p:nvSpPr>
        <p:spPr>
          <a:xfrm>
            <a:off x="7898665" y="2854710"/>
            <a:ext cx="97786" cy="98796"/>
          </a:xfrm>
          <a:custGeom>
            <a:avLst/>
            <a:gdLst/>
            <a:ahLst/>
            <a:cxnLst/>
            <a:rect l="l" t="t" r="r" b="b"/>
            <a:pathLst>
              <a:path w="2228" h="2251" extrusionOk="0">
                <a:moveTo>
                  <a:pt x="1173" y="0"/>
                </a:moveTo>
                <a:cubicBezTo>
                  <a:pt x="469" y="0"/>
                  <a:pt x="1" y="492"/>
                  <a:pt x="1" y="1079"/>
                </a:cubicBezTo>
                <a:cubicBezTo>
                  <a:pt x="1" y="1759"/>
                  <a:pt x="469" y="2251"/>
                  <a:pt x="1173" y="2251"/>
                </a:cubicBezTo>
                <a:cubicBezTo>
                  <a:pt x="1759" y="2251"/>
                  <a:pt x="2228" y="1759"/>
                  <a:pt x="2228" y="1079"/>
                </a:cubicBezTo>
                <a:cubicBezTo>
                  <a:pt x="2228" y="492"/>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4" name="Google Shape;11624;p68"/>
          <p:cNvSpPr/>
          <p:nvPr/>
        </p:nvSpPr>
        <p:spPr>
          <a:xfrm>
            <a:off x="7795743" y="2970974"/>
            <a:ext cx="97830" cy="98840"/>
          </a:xfrm>
          <a:custGeom>
            <a:avLst/>
            <a:gdLst/>
            <a:ahLst/>
            <a:cxnLst/>
            <a:rect l="l" t="t" r="r" b="b"/>
            <a:pathLst>
              <a:path w="2229" h="2252" extrusionOk="0">
                <a:moveTo>
                  <a:pt x="1173" y="0"/>
                </a:moveTo>
                <a:cubicBezTo>
                  <a:pt x="587" y="0"/>
                  <a:pt x="1" y="493"/>
                  <a:pt x="1" y="1079"/>
                </a:cubicBezTo>
                <a:cubicBezTo>
                  <a:pt x="1" y="1759"/>
                  <a:pt x="587" y="2251"/>
                  <a:pt x="1173" y="2251"/>
                </a:cubicBezTo>
                <a:cubicBezTo>
                  <a:pt x="1759" y="2251"/>
                  <a:pt x="2228" y="1759"/>
                  <a:pt x="2228" y="1079"/>
                </a:cubicBezTo>
                <a:cubicBezTo>
                  <a:pt x="2228" y="493"/>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5" name="Google Shape;11625;p68"/>
          <p:cNvSpPr/>
          <p:nvPr/>
        </p:nvSpPr>
        <p:spPr>
          <a:xfrm>
            <a:off x="7984074" y="2747662"/>
            <a:ext cx="98840" cy="98840"/>
          </a:xfrm>
          <a:custGeom>
            <a:avLst/>
            <a:gdLst/>
            <a:ahLst/>
            <a:cxnLst/>
            <a:rect l="l" t="t" r="r" b="b"/>
            <a:pathLst>
              <a:path w="2252" h="2252" extrusionOk="0">
                <a:moveTo>
                  <a:pt x="1173" y="1"/>
                </a:moveTo>
                <a:cubicBezTo>
                  <a:pt x="493" y="1"/>
                  <a:pt x="0" y="493"/>
                  <a:pt x="0" y="1173"/>
                </a:cubicBezTo>
                <a:cubicBezTo>
                  <a:pt x="0" y="1759"/>
                  <a:pt x="493" y="2252"/>
                  <a:pt x="1173" y="2252"/>
                </a:cubicBezTo>
                <a:cubicBezTo>
                  <a:pt x="1759" y="2252"/>
                  <a:pt x="2251" y="1759"/>
                  <a:pt x="2251" y="1173"/>
                </a:cubicBezTo>
                <a:cubicBezTo>
                  <a:pt x="2251" y="493"/>
                  <a:pt x="1759" y="1"/>
                  <a:pt x="117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6" name="Google Shape;11626;p68"/>
          <p:cNvSpPr/>
          <p:nvPr/>
        </p:nvSpPr>
        <p:spPr>
          <a:xfrm>
            <a:off x="7701114" y="2721943"/>
            <a:ext cx="98796" cy="94714"/>
          </a:xfrm>
          <a:custGeom>
            <a:avLst/>
            <a:gdLst/>
            <a:ahLst/>
            <a:cxnLst/>
            <a:rect l="l" t="t" r="r" b="b"/>
            <a:pathLst>
              <a:path w="2251" h="2158" extrusionOk="0">
                <a:moveTo>
                  <a:pt x="1172" y="1"/>
                </a:moveTo>
                <a:cubicBezTo>
                  <a:pt x="586" y="1"/>
                  <a:pt x="0" y="493"/>
                  <a:pt x="0" y="1079"/>
                </a:cubicBezTo>
                <a:cubicBezTo>
                  <a:pt x="0" y="1665"/>
                  <a:pt x="586" y="2158"/>
                  <a:pt x="1172" y="2158"/>
                </a:cubicBezTo>
                <a:cubicBezTo>
                  <a:pt x="1758" y="2158"/>
                  <a:pt x="2251" y="1665"/>
                  <a:pt x="2251" y="1079"/>
                </a:cubicBezTo>
                <a:cubicBezTo>
                  <a:pt x="2251" y="493"/>
                  <a:pt x="1758" y="1"/>
                  <a:pt x="117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7" name="Google Shape;11627;p68"/>
          <p:cNvSpPr/>
          <p:nvPr/>
        </p:nvSpPr>
        <p:spPr>
          <a:xfrm>
            <a:off x="7696990" y="3210746"/>
            <a:ext cx="98796" cy="98796"/>
          </a:xfrm>
          <a:custGeom>
            <a:avLst/>
            <a:gdLst/>
            <a:ahLst/>
            <a:cxnLst/>
            <a:rect l="l" t="t" r="r" b="b"/>
            <a:pathLst>
              <a:path w="2251" h="2251" extrusionOk="0">
                <a:moveTo>
                  <a:pt x="1173" y="0"/>
                </a:moveTo>
                <a:cubicBezTo>
                  <a:pt x="586" y="0"/>
                  <a:pt x="0" y="492"/>
                  <a:pt x="0" y="1172"/>
                </a:cubicBezTo>
                <a:cubicBezTo>
                  <a:pt x="0" y="1759"/>
                  <a:pt x="586" y="2251"/>
                  <a:pt x="1173" y="2251"/>
                </a:cubicBezTo>
                <a:cubicBezTo>
                  <a:pt x="1759" y="2251"/>
                  <a:pt x="2251" y="1759"/>
                  <a:pt x="2251" y="1172"/>
                </a:cubicBezTo>
                <a:cubicBezTo>
                  <a:pt x="2251" y="492"/>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8" name="Google Shape;11628;p68"/>
          <p:cNvSpPr/>
          <p:nvPr/>
        </p:nvSpPr>
        <p:spPr>
          <a:xfrm>
            <a:off x="7709322" y="3077978"/>
            <a:ext cx="98840" cy="98840"/>
          </a:xfrm>
          <a:custGeom>
            <a:avLst/>
            <a:gdLst/>
            <a:ahLst/>
            <a:cxnLst/>
            <a:rect l="l" t="t" r="r" b="b"/>
            <a:pathLst>
              <a:path w="2252" h="2252" extrusionOk="0">
                <a:moveTo>
                  <a:pt x="1173" y="1"/>
                </a:moveTo>
                <a:cubicBezTo>
                  <a:pt x="493" y="1"/>
                  <a:pt x="1" y="493"/>
                  <a:pt x="1" y="1079"/>
                </a:cubicBezTo>
                <a:cubicBezTo>
                  <a:pt x="1" y="1665"/>
                  <a:pt x="493" y="2251"/>
                  <a:pt x="1173" y="2251"/>
                </a:cubicBezTo>
                <a:cubicBezTo>
                  <a:pt x="1759" y="2251"/>
                  <a:pt x="2251" y="1665"/>
                  <a:pt x="2251" y="1079"/>
                </a:cubicBezTo>
                <a:cubicBezTo>
                  <a:pt x="2251" y="493"/>
                  <a:pt x="1759" y="1"/>
                  <a:pt x="117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29" name="Google Shape;11629;p68"/>
          <p:cNvSpPr/>
          <p:nvPr/>
        </p:nvSpPr>
        <p:spPr>
          <a:xfrm>
            <a:off x="7366672" y="2298011"/>
            <a:ext cx="98840" cy="97786"/>
          </a:xfrm>
          <a:custGeom>
            <a:avLst/>
            <a:gdLst/>
            <a:ahLst/>
            <a:cxnLst/>
            <a:rect l="l" t="t" r="r" b="b"/>
            <a:pathLst>
              <a:path w="2252" h="2228" extrusionOk="0">
                <a:moveTo>
                  <a:pt x="1173" y="0"/>
                </a:moveTo>
                <a:cubicBezTo>
                  <a:pt x="493" y="0"/>
                  <a:pt x="0" y="469"/>
                  <a:pt x="0" y="1173"/>
                </a:cubicBezTo>
                <a:cubicBezTo>
                  <a:pt x="0" y="1759"/>
                  <a:pt x="493" y="2228"/>
                  <a:pt x="1173" y="2228"/>
                </a:cubicBezTo>
                <a:cubicBezTo>
                  <a:pt x="1759" y="2228"/>
                  <a:pt x="2251" y="1759"/>
                  <a:pt x="2251" y="1173"/>
                </a:cubicBezTo>
                <a:cubicBezTo>
                  <a:pt x="2251" y="469"/>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0" name="Google Shape;11630;p68"/>
          <p:cNvSpPr/>
          <p:nvPr/>
        </p:nvSpPr>
        <p:spPr>
          <a:xfrm>
            <a:off x="7516908" y="2302134"/>
            <a:ext cx="98840" cy="98796"/>
          </a:xfrm>
          <a:custGeom>
            <a:avLst/>
            <a:gdLst/>
            <a:ahLst/>
            <a:cxnLst/>
            <a:rect l="l" t="t" r="r" b="b"/>
            <a:pathLst>
              <a:path w="2252" h="2251" extrusionOk="0">
                <a:moveTo>
                  <a:pt x="1173" y="0"/>
                </a:moveTo>
                <a:cubicBezTo>
                  <a:pt x="586" y="0"/>
                  <a:pt x="0" y="492"/>
                  <a:pt x="0" y="1172"/>
                </a:cubicBezTo>
                <a:cubicBezTo>
                  <a:pt x="0" y="1758"/>
                  <a:pt x="586" y="2251"/>
                  <a:pt x="1173" y="2251"/>
                </a:cubicBezTo>
                <a:cubicBezTo>
                  <a:pt x="1759" y="2251"/>
                  <a:pt x="2251" y="1758"/>
                  <a:pt x="2251" y="1172"/>
                </a:cubicBezTo>
                <a:cubicBezTo>
                  <a:pt x="2251" y="492"/>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1" name="Google Shape;11631;p68"/>
          <p:cNvSpPr/>
          <p:nvPr/>
        </p:nvSpPr>
        <p:spPr>
          <a:xfrm>
            <a:off x="7487065" y="2897899"/>
            <a:ext cx="97786" cy="94714"/>
          </a:xfrm>
          <a:custGeom>
            <a:avLst/>
            <a:gdLst/>
            <a:ahLst/>
            <a:cxnLst/>
            <a:rect l="l" t="t" r="r" b="b"/>
            <a:pathLst>
              <a:path w="2228" h="2158" extrusionOk="0">
                <a:moveTo>
                  <a:pt x="1055" y="1"/>
                </a:moveTo>
                <a:cubicBezTo>
                  <a:pt x="469" y="1"/>
                  <a:pt x="0" y="493"/>
                  <a:pt x="0" y="1079"/>
                </a:cubicBezTo>
                <a:cubicBezTo>
                  <a:pt x="0" y="1665"/>
                  <a:pt x="469" y="2158"/>
                  <a:pt x="1055" y="2158"/>
                </a:cubicBezTo>
                <a:cubicBezTo>
                  <a:pt x="1759" y="2158"/>
                  <a:pt x="2228" y="1665"/>
                  <a:pt x="2228" y="1079"/>
                </a:cubicBezTo>
                <a:cubicBezTo>
                  <a:pt x="2228" y="493"/>
                  <a:pt x="1759" y="1"/>
                  <a:pt x="1055"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2" name="Google Shape;11632;p68"/>
          <p:cNvSpPr/>
          <p:nvPr/>
        </p:nvSpPr>
        <p:spPr>
          <a:xfrm>
            <a:off x="7435625" y="2452371"/>
            <a:ext cx="97786" cy="97786"/>
          </a:xfrm>
          <a:custGeom>
            <a:avLst/>
            <a:gdLst/>
            <a:ahLst/>
            <a:cxnLst/>
            <a:rect l="l" t="t" r="r" b="b"/>
            <a:pathLst>
              <a:path w="2228" h="2228" extrusionOk="0">
                <a:moveTo>
                  <a:pt x="1172" y="0"/>
                </a:moveTo>
                <a:cubicBezTo>
                  <a:pt x="586" y="0"/>
                  <a:pt x="0" y="586"/>
                  <a:pt x="0" y="1172"/>
                </a:cubicBezTo>
                <a:cubicBezTo>
                  <a:pt x="0" y="1758"/>
                  <a:pt x="586" y="2227"/>
                  <a:pt x="1172" y="2227"/>
                </a:cubicBezTo>
                <a:cubicBezTo>
                  <a:pt x="1759" y="2227"/>
                  <a:pt x="2227" y="1758"/>
                  <a:pt x="2227" y="1172"/>
                </a:cubicBezTo>
                <a:cubicBezTo>
                  <a:pt x="2227" y="586"/>
                  <a:pt x="1759" y="0"/>
                  <a:pt x="117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3" name="Google Shape;11633;p68"/>
          <p:cNvSpPr/>
          <p:nvPr/>
        </p:nvSpPr>
        <p:spPr>
          <a:xfrm>
            <a:off x="7979948" y="2314468"/>
            <a:ext cx="98840" cy="98840"/>
          </a:xfrm>
          <a:custGeom>
            <a:avLst/>
            <a:gdLst/>
            <a:ahLst/>
            <a:cxnLst/>
            <a:rect l="l" t="t" r="r" b="b"/>
            <a:pathLst>
              <a:path w="2252" h="2252" extrusionOk="0">
                <a:moveTo>
                  <a:pt x="1173" y="0"/>
                </a:moveTo>
                <a:cubicBezTo>
                  <a:pt x="493" y="0"/>
                  <a:pt x="1" y="493"/>
                  <a:pt x="1" y="1079"/>
                </a:cubicBezTo>
                <a:cubicBezTo>
                  <a:pt x="1" y="1759"/>
                  <a:pt x="493" y="2251"/>
                  <a:pt x="1173" y="2251"/>
                </a:cubicBezTo>
                <a:cubicBezTo>
                  <a:pt x="1759" y="2251"/>
                  <a:pt x="2251" y="1759"/>
                  <a:pt x="2251" y="1079"/>
                </a:cubicBezTo>
                <a:cubicBezTo>
                  <a:pt x="2251" y="493"/>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4" name="Google Shape;11634;p68"/>
          <p:cNvSpPr/>
          <p:nvPr/>
        </p:nvSpPr>
        <p:spPr>
          <a:xfrm>
            <a:off x="7667145" y="2302134"/>
            <a:ext cx="97786" cy="98796"/>
          </a:xfrm>
          <a:custGeom>
            <a:avLst/>
            <a:gdLst/>
            <a:ahLst/>
            <a:cxnLst/>
            <a:rect l="l" t="t" r="r" b="b"/>
            <a:pathLst>
              <a:path w="2228" h="2251" extrusionOk="0">
                <a:moveTo>
                  <a:pt x="1055" y="0"/>
                </a:moveTo>
                <a:cubicBezTo>
                  <a:pt x="469" y="0"/>
                  <a:pt x="0" y="492"/>
                  <a:pt x="0" y="1172"/>
                </a:cubicBezTo>
                <a:cubicBezTo>
                  <a:pt x="0" y="1758"/>
                  <a:pt x="469" y="2251"/>
                  <a:pt x="1055" y="2251"/>
                </a:cubicBezTo>
                <a:cubicBezTo>
                  <a:pt x="1759" y="2251"/>
                  <a:pt x="2228" y="1758"/>
                  <a:pt x="2228" y="1172"/>
                </a:cubicBezTo>
                <a:cubicBezTo>
                  <a:pt x="2228" y="492"/>
                  <a:pt x="1759" y="0"/>
                  <a:pt x="1055"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5" name="Google Shape;11635;p68"/>
          <p:cNvSpPr/>
          <p:nvPr/>
        </p:nvSpPr>
        <p:spPr>
          <a:xfrm>
            <a:off x="7842090" y="2267111"/>
            <a:ext cx="98796" cy="94714"/>
          </a:xfrm>
          <a:custGeom>
            <a:avLst/>
            <a:gdLst/>
            <a:ahLst/>
            <a:cxnLst/>
            <a:rect l="l" t="t" r="r" b="b"/>
            <a:pathLst>
              <a:path w="2251" h="2158" extrusionOk="0">
                <a:moveTo>
                  <a:pt x="1079" y="1"/>
                </a:moveTo>
                <a:cubicBezTo>
                  <a:pt x="492" y="1"/>
                  <a:pt x="0" y="493"/>
                  <a:pt x="0" y="1079"/>
                </a:cubicBezTo>
                <a:cubicBezTo>
                  <a:pt x="0" y="1666"/>
                  <a:pt x="492" y="2158"/>
                  <a:pt x="1079" y="2158"/>
                </a:cubicBezTo>
                <a:cubicBezTo>
                  <a:pt x="1758" y="2158"/>
                  <a:pt x="2251" y="1666"/>
                  <a:pt x="2251" y="1079"/>
                </a:cubicBezTo>
                <a:cubicBezTo>
                  <a:pt x="2251" y="493"/>
                  <a:pt x="1758"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6" name="Google Shape;11636;p68"/>
          <p:cNvSpPr/>
          <p:nvPr/>
        </p:nvSpPr>
        <p:spPr>
          <a:xfrm>
            <a:off x="7353286" y="2597426"/>
            <a:ext cx="98840" cy="98840"/>
          </a:xfrm>
          <a:custGeom>
            <a:avLst/>
            <a:gdLst/>
            <a:ahLst/>
            <a:cxnLst/>
            <a:rect l="l" t="t" r="r" b="b"/>
            <a:pathLst>
              <a:path w="2252" h="2252" extrusionOk="0">
                <a:moveTo>
                  <a:pt x="1173" y="1"/>
                </a:moveTo>
                <a:cubicBezTo>
                  <a:pt x="493" y="1"/>
                  <a:pt x="1" y="493"/>
                  <a:pt x="1" y="1079"/>
                </a:cubicBezTo>
                <a:cubicBezTo>
                  <a:pt x="1" y="1759"/>
                  <a:pt x="493" y="2252"/>
                  <a:pt x="1173" y="2252"/>
                </a:cubicBezTo>
                <a:cubicBezTo>
                  <a:pt x="1759" y="2252"/>
                  <a:pt x="2251" y="1759"/>
                  <a:pt x="2251" y="1079"/>
                </a:cubicBezTo>
                <a:cubicBezTo>
                  <a:pt x="2251" y="493"/>
                  <a:pt x="1759" y="1"/>
                  <a:pt x="117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7" name="Google Shape;11637;p68"/>
          <p:cNvSpPr/>
          <p:nvPr/>
        </p:nvSpPr>
        <p:spPr>
          <a:xfrm>
            <a:off x="7594066" y="2992569"/>
            <a:ext cx="98840" cy="93706"/>
          </a:xfrm>
          <a:custGeom>
            <a:avLst/>
            <a:gdLst/>
            <a:ahLst/>
            <a:cxnLst/>
            <a:rect l="l" t="t" r="r" b="b"/>
            <a:pathLst>
              <a:path w="2252" h="2135" extrusionOk="0">
                <a:moveTo>
                  <a:pt x="1079" y="1"/>
                </a:moveTo>
                <a:cubicBezTo>
                  <a:pt x="493" y="1"/>
                  <a:pt x="1" y="470"/>
                  <a:pt x="1" y="1056"/>
                </a:cubicBezTo>
                <a:cubicBezTo>
                  <a:pt x="1" y="1642"/>
                  <a:pt x="493" y="2134"/>
                  <a:pt x="1079" y="2134"/>
                </a:cubicBezTo>
                <a:cubicBezTo>
                  <a:pt x="1665" y="2134"/>
                  <a:pt x="2251" y="1642"/>
                  <a:pt x="2251" y="1056"/>
                </a:cubicBezTo>
                <a:cubicBezTo>
                  <a:pt x="2251" y="470"/>
                  <a:pt x="1665"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8" name="Google Shape;11638;p68"/>
          <p:cNvSpPr/>
          <p:nvPr/>
        </p:nvSpPr>
        <p:spPr>
          <a:xfrm>
            <a:off x="7422239" y="2747662"/>
            <a:ext cx="94714" cy="98840"/>
          </a:xfrm>
          <a:custGeom>
            <a:avLst/>
            <a:gdLst/>
            <a:ahLst/>
            <a:cxnLst/>
            <a:rect l="l" t="t" r="r" b="b"/>
            <a:pathLst>
              <a:path w="2158" h="2252" extrusionOk="0">
                <a:moveTo>
                  <a:pt x="1079" y="1"/>
                </a:moveTo>
                <a:cubicBezTo>
                  <a:pt x="493" y="1"/>
                  <a:pt x="0" y="493"/>
                  <a:pt x="0" y="1173"/>
                </a:cubicBezTo>
                <a:cubicBezTo>
                  <a:pt x="0" y="1759"/>
                  <a:pt x="493" y="2252"/>
                  <a:pt x="1079" y="2252"/>
                </a:cubicBezTo>
                <a:cubicBezTo>
                  <a:pt x="1665" y="2252"/>
                  <a:pt x="2157" y="1759"/>
                  <a:pt x="2157" y="1173"/>
                </a:cubicBezTo>
                <a:cubicBezTo>
                  <a:pt x="2157" y="493"/>
                  <a:pt x="1665" y="1"/>
                  <a:pt x="1079"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39" name="Google Shape;11639;p68"/>
          <p:cNvSpPr/>
          <p:nvPr/>
        </p:nvSpPr>
        <p:spPr>
          <a:xfrm>
            <a:off x="7204105" y="2889691"/>
            <a:ext cx="97786" cy="97786"/>
          </a:xfrm>
          <a:custGeom>
            <a:avLst/>
            <a:gdLst/>
            <a:ahLst/>
            <a:cxnLst/>
            <a:rect l="l" t="t" r="r" b="b"/>
            <a:pathLst>
              <a:path w="2228" h="2228" extrusionOk="0">
                <a:moveTo>
                  <a:pt x="1055" y="0"/>
                </a:moveTo>
                <a:cubicBezTo>
                  <a:pt x="469" y="0"/>
                  <a:pt x="0" y="469"/>
                  <a:pt x="0" y="1055"/>
                </a:cubicBezTo>
                <a:cubicBezTo>
                  <a:pt x="0" y="1641"/>
                  <a:pt x="469" y="2228"/>
                  <a:pt x="1055" y="2228"/>
                </a:cubicBezTo>
                <a:cubicBezTo>
                  <a:pt x="1758" y="2228"/>
                  <a:pt x="2227" y="1641"/>
                  <a:pt x="2227" y="1055"/>
                </a:cubicBezTo>
                <a:cubicBezTo>
                  <a:pt x="2227" y="469"/>
                  <a:pt x="1758" y="0"/>
                  <a:pt x="1055"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40" name="Google Shape;11640;p68"/>
          <p:cNvSpPr/>
          <p:nvPr/>
        </p:nvSpPr>
        <p:spPr>
          <a:xfrm>
            <a:off x="7349160" y="2876304"/>
            <a:ext cx="98840" cy="98840"/>
          </a:xfrm>
          <a:custGeom>
            <a:avLst/>
            <a:gdLst/>
            <a:ahLst/>
            <a:cxnLst/>
            <a:rect l="l" t="t" r="r" b="b"/>
            <a:pathLst>
              <a:path w="2252" h="2252" extrusionOk="0">
                <a:moveTo>
                  <a:pt x="1173" y="0"/>
                </a:moveTo>
                <a:cubicBezTo>
                  <a:pt x="493" y="0"/>
                  <a:pt x="1" y="493"/>
                  <a:pt x="1" y="1079"/>
                </a:cubicBezTo>
                <a:cubicBezTo>
                  <a:pt x="1" y="1759"/>
                  <a:pt x="493" y="2251"/>
                  <a:pt x="1173" y="2251"/>
                </a:cubicBezTo>
                <a:cubicBezTo>
                  <a:pt x="1759" y="2251"/>
                  <a:pt x="2252" y="1759"/>
                  <a:pt x="2252" y="1079"/>
                </a:cubicBezTo>
                <a:cubicBezTo>
                  <a:pt x="2252" y="493"/>
                  <a:pt x="1759" y="0"/>
                  <a:pt x="117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41" name="Google Shape;11641;p68"/>
          <p:cNvSpPr/>
          <p:nvPr/>
        </p:nvSpPr>
        <p:spPr>
          <a:xfrm>
            <a:off x="7285388" y="2443110"/>
            <a:ext cx="98796" cy="98796"/>
          </a:xfrm>
          <a:custGeom>
            <a:avLst/>
            <a:gdLst/>
            <a:ahLst/>
            <a:cxnLst/>
            <a:rect l="l" t="t" r="r" b="b"/>
            <a:pathLst>
              <a:path w="2251" h="2251" extrusionOk="0">
                <a:moveTo>
                  <a:pt x="1172" y="0"/>
                </a:moveTo>
                <a:cubicBezTo>
                  <a:pt x="493" y="0"/>
                  <a:pt x="0" y="492"/>
                  <a:pt x="0" y="1079"/>
                </a:cubicBezTo>
                <a:cubicBezTo>
                  <a:pt x="0" y="1665"/>
                  <a:pt x="493" y="2251"/>
                  <a:pt x="1172" y="2251"/>
                </a:cubicBezTo>
                <a:cubicBezTo>
                  <a:pt x="1759" y="2251"/>
                  <a:pt x="2251" y="1665"/>
                  <a:pt x="2251" y="1079"/>
                </a:cubicBezTo>
                <a:cubicBezTo>
                  <a:pt x="2251" y="492"/>
                  <a:pt x="1759" y="0"/>
                  <a:pt x="1172"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42" name="Google Shape;11642;p68"/>
          <p:cNvSpPr/>
          <p:nvPr/>
        </p:nvSpPr>
        <p:spPr>
          <a:xfrm>
            <a:off x="7550881" y="1350293"/>
            <a:ext cx="334442" cy="201718"/>
          </a:xfrm>
          <a:custGeom>
            <a:avLst/>
            <a:gdLst/>
            <a:ahLst/>
            <a:cxnLst/>
            <a:rect l="l" t="t" r="r" b="b"/>
            <a:pathLst>
              <a:path w="7620" h="4596" extrusionOk="0">
                <a:moveTo>
                  <a:pt x="3915" y="0"/>
                </a:moveTo>
                <a:cubicBezTo>
                  <a:pt x="2438" y="0"/>
                  <a:pt x="1266" y="680"/>
                  <a:pt x="1266" y="1665"/>
                </a:cubicBezTo>
                <a:lnTo>
                  <a:pt x="891" y="1665"/>
                </a:lnTo>
                <a:cubicBezTo>
                  <a:pt x="399" y="1665"/>
                  <a:pt x="0" y="2040"/>
                  <a:pt x="0" y="2439"/>
                </a:cubicBezTo>
                <a:lnTo>
                  <a:pt x="0" y="3799"/>
                </a:lnTo>
                <a:cubicBezTo>
                  <a:pt x="0" y="4197"/>
                  <a:pt x="399" y="4596"/>
                  <a:pt x="891" y="4596"/>
                </a:cubicBezTo>
                <a:lnTo>
                  <a:pt x="6846" y="4596"/>
                </a:lnTo>
                <a:cubicBezTo>
                  <a:pt x="7338" y="4596"/>
                  <a:pt x="7620" y="4197"/>
                  <a:pt x="7620" y="3799"/>
                </a:cubicBezTo>
                <a:lnTo>
                  <a:pt x="7620" y="2439"/>
                </a:lnTo>
                <a:cubicBezTo>
                  <a:pt x="7620" y="2040"/>
                  <a:pt x="7338" y="1665"/>
                  <a:pt x="6846" y="1665"/>
                </a:cubicBezTo>
                <a:lnTo>
                  <a:pt x="6541" y="1665"/>
                </a:lnTo>
                <a:cubicBezTo>
                  <a:pt x="6541" y="680"/>
                  <a:pt x="5369" y="0"/>
                  <a:pt x="391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43" name="Google Shape;11643;p68"/>
          <p:cNvSpPr/>
          <p:nvPr/>
        </p:nvSpPr>
        <p:spPr>
          <a:xfrm>
            <a:off x="5462988" y="196776"/>
            <a:ext cx="44" cy="38096"/>
          </a:xfrm>
          <a:custGeom>
            <a:avLst/>
            <a:gdLst/>
            <a:ahLst/>
            <a:cxnLst/>
            <a:rect l="l" t="t" r="r" b="b"/>
            <a:pathLst>
              <a:path w="1" h="868" fill="none" extrusionOk="0">
                <a:moveTo>
                  <a:pt x="1" y="0"/>
                </a:moveTo>
                <a:lnTo>
                  <a:pt x="1" y="868"/>
                </a:lnTo>
              </a:path>
            </a:pathLst>
          </a:custGeom>
          <a:noFill/>
          <a:ln w="1700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44" name="Google Shape;11644;p68"/>
          <p:cNvSpPr/>
          <p:nvPr/>
        </p:nvSpPr>
        <p:spPr>
          <a:xfrm>
            <a:off x="5462988" y="269852"/>
            <a:ext cx="44" cy="2169176"/>
          </a:xfrm>
          <a:custGeom>
            <a:avLst/>
            <a:gdLst/>
            <a:ahLst/>
            <a:cxnLst/>
            <a:rect l="l" t="t" r="r" b="b"/>
            <a:pathLst>
              <a:path w="1" h="49423" fill="none" extrusionOk="0">
                <a:moveTo>
                  <a:pt x="1" y="0"/>
                </a:moveTo>
                <a:lnTo>
                  <a:pt x="1" y="1946"/>
                </a:lnTo>
                <a:moveTo>
                  <a:pt x="1" y="2720"/>
                </a:moveTo>
                <a:lnTo>
                  <a:pt x="1" y="4689"/>
                </a:lnTo>
                <a:moveTo>
                  <a:pt x="1" y="5463"/>
                </a:moveTo>
                <a:lnTo>
                  <a:pt x="1" y="7409"/>
                </a:lnTo>
                <a:moveTo>
                  <a:pt x="1" y="8206"/>
                </a:moveTo>
                <a:lnTo>
                  <a:pt x="1" y="10152"/>
                </a:lnTo>
                <a:moveTo>
                  <a:pt x="1" y="10925"/>
                </a:moveTo>
                <a:lnTo>
                  <a:pt x="1" y="12895"/>
                </a:lnTo>
                <a:moveTo>
                  <a:pt x="1" y="13669"/>
                </a:moveTo>
                <a:lnTo>
                  <a:pt x="1" y="15615"/>
                </a:lnTo>
                <a:moveTo>
                  <a:pt x="1" y="16412"/>
                </a:moveTo>
                <a:lnTo>
                  <a:pt x="1" y="18358"/>
                </a:lnTo>
                <a:moveTo>
                  <a:pt x="1" y="19131"/>
                </a:moveTo>
                <a:lnTo>
                  <a:pt x="1" y="21101"/>
                </a:lnTo>
                <a:moveTo>
                  <a:pt x="1" y="21874"/>
                </a:moveTo>
                <a:lnTo>
                  <a:pt x="1" y="23820"/>
                </a:lnTo>
                <a:moveTo>
                  <a:pt x="1" y="24617"/>
                </a:moveTo>
                <a:lnTo>
                  <a:pt x="1" y="26563"/>
                </a:lnTo>
                <a:moveTo>
                  <a:pt x="1" y="27337"/>
                </a:moveTo>
                <a:lnTo>
                  <a:pt x="1" y="29306"/>
                </a:lnTo>
                <a:moveTo>
                  <a:pt x="1" y="30080"/>
                </a:moveTo>
                <a:lnTo>
                  <a:pt x="1" y="32026"/>
                </a:lnTo>
                <a:moveTo>
                  <a:pt x="1" y="32823"/>
                </a:moveTo>
                <a:lnTo>
                  <a:pt x="1" y="34769"/>
                </a:lnTo>
                <a:moveTo>
                  <a:pt x="1" y="35543"/>
                </a:moveTo>
                <a:lnTo>
                  <a:pt x="1" y="37512"/>
                </a:lnTo>
                <a:moveTo>
                  <a:pt x="1" y="38286"/>
                </a:moveTo>
                <a:lnTo>
                  <a:pt x="1" y="40232"/>
                </a:lnTo>
                <a:moveTo>
                  <a:pt x="1" y="41029"/>
                </a:moveTo>
                <a:lnTo>
                  <a:pt x="1" y="42975"/>
                </a:lnTo>
                <a:moveTo>
                  <a:pt x="1" y="43749"/>
                </a:moveTo>
                <a:lnTo>
                  <a:pt x="1" y="45718"/>
                </a:lnTo>
                <a:moveTo>
                  <a:pt x="1" y="46492"/>
                </a:moveTo>
                <a:lnTo>
                  <a:pt x="1" y="48438"/>
                </a:lnTo>
                <a:moveTo>
                  <a:pt x="1" y="49235"/>
                </a:moveTo>
                <a:lnTo>
                  <a:pt x="1" y="49422"/>
                </a:lnTo>
              </a:path>
            </a:pathLst>
          </a:custGeom>
          <a:noFill/>
          <a:ln w="1700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45" name="Google Shape;11645;p68"/>
          <p:cNvSpPr/>
          <p:nvPr/>
        </p:nvSpPr>
        <p:spPr>
          <a:xfrm>
            <a:off x="5462988" y="2452370"/>
            <a:ext cx="44" cy="38096"/>
          </a:xfrm>
          <a:custGeom>
            <a:avLst/>
            <a:gdLst/>
            <a:ahLst/>
            <a:cxnLst/>
            <a:rect l="l" t="t" r="r" b="b"/>
            <a:pathLst>
              <a:path w="1" h="868" fill="none" extrusionOk="0">
                <a:moveTo>
                  <a:pt x="1" y="0"/>
                </a:moveTo>
                <a:lnTo>
                  <a:pt x="1" y="868"/>
                </a:lnTo>
              </a:path>
            </a:pathLst>
          </a:custGeom>
          <a:noFill/>
          <a:ln w="17000" cap="rnd" cmpd="sng">
            <a:solidFill>
              <a:srgbClr val="E7D8B8"/>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46" name="Google Shape;11646;p68"/>
          <p:cNvSpPr/>
          <p:nvPr/>
        </p:nvSpPr>
        <p:spPr>
          <a:xfrm>
            <a:off x="4451500" y="876720"/>
            <a:ext cx="2027192" cy="1338996"/>
          </a:xfrm>
          <a:custGeom>
            <a:avLst/>
            <a:gdLst/>
            <a:ahLst/>
            <a:cxnLst/>
            <a:rect l="l" t="t" r="r" b="b"/>
            <a:pathLst>
              <a:path w="46188" h="30508" extrusionOk="0">
                <a:moveTo>
                  <a:pt x="10826" y="5480"/>
                </a:moveTo>
                <a:cubicBezTo>
                  <a:pt x="12042" y="5480"/>
                  <a:pt x="13423" y="5903"/>
                  <a:pt x="14935" y="6969"/>
                </a:cubicBezTo>
                <a:cubicBezTo>
                  <a:pt x="20116" y="10579"/>
                  <a:pt x="21382" y="13135"/>
                  <a:pt x="21382" y="13135"/>
                </a:cubicBezTo>
                <a:cubicBezTo>
                  <a:pt x="17642" y="13510"/>
                  <a:pt x="14740" y="13678"/>
                  <a:pt x="12496" y="13678"/>
                </a:cubicBezTo>
                <a:cubicBezTo>
                  <a:pt x="6595" y="13678"/>
                  <a:pt x="5243" y="12515"/>
                  <a:pt x="5158" y="10884"/>
                </a:cubicBezTo>
                <a:cubicBezTo>
                  <a:pt x="5088" y="9135"/>
                  <a:pt x="7250" y="5480"/>
                  <a:pt x="10826" y="5480"/>
                </a:cubicBezTo>
                <a:close/>
                <a:moveTo>
                  <a:pt x="35362" y="5480"/>
                </a:moveTo>
                <a:cubicBezTo>
                  <a:pt x="38937" y="5480"/>
                  <a:pt x="41099" y="9135"/>
                  <a:pt x="41029" y="10884"/>
                </a:cubicBezTo>
                <a:cubicBezTo>
                  <a:pt x="40944" y="12515"/>
                  <a:pt x="39543" y="13678"/>
                  <a:pt x="33651" y="13678"/>
                </a:cubicBezTo>
                <a:cubicBezTo>
                  <a:pt x="31410" y="13678"/>
                  <a:pt x="28519" y="13510"/>
                  <a:pt x="24805" y="13135"/>
                </a:cubicBezTo>
                <a:cubicBezTo>
                  <a:pt x="24805" y="13135"/>
                  <a:pt x="26071" y="10579"/>
                  <a:pt x="31253" y="6969"/>
                </a:cubicBezTo>
                <a:cubicBezTo>
                  <a:pt x="32764" y="5903"/>
                  <a:pt x="34145" y="5480"/>
                  <a:pt x="35362" y="5480"/>
                </a:cubicBezTo>
                <a:close/>
                <a:moveTo>
                  <a:pt x="9853" y="0"/>
                </a:moveTo>
                <a:cubicBezTo>
                  <a:pt x="6879" y="0"/>
                  <a:pt x="4560" y="2399"/>
                  <a:pt x="2626" y="6383"/>
                </a:cubicBezTo>
                <a:cubicBezTo>
                  <a:pt x="0" y="12150"/>
                  <a:pt x="1266" y="15479"/>
                  <a:pt x="8487" y="15761"/>
                </a:cubicBezTo>
                <a:cubicBezTo>
                  <a:pt x="10151" y="15851"/>
                  <a:pt x="11718" y="15886"/>
                  <a:pt x="13146" y="15886"/>
                </a:cubicBezTo>
                <a:cubicBezTo>
                  <a:pt x="18021" y="15886"/>
                  <a:pt x="21288" y="15479"/>
                  <a:pt x="21288" y="15479"/>
                </a:cubicBezTo>
                <a:lnTo>
                  <a:pt x="21288" y="15479"/>
                </a:lnTo>
                <a:cubicBezTo>
                  <a:pt x="21288" y="15480"/>
                  <a:pt x="18756" y="18691"/>
                  <a:pt x="11723" y="21130"/>
                </a:cubicBezTo>
                <a:cubicBezTo>
                  <a:pt x="6916" y="22701"/>
                  <a:pt x="6823" y="22794"/>
                  <a:pt x="3611" y="23474"/>
                </a:cubicBezTo>
                <a:cubicBezTo>
                  <a:pt x="3611" y="23474"/>
                  <a:pt x="4689" y="27882"/>
                  <a:pt x="7995" y="30508"/>
                </a:cubicBezTo>
                <a:cubicBezTo>
                  <a:pt x="7995" y="30508"/>
                  <a:pt x="18545" y="23685"/>
                  <a:pt x="22648" y="16441"/>
                </a:cubicBezTo>
                <a:cubicBezTo>
                  <a:pt x="22742" y="16558"/>
                  <a:pt x="22953" y="16558"/>
                  <a:pt x="23047" y="16558"/>
                </a:cubicBezTo>
                <a:cubicBezTo>
                  <a:pt x="23234" y="16558"/>
                  <a:pt x="23328" y="16558"/>
                  <a:pt x="23539" y="16441"/>
                </a:cubicBezTo>
                <a:cubicBezTo>
                  <a:pt x="27642" y="23685"/>
                  <a:pt x="38192" y="30508"/>
                  <a:pt x="38192" y="30508"/>
                </a:cubicBezTo>
                <a:cubicBezTo>
                  <a:pt x="41404" y="27882"/>
                  <a:pt x="42483" y="23474"/>
                  <a:pt x="42483" y="23474"/>
                </a:cubicBezTo>
                <a:cubicBezTo>
                  <a:pt x="39271" y="22794"/>
                  <a:pt x="39271" y="22701"/>
                  <a:pt x="34465" y="21130"/>
                </a:cubicBezTo>
                <a:cubicBezTo>
                  <a:pt x="27431" y="18691"/>
                  <a:pt x="24899" y="15480"/>
                  <a:pt x="24899" y="15479"/>
                </a:cubicBezTo>
                <a:lnTo>
                  <a:pt x="24899" y="15479"/>
                </a:lnTo>
                <a:cubicBezTo>
                  <a:pt x="24899" y="15479"/>
                  <a:pt x="28166" y="15886"/>
                  <a:pt x="32997" y="15886"/>
                </a:cubicBezTo>
                <a:cubicBezTo>
                  <a:pt x="34414" y="15886"/>
                  <a:pt x="35964" y="15851"/>
                  <a:pt x="37606" y="15761"/>
                </a:cubicBezTo>
                <a:cubicBezTo>
                  <a:pt x="44921" y="15479"/>
                  <a:pt x="46187" y="12150"/>
                  <a:pt x="43468" y="6383"/>
                </a:cubicBezTo>
                <a:cubicBezTo>
                  <a:pt x="41533" y="2399"/>
                  <a:pt x="39215" y="0"/>
                  <a:pt x="36273" y="0"/>
                </a:cubicBezTo>
                <a:cubicBezTo>
                  <a:pt x="35043" y="0"/>
                  <a:pt x="33703" y="420"/>
                  <a:pt x="32237" y="1319"/>
                </a:cubicBezTo>
                <a:cubicBezTo>
                  <a:pt x="27642" y="4038"/>
                  <a:pt x="23914" y="11377"/>
                  <a:pt x="23234" y="12643"/>
                </a:cubicBezTo>
                <a:lnTo>
                  <a:pt x="22953" y="12643"/>
                </a:lnTo>
                <a:cubicBezTo>
                  <a:pt x="22273" y="11377"/>
                  <a:pt x="18451" y="4038"/>
                  <a:pt x="13950" y="1319"/>
                </a:cubicBezTo>
                <a:cubicBezTo>
                  <a:pt x="12457" y="420"/>
                  <a:pt x="11098" y="0"/>
                  <a:pt x="985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47" name="Google Shape;11647;p68"/>
          <p:cNvSpPr/>
          <p:nvPr/>
        </p:nvSpPr>
        <p:spPr>
          <a:xfrm>
            <a:off x="5326140" y="839896"/>
            <a:ext cx="277868" cy="274796"/>
          </a:xfrm>
          <a:custGeom>
            <a:avLst/>
            <a:gdLst/>
            <a:ahLst/>
            <a:cxnLst/>
            <a:rect l="l" t="t" r="r" b="b"/>
            <a:pathLst>
              <a:path w="6331" h="6261" extrusionOk="0">
                <a:moveTo>
                  <a:pt x="3213" y="1"/>
                </a:moveTo>
                <a:cubicBezTo>
                  <a:pt x="1454" y="1"/>
                  <a:pt x="1" y="1360"/>
                  <a:pt x="1" y="3119"/>
                </a:cubicBezTo>
                <a:cubicBezTo>
                  <a:pt x="1" y="4877"/>
                  <a:pt x="1454" y="6260"/>
                  <a:pt x="3213" y="6260"/>
                </a:cubicBezTo>
                <a:cubicBezTo>
                  <a:pt x="4877" y="6260"/>
                  <a:pt x="6331" y="4877"/>
                  <a:pt x="6331" y="3119"/>
                </a:cubicBezTo>
                <a:cubicBezTo>
                  <a:pt x="6331" y="1360"/>
                  <a:pt x="4877" y="1"/>
                  <a:pt x="3213"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48" name="Google Shape;11648;p68"/>
          <p:cNvSpPr/>
          <p:nvPr/>
        </p:nvSpPr>
        <p:spPr>
          <a:xfrm>
            <a:off x="5389957" y="1774227"/>
            <a:ext cx="171874" cy="171918"/>
          </a:xfrm>
          <a:custGeom>
            <a:avLst/>
            <a:gdLst/>
            <a:ahLst/>
            <a:cxnLst/>
            <a:rect l="l" t="t" r="r" b="b"/>
            <a:pathLst>
              <a:path w="3916" h="3917" extrusionOk="0">
                <a:moveTo>
                  <a:pt x="1946" y="1"/>
                </a:moveTo>
                <a:cubicBezTo>
                  <a:pt x="891" y="1"/>
                  <a:pt x="0" y="892"/>
                  <a:pt x="0" y="1970"/>
                </a:cubicBezTo>
                <a:cubicBezTo>
                  <a:pt x="0" y="3025"/>
                  <a:pt x="891" y="3916"/>
                  <a:pt x="1946" y="3916"/>
                </a:cubicBezTo>
                <a:cubicBezTo>
                  <a:pt x="3025" y="3916"/>
                  <a:pt x="3915" y="3025"/>
                  <a:pt x="3915" y="1970"/>
                </a:cubicBezTo>
                <a:cubicBezTo>
                  <a:pt x="3915" y="892"/>
                  <a:pt x="3025" y="1"/>
                  <a:pt x="1946"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649" name="Google Shape;11649;p68"/>
          <p:cNvSpPr/>
          <p:nvPr/>
        </p:nvSpPr>
        <p:spPr>
          <a:xfrm>
            <a:off x="5389957" y="440629"/>
            <a:ext cx="171874" cy="171918"/>
          </a:xfrm>
          <a:custGeom>
            <a:avLst/>
            <a:gdLst/>
            <a:ahLst/>
            <a:cxnLst/>
            <a:rect l="l" t="t" r="r" b="b"/>
            <a:pathLst>
              <a:path w="3916" h="3917" extrusionOk="0">
                <a:moveTo>
                  <a:pt x="1946" y="1"/>
                </a:moveTo>
                <a:cubicBezTo>
                  <a:pt x="891" y="1"/>
                  <a:pt x="0" y="892"/>
                  <a:pt x="0" y="1970"/>
                </a:cubicBezTo>
                <a:cubicBezTo>
                  <a:pt x="0" y="3049"/>
                  <a:pt x="891" y="3916"/>
                  <a:pt x="1946" y="3916"/>
                </a:cubicBezTo>
                <a:cubicBezTo>
                  <a:pt x="3025" y="3916"/>
                  <a:pt x="3915" y="3049"/>
                  <a:pt x="3915" y="1970"/>
                </a:cubicBezTo>
                <a:cubicBezTo>
                  <a:pt x="3915" y="892"/>
                  <a:pt x="3025" y="1"/>
                  <a:pt x="1946"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50" name="Google Shape;11650;p68"/>
          <p:cNvSpPr/>
          <p:nvPr/>
        </p:nvSpPr>
        <p:spPr>
          <a:xfrm>
            <a:off x="5389957" y="2164233"/>
            <a:ext cx="171874" cy="171874"/>
          </a:xfrm>
          <a:custGeom>
            <a:avLst/>
            <a:gdLst/>
            <a:ahLst/>
            <a:cxnLst/>
            <a:rect l="l" t="t" r="r" b="b"/>
            <a:pathLst>
              <a:path w="3916" h="3916" extrusionOk="0">
                <a:moveTo>
                  <a:pt x="1946" y="0"/>
                </a:moveTo>
                <a:cubicBezTo>
                  <a:pt x="891" y="0"/>
                  <a:pt x="0" y="891"/>
                  <a:pt x="0" y="1970"/>
                </a:cubicBezTo>
                <a:cubicBezTo>
                  <a:pt x="0" y="3048"/>
                  <a:pt x="891" y="3916"/>
                  <a:pt x="1946" y="3916"/>
                </a:cubicBezTo>
                <a:cubicBezTo>
                  <a:pt x="3025" y="3916"/>
                  <a:pt x="3915" y="3048"/>
                  <a:pt x="3915" y="1970"/>
                </a:cubicBezTo>
                <a:cubicBezTo>
                  <a:pt x="3915" y="891"/>
                  <a:pt x="3025" y="0"/>
                  <a:pt x="194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51" name="Google Shape;11651;p68"/>
          <p:cNvSpPr/>
          <p:nvPr/>
        </p:nvSpPr>
        <p:spPr>
          <a:xfrm>
            <a:off x="5364237" y="1946098"/>
            <a:ext cx="227438" cy="223312"/>
          </a:xfrm>
          <a:custGeom>
            <a:avLst/>
            <a:gdLst/>
            <a:ahLst/>
            <a:cxnLst/>
            <a:rect l="l" t="t" r="r" b="b"/>
            <a:pathLst>
              <a:path w="5182" h="5088" extrusionOk="0">
                <a:moveTo>
                  <a:pt x="2532" y="0"/>
                </a:moveTo>
                <a:cubicBezTo>
                  <a:pt x="1172" y="0"/>
                  <a:pt x="0" y="1172"/>
                  <a:pt x="0" y="2532"/>
                </a:cubicBezTo>
                <a:cubicBezTo>
                  <a:pt x="0" y="4009"/>
                  <a:pt x="1172" y="5088"/>
                  <a:pt x="2532" y="5088"/>
                </a:cubicBezTo>
                <a:cubicBezTo>
                  <a:pt x="4009" y="5088"/>
                  <a:pt x="5181" y="4009"/>
                  <a:pt x="5181" y="2532"/>
                </a:cubicBezTo>
                <a:cubicBezTo>
                  <a:pt x="5181" y="1172"/>
                  <a:pt x="4009" y="0"/>
                  <a:pt x="253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52" name="Google Shape;11652;p68"/>
          <p:cNvSpPr/>
          <p:nvPr/>
        </p:nvSpPr>
        <p:spPr>
          <a:xfrm>
            <a:off x="5360110" y="612503"/>
            <a:ext cx="223312" cy="227438"/>
          </a:xfrm>
          <a:custGeom>
            <a:avLst/>
            <a:gdLst/>
            <a:ahLst/>
            <a:cxnLst/>
            <a:rect l="l" t="t" r="r" b="b"/>
            <a:pathLst>
              <a:path w="5088" h="5182" extrusionOk="0">
                <a:moveTo>
                  <a:pt x="2532" y="0"/>
                </a:moveTo>
                <a:cubicBezTo>
                  <a:pt x="1079" y="0"/>
                  <a:pt x="0" y="1173"/>
                  <a:pt x="0" y="2650"/>
                </a:cubicBezTo>
                <a:cubicBezTo>
                  <a:pt x="0" y="4009"/>
                  <a:pt x="1079" y="5182"/>
                  <a:pt x="2532" y="5182"/>
                </a:cubicBezTo>
                <a:cubicBezTo>
                  <a:pt x="3916" y="5182"/>
                  <a:pt x="5088" y="4009"/>
                  <a:pt x="5088" y="2650"/>
                </a:cubicBezTo>
                <a:cubicBezTo>
                  <a:pt x="5088" y="1173"/>
                  <a:pt x="3916" y="0"/>
                  <a:pt x="253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53" name="Google Shape;11653;p68"/>
          <p:cNvSpPr/>
          <p:nvPr/>
        </p:nvSpPr>
        <p:spPr>
          <a:xfrm>
            <a:off x="5184155" y="2486034"/>
            <a:ext cx="613318" cy="330624"/>
          </a:xfrm>
          <a:custGeom>
            <a:avLst/>
            <a:gdLst/>
            <a:ahLst/>
            <a:cxnLst/>
            <a:rect l="l" t="t" r="r" b="b"/>
            <a:pathLst>
              <a:path w="13974" h="7533" extrusionOk="0">
                <a:moveTo>
                  <a:pt x="6711" y="1"/>
                </a:moveTo>
                <a:cubicBezTo>
                  <a:pt x="6561" y="1"/>
                  <a:pt x="5916" y="128"/>
                  <a:pt x="3423" y="1578"/>
                </a:cubicBezTo>
                <a:cubicBezTo>
                  <a:pt x="305" y="3336"/>
                  <a:pt x="0" y="7134"/>
                  <a:pt x="0" y="7134"/>
                </a:cubicBezTo>
                <a:lnTo>
                  <a:pt x="6752" y="7533"/>
                </a:lnTo>
                <a:lnTo>
                  <a:pt x="13973" y="7134"/>
                </a:lnTo>
                <a:cubicBezTo>
                  <a:pt x="13973" y="7134"/>
                  <a:pt x="13575" y="3336"/>
                  <a:pt x="10363" y="1578"/>
                </a:cubicBezTo>
                <a:cubicBezTo>
                  <a:pt x="7696" y="128"/>
                  <a:pt x="6973" y="1"/>
                  <a:pt x="6801" y="1"/>
                </a:cubicBezTo>
                <a:cubicBezTo>
                  <a:pt x="6764" y="1"/>
                  <a:pt x="6752" y="7"/>
                  <a:pt x="6752" y="7"/>
                </a:cubicBezTo>
                <a:cubicBezTo>
                  <a:pt x="6752" y="7"/>
                  <a:pt x="6743" y="1"/>
                  <a:pt x="6711" y="1"/>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11654" name="Google Shape;11654;p68"/>
          <p:cNvSpPr/>
          <p:nvPr/>
        </p:nvSpPr>
        <p:spPr>
          <a:xfrm>
            <a:off x="4374297" y="2755914"/>
            <a:ext cx="2228910" cy="2229876"/>
          </a:xfrm>
          <a:custGeom>
            <a:avLst/>
            <a:gdLst/>
            <a:ahLst/>
            <a:cxnLst/>
            <a:rect l="l" t="t" r="r" b="b"/>
            <a:pathLst>
              <a:path w="50784" h="50806" extrusionOk="0">
                <a:moveTo>
                  <a:pt x="25392" y="0"/>
                </a:moveTo>
                <a:cubicBezTo>
                  <a:pt x="11419" y="0"/>
                  <a:pt x="1" y="11348"/>
                  <a:pt x="1" y="25415"/>
                </a:cubicBezTo>
                <a:cubicBezTo>
                  <a:pt x="1" y="39388"/>
                  <a:pt x="11419" y="50806"/>
                  <a:pt x="25392" y="50806"/>
                </a:cubicBezTo>
                <a:cubicBezTo>
                  <a:pt x="39459" y="50806"/>
                  <a:pt x="50783" y="39388"/>
                  <a:pt x="50783" y="25415"/>
                </a:cubicBezTo>
                <a:cubicBezTo>
                  <a:pt x="50783" y="11348"/>
                  <a:pt x="39459" y="0"/>
                  <a:pt x="2539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655" name="Google Shape;11655;p68"/>
          <p:cNvSpPr/>
          <p:nvPr/>
        </p:nvSpPr>
        <p:spPr>
          <a:xfrm>
            <a:off x="4769350" y="3906051"/>
            <a:ext cx="672088" cy="305782"/>
          </a:xfrm>
          <a:custGeom>
            <a:avLst/>
            <a:gdLst/>
            <a:ahLst/>
            <a:cxnLst/>
            <a:rect l="l" t="t" r="r" b="b"/>
            <a:pathLst>
              <a:path w="15313" h="6967" extrusionOk="0">
                <a:moveTo>
                  <a:pt x="11458" y="0"/>
                </a:moveTo>
                <a:cubicBezTo>
                  <a:pt x="9694" y="0"/>
                  <a:pt x="7482" y="276"/>
                  <a:pt x="5161" y="1250"/>
                </a:cubicBezTo>
                <a:cubicBezTo>
                  <a:pt x="1" y="3455"/>
                  <a:pt x="1519" y="6967"/>
                  <a:pt x="3747" y="6967"/>
                </a:cubicBezTo>
                <a:cubicBezTo>
                  <a:pt x="3887" y="6967"/>
                  <a:pt x="4031" y="6953"/>
                  <a:pt x="4176" y="6923"/>
                </a:cubicBezTo>
                <a:cubicBezTo>
                  <a:pt x="6614" y="6431"/>
                  <a:pt x="7200" y="3993"/>
                  <a:pt x="9357" y="2516"/>
                </a:cubicBezTo>
                <a:cubicBezTo>
                  <a:pt x="12100" y="757"/>
                  <a:pt x="15312" y="476"/>
                  <a:pt x="15312" y="476"/>
                </a:cubicBezTo>
                <a:cubicBezTo>
                  <a:pt x="15312" y="476"/>
                  <a:pt x="13772" y="0"/>
                  <a:pt x="11458"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56" name="Google Shape;11656;p68"/>
          <p:cNvSpPr/>
          <p:nvPr/>
        </p:nvSpPr>
        <p:spPr>
          <a:xfrm>
            <a:off x="4888821" y="3566695"/>
            <a:ext cx="514522" cy="300602"/>
          </a:xfrm>
          <a:custGeom>
            <a:avLst/>
            <a:gdLst/>
            <a:ahLst/>
            <a:cxnLst/>
            <a:rect l="l" t="t" r="r" b="b"/>
            <a:pathLst>
              <a:path w="11723" h="6849" extrusionOk="0">
                <a:moveTo>
                  <a:pt x="2472" y="1"/>
                </a:moveTo>
                <a:cubicBezTo>
                  <a:pt x="2075" y="1"/>
                  <a:pt x="1706" y="131"/>
                  <a:pt x="1360" y="401"/>
                </a:cubicBezTo>
                <a:cubicBezTo>
                  <a:pt x="0" y="1456"/>
                  <a:pt x="1548" y="4199"/>
                  <a:pt x="4291" y="5371"/>
                </a:cubicBezTo>
                <a:cubicBezTo>
                  <a:pt x="7034" y="6543"/>
                  <a:pt x="11723" y="6848"/>
                  <a:pt x="11723" y="6848"/>
                </a:cubicBezTo>
                <a:cubicBezTo>
                  <a:pt x="11723" y="6848"/>
                  <a:pt x="8487" y="4972"/>
                  <a:pt x="6331" y="2628"/>
                </a:cubicBezTo>
                <a:cubicBezTo>
                  <a:pt x="4780" y="924"/>
                  <a:pt x="3527" y="1"/>
                  <a:pt x="247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57" name="Google Shape;11657;p68"/>
          <p:cNvSpPr/>
          <p:nvPr/>
        </p:nvSpPr>
        <p:spPr>
          <a:xfrm>
            <a:off x="5106953" y="3246297"/>
            <a:ext cx="348398" cy="556174"/>
          </a:xfrm>
          <a:custGeom>
            <a:avLst/>
            <a:gdLst/>
            <a:ahLst/>
            <a:cxnLst/>
            <a:rect l="l" t="t" r="r" b="b"/>
            <a:pathLst>
              <a:path w="7938" h="12672" extrusionOk="0">
                <a:moveTo>
                  <a:pt x="2800" y="0"/>
                </a:moveTo>
                <a:cubicBezTo>
                  <a:pt x="1900" y="0"/>
                  <a:pt x="1122" y="546"/>
                  <a:pt x="774" y="1535"/>
                </a:cubicBezTo>
                <a:cubicBezTo>
                  <a:pt x="1" y="3973"/>
                  <a:pt x="4104" y="4864"/>
                  <a:pt x="5956" y="8474"/>
                </a:cubicBezTo>
                <a:cubicBezTo>
                  <a:pt x="7252" y="11137"/>
                  <a:pt x="7389" y="12154"/>
                  <a:pt x="7371" y="12506"/>
                </a:cubicBezTo>
                <a:lnTo>
                  <a:pt x="7371" y="12506"/>
                </a:lnTo>
                <a:cubicBezTo>
                  <a:pt x="7503" y="11767"/>
                  <a:pt x="7938" y="8621"/>
                  <a:pt x="6753" y="4371"/>
                </a:cubicBezTo>
                <a:cubicBezTo>
                  <a:pt x="5910" y="1328"/>
                  <a:pt x="4205" y="0"/>
                  <a:pt x="2800" y="0"/>
                </a:cubicBezTo>
                <a:close/>
                <a:moveTo>
                  <a:pt x="7371" y="12506"/>
                </a:moveTo>
                <a:cubicBezTo>
                  <a:pt x="7352" y="12614"/>
                  <a:pt x="7339" y="12671"/>
                  <a:pt x="7339" y="12671"/>
                </a:cubicBezTo>
                <a:cubicBezTo>
                  <a:pt x="7339" y="12671"/>
                  <a:pt x="7365" y="12631"/>
                  <a:pt x="7371" y="12506"/>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58" name="Google Shape;11658;p68"/>
          <p:cNvSpPr/>
          <p:nvPr/>
        </p:nvSpPr>
        <p:spPr>
          <a:xfrm>
            <a:off x="5480500" y="3337324"/>
            <a:ext cx="376664" cy="478488"/>
          </a:xfrm>
          <a:custGeom>
            <a:avLst/>
            <a:gdLst/>
            <a:ahLst/>
            <a:cxnLst/>
            <a:rect l="l" t="t" r="r" b="b"/>
            <a:pathLst>
              <a:path w="8582" h="10902" extrusionOk="0">
                <a:moveTo>
                  <a:pt x="6347" y="0"/>
                </a:moveTo>
                <a:cubicBezTo>
                  <a:pt x="5282" y="0"/>
                  <a:pt x="3893" y="786"/>
                  <a:pt x="2532" y="2696"/>
                </a:cubicBezTo>
                <a:cubicBezTo>
                  <a:pt x="0" y="6213"/>
                  <a:pt x="586" y="10902"/>
                  <a:pt x="586" y="10902"/>
                </a:cubicBezTo>
                <a:cubicBezTo>
                  <a:pt x="586" y="10902"/>
                  <a:pt x="1548" y="7666"/>
                  <a:pt x="3892" y="6213"/>
                </a:cubicBezTo>
                <a:cubicBezTo>
                  <a:pt x="6237" y="4736"/>
                  <a:pt x="8581" y="3071"/>
                  <a:pt x="8089" y="1313"/>
                </a:cubicBezTo>
                <a:cubicBezTo>
                  <a:pt x="7830" y="494"/>
                  <a:pt x="7190" y="0"/>
                  <a:pt x="634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59" name="Google Shape;11659;p68"/>
          <p:cNvSpPr/>
          <p:nvPr/>
        </p:nvSpPr>
        <p:spPr>
          <a:xfrm>
            <a:off x="5544272" y="3563447"/>
            <a:ext cx="617488" cy="275542"/>
          </a:xfrm>
          <a:custGeom>
            <a:avLst/>
            <a:gdLst/>
            <a:ahLst/>
            <a:cxnLst/>
            <a:rect l="l" t="t" r="r" b="b"/>
            <a:pathLst>
              <a:path w="14069" h="6278" extrusionOk="0">
                <a:moveTo>
                  <a:pt x="10882" y="1"/>
                </a:moveTo>
                <a:cubicBezTo>
                  <a:pt x="9877" y="1"/>
                  <a:pt x="8627" y="568"/>
                  <a:pt x="7128" y="2116"/>
                </a:cubicBezTo>
                <a:cubicBezTo>
                  <a:pt x="4291" y="5164"/>
                  <a:pt x="1" y="6219"/>
                  <a:pt x="1" y="6219"/>
                </a:cubicBezTo>
                <a:cubicBezTo>
                  <a:pt x="1" y="6219"/>
                  <a:pt x="1062" y="6278"/>
                  <a:pt x="2559" y="6278"/>
                </a:cubicBezTo>
                <a:cubicBezTo>
                  <a:pt x="4460" y="6278"/>
                  <a:pt x="7065" y="6183"/>
                  <a:pt x="9098" y="5750"/>
                </a:cubicBezTo>
                <a:cubicBezTo>
                  <a:pt x="12708" y="4859"/>
                  <a:pt x="14068" y="2327"/>
                  <a:pt x="12990" y="1061"/>
                </a:cubicBezTo>
                <a:cubicBezTo>
                  <a:pt x="12481" y="453"/>
                  <a:pt x="11779" y="1"/>
                  <a:pt x="1088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60" name="Google Shape;11660;p68"/>
          <p:cNvSpPr/>
          <p:nvPr/>
        </p:nvSpPr>
        <p:spPr>
          <a:xfrm>
            <a:off x="5540190" y="3901222"/>
            <a:ext cx="518648" cy="319300"/>
          </a:xfrm>
          <a:custGeom>
            <a:avLst/>
            <a:gdLst/>
            <a:ahLst/>
            <a:cxnLst/>
            <a:rect l="l" t="t" r="r" b="b"/>
            <a:pathLst>
              <a:path w="11817" h="7275" extrusionOk="0">
                <a:moveTo>
                  <a:pt x="2045" y="1"/>
                </a:moveTo>
                <a:cubicBezTo>
                  <a:pt x="816" y="1"/>
                  <a:pt x="0" y="187"/>
                  <a:pt x="0" y="187"/>
                </a:cubicBezTo>
                <a:cubicBezTo>
                  <a:pt x="0" y="187"/>
                  <a:pt x="3915" y="1852"/>
                  <a:pt x="5557" y="4290"/>
                </a:cubicBezTo>
                <a:cubicBezTo>
                  <a:pt x="6827" y="6151"/>
                  <a:pt x="8207" y="7275"/>
                  <a:pt x="9405" y="7275"/>
                </a:cubicBezTo>
                <a:cubicBezTo>
                  <a:pt x="9776" y="7275"/>
                  <a:pt x="10129" y="7167"/>
                  <a:pt x="10457" y="6940"/>
                </a:cubicBezTo>
                <a:cubicBezTo>
                  <a:pt x="11817" y="5955"/>
                  <a:pt x="11629" y="4196"/>
                  <a:pt x="7901" y="1664"/>
                </a:cubicBezTo>
                <a:cubicBezTo>
                  <a:pt x="5830" y="301"/>
                  <a:pt x="3605" y="1"/>
                  <a:pt x="2045"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61" name="Google Shape;11661;p68"/>
          <p:cNvSpPr/>
          <p:nvPr/>
        </p:nvSpPr>
        <p:spPr>
          <a:xfrm>
            <a:off x="5518553" y="3952663"/>
            <a:ext cx="300514" cy="511846"/>
          </a:xfrm>
          <a:custGeom>
            <a:avLst/>
            <a:gdLst/>
            <a:ahLst/>
            <a:cxnLst/>
            <a:rect l="l" t="t" r="r" b="b"/>
            <a:pathLst>
              <a:path w="6847" h="11662" extrusionOk="0">
                <a:moveTo>
                  <a:pt x="399" y="0"/>
                </a:moveTo>
                <a:cubicBezTo>
                  <a:pt x="399" y="1"/>
                  <a:pt x="1" y="5369"/>
                  <a:pt x="1173" y="8604"/>
                </a:cubicBezTo>
                <a:cubicBezTo>
                  <a:pt x="1994" y="10626"/>
                  <a:pt x="3474" y="11662"/>
                  <a:pt x="4625" y="11662"/>
                </a:cubicBezTo>
                <a:cubicBezTo>
                  <a:pt x="5250" y="11662"/>
                  <a:pt x="5777" y="11356"/>
                  <a:pt x="6050" y="10738"/>
                </a:cubicBezTo>
                <a:cubicBezTo>
                  <a:pt x="6847" y="9073"/>
                  <a:pt x="6167" y="8206"/>
                  <a:pt x="3330" y="5557"/>
                </a:cubicBezTo>
                <a:cubicBezTo>
                  <a:pt x="493" y="2931"/>
                  <a:pt x="399" y="1"/>
                  <a:pt x="39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62" name="Google Shape;11662;p68"/>
          <p:cNvSpPr/>
          <p:nvPr/>
        </p:nvSpPr>
        <p:spPr>
          <a:xfrm>
            <a:off x="5180030" y="3960870"/>
            <a:ext cx="321100" cy="484852"/>
          </a:xfrm>
          <a:custGeom>
            <a:avLst/>
            <a:gdLst/>
            <a:ahLst/>
            <a:cxnLst/>
            <a:rect l="l" t="t" r="r" b="b"/>
            <a:pathLst>
              <a:path w="7316" h="11047" extrusionOk="0">
                <a:moveTo>
                  <a:pt x="6940" y="1"/>
                </a:moveTo>
                <a:cubicBezTo>
                  <a:pt x="6940" y="1"/>
                  <a:pt x="5674" y="4408"/>
                  <a:pt x="3212" y="5768"/>
                </a:cubicBezTo>
                <a:cubicBezTo>
                  <a:pt x="680" y="7128"/>
                  <a:pt x="0" y="9285"/>
                  <a:pt x="774" y="10363"/>
                </a:cubicBezTo>
                <a:cubicBezTo>
                  <a:pt x="1066" y="10759"/>
                  <a:pt x="1629" y="11047"/>
                  <a:pt x="2298" y="11047"/>
                </a:cubicBezTo>
                <a:cubicBezTo>
                  <a:pt x="3454" y="11047"/>
                  <a:pt x="4926" y="10185"/>
                  <a:pt x="5862" y="7526"/>
                </a:cubicBezTo>
                <a:cubicBezTo>
                  <a:pt x="7315" y="3236"/>
                  <a:pt x="6940" y="1"/>
                  <a:pt x="694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663" name="Google Shape;11663;p68"/>
          <p:cNvSpPr/>
          <p:nvPr/>
        </p:nvSpPr>
        <p:spPr>
          <a:xfrm>
            <a:off x="5184155" y="4912712"/>
            <a:ext cx="613318" cy="385924"/>
          </a:xfrm>
          <a:custGeom>
            <a:avLst/>
            <a:gdLst/>
            <a:ahLst/>
            <a:cxnLst/>
            <a:rect l="l" t="t" r="r" b="b"/>
            <a:pathLst>
              <a:path w="13974" h="8793" extrusionOk="0">
                <a:moveTo>
                  <a:pt x="6752" y="0"/>
                </a:moveTo>
                <a:lnTo>
                  <a:pt x="0" y="399"/>
                </a:lnTo>
                <a:cubicBezTo>
                  <a:pt x="0" y="399"/>
                  <a:pt x="305" y="4009"/>
                  <a:pt x="3423" y="5580"/>
                </a:cubicBezTo>
                <a:cubicBezTo>
                  <a:pt x="6448" y="7245"/>
                  <a:pt x="6752" y="8792"/>
                  <a:pt x="6752" y="8792"/>
                </a:cubicBezTo>
                <a:cubicBezTo>
                  <a:pt x="6752" y="8792"/>
                  <a:pt x="7127" y="7245"/>
                  <a:pt x="10363" y="5580"/>
                </a:cubicBezTo>
                <a:cubicBezTo>
                  <a:pt x="13575" y="4009"/>
                  <a:pt x="13973" y="399"/>
                  <a:pt x="13973" y="399"/>
                </a:cubicBezTo>
                <a:lnTo>
                  <a:pt x="6752"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64" name="Google Shape;11664;p68"/>
          <p:cNvSpPr/>
          <p:nvPr/>
        </p:nvSpPr>
        <p:spPr>
          <a:xfrm>
            <a:off x="5278826" y="2456452"/>
            <a:ext cx="411644" cy="132812"/>
          </a:xfrm>
          <a:custGeom>
            <a:avLst/>
            <a:gdLst/>
            <a:ahLst/>
            <a:cxnLst/>
            <a:rect l="l" t="t" r="r" b="b"/>
            <a:pathLst>
              <a:path w="9379" h="3026" extrusionOk="0">
                <a:moveTo>
                  <a:pt x="1079" y="1"/>
                </a:moveTo>
                <a:cubicBezTo>
                  <a:pt x="492" y="1"/>
                  <a:pt x="0" y="493"/>
                  <a:pt x="0" y="1079"/>
                </a:cubicBezTo>
                <a:lnTo>
                  <a:pt x="0" y="3025"/>
                </a:lnTo>
                <a:lnTo>
                  <a:pt x="9378" y="3025"/>
                </a:lnTo>
                <a:lnTo>
                  <a:pt x="9378" y="1079"/>
                </a:lnTo>
                <a:cubicBezTo>
                  <a:pt x="9378" y="493"/>
                  <a:pt x="8886" y="1"/>
                  <a:pt x="830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65" name="Google Shape;11665;p68"/>
          <p:cNvSpPr/>
          <p:nvPr/>
        </p:nvSpPr>
        <p:spPr>
          <a:xfrm>
            <a:off x="5544272" y="2897898"/>
            <a:ext cx="116352" cy="115300"/>
          </a:xfrm>
          <a:custGeom>
            <a:avLst/>
            <a:gdLst/>
            <a:ahLst/>
            <a:cxnLst/>
            <a:rect l="l" t="t" r="r" b="b"/>
            <a:pathLst>
              <a:path w="2651" h="2627" extrusionOk="0">
                <a:moveTo>
                  <a:pt x="1361" y="1"/>
                </a:moveTo>
                <a:cubicBezTo>
                  <a:pt x="587" y="1"/>
                  <a:pt x="1" y="587"/>
                  <a:pt x="1" y="1267"/>
                </a:cubicBezTo>
                <a:cubicBezTo>
                  <a:pt x="1" y="2041"/>
                  <a:pt x="587" y="2627"/>
                  <a:pt x="1361" y="2627"/>
                </a:cubicBezTo>
                <a:cubicBezTo>
                  <a:pt x="2064" y="2627"/>
                  <a:pt x="2650" y="2041"/>
                  <a:pt x="2650" y="1267"/>
                </a:cubicBezTo>
                <a:cubicBezTo>
                  <a:pt x="2650" y="587"/>
                  <a:pt x="2064" y="1"/>
                  <a:pt x="1361"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66" name="Google Shape;11666;p68"/>
          <p:cNvSpPr/>
          <p:nvPr/>
        </p:nvSpPr>
        <p:spPr>
          <a:xfrm>
            <a:off x="5051388" y="2931868"/>
            <a:ext cx="115300" cy="116308"/>
          </a:xfrm>
          <a:custGeom>
            <a:avLst/>
            <a:gdLst/>
            <a:ahLst/>
            <a:cxnLst/>
            <a:rect l="l" t="t" r="r" b="b"/>
            <a:pathLst>
              <a:path w="2627" h="2650" extrusionOk="0">
                <a:moveTo>
                  <a:pt x="1267" y="1"/>
                </a:moveTo>
                <a:cubicBezTo>
                  <a:pt x="587" y="1"/>
                  <a:pt x="1" y="587"/>
                  <a:pt x="1" y="1384"/>
                </a:cubicBezTo>
                <a:cubicBezTo>
                  <a:pt x="1" y="2064"/>
                  <a:pt x="587" y="2650"/>
                  <a:pt x="1267" y="2650"/>
                </a:cubicBezTo>
                <a:cubicBezTo>
                  <a:pt x="2040" y="2650"/>
                  <a:pt x="2627" y="2064"/>
                  <a:pt x="2627" y="1384"/>
                </a:cubicBezTo>
                <a:cubicBezTo>
                  <a:pt x="2627" y="587"/>
                  <a:pt x="2040" y="1"/>
                  <a:pt x="1267"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67" name="Google Shape;11667;p68"/>
          <p:cNvSpPr/>
          <p:nvPr/>
        </p:nvSpPr>
        <p:spPr>
          <a:xfrm>
            <a:off x="4725198" y="4385856"/>
            <a:ext cx="116308" cy="115300"/>
          </a:xfrm>
          <a:custGeom>
            <a:avLst/>
            <a:gdLst/>
            <a:ahLst/>
            <a:cxnLst/>
            <a:rect l="l" t="t" r="r" b="b"/>
            <a:pathLst>
              <a:path w="2650" h="2627" extrusionOk="0">
                <a:moveTo>
                  <a:pt x="1267" y="0"/>
                </a:moveTo>
                <a:cubicBezTo>
                  <a:pt x="587" y="0"/>
                  <a:pt x="1" y="587"/>
                  <a:pt x="1" y="1266"/>
                </a:cubicBezTo>
                <a:cubicBezTo>
                  <a:pt x="1" y="2040"/>
                  <a:pt x="587" y="2626"/>
                  <a:pt x="1267" y="2626"/>
                </a:cubicBezTo>
                <a:cubicBezTo>
                  <a:pt x="2064" y="2626"/>
                  <a:pt x="2650" y="2040"/>
                  <a:pt x="2650" y="1266"/>
                </a:cubicBezTo>
                <a:cubicBezTo>
                  <a:pt x="2650" y="587"/>
                  <a:pt x="2064" y="0"/>
                  <a:pt x="126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68" name="Google Shape;11668;p68"/>
          <p:cNvSpPr/>
          <p:nvPr/>
        </p:nvSpPr>
        <p:spPr>
          <a:xfrm>
            <a:off x="4497804" y="3857992"/>
            <a:ext cx="116308" cy="116308"/>
          </a:xfrm>
          <a:custGeom>
            <a:avLst/>
            <a:gdLst/>
            <a:ahLst/>
            <a:cxnLst/>
            <a:rect l="l" t="t" r="r" b="b"/>
            <a:pathLst>
              <a:path w="2650" h="2650" extrusionOk="0">
                <a:moveTo>
                  <a:pt x="1290" y="0"/>
                </a:moveTo>
                <a:cubicBezTo>
                  <a:pt x="586" y="0"/>
                  <a:pt x="0" y="586"/>
                  <a:pt x="0" y="1383"/>
                </a:cubicBezTo>
                <a:cubicBezTo>
                  <a:pt x="0" y="2063"/>
                  <a:pt x="586" y="2649"/>
                  <a:pt x="1290" y="2649"/>
                </a:cubicBezTo>
                <a:cubicBezTo>
                  <a:pt x="2063" y="2649"/>
                  <a:pt x="2649" y="2063"/>
                  <a:pt x="2649" y="1383"/>
                </a:cubicBezTo>
                <a:cubicBezTo>
                  <a:pt x="2649" y="586"/>
                  <a:pt x="2063" y="0"/>
                  <a:pt x="129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69" name="Google Shape;11669;p68"/>
          <p:cNvSpPr/>
          <p:nvPr/>
        </p:nvSpPr>
        <p:spPr>
          <a:xfrm>
            <a:off x="4609942" y="3339345"/>
            <a:ext cx="119424" cy="120434"/>
          </a:xfrm>
          <a:custGeom>
            <a:avLst/>
            <a:gdLst/>
            <a:ahLst/>
            <a:cxnLst/>
            <a:rect l="l" t="t" r="r" b="b"/>
            <a:pathLst>
              <a:path w="2721" h="2744" extrusionOk="0">
                <a:moveTo>
                  <a:pt x="1360" y="1"/>
                </a:moveTo>
                <a:cubicBezTo>
                  <a:pt x="587" y="1"/>
                  <a:pt x="1" y="587"/>
                  <a:pt x="1" y="1361"/>
                </a:cubicBezTo>
                <a:cubicBezTo>
                  <a:pt x="1" y="2064"/>
                  <a:pt x="587" y="2744"/>
                  <a:pt x="1360" y="2744"/>
                </a:cubicBezTo>
                <a:cubicBezTo>
                  <a:pt x="2040" y="2744"/>
                  <a:pt x="2720" y="2064"/>
                  <a:pt x="2720" y="1361"/>
                </a:cubicBezTo>
                <a:cubicBezTo>
                  <a:pt x="2720" y="587"/>
                  <a:pt x="2040" y="1"/>
                  <a:pt x="1360"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0" name="Google Shape;11670;p68"/>
          <p:cNvSpPr/>
          <p:nvPr/>
        </p:nvSpPr>
        <p:spPr>
          <a:xfrm>
            <a:off x="5985718" y="3107825"/>
            <a:ext cx="116352" cy="120434"/>
          </a:xfrm>
          <a:custGeom>
            <a:avLst/>
            <a:gdLst/>
            <a:ahLst/>
            <a:cxnLst/>
            <a:rect l="l" t="t" r="r" b="b"/>
            <a:pathLst>
              <a:path w="2651" h="2744" extrusionOk="0">
                <a:moveTo>
                  <a:pt x="1267" y="1"/>
                </a:moveTo>
                <a:cubicBezTo>
                  <a:pt x="587" y="1"/>
                  <a:pt x="1" y="587"/>
                  <a:pt x="1" y="1360"/>
                </a:cubicBezTo>
                <a:cubicBezTo>
                  <a:pt x="1" y="2064"/>
                  <a:pt x="587" y="2744"/>
                  <a:pt x="1267" y="2744"/>
                </a:cubicBezTo>
                <a:cubicBezTo>
                  <a:pt x="2064" y="2744"/>
                  <a:pt x="2650" y="2064"/>
                  <a:pt x="2650" y="1360"/>
                </a:cubicBezTo>
                <a:cubicBezTo>
                  <a:pt x="2650" y="587"/>
                  <a:pt x="2064" y="1"/>
                  <a:pt x="1267"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1" name="Google Shape;11671;p68"/>
          <p:cNvSpPr/>
          <p:nvPr/>
        </p:nvSpPr>
        <p:spPr>
          <a:xfrm>
            <a:off x="6272847" y="3446390"/>
            <a:ext cx="120434" cy="116308"/>
          </a:xfrm>
          <a:custGeom>
            <a:avLst/>
            <a:gdLst/>
            <a:ahLst/>
            <a:cxnLst/>
            <a:rect l="l" t="t" r="r" b="b"/>
            <a:pathLst>
              <a:path w="2744" h="2650" extrusionOk="0">
                <a:moveTo>
                  <a:pt x="1383" y="0"/>
                </a:moveTo>
                <a:cubicBezTo>
                  <a:pt x="586" y="0"/>
                  <a:pt x="0" y="586"/>
                  <a:pt x="0" y="1383"/>
                </a:cubicBezTo>
                <a:cubicBezTo>
                  <a:pt x="0" y="2063"/>
                  <a:pt x="586" y="2649"/>
                  <a:pt x="1383" y="2649"/>
                </a:cubicBezTo>
                <a:cubicBezTo>
                  <a:pt x="2157" y="2649"/>
                  <a:pt x="2743" y="2063"/>
                  <a:pt x="2743" y="1383"/>
                </a:cubicBezTo>
                <a:cubicBezTo>
                  <a:pt x="2743" y="586"/>
                  <a:pt x="2157" y="0"/>
                  <a:pt x="1383"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2" name="Google Shape;11672;p68"/>
          <p:cNvSpPr/>
          <p:nvPr/>
        </p:nvSpPr>
        <p:spPr>
          <a:xfrm>
            <a:off x="5188236" y="4690452"/>
            <a:ext cx="116352" cy="119380"/>
          </a:xfrm>
          <a:custGeom>
            <a:avLst/>
            <a:gdLst/>
            <a:ahLst/>
            <a:cxnLst/>
            <a:rect l="l" t="t" r="r" b="b"/>
            <a:pathLst>
              <a:path w="2651" h="2720" extrusionOk="0">
                <a:moveTo>
                  <a:pt x="1267" y="0"/>
                </a:moveTo>
                <a:cubicBezTo>
                  <a:pt x="587" y="0"/>
                  <a:pt x="1" y="586"/>
                  <a:pt x="1" y="1360"/>
                </a:cubicBezTo>
                <a:cubicBezTo>
                  <a:pt x="1" y="2040"/>
                  <a:pt x="587" y="2720"/>
                  <a:pt x="1267" y="2720"/>
                </a:cubicBezTo>
                <a:cubicBezTo>
                  <a:pt x="2064" y="2720"/>
                  <a:pt x="2650" y="2040"/>
                  <a:pt x="2650" y="1360"/>
                </a:cubicBezTo>
                <a:cubicBezTo>
                  <a:pt x="2650" y="586"/>
                  <a:pt x="2064" y="0"/>
                  <a:pt x="1267"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3" name="Google Shape;11673;p68"/>
          <p:cNvSpPr/>
          <p:nvPr/>
        </p:nvSpPr>
        <p:spPr>
          <a:xfrm>
            <a:off x="5784044" y="4672941"/>
            <a:ext cx="116308" cy="120434"/>
          </a:xfrm>
          <a:custGeom>
            <a:avLst/>
            <a:gdLst/>
            <a:ahLst/>
            <a:cxnLst/>
            <a:rect l="l" t="t" r="r" b="b"/>
            <a:pathLst>
              <a:path w="2650" h="2744" extrusionOk="0">
                <a:moveTo>
                  <a:pt x="1384" y="1"/>
                </a:moveTo>
                <a:cubicBezTo>
                  <a:pt x="587" y="1"/>
                  <a:pt x="1" y="680"/>
                  <a:pt x="1" y="1360"/>
                </a:cubicBezTo>
                <a:cubicBezTo>
                  <a:pt x="1" y="2158"/>
                  <a:pt x="587" y="2744"/>
                  <a:pt x="1384" y="2744"/>
                </a:cubicBezTo>
                <a:cubicBezTo>
                  <a:pt x="2064" y="2744"/>
                  <a:pt x="2650" y="2158"/>
                  <a:pt x="2650" y="1360"/>
                </a:cubicBezTo>
                <a:cubicBezTo>
                  <a:pt x="2650" y="680"/>
                  <a:pt x="2064" y="1"/>
                  <a:pt x="1384"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4" name="Google Shape;11674;p68"/>
          <p:cNvSpPr/>
          <p:nvPr/>
        </p:nvSpPr>
        <p:spPr>
          <a:xfrm>
            <a:off x="6169924" y="4360136"/>
            <a:ext cx="116308" cy="119380"/>
          </a:xfrm>
          <a:custGeom>
            <a:avLst/>
            <a:gdLst/>
            <a:ahLst/>
            <a:cxnLst/>
            <a:rect l="l" t="t" r="r" b="b"/>
            <a:pathLst>
              <a:path w="2650" h="2720" extrusionOk="0">
                <a:moveTo>
                  <a:pt x="1290" y="0"/>
                </a:moveTo>
                <a:cubicBezTo>
                  <a:pt x="587" y="0"/>
                  <a:pt x="1" y="586"/>
                  <a:pt x="1" y="1360"/>
                </a:cubicBezTo>
                <a:cubicBezTo>
                  <a:pt x="1" y="2040"/>
                  <a:pt x="587" y="2720"/>
                  <a:pt x="1290" y="2720"/>
                </a:cubicBezTo>
                <a:cubicBezTo>
                  <a:pt x="2064" y="2720"/>
                  <a:pt x="2650" y="2040"/>
                  <a:pt x="2650" y="1360"/>
                </a:cubicBezTo>
                <a:cubicBezTo>
                  <a:pt x="2650" y="586"/>
                  <a:pt x="2064" y="0"/>
                  <a:pt x="1290"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5" name="Google Shape;11675;p68"/>
          <p:cNvSpPr/>
          <p:nvPr/>
        </p:nvSpPr>
        <p:spPr>
          <a:xfrm>
            <a:off x="6345880" y="3922816"/>
            <a:ext cx="116352" cy="115256"/>
          </a:xfrm>
          <a:custGeom>
            <a:avLst/>
            <a:gdLst/>
            <a:ahLst/>
            <a:cxnLst/>
            <a:rect l="l" t="t" r="r" b="b"/>
            <a:pathLst>
              <a:path w="2651" h="2626" extrusionOk="0">
                <a:moveTo>
                  <a:pt x="1384" y="0"/>
                </a:moveTo>
                <a:cubicBezTo>
                  <a:pt x="587" y="0"/>
                  <a:pt x="1" y="586"/>
                  <a:pt x="1" y="1266"/>
                </a:cubicBezTo>
                <a:cubicBezTo>
                  <a:pt x="1" y="2040"/>
                  <a:pt x="587" y="2626"/>
                  <a:pt x="1384" y="2626"/>
                </a:cubicBezTo>
                <a:cubicBezTo>
                  <a:pt x="2064" y="2626"/>
                  <a:pt x="2650" y="2040"/>
                  <a:pt x="2650" y="1266"/>
                </a:cubicBezTo>
                <a:cubicBezTo>
                  <a:pt x="2650" y="586"/>
                  <a:pt x="2064" y="0"/>
                  <a:pt x="138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6" name="Google Shape;11676;p68"/>
          <p:cNvSpPr/>
          <p:nvPr/>
        </p:nvSpPr>
        <p:spPr>
          <a:xfrm>
            <a:off x="5235594" y="5067074"/>
            <a:ext cx="506316" cy="231564"/>
          </a:xfrm>
          <a:custGeom>
            <a:avLst/>
            <a:gdLst/>
            <a:ahLst/>
            <a:cxnLst/>
            <a:rect l="l" t="t" r="r" b="b"/>
            <a:pathLst>
              <a:path w="11536" h="5276" extrusionOk="0">
                <a:moveTo>
                  <a:pt x="0" y="0"/>
                </a:moveTo>
                <a:cubicBezTo>
                  <a:pt x="493" y="797"/>
                  <a:pt x="1173" y="1571"/>
                  <a:pt x="2251" y="2063"/>
                </a:cubicBezTo>
                <a:cubicBezTo>
                  <a:pt x="5276" y="3728"/>
                  <a:pt x="5580" y="5275"/>
                  <a:pt x="5580" y="5275"/>
                </a:cubicBezTo>
                <a:cubicBezTo>
                  <a:pt x="5580" y="5275"/>
                  <a:pt x="5955" y="3728"/>
                  <a:pt x="9191" y="2063"/>
                </a:cubicBezTo>
                <a:cubicBezTo>
                  <a:pt x="10269" y="1571"/>
                  <a:pt x="10949" y="797"/>
                  <a:pt x="11535"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677" name="Google Shape;11677;p68"/>
          <p:cNvSpPr/>
          <p:nvPr/>
        </p:nvSpPr>
        <p:spPr>
          <a:xfrm>
            <a:off x="5326140" y="2323728"/>
            <a:ext cx="303588" cy="257284"/>
          </a:xfrm>
          <a:custGeom>
            <a:avLst/>
            <a:gdLst/>
            <a:ahLst/>
            <a:cxnLst/>
            <a:rect l="l" t="t" r="r" b="b"/>
            <a:pathLst>
              <a:path w="6917" h="5862" extrusionOk="0">
                <a:moveTo>
                  <a:pt x="3517" y="0"/>
                </a:moveTo>
                <a:cubicBezTo>
                  <a:pt x="1548" y="0"/>
                  <a:pt x="1" y="1360"/>
                  <a:pt x="1" y="2931"/>
                </a:cubicBezTo>
                <a:cubicBezTo>
                  <a:pt x="1" y="4572"/>
                  <a:pt x="1548" y="5862"/>
                  <a:pt x="3517" y="5862"/>
                </a:cubicBezTo>
                <a:cubicBezTo>
                  <a:pt x="5463" y="5862"/>
                  <a:pt x="6917" y="4572"/>
                  <a:pt x="6917" y="2931"/>
                </a:cubicBezTo>
                <a:cubicBezTo>
                  <a:pt x="6917" y="1360"/>
                  <a:pt x="5463" y="0"/>
                  <a:pt x="3517"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80" name="Google Shape;11680;p68"/>
          <p:cNvSpPr/>
          <p:nvPr/>
        </p:nvSpPr>
        <p:spPr>
          <a:xfrm>
            <a:off x="3842306" y="196776"/>
            <a:ext cx="44" cy="43276"/>
          </a:xfrm>
          <a:custGeom>
            <a:avLst/>
            <a:gdLst/>
            <a:ahLst/>
            <a:cxnLst/>
            <a:rect l="l" t="t" r="r" b="b"/>
            <a:pathLst>
              <a:path w="1" h="986" fill="none" extrusionOk="0">
                <a:moveTo>
                  <a:pt x="1" y="985"/>
                </a:moveTo>
                <a:lnTo>
                  <a:pt x="1" y="0"/>
                </a:lnTo>
              </a:path>
            </a:pathLst>
          </a:custGeom>
          <a:noFill/>
          <a:ln w="1935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82" name="Google Shape;11682;p68"/>
          <p:cNvSpPr/>
          <p:nvPr/>
        </p:nvSpPr>
        <p:spPr>
          <a:xfrm>
            <a:off x="3692071" y="1397607"/>
            <a:ext cx="300514" cy="299506"/>
          </a:xfrm>
          <a:custGeom>
            <a:avLst/>
            <a:gdLst/>
            <a:ahLst/>
            <a:cxnLst/>
            <a:rect l="l" t="t" r="r" b="b"/>
            <a:pathLst>
              <a:path w="6847" h="6824" extrusionOk="0">
                <a:moveTo>
                  <a:pt x="3424" y="1"/>
                </a:moveTo>
                <a:cubicBezTo>
                  <a:pt x="1571" y="1"/>
                  <a:pt x="1" y="1548"/>
                  <a:pt x="1" y="3400"/>
                </a:cubicBezTo>
                <a:cubicBezTo>
                  <a:pt x="1" y="5370"/>
                  <a:pt x="1571" y="6823"/>
                  <a:pt x="3424" y="6823"/>
                </a:cubicBezTo>
                <a:cubicBezTo>
                  <a:pt x="5276" y="6823"/>
                  <a:pt x="6847" y="5370"/>
                  <a:pt x="6847" y="3400"/>
                </a:cubicBezTo>
                <a:cubicBezTo>
                  <a:pt x="6847" y="1548"/>
                  <a:pt x="5276" y="1"/>
                  <a:pt x="342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83" name="Google Shape;11683;p68"/>
          <p:cNvSpPr/>
          <p:nvPr/>
        </p:nvSpPr>
        <p:spPr>
          <a:xfrm>
            <a:off x="3692071" y="4891075"/>
            <a:ext cx="300514" cy="300514"/>
          </a:xfrm>
          <a:custGeom>
            <a:avLst/>
            <a:gdLst/>
            <a:ahLst/>
            <a:cxnLst/>
            <a:rect l="l" t="t" r="r" b="b"/>
            <a:pathLst>
              <a:path w="6847" h="6847" extrusionOk="0">
                <a:moveTo>
                  <a:pt x="3424" y="1"/>
                </a:moveTo>
                <a:cubicBezTo>
                  <a:pt x="1571" y="1"/>
                  <a:pt x="1" y="1572"/>
                  <a:pt x="1" y="3424"/>
                </a:cubicBezTo>
                <a:cubicBezTo>
                  <a:pt x="1" y="5276"/>
                  <a:pt x="1571" y="6847"/>
                  <a:pt x="3424" y="6847"/>
                </a:cubicBezTo>
                <a:cubicBezTo>
                  <a:pt x="5276" y="6847"/>
                  <a:pt x="6847" y="5276"/>
                  <a:pt x="6847" y="3424"/>
                </a:cubicBezTo>
                <a:cubicBezTo>
                  <a:pt x="6847" y="1572"/>
                  <a:pt x="5276" y="1"/>
                  <a:pt x="3424"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684" name="Google Shape;11684;p68"/>
          <p:cNvSpPr/>
          <p:nvPr/>
        </p:nvSpPr>
        <p:spPr>
          <a:xfrm>
            <a:off x="3692071" y="642347"/>
            <a:ext cx="300514" cy="300514"/>
          </a:xfrm>
          <a:custGeom>
            <a:avLst/>
            <a:gdLst/>
            <a:ahLst/>
            <a:cxnLst/>
            <a:rect l="l" t="t" r="r" b="b"/>
            <a:pathLst>
              <a:path w="6847" h="6847" extrusionOk="0">
                <a:moveTo>
                  <a:pt x="3424" y="0"/>
                </a:moveTo>
                <a:cubicBezTo>
                  <a:pt x="1571" y="0"/>
                  <a:pt x="1" y="1571"/>
                  <a:pt x="1" y="3423"/>
                </a:cubicBezTo>
                <a:cubicBezTo>
                  <a:pt x="1" y="5369"/>
                  <a:pt x="1571" y="6846"/>
                  <a:pt x="3424" y="6846"/>
                </a:cubicBezTo>
                <a:cubicBezTo>
                  <a:pt x="5276" y="6846"/>
                  <a:pt x="6847" y="5369"/>
                  <a:pt x="6847" y="3423"/>
                </a:cubicBezTo>
                <a:cubicBezTo>
                  <a:pt x="6847" y="1571"/>
                  <a:pt x="5276" y="0"/>
                  <a:pt x="342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2" name="Group 1">
            <a:extLst>
              <a:ext uri="{FF2B5EF4-FFF2-40B4-BE49-F238E27FC236}">
                <a16:creationId xmlns:a16="http://schemas.microsoft.com/office/drawing/2014/main" id="{A4F8CBBA-2898-4AE6-A15B-30CE7D20B7A8}"/>
              </a:ext>
            </a:extLst>
          </p:cNvPr>
          <p:cNvGrpSpPr/>
          <p:nvPr/>
        </p:nvGrpSpPr>
        <p:grpSpPr>
          <a:xfrm>
            <a:off x="2598465" y="252341"/>
            <a:ext cx="2546146" cy="7995310"/>
            <a:chOff x="1299232" y="126170"/>
            <a:chExt cx="1273073" cy="3997655"/>
          </a:xfrm>
        </p:grpSpPr>
        <p:sp>
          <p:nvSpPr>
            <p:cNvPr id="11678" name="Google Shape;11678;p68"/>
            <p:cNvSpPr/>
            <p:nvPr/>
          </p:nvSpPr>
          <p:spPr>
            <a:xfrm>
              <a:off x="1921153" y="2825251"/>
              <a:ext cx="22" cy="21638"/>
            </a:xfrm>
            <a:custGeom>
              <a:avLst/>
              <a:gdLst/>
              <a:ahLst/>
              <a:cxnLst/>
              <a:rect l="l" t="t" r="r" b="b"/>
              <a:pathLst>
                <a:path w="1" h="986" fill="none" extrusionOk="0">
                  <a:moveTo>
                    <a:pt x="1" y="985"/>
                  </a:moveTo>
                  <a:lnTo>
                    <a:pt x="1" y="0"/>
                  </a:lnTo>
                </a:path>
              </a:pathLst>
            </a:custGeom>
            <a:noFill/>
            <a:ln w="19350" cap="rnd" cmpd="sng">
              <a:solidFill>
                <a:srgbClr val="E7D8B8"/>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79" name="Google Shape;11679;p68"/>
            <p:cNvSpPr/>
            <p:nvPr/>
          </p:nvSpPr>
          <p:spPr>
            <a:xfrm>
              <a:off x="1921153" y="126170"/>
              <a:ext cx="22" cy="2684181"/>
            </a:xfrm>
            <a:custGeom>
              <a:avLst/>
              <a:gdLst/>
              <a:ahLst/>
              <a:cxnLst/>
              <a:rect l="l" t="t" r="r" b="b"/>
              <a:pathLst>
                <a:path w="1" h="122314" fill="none" extrusionOk="0">
                  <a:moveTo>
                    <a:pt x="1" y="122314"/>
                  </a:moveTo>
                  <a:lnTo>
                    <a:pt x="1" y="120344"/>
                  </a:lnTo>
                  <a:moveTo>
                    <a:pt x="1" y="119570"/>
                  </a:moveTo>
                  <a:lnTo>
                    <a:pt x="1" y="117624"/>
                  </a:lnTo>
                  <a:moveTo>
                    <a:pt x="1" y="116827"/>
                  </a:moveTo>
                  <a:lnTo>
                    <a:pt x="1" y="114881"/>
                  </a:lnTo>
                  <a:moveTo>
                    <a:pt x="1" y="114108"/>
                  </a:moveTo>
                  <a:lnTo>
                    <a:pt x="1" y="112138"/>
                  </a:lnTo>
                  <a:moveTo>
                    <a:pt x="1" y="111365"/>
                  </a:moveTo>
                  <a:lnTo>
                    <a:pt x="1" y="109419"/>
                  </a:lnTo>
                  <a:moveTo>
                    <a:pt x="1" y="108622"/>
                  </a:moveTo>
                  <a:lnTo>
                    <a:pt x="1" y="106676"/>
                  </a:lnTo>
                  <a:moveTo>
                    <a:pt x="1" y="105902"/>
                  </a:moveTo>
                  <a:lnTo>
                    <a:pt x="1" y="103933"/>
                  </a:lnTo>
                  <a:moveTo>
                    <a:pt x="1" y="103159"/>
                  </a:moveTo>
                  <a:lnTo>
                    <a:pt x="1" y="101213"/>
                  </a:lnTo>
                  <a:moveTo>
                    <a:pt x="1" y="100416"/>
                  </a:moveTo>
                  <a:lnTo>
                    <a:pt x="1" y="98470"/>
                  </a:lnTo>
                  <a:moveTo>
                    <a:pt x="1" y="97696"/>
                  </a:moveTo>
                  <a:lnTo>
                    <a:pt x="1" y="95727"/>
                  </a:lnTo>
                  <a:moveTo>
                    <a:pt x="1" y="94953"/>
                  </a:moveTo>
                  <a:lnTo>
                    <a:pt x="1" y="93007"/>
                  </a:lnTo>
                  <a:moveTo>
                    <a:pt x="1" y="92210"/>
                  </a:moveTo>
                  <a:lnTo>
                    <a:pt x="1" y="90264"/>
                  </a:lnTo>
                  <a:moveTo>
                    <a:pt x="1" y="89490"/>
                  </a:moveTo>
                  <a:lnTo>
                    <a:pt x="1" y="87521"/>
                  </a:lnTo>
                  <a:moveTo>
                    <a:pt x="1" y="86747"/>
                  </a:moveTo>
                  <a:lnTo>
                    <a:pt x="1" y="84801"/>
                  </a:lnTo>
                  <a:moveTo>
                    <a:pt x="1" y="84004"/>
                  </a:moveTo>
                  <a:lnTo>
                    <a:pt x="1" y="82058"/>
                  </a:lnTo>
                  <a:moveTo>
                    <a:pt x="1" y="81285"/>
                  </a:moveTo>
                  <a:lnTo>
                    <a:pt x="1" y="79315"/>
                  </a:lnTo>
                  <a:moveTo>
                    <a:pt x="1" y="78542"/>
                  </a:moveTo>
                  <a:lnTo>
                    <a:pt x="1" y="76596"/>
                  </a:lnTo>
                  <a:moveTo>
                    <a:pt x="1" y="75798"/>
                  </a:moveTo>
                  <a:lnTo>
                    <a:pt x="1" y="73853"/>
                  </a:lnTo>
                  <a:moveTo>
                    <a:pt x="1" y="73079"/>
                  </a:moveTo>
                  <a:lnTo>
                    <a:pt x="1" y="71109"/>
                  </a:lnTo>
                  <a:moveTo>
                    <a:pt x="1" y="70336"/>
                  </a:moveTo>
                  <a:lnTo>
                    <a:pt x="1" y="68390"/>
                  </a:lnTo>
                  <a:moveTo>
                    <a:pt x="1" y="67593"/>
                  </a:moveTo>
                  <a:lnTo>
                    <a:pt x="1" y="65647"/>
                  </a:lnTo>
                  <a:moveTo>
                    <a:pt x="1" y="64873"/>
                  </a:moveTo>
                  <a:lnTo>
                    <a:pt x="1" y="62904"/>
                  </a:lnTo>
                  <a:moveTo>
                    <a:pt x="1" y="62130"/>
                  </a:moveTo>
                  <a:lnTo>
                    <a:pt x="1" y="60184"/>
                  </a:lnTo>
                  <a:moveTo>
                    <a:pt x="1" y="59387"/>
                  </a:moveTo>
                  <a:lnTo>
                    <a:pt x="1" y="57441"/>
                  </a:lnTo>
                  <a:moveTo>
                    <a:pt x="1" y="56667"/>
                  </a:moveTo>
                  <a:lnTo>
                    <a:pt x="1" y="54698"/>
                  </a:lnTo>
                  <a:moveTo>
                    <a:pt x="1" y="53924"/>
                  </a:moveTo>
                  <a:lnTo>
                    <a:pt x="1" y="51978"/>
                  </a:lnTo>
                  <a:moveTo>
                    <a:pt x="1" y="51181"/>
                  </a:moveTo>
                  <a:lnTo>
                    <a:pt x="1" y="49235"/>
                  </a:lnTo>
                  <a:moveTo>
                    <a:pt x="1" y="48461"/>
                  </a:moveTo>
                  <a:lnTo>
                    <a:pt x="1" y="46492"/>
                  </a:lnTo>
                  <a:moveTo>
                    <a:pt x="1" y="45718"/>
                  </a:moveTo>
                  <a:lnTo>
                    <a:pt x="1" y="43772"/>
                  </a:lnTo>
                  <a:moveTo>
                    <a:pt x="1" y="42975"/>
                  </a:moveTo>
                  <a:lnTo>
                    <a:pt x="1" y="41029"/>
                  </a:lnTo>
                  <a:moveTo>
                    <a:pt x="1" y="40256"/>
                  </a:moveTo>
                  <a:lnTo>
                    <a:pt x="1" y="38286"/>
                  </a:lnTo>
                  <a:moveTo>
                    <a:pt x="1" y="37513"/>
                  </a:moveTo>
                  <a:lnTo>
                    <a:pt x="1" y="35567"/>
                  </a:lnTo>
                  <a:moveTo>
                    <a:pt x="1" y="34770"/>
                  </a:moveTo>
                  <a:lnTo>
                    <a:pt x="1" y="32824"/>
                  </a:lnTo>
                  <a:moveTo>
                    <a:pt x="1" y="32050"/>
                  </a:moveTo>
                  <a:lnTo>
                    <a:pt x="1" y="30081"/>
                  </a:lnTo>
                  <a:moveTo>
                    <a:pt x="1" y="29307"/>
                  </a:moveTo>
                  <a:lnTo>
                    <a:pt x="1" y="27361"/>
                  </a:lnTo>
                  <a:moveTo>
                    <a:pt x="1" y="26564"/>
                  </a:moveTo>
                  <a:lnTo>
                    <a:pt x="1" y="24618"/>
                  </a:lnTo>
                  <a:moveTo>
                    <a:pt x="1" y="23844"/>
                  </a:moveTo>
                  <a:lnTo>
                    <a:pt x="1" y="21875"/>
                  </a:lnTo>
                  <a:moveTo>
                    <a:pt x="1" y="21101"/>
                  </a:moveTo>
                  <a:lnTo>
                    <a:pt x="1" y="19155"/>
                  </a:lnTo>
                  <a:moveTo>
                    <a:pt x="1" y="18358"/>
                  </a:moveTo>
                  <a:lnTo>
                    <a:pt x="1" y="16412"/>
                  </a:lnTo>
                  <a:moveTo>
                    <a:pt x="1" y="15638"/>
                  </a:moveTo>
                  <a:lnTo>
                    <a:pt x="1" y="13669"/>
                  </a:lnTo>
                  <a:moveTo>
                    <a:pt x="1" y="12895"/>
                  </a:moveTo>
                  <a:lnTo>
                    <a:pt x="1" y="10949"/>
                  </a:lnTo>
                  <a:moveTo>
                    <a:pt x="1" y="10152"/>
                  </a:moveTo>
                  <a:lnTo>
                    <a:pt x="1" y="8206"/>
                  </a:lnTo>
                  <a:moveTo>
                    <a:pt x="1" y="7433"/>
                  </a:moveTo>
                  <a:lnTo>
                    <a:pt x="1" y="5463"/>
                  </a:lnTo>
                  <a:moveTo>
                    <a:pt x="1" y="4690"/>
                  </a:moveTo>
                  <a:lnTo>
                    <a:pt x="1" y="2744"/>
                  </a:lnTo>
                  <a:moveTo>
                    <a:pt x="1" y="1946"/>
                  </a:moveTo>
                  <a:lnTo>
                    <a:pt x="1" y="1"/>
                  </a:lnTo>
                </a:path>
              </a:pathLst>
            </a:custGeom>
            <a:noFill/>
            <a:ln w="1935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681" name="Google Shape;11681;p68"/>
            <p:cNvSpPr/>
            <p:nvPr/>
          </p:nvSpPr>
          <p:spPr>
            <a:xfrm>
              <a:off x="1846035" y="2102888"/>
              <a:ext cx="150257" cy="149753"/>
            </a:xfrm>
            <a:custGeom>
              <a:avLst/>
              <a:gdLst/>
              <a:ahLst/>
              <a:cxnLst/>
              <a:rect l="l" t="t" r="r" b="b"/>
              <a:pathLst>
                <a:path w="6847" h="6824" extrusionOk="0">
                  <a:moveTo>
                    <a:pt x="3424" y="1"/>
                  </a:moveTo>
                  <a:cubicBezTo>
                    <a:pt x="1571" y="1"/>
                    <a:pt x="1" y="1548"/>
                    <a:pt x="1" y="3423"/>
                  </a:cubicBezTo>
                  <a:cubicBezTo>
                    <a:pt x="1" y="5276"/>
                    <a:pt x="1571" y="6823"/>
                    <a:pt x="3424" y="6823"/>
                  </a:cubicBezTo>
                  <a:cubicBezTo>
                    <a:pt x="5276" y="6823"/>
                    <a:pt x="6847" y="5276"/>
                    <a:pt x="6847" y="3423"/>
                  </a:cubicBezTo>
                  <a:cubicBezTo>
                    <a:pt x="6847" y="1548"/>
                    <a:pt x="5276" y="1"/>
                    <a:pt x="3424"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85" name="Google Shape;11685;p68"/>
            <p:cNvSpPr/>
            <p:nvPr/>
          </p:nvSpPr>
          <p:spPr>
            <a:xfrm>
              <a:off x="1822379" y="2252619"/>
              <a:ext cx="197593" cy="197571"/>
            </a:xfrm>
            <a:custGeom>
              <a:avLst/>
              <a:gdLst/>
              <a:ahLst/>
              <a:cxnLst/>
              <a:rect l="l" t="t" r="r" b="b"/>
              <a:pathLst>
                <a:path w="9004" h="9003" extrusionOk="0">
                  <a:moveTo>
                    <a:pt x="4502" y="0"/>
                  </a:moveTo>
                  <a:cubicBezTo>
                    <a:pt x="1969" y="0"/>
                    <a:pt x="0" y="1969"/>
                    <a:pt x="0" y="4501"/>
                  </a:cubicBezTo>
                  <a:cubicBezTo>
                    <a:pt x="0" y="6940"/>
                    <a:pt x="1969" y="9003"/>
                    <a:pt x="4502" y="9003"/>
                  </a:cubicBezTo>
                  <a:cubicBezTo>
                    <a:pt x="6940" y="9003"/>
                    <a:pt x="9003" y="6940"/>
                    <a:pt x="9003" y="4501"/>
                  </a:cubicBezTo>
                  <a:cubicBezTo>
                    <a:pt x="9003" y="1969"/>
                    <a:pt x="6940" y="0"/>
                    <a:pt x="450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86" name="Google Shape;11686;p68"/>
            <p:cNvSpPr/>
            <p:nvPr/>
          </p:nvSpPr>
          <p:spPr>
            <a:xfrm>
              <a:off x="1460154" y="3011499"/>
              <a:ext cx="1014122" cy="1112326"/>
            </a:xfrm>
            <a:custGeom>
              <a:avLst/>
              <a:gdLst/>
              <a:ahLst/>
              <a:cxnLst/>
              <a:rect l="l" t="t" r="r" b="b"/>
              <a:pathLst>
                <a:path w="46212" h="50687" extrusionOk="0">
                  <a:moveTo>
                    <a:pt x="15052" y="1"/>
                  </a:moveTo>
                  <a:cubicBezTo>
                    <a:pt x="15052" y="1"/>
                    <a:pt x="1" y="3048"/>
                    <a:pt x="1" y="19343"/>
                  </a:cubicBezTo>
                  <a:cubicBezTo>
                    <a:pt x="1" y="35660"/>
                    <a:pt x="18569" y="49728"/>
                    <a:pt x="18569" y="49728"/>
                  </a:cubicBezTo>
                  <a:cubicBezTo>
                    <a:pt x="18569" y="49728"/>
                    <a:pt x="19434" y="50686"/>
                    <a:pt x="20796" y="50686"/>
                  </a:cubicBezTo>
                  <a:cubicBezTo>
                    <a:pt x="21476" y="50686"/>
                    <a:pt x="22281" y="50447"/>
                    <a:pt x="23165" y="49728"/>
                  </a:cubicBezTo>
                  <a:cubicBezTo>
                    <a:pt x="23165" y="49728"/>
                    <a:pt x="40537" y="40350"/>
                    <a:pt x="43468" y="21593"/>
                  </a:cubicBezTo>
                  <a:cubicBezTo>
                    <a:pt x="46211" y="3728"/>
                    <a:pt x="29307" y="118"/>
                    <a:pt x="25697" y="118"/>
                  </a:cubicBezTo>
                  <a:cubicBezTo>
                    <a:pt x="22086" y="118"/>
                    <a:pt x="15052" y="1"/>
                    <a:pt x="15052"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687" name="Google Shape;11687;p68"/>
            <p:cNvSpPr/>
            <p:nvPr/>
          </p:nvSpPr>
          <p:spPr>
            <a:xfrm>
              <a:off x="1768855" y="2874650"/>
              <a:ext cx="304619" cy="143564"/>
            </a:xfrm>
            <a:custGeom>
              <a:avLst/>
              <a:gdLst/>
              <a:ahLst/>
              <a:cxnLst/>
              <a:rect l="l" t="t" r="r" b="b"/>
              <a:pathLst>
                <a:path w="13881" h="6542" extrusionOk="0">
                  <a:moveTo>
                    <a:pt x="6941" y="0"/>
                  </a:moveTo>
                  <a:cubicBezTo>
                    <a:pt x="1361" y="0"/>
                    <a:pt x="1" y="6541"/>
                    <a:pt x="1" y="6541"/>
                  </a:cubicBezTo>
                  <a:lnTo>
                    <a:pt x="13880" y="6541"/>
                  </a:lnTo>
                  <a:cubicBezTo>
                    <a:pt x="13880" y="6541"/>
                    <a:pt x="12497" y="0"/>
                    <a:pt x="694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688" name="Google Shape;11688;p68"/>
            <p:cNvSpPr/>
            <p:nvPr/>
          </p:nvSpPr>
          <p:spPr>
            <a:xfrm>
              <a:off x="1299232" y="2573586"/>
              <a:ext cx="1273073" cy="623019"/>
            </a:xfrm>
            <a:custGeom>
              <a:avLst/>
              <a:gdLst/>
              <a:ahLst/>
              <a:cxnLst/>
              <a:rect l="l" t="t" r="r" b="b"/>
              <a:pathLst>
                <a:path w="58012" h="28390" extrusionOk="0">
                  <a:moveTo>
                    <a:pt x="10542" y="6242"/>
                  </a:moveTo>
                  <a:cubicBezTo>
                    <a:pt x="11796" y="6242"/>
                    <a:pt x="13207" y="6437"/>
                    <a:pt x="14766" y="6873"/>
                  </a:cubicBezTo>
                  <a:cubicBezTo>
                    <a:pt x="22385" y="8936"/>
                    <a:pt x="25996" y="12148"/>
                    <a:pt x="25996" y="12148"/>
                  </a:cubicBezTo>
                  <a:cubicBezTo>
                    <a:pt x="19559" y="15367"/>
                    <a:pt x="14408" y="16629"/>
                    <a:pt x="10677" y="16629"/>
                  </a:cubicBezTo>
                  <a:cubicBezTo>
                    <a:pt x="6361" y="16629"/>
                    <a:pt x="3944" y="14941"/>
                    <a:pt x="3629" y="12641"/>
                  </a:cubicBezTo>
                  <a:cubicBezTo>
                    <a:pt x="3087" y="9292"/>
                    <a:pt x="5590" y="6242"/>
                    <a:pt x="10542" y="6242"/>
                  </a:cubicBezTo>
                  <a:close/>
                  <a:moveTo>
                    <a:pt x="47716" y="7915"/>
                  </a:moveTo>
                  <a:cubicBezTo>
                    <a:pt x="57639" y="7915"/>
                    <a:pt x="55390" y="14031"/>
                    <a:pt x="51012" y="16837"/>
                  </a:cubicBezTo>
                  <a:cubicBezTo>
                    <a:pt x="49831" y="17581"/>
                    <a:pt x="48334" y="17916"/>
                    <a:pt x="46658" y="17916"/>
                  </a:cubicBezTo>
                  <a:cubicBezTo>
                    <a:pt x="41942" y="17916"/>
                    <a:pt x="35803" y="15271"/>
                    <a:pt x="31271" y="11656"/>
                  </a:cubicBezTo>
                  <a:cubicBezTo>
                    <a:pt x="31271" y="11656"/>
                    <a:pt x="34788" y="8444"/>
                    <a:pt x="46323" y="7952"/>
                  </a:cubicBezTo>
                  <a:cubicBezTo>
                    <a:pt x="46812" y="7927"/>
                    <a:pt x="47276" y="7915"/>
                    <a:pt x="47716" y="7915"/>
                  </a:cubicBezTo>
                  <a:close/>
                  <a:moveTo>
                    <a:pt x="10294" y="0"/>
                  </a:moveTo>
                  <a:cubicBezTo>
                    <a:pt x="3872" y="0"/>
                    <a:pt x="1" y="7351"/>
                    <a:pt x="980" y="12055"/>
                  </a:cubicBezTo>
                  <a:cubicBezTo>
                    <a:pt x="1690" y="15788"/>
                    <a:pt x="4322" y="18852"/>
                    <a:pt x="11948" y="18852"/>
                  </a:cubicBezTo>
                  <a:cubicBezTo>
                    <a:pt x="14906" y="18852"/>
                    <a:pt x="18614" y="18391"/>
                    <a:pt x="23253" y="17330"/>
                  </a:cubicBezTo>
                  <a:lnTo>
                    <a:pt x="23253" y="17330"/>
                  </a:lnTo>
                  <a:cubicBezTo>
                    <a:pt x="23253" y="17330"/>
                    <a:pt x="23839" y="18690"/>
                    <a:pt x="22667" y="19956"/>
                  </a:cubicBezTo>
                  <a:cubicBezTo>
                    <a:pt x="22292" y="20448"/>
                    <a:pt x="21706" y="20940"/>
                    <a:pt x="20815" y="21339"/>
                  </a:cubicBezTo>
                  <a:cubicBezTo>
                    <a:pt x="19514" y="21927"/>
                    <a:pt x="18400" y="22152"/>
                    <a:pt x="17422" y="22152"/>
                  </a:cubicBezTo>
                  <a:cubicBezTo>
                    <a:pt x="15825" y="22152"/>
                    <a:pt x="14590" y="21551"/>
                    <a:pt x="13500" y="20940"/>
                  </a:cubicBezTo>
                  <a:cubicBezTo>
                    <a:pt x="12632" y="20378"/>
                    <a:pt x="11656" y="19924"/>
                    <a:pt x="10810" y="19924"/>
                  </a:cubicBezTo>
                  <a:cubicBezTo>
                    <a:pt x="10034" y="19924"/>
                    <a:pt x="9369" y="20306"/>
                    <a:pt x="8998" y="21339"/>
                  </a:cubicBezTo>
                  <a:cubicBezTo>
                    <a:pt x="8289" y="23209"/>
                    <a:pt x="12251" y="26006"/>
                    <a:pt x="16366" y="26006"/>
                  </a:cubicBezTo>
                  <a:cubicBezTo>
                    <a:pt x="16739" y="26006"/>
                    <a:pt x="17113" y="25983"/>
                    <a:pt x="17485" y="25934"/>
                  </a:cubicBezTo>
                  <a:cubicBezTo>
                    <a:pt x="21987" y="25442"/>
                    <a:pt x="26090" y="23003"/>
                    <a:pt x="27075" y="18408"/>
                  </a:cubicBezTo>
                  <a:cubicBezTo>
                    <a:pt x="27509" y="16059"/>
                    <a:pt x="27802" y="15252"/>
                    <a:pt x="28072" y="15252"/>
                  </a:cubicBezTo>
                  <a:cubicBezTo>
                    <a:pt x="28341" y="15252"/>
                    <a:pt x="28587" y="16054"/>
                    <a:pt x="28927" y="16931"/>
                  </a:cubicBezTo>
                  <a:cubicBezTo>
                    <a:pt x="29607" y="18689"/>
                    <a:pt x="35960" y="25137"/>
                    <a:pt x="45620" y="27692"/>
                  </a:cubicBezTo>
                  <a:cubicBezTo>
                    <a:pt x="47507" y="28186"/>
                    <a:pt x="49045" y="28390"/>
                    <a:pt x="50292" y="28390"/>
                  </a:cubicBezTo>
                  <a:cubicBezTo>
                    <a:pt x="55442" y="28390"/>
                    <a:pt x="55621" y="24908"/>
                    <a:pt x="54904" y="23965"/>
                  </a:cubicBezTo>
                  <a:cubicBezTo>
                    <a:pt x="54704" y="23721"/>
                    <a:pt x="54558" y="23633"/>
                    <a:pt x="54379" y="23633"/>
                  </a:cubicBezTo>
                  <a:cubicBezTo>
                    <a:pt x="53916" y="23633"/>
                    <a:pt x="53230" y="24216"/>
                    <a:pt x="50830" y="24216"/>
                  </a:cubicBezTo>
                  <a:cubicBezTo>
                    <a:pt x="49677" y="24216"/>
                    <a:pt x="48128" y="24081"/>
                    <a:pt x="46018" y="23683"/>
                  </a:cubicBezTo>
                  <a:cubicBezTo>
                    <a:pt x="37812" y="22112"/>
                    <a:pt x="33897" y="19674"/>
                    <a:pt x="30193" y="13907"/>
                  </a:cubicBezTo>
                  <a:lnTo>
                    <a:pt x="30193" y="13907"/>
                  </a:lnTo>
                  <a:cubicBezTo>
                    <a:pt x="30194" y="13908"/>
                    <a:pt x="34109" y="19487"/>
                    <a:pt x="44166" y="21128"/>
                  </a:cubicBezTo>
                  <a:cubicBezTo>
                    <a:pt x="45032" y="21279"/>
                    <a:pt x="45852" y="21350"/>
                    <a:pt x="46627" y="21350"/>
                  </a:cubicBezTo>
                  <a:cubicBezTo>
                    <a:pt x="54851" y="21350"/>
                    <a:pt x="58011" y="13416"/>
                    <a:pt x="57647" y="10202"/>
                  </a:cubicBezTo>
                  <a:cubicBezTo>
                    <a:pt x="57339" y="7415"/>
                    <a:pt x="54181" y="4614"/>
                    <a:pt x="48497" y="4614"/>
                  </a:cubicBezTo>
                  <a:cubicBezTo>
                    <a:pt x="46817" y="4614"/>
                    <a:pt x="44918" y="4858"/>
                    <a:pt x="42806" y="5420"/>
                  </a:cubicBezTo>
                  <a:cubicBezTo>
                    <a:pt x="33522" y="7764"/>
                    <a:pt x="30779" y="10577"/>
                    <a:pt x="30779" y="10577"/>
                  </a:cubicBezTo>
                  <a:cubicBezTo>
                    <a:pt x="30779" y="10577"/>
                    <a:pt x="30316" y="9190"/>
                    <a:pt x="28340" y="9190"/>
                  </a:cubicBezTo>
                  <a:cubicBezTo>
                    <a:pt x="27920" y="9190"/>
                    <a:pt x="27431" y="9253"/>
                    <a:pt x="26864" y="9405"/>
                  </a:cubicBezTo>
                  <a:cubicBezTo>
                    <a:pt x="26864" y="9405"/>
                    <a:pt x="20041" y="1997"/>
                    <a:pt x="12327" y="238"/>
                  </a:cubicBezTo>
                  <a:cubicBezTo>
                    <a:pt x="11625" y="76"/>
                    <a:pt x="10946" y="0"/>
                    <a:pt x="1029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89" name="Google Shape;11689;p68"/>
            <p:cNvSpPr/>
            <p:nvPr/>
          </p:nvSpPr>
          <p:spPr>
            <a:xfrm>
              <a:off x="1788408" y="3354675"/>
              <a:ext cx="105007" cy="104612"/>
            </a:xfrm>
            <a:custGeom>
              <a:avLst/>
              <a:gdLst/>
              <a:ahLst/>
              <a:cxnLst/>
              <a:rect l="l" t="t" r="r" b="b"/>
              <a:pathLst>
                <a:path w="4785" h="4767" extrusionOk="0">
                  <a:moveTo>
                    <a:pt x="1" y="0"/>
                  </a:moveTo>
                  <a:lnTo>
                    <a:pt x="1" y="0"/>
                  </a:lnTo>
                  <a:cubicBezTo>
                    <a:pt x="1" y="0"/>
                    <a:pt x="282" y="2251"/>
                    <a:pt x="1947" y="4010"/>
                  </a:cubicBezTo>
                  <a:cubicBezTo>
                    <a:pt x="2405" y="4550"/>
                    <a:pt x="2861" y="4767"/>
                    <a:pt x="3253" y="4767"/>
                  </a:cubicBezTo>
                  <a:cubicBezTo>
                    <a:pt x="4207" y="4767"/>
                    <a:pt x="4785" y="3485"/>
                    <a:pt x="4104" y="2439"/>
                  </a:cubicBezTo>
                  <a:cubicBezTo>
                    <a:pt x="3119" y="891"/>
                    <a:pt x="1" y="0"/>
                    <a:pt x="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0" name="Google Shape;11690;p68"/>
            <p:cNvSpPr/>
            <p:nvPr/>
          </p:nvSpPr>
          <p:spPr>
            <a:xfrm>
              <a:off x="1713290" y="3476733"/>
              <a:ext cx="147690" cy="60195"/>
            </a:xfrm>
            <a:custGeom>
              <a:avLst/>
              <a:gdLst/>
              <a:ahLst/>
              <a:cxnLst/>
              <a:rect l="l" t="t" r="r" b="b"/>
              <a:pathLst>
                <a:path w="6730" h="2743" extrusionOk="0">
                  <a:moveTo>
                    <a:pt x="4157" y="1"/>
                  </a:moveTo>
                  <a:cubicBezTo>
                    <a:pt x="2338" y="1"/>
                    <a:pt x="1" y="1566"/>
                    <a:pt x="1" y="1566"/>
                  </a:cubicBezTo>
                  <a:cubicBezTo>
                    <a:pt x="1" y="1566"/>
                    <a:pt x="1723" y="2743"/>
                    <a:pt x="4032" y="2743"/>
                  </a:cubicBezTo>
                  <a:cubicBezTo>
                    <a:pt x="4118" y="2743"/>
                    <a:pt x="4204" y="2741"/>
                    <a:pt x="4291" y="2738"/>
                  </a:cubicBezTo>
                  <a:cubicBezTo>
                    <a:pt x="6729" y="2644"/>
                    <a:pt x="6354" y="300"/>
                    <a:pt x="4479" y="18"/>
                  </a:cubicBezTo>
                  <a:cubicBezTo>
                    <a:pt x="4374" y="6"/>
                    <a:pt x="4267" y="1"/>
                    <a:pt x="415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1" name="Google Shape;11691;p68"/>
            <p:cNvSpPr/>
            <p:nvPr/>
          </p:nvSpPr>
          <p:spPr>
            <a:xfrm>
              <a:off x="1758058" y="3564556"/>
              <a:ext cx="121926" cy="94715"/>
            </a:xfrm>
            <a:custGeom>
              <a:avLst/>
              <a:gdLst/>
              <a:ahLst/>
              <a:cxnLst/>
              <a:rect l="l" t="t" r="r" b="b"/>
              <a:pathLst>
                <a:path w="5556" h="4316" extrusionOk="0">
                  <a:moveTo>
                    <a:pt x="3561" y="1"/>
                  </a:moveTo>
                  <a:cubicBezTo>
                    <a:pt x="3239" y="1"/>
                    <a:pt x="2890" y="94"/>
                    <a:pt x="2556" y="307"/>
                  </a:cubicBezTo>
                  <a:cubicBezTo>
                    <a:pt x="985" y="1174"/>
                    <a:pt x="0" y="4316"/>
                    <a:pt x="0" y="4316"/>
                  </a:cubicBezTo>
                  <a:cubicBezTo>
                    <a:pt x="0" y="4316"/>
                    <a:pt x="2251" y="4105"/>
                    <a:pt x="4103" y="2464"/>
                  </a:cubicBezTo>
                  <a:cubicBezTo>
                    <a:pt x="5555" y="1232"/>
                    <a:pt x="4731" y="1"/>
                    <a:pt x="356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2" name="Google Shape;11692;p68"/>
            <p:cNvSpPr/>
            <p:nvPr/>
          </p:nvSpPr>
          <p:spPr>
            <a:xfrm>
              <a:off x="1913428" y="3303213"/>
              <a:ext cx="67942" cy="131034"/>
            </a:xfrm>
            <a:custGeom>
              <a:avLst/>
              <a:gdLst/>
              <a:ahLst/>
              <a:cxnLst/>
              <a:rect l="l" t="t" r="r" b="b"/>
              <a:pathLst>
                <a:path w="3096" h="5971" extrusionOk="0">
                  <a:moveTo>
                    <a:pt x="1525" y="1"/>
                  </a:moveTo>
                  <a:cubicBezTo>
                    <a:pt x="1525" y="1"/>
                    <a:pt x="165" y="1853"/>
                    <a:pt x="48" y="4198"/>
                  </a:cubicBezTo>
                  <a:cubicBezTo>
                    <a:pt x="0" y="5434"/>
                    <a:pt x="604" y="5971"/>
                    <a:pt x="1250" y="5971"/>
                  </a:cubicBezTo>
                  <a:cubicBezTo>
                    <a:pt x="1878" y="5971"/>
                    <a:pt x="2547" y="5463"/>
                    <a:pt x="2697" y="4596"/>
                  </a:cubicBezTo>
                  <a:cubicBezTo>
                    <a:pt x="3096" y="2744"/>
                    <a:pt x="1525" y="1"/>
                    <a:pt x="152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3" name="Google Shape;11693;p68"/>
            <p:cNvSpPr/>
            <p:nvPr/>
          </p:nvSpPr>
          <p:spPr>
            <a:xfrm>
              <a:off x="1972482" y="3367534"/>
              <a:ext cx="120017" cy="99082"/>
            </a:xfrm>
            <a:custGeom>
              <a:avLst/>
              <a:gdLst/>
              <a:ahLst/>
              <a:cxnLst/>
              <a:rect l="l" t="t" r="r" b="b"/>
              <a:pathLst>
                <a:path w="5469" h="4515" extrusionOk="0">
                  <a:moveTo>
                    <a:pt x="5469" y="1"/>
                  </a:moveTo>
                  <a:cubicBezTo>
                    <a:pt x="5469" y="1"/>
                    <a:pt x="3218" y="399"/>
                    <a:pt x="1366" y="2064"/>
                  </a:cubicBezTo>
                  <a:cubicBezTo>
                    <a:pt x="0" y="3338"/>
                    <a:pt x="883" y="4514"/>
                    <a:pt x="2071" y="4514"/>
                  </a:cubicBezTo>
                  <a:cubicBezTo>
                    <a:pt x="2412" y="4514"/>
                    <a:pt x="2779" y="4417"/>
                    <a:pt x="3124" y="4197"/>
                  </a:cubicBezTo>
                  <a:cubicBezTo>
                    <a:pt x="4601" y="3119"/>
                    <a:pt x="5469" y="1"/>
                    <a:pt x="546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4" name="Google Shape;11694;p68"/>
            <p:cNvSpPr/>
            <p:nvPr/>
          </p:nvSpPr>
          <p:spPr>
            <a:xfrm>
              <a:off x="1998707" y="3504339"/>
              <a:ext cx="143191" cy="60568"/>
            </a:xfrm>
            <a:custGeom>
              <a:avLst/>
              <a:gdLst/>
              <a:ahLst/>
              <a:cxnLst/>
              <a:rect l="l" t="t" r="r" b="b"/>
              <a:pathLst>
                <a:path w="6525" h="2760" extrusionOk="0">
                  <a:moveTo>
                    <a:pt x="1941" y="0"/>
                  </a:moveTo>
                  <a:cubicBezTo>
                    <a:pt x="0" y="0"/>
                    <a:pt x="180" y="2189"/>
                    <a:pt x="1836" y="2652"/>
                  </a:cubicBezTo>
                  <a:cubicBezTo>
                    <a:pt x="2105" y="2728"/>
                    <a:pt x="2402" y="2760"/>
                    <a:pt x="2712" y="2760"/>
                  </a:cubicBezTo>
                  <a:cubicBezTo>
                    <a:pt x="4423" y="2760"/>
                    <a:pt x="6525" y="1785"/>
                    <a:pt x="6525" y="1785"/>
                  </a:cubicBezTo>
                  <a:cubicBezTo>
                    <a:pt x="6525" y="1785"/>
                    <a:pt x="4766" y="214"/>
                    <a:pt x="2328" y="26"/>
                  </a:cubicBezTo>
                  <a:cubicBezTo>
                    <a:pt x="2191" y="9"/>
                    <a:pt x="2062" y="0"/>
                    <a:pt x="194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5" name="Google Shape;11695;p68"/>
            <p:cNvSpPr/>
            <p:nvPr/>
          </p:nvSpPr>
          <p:spPr>
            <a:xfrm>
              <a:off x="1955387" y="3577943"/>
              <a:ext cx="100596" cy="109111"/>
            </a:xfrm>
            <a:custGeom>
              <a:avLst/>
              <a:gdLst/>
              <a:ahLst/>
              <a:cxnLst/>
              <a:rect l="l" t="t" r="r" b="b"/>
              <a:pathLst>
                <a:path w="4584" h="4972" extrusionOk="0">
                  <a:moveTo>
                    <a:pt x="1585" y="0"/>
                  </a:moveTo>
                  <a:cubicBezTo>
                    <a:pt x="614" y="0"/>
                    <a:pt x="0" y="1236"/>
                    <a:pt x="691" y="2323"/>
                  </a:cubicBezTo>
                  <a:cubicBezTo>
                    <a:pt x="1559" y="3893"/>
                    <a:pt x="4583" y="4972"/>
                    <a:pt x="4583" y="4972"/>
                  </a:cubicBezTo>
                  <a:cubicBezTo>
                    <a:pt x="4583" y="4972"/>
                    <a:pt x="4396" y="2627"/>
                    <a:pt x="2942" y="775"/>
                  </a:cubicBezTo>
                  <a:cubicBezTo>
                    <a:pt x="2474" y="223"/>
                    <a:pt x="1997" y="0"/>
                    <a:pt x="1585"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6" name="Google Shape;11696;p68"/>
            <p:cNvSpPr/>
            <p:nvPr/>
          </p:nvSpPr>
          <p:spPr>
            <a:xfrm>
              <a:off x="1873818" y="3602060"/>
              <a:ext cx="68776" cy="132328"/>
            </a:xfrm>
            <a:custGeom>
              <a:avLst/>
              <a:gdLst/>
              <a:ahLst/>
              <a:cxnLst/>
              <a:rect l="l" t="t" r="r" b="b"/>
              <a:pathLst>
                <a:path w="3134" h="6030" extrusionOk="0">
                  <a:moveTo>
                    <a:pt x="1882" y="0"/>
                  </a:moveTo>
                  <a:cubicBezTo>
                    <a:pt x="1264" y="0"/>
                    <a:pt x="592" y="489"/>
                    <a:pt x="399" y="1341"/>
                  </a:cubicBezTo>
                  <a:cubicBezTo>
                    <a:pt x="1" y="3193"/>
                    <a:pt x="1384" y="6030"/>
                    <a:pt x="1384" y="6030"/>
                  </a:cubicBezTo>
                  <a:cubicBezTo>
                    <a:pt x="1384" y="6030"/>
                    <a:pt x="2837" y="4271"/>
                    <a:pt x="3025" y="1810"/>
                  </a:cubicBezTo>
                  <a:cubicBezTo>
                    <a:pt x="3134" y="553"/>
                    <a:pt x="2539" y="0"/>
                    <a:pt x="1882"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697" name="Google Shape;11697;p68"/>
            <p:cNvSpPr/>
            <p:nvPr/>
          </p:nvSpPr>
          <p:spPr>
            <a:xfrm>
              <a:off x="1831113" y="3650515"/>
              <a:ext cx="21638" cy="21616"/>
            </a:xfrm>
            <a:custGeom>
              <a:avLst/>
              <a:gdLst/>
              <a:ahLst/>
              <a:cxnLst/>
              <a:rect l="l" t="t" r="r" b="b"/>
              <a:pathLst>
                <a:path w="986" h="985" extrusionOk="0">
                  <a:moveTo>
                    <a:pt x="493" y="0"/>
                  </a:moveTo>
                  <a:cubicBezTo>
                    <a:pt x="188" y="0"/>
                    <a:pt x="1" y="188"/>
                    <a:pt x="1" y="493"/>
                  </a:cubicBezTo>
                  <a:cubicBezTo>
                    <a:pt x="1" y="774"/>
                    <a:pt x="188" y="985"/>
                    <a:pt x="493" y="985"/>
                  </a:cubicBezTo>
                  <a:cubicBezTo>
                    <a:pt x="774" y="985"/>
                    <a:pt x="985" y="774"/>
                    <a:pt x="985" y="493"/>
                  </a:cubicBezTo>
                  <a:cubicBezTo>
                    <a:pt x="985" y="188"/>
                    <a:pt x="774" y="0"/>
                    <a:pt x="493" y="0"/>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698" name="Google Shape;11698;p68"/>
            <p:cNvSpPr/>
            <p:nvPr/>
          </p:nvSpPr>
          <p:spPr>
            <a:xfrm>
              <a:off x="1753932" y="3560475"/>
              <a:ext cx="23701" cy="21638"/>
            </a:xfrm>
            <a:custGeom>
              <a:avLst/>
              <a:gdLst/>
              <a:ahLst/>
              <a:cxnLst/>
              <a:rect l="l" t="t" r="r" b="b"/>
              <a:pathLst>
                <a:path w="1080" h="986" extrusionOk="0">
                  <a:moveTo>
                    <a:pt x="587" y="0"/>
                  </a:moveTo>
                  <a:cubicBezTo>
                    <a:pt x="282" y="0"/>
                    <a:pt x="1" y="188"/>
                    <a:pt x="1" y="493"/>
                  </a:cubicBezTo>
                  <a:cubicBezTo>
                    <a:pt x="1" y="774"/>
                    <a:pt x="282" y="985"/>
                    <a:pt x="587" y="985"/>
                  </a:cubicBezTo>
                  <a:cubicBezTo>
                    <a:pt x="868" y="985"/>
                    <a:pt x="1079" y="774"/>
                    <a:pt x="1079" y="493"/>
                  </a:cubicBezTo>
                  <a:cubicBezTo>
                    <a:pt x="1079" y="188"/>
                    <a:pt x="868" y="0"/>
                    <a:pt x="587" y="0"/>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699" name="Google Shape;11699;p68"/>
            <p:cNvSpPr/>
            <p:nvPr/>
          </p:nvSpPr>
          <p:spPr>
            <a:xfrm>
              <a:off x="2043101" y="3586194"/>
              <a:ext cx="21616" cy="23701"/>
            </a:xfrm>
            <a:custGeom>
              <a:avLst/>
              <a:gdLst/>
              <a:ahLst/>
              <a:cxnLst/>
              <a:rect l="l" t="t" r="r" b="b"/>
              <a:pathLst>
                <a:path w="985" h="1080" extrusionOk="0">
                  <a:moveTo>
                    <a:pt x="492" y="1"/>
                  </a:moveTo>
                  <a:cubicBezTo>
                    <a:pt x="211" y="1"/>
                    <a:pt x="0" y="305"/>
                    <a:pt x="0" y="587"/>
                  </a:cubicBezTo>
                  <a:cubicBezTo>
                    <a:pt x="0" y="774"/>
                    <a:pt x="211" y="1079"/>
                    <a:pt x="492" y="1079"/>
                  </a:cubicBezTo>
                  <a:cubicBezTo>
                    <a:pt x="797" y="1079"/>
                    <a:pt x="985" y="774"/>
                    <a:pt x="985" y="587"/>
                  </a:cubicBezTo>
                  <a:cubicBezTo>
                    <a:pt x="985" y="305"/>
                    <a:pt x="797" y="1"/>
                    <a:pt x="492"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0" name="Google Shape;11700;p68"/>
            <p:cNvSpPr/>
            <p:nvPr/>
          </p:nvSpPr>
          <p:spPr>
            <a:xfrm>
              <a:off x="1955629" y="3654619"/>
              <a:ext cx="21111" cy="21638"/>
            </a:xfrm>
            <a:custGeom>
              <a:avLst/>
              <a:gdLst/>
              <a:ahLst/>
              <a:cxnLst/>
              <a:rect l="l" t="t" r="r" b="b"/>
              <a:pathLst>
                <a:path w="962" h="986" extrusionOk="0">
                  <a:moveTo>
                    <a:pt x="469" y="1"/>
                  </a:moveTo>
                  <a:cubicBezTo>
                    <a:pt x="282" y="1"/>
                    <a:pt x="0" y="306"/>
                    <a:pt x="0" y="493"/>
                  </a:cubicBezTo>
                  <a:cubicBezTo>
                    <a:pt x="0" y="798"/>
                    <a:pt x="282" y="986"/>
                    <a:pt x="469" y="986"/>
                  </a:cubicBezTo>
                  <a:cubicBezTo>
                    <a:pt x="774" y="986"/>
                    <a:pt x="962" y="798"/>
                    <a:pt x="962" y="493"/>
                  </a:cubicBezTo>
                  <a:cubicBezTo>
                    <a:pt x="962" y="306"/>
                    <a:pt x="774" y="1"/>
                    <a:pt x="469"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1" name="Google Shape;11701;p68"/>
            <p:cNvSpPr/>
            <p:nvPr/>
          </p:nvSpPr>
          <p:spPr>
            <a:xfrm>
              <a:off x="1989577" y="3365471"/>
              <a:ext cx="21638" cy="21638"/>
            </a:xfrm>
            <a:custGeom>
              <a:avLst/>
              <a:gdLst/>
              <a:ahLst/>
              <a:cxnLst/>
              <a:rect l="l" t="t" r="r" b="b"/>
              <a:pathLst>
                <a:path w="986" h="986" extrusionOk="0">
                  <a:moveTo>
                    <a:pt x="493" y="1"/>
                  </a:moveTo>
                  <a:cubicBezTo>
                    <a:pt x="306" y="1"/>
                    <a:pt x="1" y="188"/>
                    <a:pt x="1" y="493"/>
                  </a:cubicBezTo>
                  <a:cubicBezTo>
                    <a:pt x="1" y="774"/>
                    <a:pt x="306" y="985"/>
                    <a:pt x="493" y="985"/>
                  </a:cubicBezTo>
                  <a:cubicBezTo>
                    <a:pt x="798" y="985"/>
                    <a:pt x="985" y="774"/>
                    <a:pt x="985" y="493"/>
                  </a:cubicBezTo>
                  <a:cubicBezTo>
                    <a:pt x="985" y="188"/>
                    <a:pt x="798" y="1"/>
                    <a:pt x="493"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2" name="Google Shape;11702;p68"/>
            <p:cNvSpPr/>
            <p:nvPr/>
          </p:nvSpPr>
          <p:spPr>
            <a:xfrm>
              <a:off x="1781714" y="3433896"/>
              <a:ext cx="21638" cy="21638"/>
            </a:xfrm>
            <a:custGeom>
              <a:avLst/>
              <a:gdLst/>
              <a:ahLst/>
              <a:cxnLst/>
              <a:rect l="l" t="t" r="r" b="b"/>
              <a:pathLst>
                <a:path w="986" h="986" extrusionOk="0">
                  <a:moveTo>
                    <a:pt x="493" y="1"/>
                  </a:moveTo>
                  <a:cubicBezTo>
                    <a:pt x="188" y="1"/>
                    <a:pt x="1" y="212"/>
                    <a:pt x="1" y="493"/>
                  </a:cubicBezTo>
                  <a:cubicBezTo>
                    <a:pt x="1" y="798"/>
                    <a:pt x="188" y="986"/>
                    <a:pt x="493" y="986"/>
                  </a:cubicBezTo>
                  <a:cubicBezTo>
                    <a:pt x="681" y="986"/>
                    <a:pt x="986" y="798"/>
                    <a:pt x="986" y="493"/>
                  </a:cubicBezTo>
                  <a:cubicBezTo>
                    <a:pt x="986" y="212"/>
                    <a:pt x="681" y="1"/>
                    <a:pt x="493"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3" name="Google Shape;11703;p68"/>
            <p:cNvSpPr/>
            <p:nvPr/>
          </p:nvSpPr>
          <p:spPr>
            <a:xfrm>
              <a:off x="2068821" y="3466309"/>
              <a:ext cx="21638" cy="21133"/>
            </a:xfrm>
            <a:custGeom>
              <a:avLst/>
              <a:gdLst/>
              <a:ahLst/>
              <a:cxnLst/>
              <a:rect l="l" t="t" r="r" b="b"/>
              <a:pathLst>
                <a:path w="986" h="963" extrusionOk="0">
                  <a:moveTo>
                    <a:pt x="493" y="1"/>
                  </a:moveTo>
                  <a:cubicBezTo>
                    <a:pt x="305" y="1"/>
                    <a:pt x="0" y="189"/>
                    <a:pt x="0" y="493"/>
                  </a:cubicBezTo>
                  <a:cubicBezTo>
                    <a:pt x="0" y="775"/>
                    <a:pt x="305" y="962"/>
                    <a:pt x="493" y="962"/>
                  </a:cubicBezTo>
                  <a:cubicBezTo>
                    <a:pt x="797" y="962"/>
                    <a:pt x="985" y="775"/>
                    <a:pt x="985" y="493"/>
                  </a:cubicBezTo>
                  <a:cubicBezTo>
                    <a:pt x="985" y="189"/>
                    <a:pt x="797" y="1"/>
                    <a:pt x="493"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4" name="Google Shape;11704;p68"/>
            <p:cNvSpPr/>
            <p:nvPr/>
          </p:nvSpPr>
          <p:spPr>
            <a:xfrm>
              <a:off x="1871755" y="3350549"/>
              <a:ext cx="21638" cy="21133"/>
            </a:xfrm>
            <a:custGeom>
              <a:avLst/>
              <a:gdLst/>
              <a:ahLst/>
              <a:cxnLst/>
              <a:rect l="l" t="t" r="r" b="b"/>
              <a:pathLst>
                <a:path w="986" h="963" extrusionOk="0">
                  <a:moveTo>
                    <a:pt x="493" y="1"/>
                  </a:moveTo>
                  <a:cubicBezTo>
                    <a:pt x="188" y="1"/>
                    <a:pt x="1" y="188"/>
                    <a:pt x="1" y="493"/>
                  </a:cubicBezTo>
                  <a:cubicBezTo>
                    <a:pt x="1" y="775"/>
                    <a:pt x="188" y="962"/>
                    <a:pt x="493" y="962"/>
                  </a:cubicBezTo>
                  <a:cubicBezTo>
                    <a:pt x="681" y="962"/>
                    <a:pt x="986" y="775"/>
                    <a:pt x="986" y="493"/>
                  </a:cubicBezTo>
                  <a:cubicBezTo>
                    <a:pt x="986" y="188"/>
                    <a:pt x="681" y="1"/>
                    <a:pt x="493" y="1"/>
                  </a:cubicBezTo>
                  <a:close/>
                </a:path>
              </a:pathLst>
            </a:custGeom>
            <a:solidFill>
              <a:srgbClr val="EDDCBF"/>
            </a:solidFill>
            <a:ln>
              <a:noFill/>
            </a:ln>
          </p:spPr>
          <p:txBody>
            <a:bodyPr spcFirstLastPara="1" wrap="square" lIns="182850" tIns="182850" rIns="182850" bIns="182850" anchor="ctr" anchorCtr="0">
              <a:noAutofit/>
            </a:bodyPr>
            <a:lstStyle/>
            <a:p>
              <a:endParaRPr sz="3600"/>
            </a:p>
          </p:txBody>
        </p:sp>
        <p:sp>
          <p:nvSpPr>
            <p:cNvPr id="11705" name="Google Shape;11705;p68"/>
            <p:cNvSpPr/>
            <p:nvPr/>
          </p:nvSpPr>
          <p:spPr>
            <a:xfrm>
              <a:off x="1882574" y="3464268"/>
              <a:ext cx="104963" cy="104963"/>
            </a:xfrm>
            <a:custGeom>
              <a:avLst/>
              <a:gdLst/>
              <a:ahLst/>
              <a:cxnLst/>
              <a:rect l="l" t="t" r="r" b="b"/>
              <a:pathLst>
                <a:path w="4783" h="4783" extrusionOk="0">
                  <a:moveTo>
                    <a:pt x="2345" y="0"/>
                  </a:moveTo>
                  <a:cubicBezTo>
                    <a:pt x="1079" y="0"/>
                    <a:pt x="0" y="1055"/>
                    <a:pt x="0" y="2345"/>
                  </a:cubicBezTo>
                  <a:cubicBezTo>
                    <a:pt x="0" y="3705"/>
                    <a:pt x="1079" y="4783"/>
                    <a:pt x="2345" y="4783"/>
                  </a:cubicBezTo>
                  <a:cubicBezTo>
                    <a:pt x="3705" y="4783"/>
                    <a:pt x="4783" y="3705"/>
                    <a:pt x="4783" y="2345"/>
                  </a:cubicBezTo>
                  <a:cubicBezTo>
                    <a:pt x="4783" y="1055"/>
                    <a:pt x="3705" y="0"/>
                    <a:pt x="2345"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06" name="Google Shape;11706;p68"/>
            <p:cNvSpPr/>
            <p:nvPr/>
          </p:nvSpPr>
          <p:spPr>
            <a:xfrm>
              <a:off x="1897496" y="3479190"/>
              <a:ext cx="75140" cy="75140"/>
            </a:xfrm>
            <a:custGeom>
              <a:avLst/>
              <a:gdLst/>
              <a:ahLst/>
              <a:cxnLst/>
              <a:rect l="l" t="t" r="r" b="b"/>
              <a:pathLst>
                <a:path w="3424" h="3424" extrusionOk="0">
                  <a:moveTo>
                    <a:pt x="1665" y="0"/>
                  </a:moveTo>
                  <a:cubicBezTo>
                    <a:pt x="680" y="0"/>
                    <a:pt x="0" y="680"/>
                    <a:pt x="0" y="1665"/>
                  </a:cubicBezTo>
                  <a:cubicBezTo>
                    <a:pt x="0" y="2626"/>
                    <a:pt x="680" y="3423"/>
                    <a:pt x="1665" y="3423"/>
                  </a:cubicBezTo>
                  <a:cubicBezTo>
                    <a:pt x="2649" y="3423"/>
                    <a:pt x="3423" y="2626"/>
                    <a:pt x="3423" y="1665"/>
                  </a:cubicBezTo>
                  <a:cubicBezTo>
                    <a:pt x="3423" y="680"/>
                    <a:pt x="2649" y="0"/>
                    <a:pt x="1665"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707" name="Google Shape;11707;p68"/>
            <p:cNvSpPr/>
            <p:nvPr/>
          </p:nvSpPr>
          <p:spPr>
            <a:xfrm>
              <a:off x="1904168" y="3781198"/>
              <a:ext cx="74635" cy="77203"/>
            </a:xfrm>
            <a:custGeom>
              <a:avLst/>
              <a:gdLst/>
              <a:ahLst/>
              <a:cxnLst/>
              <a:rect l="l" t="t" r="r" b="b"/>
              <a:pathLst>
                <a:path w="3401" h="3518" extrusionOk="0">
                  <a:moveTo>
                    <a:pt x="1759" y="0"/>
                  </a:moveTo>
                  <a:cubicBezTo>
                    <a:pt x="775" y="0"/>
                    <a:pt x="1" y="798"/>
                    <a:pt x="1" y="1759"/>
                  </a:cubicBezTo>
                  <a:cubicBezTo>
                    <a:pt x="1" y="2743"/>
                    <a:pt x="775" y="3517"/>
                    <a:pt x="1759" y="3517"/>
                  </a:cubicBezTo>
                  <a:cubicBezTo>
                    <a:pt x="2627" y="3517"/>
                    <a:pt x="3400" y="2743"/>
                    <a:pt x="3400" y="1759"/>
                  </a:cubicBezTo>
                  <a:cubicBezTo>
                    <a:pt x="3400" y="798"/>
                    <a:pt x="2627" y="0"/>
                    <a:pt x="175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08" name="Google Shape;11708;p68"/>
            <p:cNvSpPr/>
            <p:nvPr/>
          </p:nvSpPr>
          <p:spPr>
            <a:xfrm>
              <a:off x="2009130" y="3762149"/>
              <a:ext cx="77203" cy="77203"/>
            </a:xfrm>
            <a:custGeom>
              <a:avLst/>
              <a:gdLst/>
              <a:ahLst/>
              <a:cxnLst/>
              <a:rect l="l" t="t" r="r" b="b"/>
              <a:pathLst>
                <a:path w="3518" h="3518" extrusionOk="0">
                  <a:moveTo>
                    <a:pt x="1759" y="1"/>
                  </a:moveTo>
                  <a:cubicBezTo>
                    <a:pt x="774" y="1"/>
                    <a:pt x="1" y="775"/>
                    <a:pt x="1" y="1759"/>
                  </a:cubicBezTo>
                  <a:cubicBezTo>
                    <a:pt x="1" y="2721"/>
                    <a:pt x="774" y="3518"/>
                    <a:pt x="1759" y="3518"/>
                  </a:cubicBezTo>
                  <a:cubicBezTo>
                    <a:pt x="2720" y="3518"/>
                    <a:pt x="3517" y="2721"/>
                    <a:pt x="3517" y="1759"/>
                  </a:cubicBezTo>
                  <a:cubicBezTo>
                    <a:pt x="3517" y="775"/>
                    <a:pt x="2720"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09" name="Google Shape;11709;p68"/>
            <p:cNvSpPr/>
            <p:nvPr/>
          </p:nvSpPr>
          <p:spPr>
            <a:xfrm>
              <a:off x="2101234" y="3708647"/>
              <a:ext cx="77203" cy="74635"/>
            </a:xfrm>
            <a:custGeom>
              <a:avLst/>
              <a:gdLst/>
              <a:ahLst/>
              <a:cxnLst/>
              <a:rect l="l" t="t" r="r" b="b"/>
              <a:pathLst>
                <a:path w="3518" h="3401" extrusionOk="0">
                  <a:moveTo>
                    <a:pt x="1759" y="1"/>
                  </a:moveTo>
                  <a:cubicBezTo>
                    <a:pt x="774" y="1"/>
                    <a:pt x="0" y="774"/>
                    <a:pt x="0" y="1642"/>
                  </a:cubicBezTo>
                  <a:cubicBezTo>
                    <a:pt x="0" y="2626"/>
                    <a:pt x="774" y="3400"/>
                    <a:pt x="1759" y="3400"/>
                  </a:cubicBezTo>
                  <a:cubicBezTo>
                    <a:pt x="2743" y="3400"/>
                    <a:pt x="3517" y="2626"/>
                    <a:pt x="3517" y="1642"/>
                  </a:cubicBezTo>
                  <a:cubicBezTo>
                    <a:pt x="3517" y="774"/>
                    <a:pt x="2743"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0" name="Google Shape;11710;p68"/>
            <p:cNvSpPr/>
            <p:nvPr/>
          </p:nvSpPr>
          <p:spPr>
            <a:xfrm>
              <a:off x="2154736" y="3624796"/>
              <a:ext cx="77203" cy="75140"/>
            </a:xfrm>
            <a:custGeom>
              <a:avLst/>
              <a:gdLst/>
              <a:ahLst/>
              <a:cxnLst/>
              <a:rect l="l" t="t" r="r" b="b"/>
              <a:pathLst>
                <a:path w="3518" h="3424" extrusionOk="0">
                  <a:moveTo>
                    <a:pt x="1759" y="0"/>
                  </a:moveTo>
                  <a:cubicBezTo>
                    <a:pt x="774" y="0"/>
                    <a:pt x="1" y="774"/>
                    <a:pt x="1" y="1665"/>
                  </a:cubicBezTo>
                  <a:cubicBezTo>
                    <a:pt x="1" y="2649"/>
                    <a:pt x="774" y="3423"/>
                    <a:pt x="1759" y="3423"/>
                  </a:cubicBezTo>
                  <a:cubicBezTo>
                    <a:pt x="2744" y="3423"/>
                    <a:pt x="3517" y="2649"/>
                    <a:pt x="3517" y="1665"/>
                  </a:cubicBezTo>
                  <a:cubicBezTo>
                    <a:pt x="3517" y="774"/>
                    <a:pt x="2744" y="0"/>
                    <a:pt x="175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1" name="Google Shape;11711;p68"/>
            <p:cNvSpPr/>
            <p:nvPr/>
          </p:nvSpPr>
          <p:spPr>
            <a:xfrm>
              <a:off x="2195378" y="3530630"/>
              <a:ext cx="75140" cy="77203"/>
            </a:xfrm>
            <a:custGeom>
              <a:avLst/>
              <a:gdLst/>
              <a:ahLst/>
              <a:cxnLst/>
              <a:rect l="l" t="t" r="r" b="b"/>
              <a:pathLst>
                <a:path w="3424" h="3518" extrusionOk="0">
                  <a:moveTo>
                    <a:pt x="1665" y="1"/>
                  </a:moveTo>
                  <a:cubicBezTo>
                    <a:pt x="798" y="1"/>
                    <a:pt x="1" y="774"/>
                    <a:pt x="1" y="1759"/>
                  </a:cubicBezTo>
                  <a:cubicBezTo>
                    <a:pt x="1" y="2720"/>
                    <a:pt x="798" y="3517"/>
                    <a:pt x="1665" y="3517"/>
                  </a:cubicBezTo>
                  <a:cubicBezTo>
                    <a:pt x="2650" y="3517"/>
                    <a:pt x="3424" y="2720"/>
                    <a:pt x="3424" y="1759"/>
                  </a:cubicBezTo>
                  <a:cubicBezTo>
                    <a:pt x="3424" y="774"/>
                    <a:pt x="2650"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2" name="Google Shape;11712;p68"/>
            <p:cNvSpPr/>
            <p:nvPr/>
          </p:nvSpPr>
          <p:spPr>
            <a:xfrm>
              <a:off x="2195378" y="3425667"/>
              <a:ext cx="75140" cy="77203"/>
            </a:xfrm>
            <a:custGeom>
              <a:avLst/>
              <a:gdLst/>
              <a:ahLst/>
              <a:cxnLst/>
              <a:rect l="l" t="t" r="r" b="b"/>
              <a:pathLst>
                <a:path w="3424" h="3518" extrusionOk="0">
                  <a:moveTo>
                    <a:pt x="1665" y="1"/>
                  </a:moveTo>
                  <a:cubicBezTo>
                    <a:pt x="798" y="1"/>
                    <a:pt x="1" y="775"/>
                    <a:pt x="1" y="1759"/>
                  </a:cubicBezTo>
                  <a:cubicBezTo>
                    <a:pt x="1" y="2720"/>
                    <a:pt x="798" y="3518"/>
                    <a:pt x="1665" y="3518"/>
                  </a:cubicBezTo>
                  <a:cubicBezTo>
                    <a:pt x="2650" y="3518"/>
                    <a:pt x="3424" y="2720"/>
                    <a:pt x="3424" y="1759"/>
                  </a:cubicBezTo>
                  <a:cubicBezTo>
                    <a:pt x="3424" y="775"/>
                    <a:pt x="2650"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3" name="Google Shape;11713;p68"/>
            <p:cNvSpPr/>
            <p:nvPr/>
          </p:nvSpPr>
          <p:spPr>
            <a:xfrm>
              <a:off x="2165554" y="3326892"/>
              <a:ext cx="77181" cy="75140"/>
            </a:xfrm>
            <a:custGeom>
              <a:avLst/>
              <a:gdLst/>
              <a:ahLst/>
              <a:cxnLst/>
              <a:rect l="l" t="t" r="r" b="b"/>
              <a:pathLst>
                <a:path w="3517" h="3424" extrusionOk="0">
                  <a:moveTo>
                    <a:pt x="1758" y="0"/>
                  </a:moveTo>
                  <a:cubicBezTo>
                    <a:pt x="774" y="0"/>
                    <a:pt x="0" y="774"/>
                    <a:pt x="0" y="1665"/>
                  </a:cubicBezTo>
                  <a:cubicBezTo>
                    <a:pt x="0" y="2626"/>
                    <a:pt x="774" y="3423"/>
                    <a:pt x="1758" y="3423"/>
                  </a:cubicBezTo>
                  <a:cubicBezTo>
                    <a:pt x="2743" y="3423"/>
                    <a:pt x="3517" y="2626"/>
                    <a:pt x="3517" y="1665"/>
                  </a:cubicBezTo>
                  <a:cubicBezTo>
                    <a:pt x="3517" y="774"/>
                    <a:pt x="2743" y="0"/>
                    <a:pt x="1758"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4" name="Google Shape;11714;p68"/>
            <p:cNvSpPr/>
            <p:nvPr/>
          </p:nvSpPr>
          <p:spPr>
            <a:xfrm>
              <a:off x="2097108" y="3243018"/>
              <a:ext cx="77203" cy="75140"/>
            </a:xfrm>
            <a:custGeom>
              <a:avLst/>
              <a:gdLst/>
              <a:ahLst/>
              <a:cxnLst/>
              <a:rect l="l" t="t" r="r" b="b"/>
              <a:pathLst>
                <a:path w="3518" h="3424" extrusionOk="0">
                  <a:moveTo>
                    <a:pt x="1759" y="1"/>
                  </a:moveTo>
                  <a:cubicBezTo>
                    <a:pt x="775" y="1"/>
                    <a:pt x="1" y="798"/>
                    <a:pt x="1" y="1759"/>
                  </a:cubicBezTo>
                  <a:cubicBezTo>
                    <a:pt x="1" y="2650"/>
                    <a:pt x="775" y="3424"/>
                    <a:pt x="1759" y="3424"/>
                  </a:cubicBezTo>
                  <a:cubicBezTo>
                    <a:pt x="2720" y="3424"/>
                    <a:pt x="3518" y="2650"/>
                    <a:pt x="3518" y="1759"/>
                  </a:cubicBezTo>
                  <a:cubicBezTo>
                    <a:pt x="3518" y="798"/>
                    <a:pt x="2720"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5" name="Google Shape;11715;p68"/>
            <p:cNvSpPr/>
            <p:nvPr/>
          </p:nvSpPr>
          <p:spPr>
            <a:xfrm>
              <a:off x="2000396" y="3189516"/>
              <a:ext cx="77181" cy="77203"/>
            </a:xfrm>
            <a:custGeom>
              <a:avLst/>
              <a:gdLst/>
              <a:ahLst/>
              <a:cxnLst/>
              <a:rect l="l" t="t" r="r" b="b"/>
              <a:pathLst>
                <a:path w="3517" h="3518" extrusionOk="0">
                  <a:moveTo>
                    <a:pt x="1759" y="1"/>
                  </a:moveTo>
                  <a:cubicBezTo>
                    <a:pt x="774" y="1"/>
                    <a:pt x="0" y="798"/>
                    <a:pt x="0" y="1759"/>
                  </a:cubicBezTo>
                  <a:cubicBezTo>
                    <a:pt x="0" y="2744"/>
                    <a:pt x="774" y="3517"/>
                    <a:pt x="1759" y="3517"/>
                  </a:cubicBezTo>
                  <a:cubicBezTo>
                    <a:pt x="2743" y="3517"/>
                    <a:pt x="3517" y="2744"/>
                    <a:pt x="3517" y="1759"/>
                  </a:cubicBezTo>
                  <a:cubicBezTo>
                    <a:pt x="3517" y="798"/>
                    <a:pt x="2743"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6" name="Google Shape;11716;p68"/>
            <p:cNvSpPr/>
            <p:nvPr/>
          </p:nvSpPr>
          <p:spPr>
            <a:xfrm>
              <a:off x="1886677" y="3176657"/>
              <a:ext cx="77203" cy="77203"/>
            </a:xfrm>
            <a:custGeom>
              <a:avLst/>
              <a:gdLst/>
              <a:ahLst/>
              <a:cxnLst/>
              <a:rect l="l" t="t" r="r" b="b"/>
              <a:pathLst>
                <a:path w="3518" h="3518" extrusionOk="0">
                  <a:moveTo>
                    <a:pt x="1759" y="0"/>
                  </a:moveTo>
                  <a:cubicBezTo>
                    <a:pt x="798" y="0"/>
                    <a:pt x="1" y="798"/>
                    <a:pt x="1" y="1759"/>
                  </a:cubicBezTo>
                  <a:cubicBezTo>
                    <a:pt x="1" y="2743"/>
                    <a:pt x="798" y="3517"/>
                    <a:pt x="1759" y="3517"/>
                  </a:cubicBezTo>
                  <a:cubicBezTo>
                    <a:pt x="2744" y="3517"/>
                    <a:pt x="3518" y="2743"/>
                    <a:pt x="3518" y="1759"/>
                  </a:cubicBezTo>
                  <a:cubicBezTo>
                    <a:pt x="3518" y="798"/>
                    <a:pt x="2744" y="0"/>
                    <a:pt x="175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7" name="Google Shape;11717;p68"/>
            <p:cNvSpPr/>
            <p:nvPr/>
          </p:nvSpPr>
          <p:spPr>
            <a:xfrm>
              <a:off x="1788408" y="3189516"/>
              <a:ext cx="77203" cy="77203"/>
            </a:xfrm>
            <a:custGeom>
              <a:avLst/>
              <a:gdLst/>
              <a:ahLst/>
              <a:cxnLst/>
              <a:rect l="l" t="t" r="r" b="b"/>
              <a:pathLst>
                <a:path w="3518" h="3518" extrusionOk="0">
                  <a:moveTo>
                    <a:pt x="1759" y="1"/>
                  </a:moveTo>
                  <a:cubicBezTo>
                    <a:pt x="868" y="1"/>
                    <a:pt x="1" y="798"/>
                    <a:pt x="1" y="1759"/>
                  </a:cubicBezTo>
                  <a:cubicBezTo>
                    <a:pt x="1" y="2744"/>
                    <a:pt x="868" y="3517"/>
                    <a:pt x="1759" y="3517"/>
                  </a:cubicBezTo>
                  <a:cubicBezTo>
                    <a:pt x="2720" y="3517"/>
                    <a:pt x="3517" y="2744"/>
                    <a:pt x="3517" y="1759"/>
                  </a:cubicBezTo>
                  <a:cubicBezTo>
                    <a:pt x="3517" y="798"/>
                    <a:pt x="2720"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8" name="Google Shape;11718;p68"/>
            <p:cNvSpPr/>
            <p:nvPr/>
          </p:nvSpPr>
          <p:spPr>
            <a:xfrm>
              <a:off x="1708660" y="3243018"/>
              <a:ext cx="77203" cy="75140"/>
            </a:xfrm>
            <a:custGeom>
              <a:avLst/>
              <a:gdLst/>
              <a:ahLst/>
              <a:cxnLst/>
              <a:rect l="l" t="t" r="r" b="b"/>
              <a:pathLst>
                <a:path w="3518" h="3424" extrusionOk="0">
                  <a:moveTo>
                    <a:pt x="1759" y="1"/>
                  </a:moveTo>
                  <a:cubicBezTo>
                    <a:pt x="798" y="1"/>
                    <a:pt x="1" y="798"/>
                    <a:pt x="1" y="1759"/>
                  </a:cubicBezTo>
                  <a:cubicBezTo>
                    <a:pt x="1" y="2650"/>
                    <a:pt x="798" y="3424"/>
                    <a:pt x="1759" y="3424"/>
                  </a:cubicBezTo>
                  <a:cubicBezTo>
                    <a:pt x="2744" y="3424"/>
                    <a:pt x="3517" y="2650"/>
                    <a:pt x="3517" y="1759"/>
                  </a:cubicBezTo>
                  <a:cubicBezTo>
                    <a:pt x="3517" y="798"/>
                    <a:pt x="2744"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19" name="Google Shape;11719;p68"/>
            <p:cNvSpPr/>
            <p:nvPr/>
          </p:nvSpPr>
          <p:spPr>
            <a:xfrm>
              <a:off x="1634068" y="3322766"/>
              <a:ext cx="74613" cy="77203"/>
            </a:xfrm>
            <a:custGeom>
              <a:avLst/>
              <a:gdLst/>
              <a:ahLst/>
              <a:cxnLst/>
              <a:rect l="l" t="t" r="r" b="b"/>
              <a:pathLst>
                <a:path w="3400" h="3518" extrusionOk="0">
                  <a:moveTo>
                    <a:pt x="1641" y="1"/>
                  </a:moveTo>
                  <a:cubicBezTo>
                    <a:pt x="774" y="1"/>
                    <a:pt x="0" y="774"/>
                    <a:pt x="0" y="1759"/>
                  </a:cubicBezTo>
                  <a:cubicBezTo>
                    <a:pt x="0" y="2720"/>
                    <a:pt x="774" y="3518"/>
                    <a:pt x="1641" y="3518"/>
                  </a:cubicBezTo>
                  <a:cubicBezTo>
                    <a:pt x="2626" y="3518"/>
                    <a:pt x="3400" y="2720"/>
                    <a:pt x="3400" y="1759"/>
                  </a:cubicBezTo>
                  <a:cubicBezTo>
                    <a:pt x="3400" y="774"/>
                    <a:pt x="2626" y="1"/>
                    <a:pt x="164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0" name="Google Shape;11720;p68"/>
            <p:cNvSpPr/>
            <p:nvPr/>
          </p:nvSpPr>
          <p:spPr>
            <a:xfrm>
              <a:off x="1605759" y="3427729"/>
              <a:ext cx="77203" cy="77203"/>
            </a:xfrm>
            <a:custGeom>
              <a:avLst/>
              <a:gdLst/>
              <a:ahLst/>
              <a:cxnLst/>
              <a:rect l="l" t="t" r="r" b="b"/>
              <a:pathLst>
                <a:path w="3518" h="3518" extrusionOk="0">
                  <a:moveTo>
                    <a:pt x="1759" y="1"/>
                  </a:moveTo>
                  <a:cubicBezTo>
                    <a:pt x="798" y="1"/>
                    <a:pt x="1" y="774"/>
                    <a:pt x="1" y="1759"/>
                  </a:cubicBezTo>
                  <a:cubicBezTo>
                    <a:pt x="1" y="2720"/>
                    <a:pt x="798" y="3517"/>
                    <a:pt x="1759" y="3517"/>
                  </a:cubicBezTo>
                  <a:cubicBezTo>
                    <a:pt x="2744" y="3517"/>
                    <a:pt x="3517" y="2720"/>
                    <a:pt x="3517" y="1759"/>
                  </a:cubicBezTo>
                  <a:cubicBezTo>
                    <a:pt x="3517" y="774"/>
                    <a:pt x="2744"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1" name="Google Shape;11721;p68"/>
            <p:cNvSpPr/>
            <p:nvPr/>
          </p:nvSpPr>
          <p:spPr>
            <a:xfrm>
              <a:off x="1614515" y="3536796"/>
              <a:ext cx="77181" cy="77203"/>
            </a:xfrm>
            <a:custGeom>
              <a:avLst/>
              <a:gdLst/>
              <a:ahLst/>
              <a:cxnLst/>
              <a:rect l="l" t="t" r="r" b="b"/>
              <a:pathLst>
                <a:path w="3517" h="3518" extrusionOk="0">
                  <a:moveTo>
                    <a:pt x="1759" y="1"/>
                  </a:moveTo>
                  <a:cubicBezTo>
                    <a:pt x="774" y="1"/>
                    <a:pt x="0" y="798"/>
                    <a:pt x="0" y="1759"/>
                  </a:cubicBezTo>
                  <a:cubicBezTo>
                    <a:pt x="0" y="2744"/>
                    <a:pt x="774" y="3518"/>
                    <a:pt x="1759" y="3518"/>
                  </a:cubicBezTo>
                  <a:cubicBezTo>
                    <a:pt x="2743" y="3518"/>
                    <a:pt x="3517" y="2744"/>
                    <a:pt x="3517" y="1759"/>
                  </a:cubicBezTo>
                  <a:cubicBezTo>
                    <a:pt x="3517" y="798"/>
                    <a:pt x="2743"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2" name="Google Shape;11722;p68"/>
            <p:cNvSpPr/>
            <p:nvPr/>
          </p:nvSpPr>
          <p:spPr>
            <a:xfrm>
              <a:off x="1640235" y="3641759"/>
              <a:ext cx="77203" cy="75140"/>
            </a:xfrm>
            <a:custGeom>
              <a:avLst/>
              <a:gdLst/>
              <a:ahLst/>
              <a:cxnLst/>
              <a:rect l="l" t="t" r="r" b="b"/>
              <a:pathLst>
                <a:path w="3518" h="3424" extrusionOk="0">
                  <a:moveTo>
                    <a:pt x="1759" y="1"/>
                  </a:moveTo>
                  <a:cubicBezTo>
                    <a:pt x="774" y="1"/>
                    <a:pt x="0" y="798"/>
                    <a:pt x="0" y="1759"/>
                  </a:cubicBezTo>
                  <a:cubicBezTo>
                    <a:pt x="0" y="2650"/>
                    <a:pt x="774" y="3424"/>
                    <a:pt x="1759" y="3424"/>
                  </a:cubicBezTo>
                  <a:cubicBezTo>
                    <a:pt x="2650" y="3424"/>
                    <a:pt x="3517" y="2650"/>
                    <a:pt x="3517" y="1759"/>
                  </a:cubicBezTo>
                  <a:cubicBezTo>
                    <a:pt x="3517" y="798"/>
                    <a:pt x="2650" y="1"/>
                    <a:pt x="175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3" name="Google Shape;11723;p68"/>
            <p:cNvSpPr/>
            <p:nvPr/>
          </p:nvSpPr>
          <p:spPr>
            <a:xfrm>
              <a:off x="1706597" y="3721507"/>
              <a:ext cx="75140" cy="77203"/>
            </a:xfrm>
            <a:custGeom>
              <a:avLst/>
              <a:gdLst/>
              <a:ahLst/>
              <a:cxnLst/>
              <a:rect l="l" t="t" r="r" b="b"/>
              <a:pathLst>
                <a:path w="3424" h="3518" extrusionOk="0">
                  <a:moveTo>
                    <a:pt x="1666" y="1"/>
                  </a:moveTo>
                  <a:cubicBezTo>
                    <a:pt x="798" y="1"/>
                    <a:pt x="1" y="774"/>
                    <a:pt x="1" y="1759"/>
                  </a:cubicBezTo>
                  <a:cubicBezTo>
                    <a:pt x="1" y="2720"/>
                    <a:pt x="798" y="3518"/>
                    <a:pt x="1666" y="3518"/>
                  </a:cubicBezTo>
                  <a:cubicBezTo>
                    <a:pt x="2650" y="3518"/>
                    <a:pt x="3424" y="2720"/>
                    <a:pt x="3424" y="1759"/>
                  </a:cubicBezTo>
                  <a:cubicBezTo>
                    <a:pt x="3424" y="774"/>
                    <a:pt x="2650" y="1"/>
                    <a:pt x="166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4" name="Google Shape;11724;p68"/>
            <p:cNvSpPr/>
            <p:nvPr/>
          </p:nvSpPr>
          <p:spPr>
            <a:xfrm>
              <a:off x="1807456" y="3762149"/>
              <a:ext cx="75140" cy="77203"/>
            </a:xfrm>
            <a:custGeom>
              <a:avLst/>
              <a:gdLst/>
              <a:ahLst/>
              <a:cxnLst/>
              <a:rect l="l" t="t" r="r" b="b"/>
              <a:pathLst>
                <a:path w="3424" h="3518" extrusionOk="0">
                  <a:moveTo>
                    <a:pt x="1665" y="1"/>
                  </a:moveTo>
                  <a:cubicBezTo>
                    <a:pt x="774" y="1"/>
                    <a:pt x="0" y="775"/>
                    <a:pt x="0" y="1759"/>
                  </a:cubicBezTo>
                  <a:cubicBezTo>
                    <a:pt x="0" y="2721"/>
                    <a:pt x="774" y="3518"/>
                    <a:pt x="1665" y="3518"/>
                  </a:cubicBezTo>
                  <a:cubicBezTo>
                    <a:pt x="2649" y="3518"/>
                    <a:pt x="3423" y="2721"/>
                    <a:pt x="3423" y="1759"/>
                  </a:cubicBezTo>
                  <a:cubicBezTo>
                    <a:pt x="3423" y="775"/>
                    <a:pt x="2649"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sp>
        <p:nvSpPr>
          <p:cNvPr id="11725" name="Google Shape;11725;p68"/>
          <p:cNvSpPr/>
          <p:nvPr/>
        </p:nvSpPr>
        <p:spPr>
          <a:xfrm>
            <a:off x="1818670" y="676407"/>
            <a:ext cx="1299276" cy="790942"/>
          </a:xfrm>
          <a:custGeom>
            <a:avLst/>
            <a:gdLst/>
            <a:ahLst/>
            <a:cxnLst/>
            <a:rect l="l" t="t" r="r" b="b"/>
            <a:pathLst>
              <a:path w="29603" h="18021" extrusionOk="0">
                <a:moveTo>
                  <a:pt x="24635" y="0"/>
                </a:moveTo>
                <a:cubicBezTo>
                  <a:pt x="23121" y="0"/>
                  <a:pt x="21338" y="549"/>
                  <a:pt x="19333" y="1873"/>
                </a:cubicBezTo>
                <a:cubicBezTo>
                  <a:pt x="14152" y="5390"/>
                  <a:pt x="16121" y="8813"/>
                  <a:pt x="12300" y="13291"/>
                </a:cubicBezTo>
                <a:cubicBezTo>
                  <a:pt x="10758" y="15118"/>
                  <a:pt x="9264" y="15864"/>
                  <a:pt x="7972" y="15864"/>
                </a:cubicBezTo>
                <a:cubicBezTo>
                  <a:pt x="6080" y="15864"/>
                  <a:pt x="4623" y="14264"/>
                  <a:pt x="4094" y="12119"/>
                </a:cubicBezTo>
                <a:cubicBezTo>
                  <a:pt x="3320" y="8508"/>
                  <a:pt x="5665" y="7242"/>
                  <a:pt x="5665" y="7242"/>
                </a:cubicBezTo>
                <a:lnTo>
                  <a:pt x="4305" y="5672"/>
                </a:lnTo>
                <a:lnTo>
                  <a:pt x="4305" y="5672"/>
                </a:lnTo>
                <a:cubicBezTo>
                  <a:pt x="0" y="9390"/>
                  <a:pt x="2750" y="18020"/>
                  <a:pt x="8036" y="18020"/>
                </a:cubicBezTo>
                <a:cubicBezTo>
                  <a:pt x="8882" y="18020"/>
                  <a:pt x="9794" y="17799"/>
                  <a:pt x="10752" y="17300"/>
                </a:cubicBezTo>
                <a:cubicBezTo>
                  <a:pt x="17669" y="13690"/>
                  <a:pt x="15043" y="5484"/>
                  <a:pt x="21092" y="2553"/>
                </a:cubicBezTo>
                <a:cubicBezTo>
                  <a:pt x="22613" y="1819"/>
                  <a:pt x="23863" y="1544"/>
                  <a:pt x="24883" y="1544"/>
                </a:cubicBezTo>
                <a:cubicBezTo>
                  <a:pt x="27934" y="1544"/>
                  <a:pt x="28922" y="4007"/>
                  <a:pt x="28922" y="4007"/>
                </a:cubicBezTo>
                <a:lnTo>
                  <a:pt x="29602" y="3233"/>
                </a:lnTo>
                <a:cubicBezTo>
                  <a:pt x="28754" y="1379"/>
                  <a:pt x="27033" y="0"/>
                  <a:pt x="2463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6" name="Google Shape;11726;p68"/>
          <p:cNvSpPr/>
          <p:nvPr/>
        </p:nvSpPr>
        <p:spPr>
          <a:xfrm>
            <a:off x="2028157" y="205027"/>
            <a:ext cx="1131966" cy="613318"/>
          </a:xfrm>
          <a:custGeom>
            <a:avLst/>
            <a:gdLst/>
            <a:ahLst/>
            <a:cxnLst/>
            <a:rect l="l" t="t" r="r" b="b"/>
            <a:pathLst>
              <a:path w="25791" h="13974" extrusionOk="0">
                <a:moveTo>
                  <a:pt x="1970" y="0"/>
                </a:moveTo>
                <a:cubicBezTo>
                  <a:pt x="1" y="2743"/>
                  <a:pt x="1290" y="7245"/>
                  <a:pt x="10551" y="7245"/>
                </a:cubicBezTo>
                <a:cubicBezTo>
                  <a:pt x="19929" y="7245"/>
                  <a:pt x="24829" y="13973"/>
                  <a:pt x="24829" y="13973"/>
                </a:cubicBezTo>
                <a:lnTo>
                  <a:pt x="25790" y="13973"/>
                </a:lnTo>
                <a:cubicBezTo>
                  <a:pt x="24923" y="10550"/>
                  <a:pt x="20328" y="7432"/>
                  <a:pt x="16131" y="6260"/>
                </a:cubicBezTo>
                <a:cubicBezTo>
                  <a:pt x="12028" y="4994"/>
                  <a:pt x="8511" y="6072"/>
                  <a:pt x="5276" y="4689"/>
                </a:cubicBezTo>
                <a:cubicBezTo>
                  <a:pt x="1970" y="3329"/>
                  <a:pt x="3728" y="891"/>
                  <a:pt x="3728" y="891"/>
                </a:cubicBezTo>
                <a:lnTo>
                  <a:pt x="1970" y="0"/>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7" name="Google Shape;11727;p68"/>
          <p:cNvSpPr/>
          <p:nvPr/>
        </p:nvSpPr>
        <p:spPr>
          <a:xfrm>
            <a:off x="1964385" y="1263872"/>
            <a:ext cx="2246334" cy="3284596"/>
          </a:xfrm>
          <a:custGeom>
            <a:avLst/>
            <a:gdLst/>
            <a:ahLst/>
            <a:cxnLst/>
            <a:rect l="l" t="t" r="r" b="b"/>
            <a:pathLst>
              <a:path w="51181" h="74837" extrusionOk="0">
                <a:moveTo>
                  <a:pt x="23140" y="0"/>
                </a:moveTo>
                <a:cubicBezTo>
                  <a:pt x="23140" y="0"/>
                  <a:pt x="23445" y="7831"/>
                  <a:pt x="14653" y="14067"/>
                </a:cubicBezTo>
                <a:cubicBezTo>
                  <a:pt x="5768" y="20421"/>
                  <a:pt x="0" y="25907"/>
                  <a:pt x="281" y="37817"/>
                </a:cubicBezTo>
                <a:cubicBezTo>
                  <a:pt x="586" y="49633"/>
                  <a:pt x="8792" y="54721"/>
                  <a:pt x="16013" y="58824"/>
                </a:cubicBezTo>
                <a:cubicBezTo>
                  <a:pt x="23351" y="62927"/>
                  <a:pt x="26282" y="74837"/>
                  <a:pt x="26282" y="74837"/>
                </a:cubicBezTo>
                <a:lnTo>
                  <a:pt x="26470" y="74837"/>
                </a:lnTo>
                <a:cubicBezTo>
                  <a:pt x="26470" y="74837"/>
                  <a:pt x="29307" y="62927"/>
                  <a:pt x="36153" y="58824"/>
                </a:cubicBezTo>
                <a:cubicBezTo>
                  <a:pt x="42881" y="54721"/>
                  <a:pt x="50595" y="49633"/>
                  <a:pt x="50900" y="37817"/>
                </a:cubicBezTo>
                <a:cubicBezTo>
                  <a:pt x="51181" y="25907"/>
                  <a:pt x="45718" y="20421"/>
                  <a:pt x="37419" y="14067"/>
                </a:cubicBezTo>
                <a:cubicBezTo>
                  <a:pt x="29213" y="7831"/>
                  <a:pt x="29494" y="0"/>
                  <a:pt x="29494"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728" name="Google Shape;11728;p68"/>
          <p:cNvSpPr/>
          <p:nvPr/>
        </p:nvSpPr>
        <p:spPr>
          <a:xfrm>
            <a:off x="2882256" y="796665"/>
            <a:ext cx="463084" cy="476514"/>
          </a:xfrm>
          <a:custGeom>
            <a:avLst/>
            <a:gdLst/>
            <a:ahLst/>
            <a:cxnLst/>
            <a:rect l="l" t="t" r="r" b="b"/>
            <a:pathLst>
              <a:path w="10551" h="10857" extrusionOk="0">
                <a:moveTo>
                  <a:pt x="5650" y="1267"/>
                </a:moveTo>
                <a:cubicBezTo>
                  <a:pt x="6143" y="1267"/>
                  <a:pt x="6448" y="1572"/>
                  <a:pt x="6448" y="1970"/>
                </a:cubicBezTo>
                <a:lnTo>
                  <a:pt x="6448" y="6941"/>
                </a:lnTo>
                <a:lnTo>
                  <a:pt x="3892" y="6941"/>
                </a:lnTo>
                <a:lnTo>
                  <a:pt x="3892" y="1970"/>
                </a:lnTo>
                <a:cubicBezTo>
                  <a:pt x="3892" y="1572"/>
                  <a:pt x="4197" y="1267"/>
                  <a:pt x="4689" y="1267"/>
                </a:cubicBezTo>
                <a:close/>
                <a:moveTo>
                  <a:pt x="4689" y="1"/>
                </a:moveTo>
                <a:cubicBezTo>
                  <a:pt x="3400" y="1"/>
                  <a:pt x="2345" y="892"/>
                  <a:pt x="2345" y="1970"/>
                </a:cubicBezTo>
                <a:lnTo>
                  <a:pt x="2345" y="6941"/>
                </a:lnTo>
                <a:lnTo>
                  <a:pt x="1852" y="6941"/>
                </a:lnTo>
                <a:cubicBezTo>
                  <a:pt x="868" y="6941"/>
                  <a:pt x="0" y="7832"/>
                  <a:pt x="0" y="8793"/>
                </a:cubicBezTo>
                <a:lnTo>
                  <a:pt x="0" y="9004"/>
                </a:lnTo>
                <a:cubicBezTo>
                  <a:pt x="0" y="9965"/>
                  <a:pt x="868" y="10856"/>
                  <a:pt x="1852" y="10856"/>
                </a:cubicBezTo>
                <a:lnTo>
                  <a:pt x="8675" y="10856"/>
                </a:lnTo>
                <a:cubicBezTo>
                  <a:pt x="9660" y="10856"/>
                  <a:pt x="10551" y="9965"/>
                  <a:pt x="10551" y="9004"/>
                </a:cubicBezTo>
                <a:lnTo>
                  <a:pt x="10551" y="8793"/>
                </a:lnTo>
                <a:cubicBezTo>
                  <a:pt x="10551" y="7832"/>
                  <a:pt x="9660" y="6941"/>
                  <a:pt x="8675" y="6941"/>
                </a:cubicBezTo>
                <a:lnTo>
                  <a:pt x="7995" y="6941"/>
                </a:lnTo>
                <a:lnTo>
                  <a:pt x="7995" y="1970"/>
                </a:lnTo>
                <a:cubicBezTo>
                  <a:pt x="7995" y="892"/>
                  <a:pt x="7034" y="1"/>
                  <a:pt x="565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29" name="Google Shape;11729;p68"/>
          <p:cNvSpPr/>
          <p:nvPr/>
        </p:nvSpPr>
        <p:spPr>
          <a:xfrm>
            <a:off x="2285397" y="2048979"/>
            <a:ext cx="1556954" cy="1569286"/>
          </a:xfrm>
          <a:custGeom>
            <a:avLst/>
            <a:gdLst/>
            <a:ahLst/>
            <a:cxnLst/>
            <a:rect l="l" t="t" r="r" b="b"/>
            <a:pathLst>
              <a:path w="35474" h="35755" extrusionOk="0">
                <a:moveTo>
                  <a:pt x="18757" y="1"/>
                </a:moveTo>
                <a:lnTo>
                  <a:pt x="18663" y="14748"/>
                </a:lnTo>
                <a:cubicBezTo>
                  <a:pt x="18570" y="14748"/>
                  <a:pt x="18382" y="14654"/>
                  <a:pt x="18288" y="14654"/>
                </a:cubicBezTo>
                <a:cubicBezTo>
                  <a:pt x="17890" y="14654"/>
                  <a:pt x="17585" y="14748"/>
                  <a:pt x="17210" y="14841"/>
                </a:cubicBezTo>
                <a:lnTo>
                  <a:pt x="15639" y="985"/>
                </a:lnTo>
                <a:lnTo>
                  <a:pt x="9684" y="3705"/>
                </a:lnTo>
                <a:lnTo>
                  <a:pt x="16037" y="15334"/>
                </a:lnTo>
                <a:cubicBezTo>
                  <a:pt x="15733" y="15521"/>
                  <a:pt x="15451" y="15732"/>
                  <a:pt x="15147" y="16014"/>
                </a:cubicBezTo>
                <a:lnTo>
                  <a:pt x="7621" y="6260"/>
                </a:lnTo>
                <a:lnTo>
                  <a:pt x="5089" y="10246"/>
                </a:lnTo>
                <a:lnTo>
                  <a:pt x="14865" y="16318"/>
                </a:lnTo>
                <a:cubicBezTo>
                  <a:pt x="14654" y="16600"/>
                  <a:pt x="14467" y="16905"/>
                  <a:pt x="14373" y="17186"/>
                </a:cubicBezTo>
                <a:lnTo>
                  <a:pt x="1572" y="11418"/>
                </a:lnTo>
                <a:lnTo>
                  <a:pt x="1" y="16998"/>
                </a:lnTo>
                <a:lnTo>
                  <a:pt x="14185" y="17678"/>
                </a:lnTo>
                <a:cubicBezTo>
                  <a:pt x="14068" y="17983"/>
                  <a:pt x="13974" y="18358"/>
                  <a:pt x="13974" y="18757"/>
                </a:cubicBezTo>
                <a:lnTo>
                  <a:pt x="2252" y="21781"/>
                </a:lnTo>
                <a:lnTo>
                  <a:pt x="3635" y="27150"/>
                </a:lnTo>
                <a:lnTo>
                  <a:pt x="13974" y="19530"/>
                </a:lnTo>
                <a:cubicBezTo>
                  <a:pt x="14068" y="20210"/>
                  <a:pt x="14279" y="20796"/>
                  <a:pt x="14654" y="21289"/>
                </a:cubicBezTo>
                <a:lnTo>
                  <a:pt x="6355" y="28627"/>
                </a:lnTo>
                <a:lnTo>
                  <a:pt x="9684" y="31839"/>
                </a:lnTo>
                <a:lnTo>
                  <a:pt x="15053" y="21969"/>
                </a:lnTo>
                <a:cubicBezTo>
                  <a:pt x="15358" y="22273"/>
                  <a:pt x="15639" y="22461"/>
                  <a:pt x="16037" y="22672"/>
                </a:cubicBezTo>
                <a:lnTo>
                  <a:pt x="10551" y="34488"/>
                </a:lnTo>
                <a:lnTo>
                  <a:pt x="15053" y="35754"/>
                </a:lnTo>
                <a:lnTo>
                  <a:pt x="17210" y="23141"/>
                </a:lnTo>
                <a:cubicBezTo>
                  <a:pt x="17491" y="23258"/>
                  <a:pt x="17890" y="23352"/>
                  <a:pt x="18288" y="23352"/>
                </a:cubicBezTo>
                <a:lnTo>
                  <a:pt x="18382" y="23352"/>
                </a:lnTo>
                <a:lnTo>
                  <a:pt x="17702" y="35661"/>
                </a:lnTo>
                <a:lnTo>
                  <a:pt x="23071" y="34395"/>
                </a:lnTo>
                <a:lnTo>
                  <a:pt x="19648" y="23047"/>
                </a:lnTo>
                <a:cubicBezTo>
                  <a:pt x="19929" y="23047"/>
                  <a:pt x="20234" y="22860"/>
                  <a:pt x="20422" y="22766"/>
                </a:cubicBezTo>
                <a:lnTo>
                  <a:pt x="25017" y="34184"/>
                </a:lnTo>
                <a:lnTo>
                  <a:pt x="29307" y="30761"/>
                </a:lnTo>
                <a:lnTo>
                  <a:pt x="21102" y="22273"/>
                </a:lnTo>
                <a:cubicBezTo>
                  <a:pt x="21406" y="22086"/>
                  <a:pt x="21594" y="21781"/>
                  <a:pt x="21805" y="21500"/>
                </a:cubicBezTo>
                <a:lnTo>
                  <a:pt x="30785" y="29987"/>
                </a:lnTo>
                <a:lnTo>
                  <a:pt x="33035" y="25790"/>
                </a:lnTo>
                <a:lnTo>
                  <a:pt x="22180" y="20914"/>
                </a:lnTo>
                <a:cubicBezTo>
                  <a:pt x="22391" y="20515"/>
                  <a:pt x="22485" y="20023"/>
                  <a:pt x="22579" y="19530"/>
                </a:cubicBezTo>
                <a:lnTo>
                  <a:pt x="34794" y="22273"/>
                </a:lnTo>
                <a:lnTo>
                  <a:pt x="35474" y="16694"/>
                </a:lnTo>
                <a:lnTo>
                  <a:pt x="22579" y="18663"/>
                </a:lnTo>
                <a:cubicBezTo>
                  <a:pt x="22485" y="17983"/>
                  <a:pt x="22274" y="17397"/>
                  <a:pt x="21993" y="16811"/>
                </a:cubicBezTo>
                <a:lnTo>
                  <a:pt x="32238" y="9379"/>
                </a:lnTo>
                <a:lnTo>
                  <a:pt x="28534" y="5463"/>
                </a:lnTo>
                <a:lnTo>
                  <a:pt x="21102" y="15826"/>
                </a:lnTo>
                <a:cubicBezTo>
                  <a:pt x="20727" y="15334"/>
                  <a:pt x="20140" y="15052"/>
                  <a:pt x="19554" y="14841"/>
                </a:cubicBezTo>
                <a:lnTo>
                  <a:pt x="23939" y="493"/>
                </a:lnTo>
                <a:lnTo>
                  <a:pt x="18757"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30" name="Google Shape;11730;p68"/>
          <p:cNvSpPr/>
          <p:nvPr/>
        </p:nvSpPr>
        <p:spPr>
          <a:xfrm>
            <a:off x="3005719" y="1710455"/>
            <a:ext cx="102966" cy="102922"/>
          </a:xfrm>
          <a:custGeom>
            <a:avLst/>
            <a:gdLst/>
            <a:ahLst/>
            <a:cxnLst/>
            <a:rect l="l" t="t" r="r" b="b"/>
            <a:pathLst>
              <a:path w="2346" h="2345" extrusionOk="0">
                <a:moveTo>
                  <a:pt x="1173" y="0"/>
                </a:moveTo>
                <a:cubicBezTo>
                  <a:pt x="493" y="0"/>
                  <a:pt x="1" y="493"/>
                  <a:pt x="1" y="1172"/>
                </a:cubicBezTo>
                <a:cubicBezTo>
                  <a:pt x="1" y="1759"/>
                  <a:pt x="493" y="2345"/>
                  <a:pt x="1173" y="2345"/>
                </a:cubicBezTo>
                <a:cubicBezTo>
                  <a:pt x="1876" y="2345"/>
                  <a:pt x="2345" y="1759"/>
                  <a:pt x="2345" y="1172"/>
                </a:cubicBezTo>
                <a:cubicBezTo>
                  <a:pt x="2345" y="493"/>
                  <a:pt x="1876" y="0"/>
                  <a:pt x="117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1" name="Google Shape;11731;p68"/>
          <p:cNvSpPr/>
          <p:nvPr/>
        </p:nvSpPr>
        <p:spPr>
          <a:xfrm>
            <a:off x="3739429" y="2559375"/>
            <a:ext cx="102922" cy="102922"/>
          </a:xfrm>
          <a:custGeom>
            <a:avLst/>
            <a:gdLst/>
            <a:ahLst/>
            <a:cxnLst/>
            <a:rect l="l" t="t" r="r" b="b"/>
            <a:pathLst>
              <a:path w="2345" h="2345" extrusionOk="0">
                <a:moveTo>
                  <a:pt x="1172" y="0"/>
                </a:moveTo>
                <a:cubicBezTo>
                  <a:pt x="586" y="0"/>
                  <a:pt x="0" y="587"/>
                  <a:pt x="0" y="1173"/>
                </a:cubicBezTo>
                <a:cubicBezTo>
                  <a:pt x="0" y="1853"/>
                  <a:pt x="586" y="2345"/>
                  <a:pt x="1172" y="2345"/>
                </a:cubicBezTo>
                <a:cubicBezTo>
                  <a:pt x="1852" y="2345"/>
                  <a:pt x="2345" y="1853"/>
                  <a:pt x="2345" y="1173"/>
                </a:cubicBezTo>
                <a:cubicBezTo>
                  <a:pt x="2345" y="587"/>
                  <a:pt x="1852" y="0"/>
                  <a:pt x="117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2" name="Google Shape;11732;p68"/>
          <p:cNvSpPr/>
          <p:nvPr/>
        </p:nvSpPr>
        <p:spPr>
          <a:xfrm>
            <a:off x="3456426" y="1924463"/>
            <a:ext cx="98840" cy="102966"/>
          </a:xfrm>
          <a:custGeom>
            <a:avLst/>
            <a:gdLst/>
            <a:ahLst/>
            <a:cxnLst/>
            <a:rect l="l" t="t" r="r" b="b"/>
            <a:pathLst>
              <a:path w="2252" h="2346" extrusionOk="0">
                <a:moveTo>
                  <a:pt x="1079" y="1"/>
                </a:moveTo>
                <a:cubicBezTo>
                  <a:pt x="493" y="1"/>
                  <a:pt x="1" y="493"/>
                  <a:pt x="1" y="1173"/>
                </a:cubicBezTo>
                <a:cubicBezTo>
                  <a:pt x="1" y="1759"/>
                  <a:pt x="493" y="2345"/>
                  <a:pt x="1079" y="2345"/>
                </a:cubicBezTo>
                <a:cubicBezTo>
                  <a:pt x="1759" y="2345"/>
                  <a:pt x="2251" y="1759"/>
                  <a:pt x="2251" y="1173"/>
                </a:cubicBezTo>
                <a:cubicBezTo>
                  <a:pt x="2251" y="493"/>
                  <a:pt x="1759" y="1"/>
                  <a:pt x="1079"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3" name="Google Shape;11733;p68"/>
          <p:cNvSpPr/>
          <p:nvPr/>
        </p:nvSpPr>
        <p:spPr>
          <a:xfrm>
            <a:off x="3224906" y="1594146"/>
            <a:ext cx="89580" cy="90632"/>
          </a:xfrm>
          <a:custGeom>
            <a:avLst/>
            <a:gdLst/>
            <a:ahLst/>
            <a:cxnLst/>
            <a:rect l="l" t="t" r="r" b="b"/>
            <a:pathLst>
              <a:path w="2041" h="2065" extrusionOk="0">
                <a:moveTo>
                  <a:pt x="985" y="1"/>
                </a:moveTo>
                <a:cubicBezTo>
                  <a:pt x="399" y="1"/>
                  <a:pt x="0" y="493"/>
                  <a:pt x="0" y="1079"/>
                </a:cubicBezTo>
                <a:cubicBezTo>
                  <a:pt x="0" y="1665"/>
                  <a:pt x="399" y="2064"/>
                  <a:pt x="985" y="2064"/>
                </a:cubicBezTo>
                <a:cubicBezTo>
                  <a:pt x="1571" y="2064"/>
                  <a:pt x="2040" y="1665"/>
                  <a:pt x="2040" y="1079"/>
                </a:cubicBezTo>
                <a:cubicBezTo>
                  <a:pt x="2040" y="493"/>
                  <a:pt x="1571" y="1"/>
                  <a:pt x="98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4" name="Google Shape;11734;p68"/>
          <p:cNvSpPr/>
          <p:nvPr/>
        </p:nvSpPr>
        <p:spPr>
          <a:xfrm>
            <a:off x="2684664" y="2005746"/>
            <a:ext cx="89580" cy="90632"/>
          </a:xfrm>
          <a:custGeom>
            <a:avLst/>
            <a:gdLst/>
            <a:ahLst/>
            <a:cxnLst/>
            <a:rect l="l" t="t" r="r" b="b"/>
            <a:pathLst>
              <a:path w="2041" h="2065" extrusionOk="0">
                <a:moveTo>
                  <a:pt x="985" y="1"/>
                </a:moveTo>
                <a:cubicBezTo>
                  <a:pt x="493" y="1"/>
                  <a:pt x="1" y="399"/>
                  <a:pt x="1" y="986"/>
                </a:cubicBezTo>
                <a:cubicBezTo>
                  <a:pt x="1" y="1572"/>
                  <a:pt x="493" y="2064"/>
                  <a:pt x="985" y="2064"/>
                </a:cubicBezTo>
                <a:cubicBezTo>
                  <a:pt x="1572" y="2064"/>
                  <a:pt x="2040" y="1572"/>
                  <a:pt x="2040" y="986"/>
                </a:cubicBezTo>
                <a:cubicBezTo>
                  <a:pt x="2040" y="399"/>
                  <a:pt x="1572" y="1"/>
                  <a:pt x="98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5" name="Google Shape;11735;p68"/>
          <p:cNvSpPr/>
          <p:nvPr/>
        </p:nvSpPr>
        <p:spPr>
          <a:xfrm>
            <a:off x="2144422" y="2400888"/>
            <a:ext cx="89580" cy="89580"/>
          </a:xfrm>
          <a:custGeom>
            <a:avLst/>
            <a:gdLst/>
            <a:ahLst/>
            <a:cxnLst/>
            <a:rect l="l" t="t" r="r" b="b"/>
            <a:pathLst>
              <a:path w="2041" h="2041" extrusionOk="0">
                <a:moveTo>
                  <a:pt x="1079" y="1"/>
                </a:moveTo>
                <a:cubicBezTo>
                  <a:pt x="493" y="1"/>
                  <a:pt x="1" y="470"/>
                  <a:pt x="1" y="962"/>
                </a:cubicBezTo>
                <a:cubicBezTo>
                  <a:pt x="1" y="1548"/>
                  <a:pt x="493" y="2041"/>
                  <a:pt x="1079" y="2041"/>
                </a:cubicBezTo>
                <a:cubicBezTo>
                  <a:pt x="1666" y="2041"/>
                  <a:pt x="2041" y="1548"/>
                  <a:pt x="2041" y="962"/>
                </a:cubicBezTo>
                <a:cubicBezTo>
                  <a:pt x="2041" y="470"/>
                  <a:pt x="1666" y="1"/>
                  <a:pt x="1079"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6" name="Google Shape;11736;p68"/>
          <p:cNvSpPr/>
          <p:nvPr/>
        </p:nvSpPr>
        <p:spPr>
          <a:xfrm>
            <a:off x="2350266" y="2361782"/>
            <a:ext cx="89536" cy="90632"/>
          </a:xfrm>
          <a:custGeom>
            <a:avLst/>
            <a:gdLst/>
            <a:ahLst/>
            <a:cxnLst/>
            <a:rect l="l" t="t" r="r" b="b"/>
            <a:pathLst>
              <a:path w="2040" h="2065" extrusionOk="0">
                <a:moveTo>
                  <a:pt x="985" y="1"/>
                </a:moveTo>
                <a:cubicBezTo>
                  <a:pt x="492" y="1"/>
                  <a:pt x="0" y="493"/>
                  <a:pt x="0" y="1079"/>
                </a:cubicBezTo>
                <a:cubicBezTo>
                  <a:pt x="0" y="1572"/>
                  <a:pt x="492" y="2064"/>
                  <a:pt x="985" y="2064"/>
                </a:cubicBezTo>
                <a:cubicBezTo>
                  <a:pt x="1571" y="2064"/>
                  <a:pt x="2040" y="1572"/>
                  <a:pt x="2040" y="1079"/>
                </a:cubicBezTo>
                <a:cubicBezTo>
                  <a:pt x="2040" y="493"/>
                  <a:pt x="1571" y="1"/>
                  <a:pt x="98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7" name="Google Shape;11737;p68"/>
          <p:cNvSpPr/>
          <p:nvPr/>
        </p:nvSpPr>
        <p:spPr>
          <a:xfrm>
            <a:off x="3229031" y="1804071"/>
            <a:ext cx="77202" cy="82382"/>
          </a:xfrm>
          <a:custGeom>
            <a:avLst/>
            <a:gdLst/>
            <a:ahLst/>
            <a:cxnLst/>
            <a:rect l="l" t="t" r="r" b="b"/>
            <a:pathLst>
              <a:path w="1759" h="1877" extrusionOk="0">
                <a:moveTo>
                  <a:pt x="891" y="1"/>
                </a:moveTo>
                <a:cubicBezTo>
                  <a:pt x="399" y="1"/>
                  <a:pt x="0" y="399"/>
                  <a:pt x="0" y="892"/>
                </a:cubicBezTo>
                <a:cubicBezTo>
                  <a:pt x="0" y="1478"/>
                  <a:pt x="399" y="1876"/>
                  <a:pt x="891" y="1876"/>
                </a:cubicBezTo>
                <a:cubicBezTo>
                  <a:pt x="1360" y="1876"/>
                  <a:pt x="1759" y="1478"/>
                  <a:pt x="1759" y="892"/>
                </a:cubicBezTo>
                <a:cubicBezTo>
                  <a:pt x="1759" y="399"/>
                  <a:pt x="1360" y="1"/>
                  <a:pt x="89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8" name="Google Shape;11738;p68"/>
          <p:cNvSpPr/>
          <p:nvPr/>
        </p:nvSpPr>
        <p:spPr>
          <a:xfrm>
            <a:off x="2409913" y="2130262"/>
            <a:ext cx="77246" cy="81328"/>
          </a:xfrm>
          <a:custGeom>
            <a:avLst/>
            <a:gdLst/>
            <a:ahLst/>
            <a:cxnLst/>
            <a:rect l="l" t="t" r="r" b="b"/>
            <a:pathLst>
              <a:path w="1760" h="1853" extrusionOk="0">
                <a:moveTo>
                  <a:pt x="892" y="1"/>
                </a:moveTo>
                <a:cubicBezTo>
                  <a:pt x="399" y="1"/>
                  <a:pt x="1" y="493"/>
                  <a:pt x="1" y="985"/>
                </a:cubicBezTo>
                <a:cubicBezTo>
                  <a:pt x="1" y="1478"/>
                  <a:pt x="399" y="1853"/>
                  <a:pt x="892" y="1853"/>
                </a:cubicBezTo>
                <a:cubicBezTo>
                  <a:pt x="1384" y="1853"/>
                  <a:pt x="1759" y="1478"/>
                  <a:pt x="1759" y="985"/>
                </a:cubicBezTo>
                <a:cubicBezTo>
                  <a:pt x="1759" y="493"/>
                  <a:pt x="1384" y="1"/>
                  <a:pt x="89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39" name="Google Shape;11739;p68"/>
          <p:cNvSpPr/>
          <p:nvPr/>
        </p:nvSpPr>
        <p:spPr>
          <a:xfrm>
            <a:off x="3593275" y="2147774"/>
            <a:ext cx="77246" cy="81328"/>
          </a:xfrm>
          <a:custGeom>
            <a:avLst/>
            <a:gdLst/>
            <a:ahLst/>
            <a:cxnLst/>
            <a:rect l="l" t="t" r="r" b="b"/>
            <a:pathLst>
              <a:path w="1760" h="1853" extrusionOk="0">
                <a:moveTo>
                  <a:pt x="892" y="0"/>
                </a:moveTo>
                <a:cubicBezTo>
                  <a:pt x="399" y="0"/>
                  <a:pt x="1" y="375"/>
                  <a:pt x="1" y="962"/>
                </a:cubicBezTo>
                <a:cubicBezTo>
                  <a:pt x="1" y="1454"/>
                  <a:pt x="399" y="1853"/>
                  <a:pt x="892" y="1853"/>
                </a:cubicBezTo>
                <a:cubicBezTo>
                  <a:pt x="1384" y="1853"/>
                  <a:pt x="1759" y="1454"/>
                  <a:pt x="1759" y="962"/>
                </a:cubicBezTo>
                <a:cubicBezTo>
                  <a:pt x="1759" y="375"/>
                  <a:pt x="1384" y="0"/>
                  <a:pt x="89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0" name="Google Shape;11740;p68"/>
          <p:cNvSpPr/>
          <p:nvPr/>
        </p:nvSpPr>
        <p:spPr>
          <a:xfrm>
            <a:off x="3031438" y="1405856"/>
            <a:ext cx="116352" cy="115300"/>
          </a:xfrm>
          <a:custGeom>
            <a:avLst/>
            <a:gdLst/>
            <a:ahLst/>
            <a:cxnLst/>
            <a:rect l="l" t="t" r="r" b="b"/>
            <a:pathLst>
              <a:path w="2651" h="2627" extrusionOk="0">
                <a:moveTo>
                  <a:pt x="1384" y="0"/>
                </a:moveTo>
                <a:cubicBezTo>
                  <a:pt x="587" y="0"/>
                  <a:pt x="1" y="587"/>
                  <a:pt x="1" y="1266"/>
                </a:cubicBezTo>
                <a:cubicBezTo>
                  <a:pt x="1" y="2040"/>
                  <a:pt x="587" y="2626"/>
                  <a:pt x="1384" y="2626"/>
                </a:cubicBezTo>
                <a:cubicBezTo>
                  <a:pt x="2064" y="2626"/>
                  <a:pt x="2650" y="2040"/>
                  <a:pt x="2650" y="1266"/>
                </a:cubicBezTo>
                <a:cubicBezTo>
                  <a:pt x="2650" y="587"/>
                  <a:pt x="2064" y="0"/>
                  <a:pt x="1384"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1" name="Google Shape;11741;p68"/>
          <p:cNvSpPr/>
          <p:nvPr/>
        </p:nvSpPr>
        <p:spPr>
          <a:xfrm>
            <a:off x="2787586" y="1774226"/>
            <a:ext cx="81328" cy="81328"/>
          </a:xfrm>
          <a:custGeom>
            <a:avLst/>
            <a:gdLst/>
            <a:ahLst/>
            <a:cxnLst/>
            <a:rect l="l" t="t" r="r" b="b"/>
            <a:pathLst>
              <a:path w="1853" h="1853" extrusionOk="0">
                <a:moveTo>
                  <a:pt x="868" y="1"/>
                </a:moveTo>
                <a:cubicBezTo>
                  <a:pt x="399" y="1"/>
                  <a:pt x="0" y="399"/>
                  <a:pt x="0" y="892"/>
                </a:cubicBezTo>
                <a:cubicBezTo>
                  <a:pt x="0" y="1478"/>
                  <a:pt x="399" y="1853"/>
                  <a:pt x="868" y="1853"/>
                </a:cubicBezTo>
                <a:cubicBezTo>
                  <a:pt x="1454" y="1853"/>
                  <a:pt x="1852" y="1478"/>
                  <a:pt x="1852" y="892"/>
                </a:cubicBezTo>
                <a:cubicBezTo>
                  <a:pt x="1852" y="399"/>
                  <a:pt x="1454" y="1"/>
                  <a:pt x="868"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2" name="Google Shape;11742;p68"/>
          <p:cNvSpPr/>
          <p:nvPr/>
        </p:nvSpPr>
        <p:spPr>
          <a:xfrm>
            <a:off x="2985134" y="1928587"/>
            <a:ext cx="81328" cy="77202"/>
          </a:xfrm>
          <a:custGeom>
            <a:avLst/>
            <a:gdLst/>
            <a:ahLst/>
            <a:cxnLst/>
            <a:rect l="l" t="t" r="r" b="b"/>
            <a:pathLst>
              <a:path w="1853" h="1759" extrusionOk="0">
                <a:moveTo>
                  <a:pt x="868" y="1"/>
                </a:moveTo>
                <a:cubicBezTo>
                  <a:pt x="376" y="1"/>
                  <a:pt x="1" y="399"/>
                  <a:pt x="1" y="891"/>
                </a:cubicBezTo>
                <a:cubicBezTo>
                  <a:pt x="1" y="1384"/>
                  <a:pt x="376" y="1759"/>
                  <a:pt x="868" y="1759"/>
                </a:cubicBezTo>
                <a:cubicBezTo>
                  <a:pt x="1454" y="1759"/>
                  <a:pt x="1853" y="1384"/>
                  <a:pt x="1853" y="891"/>
                </a:cubicBezTo>
                <a:cubicBezTo>
                  <a:pt x="1853" y="399"/>
                  <a:pt x="1454" y="1"/>
                  <a:pt x="868"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3" name="Google Shape;11743;p68"/>
          <p:cNvSpPr/>
          <p:nvPr/>
        </p:nvSpPr>
        <p:spPr>
          <a:xfrm>
            <a:off x="3199186" y="3897055"/>
            <a:ext cx="68996" cy="67986"/>
          </a:xfrm>
          <a:custGeom>
            <a:avLst/>
            <a:gdLst/>
            <a:ahLst/>
            <a:cxnLst/>
            <a:rect l="l" t="t" r="r" b="b"/>
            <a:pathLst>
              <a:path w="1572" h="1549" extrusionOk="0">
                <a:moveTo>
                  <a:pt x="774" y="1"/>
                </a:moveTo>
                <a:cubicBezTo>
                  <a:pt x="399" y="1"/>
                  <a:pt x="0" y="282"/>
                  <a:pt x="0" y="775"/>
                </a:cubicBezTo>
                <a:cubicBezTo>
                  <a:pt x="0" y="1173"/>
                  <a:pt x="399" y="1548"/>
                  <a:pt x="774" y="1548"/>
                </a:cubicBezTo>
                <a:cubicBezTo>
                  <a:pt x="1266" y="1548"/>
                  <a:pt x="1571" y="1173"/>
                  <a:pt x="1571" y="775"/>
                </a:cubicBezTo>
                <a:cubicBezTo>
                  <a:pt x="1571" y="282"/>
                  <a:pt x="1266" y="1"/>
                  <a:pt x="774" y="1"/>
                </a:cubicBezTo>
                <a:close/>
              </a:path>
            </a:pathLst>
          </a:custGeom>
          <a:solidFill>
            <a:srgbClr val="E7D8B8"/>
          </a:solidFill>
          <a:ln>
            <a:noFill/>
          </a:ln>
        </p:spPr>
        <p:txBody>
          <a:bodyPr spcFirstLastPara="1" wrap="square" lIns="182850" tIns="182850" rIns="182850" bIns="182850" anchor="ctr" anchorCtr="0">
            <a:noAutofit/>
          </a:bodyPr>
          <a:lstStyle/>
          <a:p>
            <a:endParaRPr sz="3600"/>
          </a:p>
        </p:txBody>
      </p:sp>
      <p:sp>
        <p:nvSpPr>
          <p:cNvPr id="11744" name="Google Shape;11744;p68"/>
          <p:cNvSpPr/>
          <p:nvPr/>
        </p:nvSpPr>
        <p:spPr>
          <a:xfrm>
            <a:off x="2328629" y="3390826"/>
            <a:ext cx="64870" cy="68952"/>
          </a:xfrm>
          <a:custGeom>
            <a:avLst/>
            <a:gdLst/>
            <a:ahLst/>
            <a:cxnLst/>
            <a:rect l="l" t="t" r="r" b="b"/>
            <a:pathLst>
              <a:path w="1478" h="1571" extrusionOk="0">
                <a:moveTo>
                  <a:pt x="681" y="0"/>
                </a:moveTo>
                <a:cubicBezTo>
                  <a:pt x="305" y="0"/>
                  <a:pt x="1" y="305"/>
                  <a:pt x="1" y="774"/>
                </a:cubicBezTo>
                <a:cubicBezTo>
                  <a:pt x="1" y="1172"/>
                  <a:pt x="305" y="1571"/>
                  <a:pt x="681" y="1571"/>
                </a:cubicBezTo>
                <a:cubicBezTo>
                  <a:pt x="1173" y="1571"/>
                  <a:pt x="1478" y="1172"/>
                  <a:pt x="1478" y="774"/>
                </a:cubicBezTo>
                <a:cubicBezTo>
                  <a:pt x="1478" y="305"/>
                  <a:pt x="1173" y="0"/>
                  <a:pt x="681"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5" name="Google Shape;11745;p68"/>
          <p:cNvSpPr/>
          <p:nvPr/>
        </p:nvSpPr>
        <p:spPr>
          <a:xfrm>
            <a:off x="2500500" y="3519425"/>
            <a:ext cx="124516" cy="120434"/>
          </a:xfrm>
          <a:custGeom>
            <a:avLst/>
            <a:gdLst/>
            <a:ahLst/>
            <a:cxnLst/>
            <a:rect l="l" t="t" r="r" b="b"/>
            <a:pathLst>
              <a:path w="2837" h="2744" extrusionOk="0">
                <a:moveTo>
                  <a:pt x="1360" y="1"/>
                </a:moveTo>
                <a:cubicBezTo>
                  <a:pt x="680" y="1"/>
                  <a:pt x="0" y="587"/>
                  <a:pt x="0" y="1360"/>
                </a:cubicBezTo>
                <a:cubicBezTo>
                  <a:pt x="0" y="2158"/>
                  <a:pt x="680" y="2744"/>
                  <a:pt x="1360" y="2744"/>
                </a:cubicBezTo>
                <a:cubicBezTo>
                  <a:pt x="2134" y="2744"/>
                  <a:pt x="2837" y="2158"/>
                  <a:pt x="2837" y="1360"/>
                </a:cubicBezTo>
                <a:cubicBezTo>
                  <a:pt x="2837" y="587"/>
                  <a:pt x="2134" y="1"/>
                  <a:pt x="136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6" name="Google Shape;11746;p68"/>
          <p:cNvSpPr/>
          <p:nvPr/>
        </p:nvSpPr>
        <p:spPr>
          <a:xfrm>
            <a:off x="3824794" y="3214828"/>
            <a:ext cx="68996" cy="68996"/>
          </a:xfrm>
          <a:custGeom>
            <a:avLst/>
            <a:gdLst/>
            <a:ahLst/>
            <a:cxnLst/>
            <a:rect l="l" t="t" r="r" b="b"/>
            <a:pathLst>
              <a:path w="1572" h="1572" extrusionOk="0">
                <a:moveTo>
                  <a:pt x="798" y="1"/>
                </a:moveTo>
                <a:cubicBezTo>
                  <a:pt x="400" y="1"/>
                  <a:pt x="1" y="399"/>
                  <a:pt x="1" y="798"/>
                </a:cubicBezTo>
                <a:cubicBezTo>
                  <a:pt x="1" y="1267"/>
                  <a:pt x="400" y="1572"/>
                  <a:pt x="798" y="1572"/>
                </a:cubicBezTo>
                <a:cubicBezTo>
                  <a:pt x="1267" y="1572"/>
                  <a:pt x="1572" y="1267"/>
                  <a:pt x="1572" y="798"/>
                </a:cubicBezTo>
                <a:cubicBezTo>
                  <a:pt x="1572" y="399"/>
                  <a:pt x="1267" y="1"/>
                  <a:pt x="798"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7" name="Google Shape;11747;p68"/>
          <p:cNvSpPr/>
          <p:nvPr/>
        </p:nvSpPr>
        <p:spPr>
          <a:xfrm>
            <a:off x="3272219" y="3656272"/>
            <a:ext cx="67986" cy="68996"/>
          </a:xfrm>
          <a:custGeom>
            <a:avLst/>
            <a:gdLst/>
            <a:ahLst/>
            <a:cxnLst/>
            <a:rect l="l" t="t" r="r" b="b"/>
            <a:pathLst>
              <a:path w="1549" h="1572" extrusionOk="0">
                <a:moveTo>
                  <a:pt x="775" y="1"/>
                </a:moveTo>
                <a:cubicBezTo>
                  <a:pt x="376" y="1"/>
                  <a:pt x="1" y="306"/>
                  <a:pt x="1" y="798"/>
                </a:cubicBezTo>
                <a:cubicBezTo>
                  <a:pt x="1" y="1173"/>
                  <a:pt x="376" y="1572"/>
                  <a:pt x="775" y="1572"/>
                </a:cubicBezTo>
                <a:cubicBezTo>
                  <a:pt x="1173" y="1572"/>
                  <a:pt x="1548" y="1173"/>
                  <a:pt x="1548" y="798"/>
                </a:cubicBezTo>
                <a:cubicBezTo>
                  <a:pt x="1548" y="306"/>
                  <a:pt x="1173" y="1"/>
                  <a:pt x="77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8" name="Google Shape;11748;p68"/>
          <p:cNvSpPr/>
          <p:nvPr/>
        </p:nvSpPr>
        <p:spPr>
          <a:xfrm>
            <a:off x="2071388" y="2666378"/>
            <a:ext cx="68996" cy="68996"/>
          </a:xfrm>
          <a:custGeom>
            <a:avLst/>
            <a:gdLst/>
            <a:ahLst/>
            <a:cxnLst/>
            <a:rect l="l" t="t" r="r" b="b"/>
            <a:pathLst>
              <a:path w="1572" h="1572" extrusionOk="0">
                <a:moveTo>
                  <a:pt x="774" y="1"/>
                </a:moveTo>
                <a:cubicBezTo>
                  <a:pt x="399" y="1"/>
                  <a:pt x="0" y="282"/>
                  <a:pt x="0" y="774"/>
                </a:cubicBezTo>
                <a:cubicBezTo>
                  <a:pt x="0" y="1173"/>
                  <a:pt x="399" y="1571"/>
                  <a:pt x="774" y="1571"/>
                </a:cubicBezTo>
                <a:cubicBezTo>
                  <a:pt x="1266" y="1571"/>
                  <a:pt x="1571" y="1173"/>
                  <a:pt x="1571" y="774"/>
                </a:cubicBezTo>
                <a:cubicBezTo>
                  <a:pt x="1571" y="282"/>
                  <a:pt x="1266" y="1"/>
                  <a:pt x="77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49" name="Google Shape;11749;p68"/>
          <p:cNvSpPr/>
          <p:nvPr/>
        </p:nvSpPr>
        <p:spPr>
          <a:xfrm>
            <a:off x="3567554" y="3511217"/>
            <a:ext cx="68996" cy="67942"/>
          </a:xfrm>
          <a:custGeom>
            <a:avLst/>
            <a:gdLst/>
            <a:ahLst/>
            <a:cxnLst/>
            <a:rect l="l" t="t" r="r" b="b"/>
            <a:pathLst>
              <a:path w="1572" h="1548" extrusionOk="0">
                <a:moveTo>
                  <a:pt x="798" y="0"/>
                </a:moveTo>
                <a:cubicBezTo>
                  <a:pt x="399" y="0"/>
                  <a:pt x="1" y="375"/>
                  <a:pt x="1" y="774"/>
                </a:cubicBezTo>
                <a:cubicBezTo>
                  <a:pt x="1" y="1266"/>
                  <a:pt x="399" y="1547"/>
                  <a:pt x="798" y="1547"/>
                </a:cubicBezTo>
                <a:cubicBezTo>
                  <a:pt x="1173" y="1547"/>
                  <a:pt x="1572" y="1266"/>
                  <a:pt x="1572" y="774"/>
                </a:cubicBezTo>
                <a:cubicBezTo>
                  <a:pt x="1572" y="375"/>
                  <a:pt x="1173" y="0"/>
                  <a:pt x="798"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0" name="Google Shape;11750;p68"/>
          <p:cNvSpPr/>
          <p:nvPr/>
        </p:nvSpPr>
        <p:spPr>
          <a:xfrm>
            <a:off x="2710382" y="3742737"/>
            <a:ext cx="68996" cy="67942"/>
          </a:xfrm>
          <a:custGeom>
            <a:avLst/>
            <a:gdLst/>
            <a:ahLst/>
            <a:cxnLst/>
            <a:rect l="l" t="t" r="r" b="b"/>
            <a:pathLst>
              <a:path w="1572" h="1548" extrusionOk="0">
                <a:moveTo>
                  <a:pt x="775" y="0"/>
                </a:moveTo>
                <a:cubicBezTo>
                  <a:pt x="399" y="0"/>
                  <a:pt x="1" y="375"/>
                  <a:pt x="1" y="774"/>
                </a:cubicBezTo>
                <a:cubicBezTo>
                  <a:pt x="1" y="1266"/>
                  <a:pt x="399" y="1548"/>
                  <a:pt x="775" y="1548"/>
                </a:cubicBezTo>
                <a:cubicBezTo>
                  <a:pt x="1173" y="1548"/>
                  <a:pt x="1572" y="1266"/>
                  <a:pt x="1572" y="774"/>
                </a:cubicBezTo>
                <a:cubicBezTo>
                  <a:pt x="1572" y="375"/>
                  <a:pt x="1173" y="0"/>
                  <a:pt x="77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1" name="Google Shape;11751;p68"/>
          <p:cNvSpPr/>
          <p:nvPr/>
        </p:nvSpPr>
        <p:spPr>
          <a:xfrm>
            <a:off x="2989260" y="3764331"/>
            <a:ext cx="115300" cy="111174"/>
          </a:xfrm>
          <a:custGeom>
            <a:avLst/>
            <a:gdLst/>
            <a:ahLst/>
            <a:cxnLst/>
            <a:rect l="l" t="t" r="r" b="b"/>
            <a:pathLst>
              <a:path w="2627" h="2533" extrusionOk="0">
                <a:moveTo>
                  <a:pt x="1360" y="1"/>
                </a:moveTo>
                <a:cubicBezTo>
                  <a:pt x="587" y="1"/>
                  <a:pt x="0" y="587"/>
                  <a:pt x="0" y="1267"/>
                </a:cubicBezTo>
                <a:cubicBezTo>
                  <a:pt x="0" y="1947"/>
                  <a:pt x="587" y="2533"/>
                  <a:pt x="1360" y="2533"/>
                </a:cubicBezTo>
                <a:cubicBezTo>
                  <a:pt x="2040" y="2533"/>
                  <a:pt x="2626" y="1947"/>
                  <a:pt x="2626" y="1267"/>
                </a:cubicBezTo>
                <a:cubicBezTo>
                  <a:pt x="2626" y="587"/>
                  <a:pt x="2040" y="1"/>
                  <a:pt x="136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2" name="Google Shape;11752;p68"/>
          <p:cNvSpPr/>
          <p:nvPr/>
        </p:nvSpPr>
        <p:spPr>
          <a:xfrm>
            <a:off x="3803200" y="2276373"/>
            <a:ext cx="116308" cy="111218"/>
          </a:xfrm>
          <a:custGeom>
            <a:avLst/>
            <a:gdLst/>
            <a:ahLst/>
            <a:cxnLst/>
            <a:rect l="l" t="t" r="r" b="b"/>
            <a:pathLst>
              <a:path w="2650" h="2534" extrusionOk="0">
                <a:moveTo>
                  <a:pt x="1290" y="1"/>
                </a:moveTo>
                <a:cubicBezTo>
                  <a:pt x="587" y="1"/>
                  <a:pt x="1" y="493"/>
                  <a:pt x="1" y="1267"/>
                </a:cubicBezTo>
                <a:cubicBezTo>
                  <a:pt x="1" y="1947"/>
                  <a:pt x="587" y="2533"/>
                  <a:pt x="1290" y="2533"/>
                </a:cubicBezTo>
                <a:cubicBezTo>
                  <a:pt x="2064" y="2533"/>
                  <a:pt x="2650" y="1947"/>
                  <a:pt x="2650" y="1267"/>
                </a:cubicBezTo>
                <a:cubicBezTo>
                  <a:pt x="2650" y="493"/>
                  <a:pt x="2064" y="1"/>
                  <a:pt x="1290"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3" name="Google Shape;11753;p68"/>
          <p:cNvSpPr/>
          <p:nvPr/>
        </p:nvSpPr>
        <p:spPr>
          <a:xfrm>
            <a:off x="3962696" y="2838252"/>
            <a:ext cx="115300" cy="115256"/>
          </a:xfrm>
          <a:custGeom>
            <a:avLst/>
            <a:gdLst/>
            <a:ahLst/>
            <a:cxnLst/>
            <a:rect l="l" t="t" r="r" b="b"/>
            <a:pathLst>
              <a:path w="2627" h="2626" extrusionOk="0">
                <a:moveTo>
                  <a:pt x="1267" y="0"/>
                </a:moveTo>
                <a:cubicBezTo>
                  <a:pt x="587" y="0"/>
                  <a:pt x="1" y="586"/>
                  <a:pt x="1" y="1360"/>
                </a:cubicBezTo>
                <a:cubicBezTo>
                  <a:pt x="1" y="2040"/>
                  <a:pt x="587" y="2626"/>
                  <a:pt x="1267" y="2626"/>
                </a:cubicBezTo>
                <a:cubicBezTo>
                  <a:pt x="2040" y="2626"/>
                  <a:pt x="2627" y="2040"/>
                  <a:pt x="2627" y="1360"/>
                </a:cubicBezTo>
                <a:cubicBezTo>
                  <a:pt x="2627" y="586"/>
                  <a:pt x="2040" y="0"/>
                  <a:pt x="1267"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4" name="Google Shape;11754;p68"/>
          <p:cNvSpPr/>
          <p:nvPr/>
        </p:nvSpPr>
        <p:spPr>
          <a:xfrm>
            <a:off x="3088057" y="4111105"/>
            <a:ext cx="102922" cy="102966"/>
          </a:xfrm>
          <a:custGeom>
            <a:avLst/>
            <a:gdLst/>
            <a:ahLst/>
            <a:cxnLst/>
            <a:rect l="l" t="t" r="r" b="b"/>
            <a:pathLst>
              <a:path w="2345" h="2346" extrusionOk="0">
                <a:moveTo>
                  <a:pt x="1172" y="1"/>
                </a:moveTo>
                <a:cubicBezTo>
                  <a:pt x="469" y="1"/>
                  <a:pt x="0" y="493"/>
                  <a:pt x="0" y="1173"/>
                </a:cubicBezTo>
                <a:cubicBezTo>
                  <a:pt x="0" y="1853"/>
                  <a:pt x="469" y="2345"/>
                  <a:pt x="1172" y="2345"/>
                </a:cubicBezTo>
                <a:cubicBezTo>
                  <a:pt x="1759" y="2345"/>
                  <a:pt x="2345" y="1853"/>
                  <a:pt x="2345" y="1173"/>
                </a:cubicBezTo>
                <a:cubicBezTo>
                  <a:pt x="2345" y="493"/>
                  <a:pt x="1759" y="1"/>
                  <a:pt x="1172" y="1"/>
                </a:cubicBezTo>
                <a:close/>
              </a:path>
            </a:pathLst>
          </a:custGeom>
          <a:solidFill>
            <a:srgbClr val="E7D8B8"/>
          </a:solidFill>
          <a:ln>
            <a:noFill/>
          </a:ln>
        </p:spPr>
        <p:txBody>
          <a:bodyPr spcFirstLastPara="1" wrap="square" lIns="182850" tIns="182850" rIns="182850" bIns="182850" anchor="ctr" anchorCtr="0">
            <a:noAutofit/>
          </a:bodyPr>
          <a:lstStyle/>
          <a:p>
            <a:endParaRPr sz="3600"/>
          </a:p>
        </p:txBody>
      </p:sp>
      <p:sp>
        <p:nvSpPr>
          <p:cNvPr id="11755" name="Google Shape;11755;p68"/>
          <p:cNvSpPr/>
          <p:nvPr/>
        </p:nvSpPr>
        <p:spPr>
          <a:xfrm>
            <a:off x="3473938" y="3712890"/>
            <a:ext cx="89536" cy="89580"/>
          </a:xfrm>
          <a:custGeom>
            <a:avLst/>
            <a:gdLst/>
            <a:ahLst/>
            <a:cxnLst/>
            <a:rect l="l" t="t" r="r" b="b"/>
            <a:pathLst>
              <a:path w="2040" h="2041" extrusionOk="0">
                <a:moveTo>
                  <a:pt x="1055" y="0"/>
                </a:moveTo>
                <a:cubicBezTo>
                  <a:pt x="469" y="0"/>
                  <a:pt x="0" y="469"/>
                  <a:pt x="0" y="1055"/>
                </a:cubicBezTo>
                <a:cubicBezTo>
                  <a:pt x="0" y="1641"/>
                  <a:pt x="469" y="2040"/>
                  <a:pt x="1055" y="2040"/>
                </a:cubicBezTo>
                <a:cubicBezTo>
                  <a:pt x="1548" y="2040"/>
                  <a:pt x="2040" y="1641"/>
                  <a:pt x="2040" y="1055"/>
                </a:cubicBezTo>
                <a:cubicBezTo>
                  <a:pt x="2040" y="469"/>
                  <a:pt x="1548" y="0"/>
                  <a:pt x="105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6" name="Google Shape;11756;p68"/>
          <p:cNvSpPr/>
          <p:nvPr/>
        </p:nvSpPr>
        <p:spPr>
          <a:xfrm>
            <a:off x="3765149" y="3424755"/>
            <a:ext cx="102922" cy="102966"/>
          </a:xfrm>
          <a:custGeom>
            <a:avLst/>
            <a:gdLst/>
            <a:ahLst/>
            <a:cxnLst/>
            <a:rect l="l" t="t" r="r" b="b"/>
            <a:pathLst>
              <a:path w="2345" h="2346" extrusionOk="0">
                <a:moveTo>
                  <a:pt x="1172" y="1"/>
                </a:moveTo>
                <a:cubicBezTo>
                  <a:pt x="493" y="1"/>
                  <a:pt x="0" y="587"/>
                  <a:pt x="0" y="1173"/>
                </a:cubicBezTo>
                <a:cubicBezTo>
                  <a:pt x="0" y="1876"/>
                  <a:pt x="493" y="2345"/>
                  <a:pt x="1172" y="2345"/>
                </a:cubicBezTo>
                <a:cubicBezTo>
                  <a:pt x="1759" y="2345"/>
                  <a:pt x="2345" y="1876"/>
                  <a:pt x="2345" y="1173"/>
                </a:cubicBezTo>
                <a:cubicBezTo>
                  <a:pt x="2345" y="587"/>
                  <a:pt x="1759" y="1"/>
                  <a:pt x="117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7" name="Google Shape;11757;p68"/>
          <p:cNvSpPr/>
          <p:nvPr/>
        </p:nvSpPr>
        <p:spPr>
          <a:xfrm>
            <a:off x="4030638" y="3133543"/>
            <a:ext cx="81328" cy="77246"/>
          </a:xfrm>
          <a:custGeom>
            <a:avLst/>
            <a:gdLst/>
            <a:ahLst/>
            <a:cxnLst/>
            <a:rect l="l" t="t" r="r" b="b"/>
            <a:pathLst>
              <a:path w="1853" h="1760" extrusionOk="0">
                <a:moveTo>
                  <a:pt x="891" y="1"/>
                </a:moveTo>
                <a:cubicBezTo>
                  <a:pt x="399" y="1"/>
                  <a:pt x="0" y="399"/>
                  <a:pt x="0" y="892"/>
                </a:cubicBezTo>
                <a:cubicBezTo>
                  <a:pt x="0" y="1361"/>
                  <a:pt x="399" y="1759"/>
                  <a:pt x="891" y="1759"/>
                </a:cubicBezTo>
                <a:cubicBezTo>
                  <a:pt x="1477" y="1759"/>
                  <a:pt x="1852" y="1361"/>
                  <a:pt x="1852" y="892"/>
                </a:cubicBezTo>
                <a:cubicBezTo>
                  <a:pt x="1852" y="399"/>
                  <a:pt x="1477" y="1"/>
                  <a:pt x="89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8" name="Google Shape;11758;p68"/>
          <p:cNvSpPr/>
          <p:nvPr/>
        </p:nvSpPr>
        <p:spPr>
          <a:xfrm>
            <a:off x="4018261" y="2563501"/>
            <a:ext cx="102966" cy="102922"/>
          </a:xfrm>
          <a:custGeom>
            <a:avLst/>
            <a:gdLst/>
            <a:ahLst/>
            <a:cxnLst/>
            <a:rect l="l" t="t" r="r" b="b"/>
            <a:pathLst>
              <a:path w="2346" h="2345" extrusionOk="0">
                <a:moveTo>
                  <a:pt x="1173" y="0"/>
                </a:moveTo>
                <a:cubicBezTo>
                  <a:pt x="587" y="0"/>
                  <a:pt x="1" y="493"/>
                  <a:pt x="1" y="1172"/>
                </a:cubicBezTo>
                <a:cubicBezTo>
                  <a:pt x="1" y="1759"/>
                  <a:pt x="587" y="2345"/>
                  <a:pt x="1173" y="2345"/>
                </a:cubicBezTo>
                <a:cubicBezTo>
                  <a:pt x="1853" y="2345"/>
                  <a:pt x="2345" y="1759"/>
                  <a:pt x="2345" y="1172"/>
                </a:cubicBezTo>
                <a:cubicBezTo>
                  <a:pt x="2345" y="493"/>
                  <a:pt x="1853" y="0"/>
                  <a:pt x="117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59" name="Google Shape;11759;p68"/>
          <p:cNvSpPr/>
          <p:nvPr/>
        </p:nvSpPr>
        <p:spPr>
          <a:xfrm>
            <a:off x="2131079" y="3236465"/>
            <a:ext cx="102922" cy="102922"/>
          </a:xfrm>
          <a:custGeom>
            <a:avLst/>
            <a:gdLst/>
            <a:ahLst/>
            <a:cxnLst/>
            <a:rect l="l" t="t" r="r" b="b"/>
            <a:pathLst>
              <a:path w="2345" h="2345" extrusionOk="0">
                <a:moveTo>
                  <a:pt x="1172" y="0"/>
                </a:moveTo>
                <a:cubicBezTo>
                  <a:pt x="493" y="0"/>
                  <a:pt x="0" y="493"/>
                  <a:pt x="0" y="1173"/>
                </a:cubicBezTo>
                <a:cubicBezTo>
                  <a:pt x="0" y="1852"/>
                  <a:pt x="493" y="2345"/>
                  <a:pt x="1172" y="2345"/>
                </a:cubicBezTo>
                <a:cubicBezTo>
                  <a:pt x="1759" y="2345"/>
                  <a:pt x="2345" y="1852"/>
                  <a:pt x="2345" y="1173"/>
                </a:cubicBezTo>
                <a:cubicBezTo>
                  <a:pt x="2345" y="493"/>
                  <a:pt x="1759" y="0"/>
                  <a:pt x="117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60" name="Google Shape;11760;p68"/>
          <p:cNvSpPr/>
          <p:nvPr/>
        </p:nvSpPr>
        <p:spPr>
          <a:xfrm>
            <a:off x="2122829" y="2931869"/>
            <a:ext cx="102966" cy="102966"/>
          </a:xfrm>
          <a:custGeom>
            <a:avLst/>
            <a:gdLst/>
            <a:ahLst/>
            <a:cxnLst/>
            <a:rect l="l" t="t" r="r" b="b"/>
            <a:pathLst>
              <a:path w="2346" h="2346" extrusionOk="0">
                <a:moveTo>
                  <a:pt x="1173" y="1"/>
                </a:moveTo>
                <a:cubicBezTo>
                  <a:pt x="587" y="1"/>
                  <a:pt x="1" y="587"/>
                  <a:pt x="1" y="1173"/>
                </a:cubicBezTo>
                <a:cubicBezTo>
                  <a:pt x="1" y="1853"/>
                  <a:pt x="587" y="2345"/>
                  <a:pt x="1173" y="2345"/>
                </a:cubicBezTo>
                <a:cubicBezTo>
                  <a:pt x="1853" y="2345"/>
                  <a:pt x="2345" y="1853"/>
                  <a:pt x="2345" y="1173"/>
                </a:cubicBezTo>
                <a:cubicBezTo>
                  <a:pt x="2345" y="587"/>
                  <a:pt x="1853" y="1"/>
                  <a:pt x="1173"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nvGrpSpPr>
          <p:cNvPr id="11761" name="Google Shape;11761;p68"/>
          <p:cNvGrpSpPr/>
          <p:nvPr/>
        </p:nvGrpSpPr>
        <p:grpSpPr>
          <a:xfrm>
            <a:off x="11417203" y="-479091"/>
            <a:ext cx="2027258" cy="3667022"/>
            <a:chOff x="5481901" y="-313974"/>
            <a:chExt cx="1013629" cy="1833511"/>
          </a:xfrm>
        </p:grpSpPr>
        <p:sp>
          <p:nvSpPr>
            <p:cNvPr id="11762" name="Google Shape;11762;p68"/>
            <p:cNvSpPr/>
            <p:nvPr/>
          </p:nvSpPr>
          <p:spPr>
            <a:xfrm>
              <a:off x="6148168" y="827607"/>
              <a:ext cx="109615" cy="105490"/>
            </a:xfrm>
            <a:custGeom>
              <a:avLst/>
              <a:gdLst/>
              <a:ahLst/>
              <a:cxnLst/>
              <a:rect l="l" t="t" r="r" b="b"/>
              <a:pathLst>
                <a:path w="4995" h="4807" extrusionOk="0">
                  <a:moveTo>
                    <a:pt x="2251" y="1"/>
                  </a:moveTo>
                  <a:lnTo>
                    <a:pt x="2157" y="1290"/>
                  </a:lnTo>
                  <a:lnTo>
                    <a:pt x="798" y="587"/>
                  </a:lnTo>
                  <a:lnTo>
                    <a:pt x="1571" y="1759"/>
                  </a:lnTo>
                  <a:lnTo>
                    <a:pt x="0" y="1665"/>
                  </a:lnTo>
                  <a:lnTo>
                    <a:pt x="0" y="1665"/>
                  </a:lnTo>
                  <a:lnTo>
                    <a:pt x="1173" y="2462"/>
                  </a:lnTo>
                  <a:lnTo>
                    <a:pt x="305" y="3330"/>
                  </a:lnTo>
                  <a:lnTo>
                    <a:pt x="1571" y="3142"/>
                  </a:lnTo>
                  <a:lnTo>
                    <a:pt x="1571" y="3142"/>
                  </a:lnTo>
                  <a:lnTo>
                    <a:pt x="1173" y="4408"/>
                  </a:lnTo>
                  <a:lnTo>
                    <a:pt x="2157" y="3635"/>
                  </a:lnTo>
                  <a:lnTo>
                    <a:pt x="2462" y="4807"/>
                  </a:lnTo>
                  <a:lnTo>
                    <a:pt x="2931" y="3424"/>
                  </a:lnTo>
                  <a:lnTo>
                    <a:pt x="4103" y="4221"/>
                  </a:lnTo>
                  <a:lnTo>
                    <a:pt x="3634" y="2838"/>
                  </a:lnTo>
                  <a:lnTo>
                    <a:pt x="4994" y="2462"/>
                  </a:lnTo>
                  <a:lnTo>
                    <a:pt x="3634" y="1970"/>
                  </a:lnTo>
                  <a:lnTo>
                    <a:pt x="4103" y="493"/>
                  </a:lnTo>
                  <a:lnTo>
                    <a:pt x="2837" y="1173"/>
                  </a:lnTo>
                  <a:lnTo>
                    <a:pt x="2251"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763" name="Google Shape;11763;p68"/>
            <p:cNvSpPr/>
            <p:nvPr/>
          </p:nvSpPr>
          <p:spPr>
            <a:xfrm>
              <a:off x="5995026" y="-313974"/>
              <a:ext cx="19" cy="737839"/>
            </a:xfrm>
            <a:custGeom>
              <a:avLst/>
              <a:gdLst/>
              <a:ahLst/>
              <a:cxnLst/>
              <a:rect l="l" t="t" r="r" b="b"/>
              <a:pathLst>
                <a:path w="1" h="39483" fill="none" extrusionOk="0">
                  <a:moveTo>
                    <a:pt x="1" y="39482"/>
                  </a:moveTo>
                  <a:lnTo>
                    <a:pt x="1" y="37513"/>
                  </a:lnTo>
                  <a:moveTo>
                    <a:pt x="1" y="36739"/>
                  </a:moveTo>
                  <a:lnTo>
                    <a:pt x="1" y="34793"/>
                  </a:lnTo>
                  <a:moveTo>
                    <a:pt x="1" y="33996"/>
                  </a:moveTo>
                  <a:lnTo>
                    <a:pt x="1" y="32050"/>
                  </a:lnTo>
                  <a:moveTo>
                    <a:pt x="1" y="31277"/>
                  </a:moveTo>
                  <a:lnTo>
                    <a:pt x="1" y="29307"/>
                  </a:lnTo>
                  <a:moveTo>
                    <a:pt x="1" y="28534"/>
                  </a:moveTo>
                  <a:lnTo>
                    <a:pt x="1" y="26588"/>
                  </a:lnTo>
                  <a:moveTo>
                    <a:pt x="1" y="25790"/>
                  </a:moveTo>
                  <a:lnTo>
                    <a:pt x="1" y="23845"/>
                  </a:lnTo>
                  <a:moveTo>
                    <a:pt x="1" y="23071"/>
                  </a:moveTo>
                  <a:lnTo>
                    <a:pt x="1" y="21101"/>
                  </a:lnTo>
                  <a:moveTo>
                    <a:pt x="1" y="20328"/>
                  </a:moveTo>
                  <a:lnTo>
                    <a:pt x="1" y="18382"/>
                  </a:lnTo>
                  <a:moveTo>
                    <a:pt x="1" y="17585"/>
                  </a:moveTo>
                  <a:lnTo>
                    <a:pt x="1" y="15639"/>
                  </a:lnTo>
                  <a:moveTo>
                    <a:pt x="1" y="14865"/>
                  </a:moveTo>
                  <a:lnTo>
                    <a:pt x="1" y="12896"/>
                  </a:lnTo>
                  <a:moveTo>
                    <a:pt x="1" y="12122"/>
                  </a:moveTo>
                  <a:lnTo>
                    <a:pt x="1" y="10176"/>
                  </a:lnTo>
                  <a:moveTo>
                    <a:pt x="1" y="9379"/>
                  </a:moveTo>
                  <a:lnTo>
                    <a:pt x="1" y="7433"/>
                  </a:lnTo>
                  <a:moveTo>
                    <a:pt x="1" y="6659"/>
                  </a:moveTo>
                  <a:lnTo>
                    <a:pt x="1" y="4690"/>
                  </a:lnTo>
                  <a:moveTo>
                    <a:pt x="1" y="3916"/>
                  </a:moveTo>
                  <a:lnTo>
                    <a:pt x="1" y="1970"/>
                  </a:lnTo>
                  <a:moveTo>
                    <a:pt x="1" y="1173"/>
                  </a:moveTo>
                  <a:lnTo>
                    <a:pt x="1" y="1"/>
                  </a:lnTo>
                </a:path>
              </a:pathLst>
            </a:custGeom>
            <a:solidFill>
              <a:schemeClr val="lt1"/>
            </a:solidFill>
            <a:ln w="1935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764" name="Google Shape;11764;p68"/>
            <p:cNvSpPr/>
            <p:nvPr/>
          </p:nvSpPr>
          <p:spPr>
            <a:xfrm>
              <a:off x="5481901" y="563615"/>
              <a:ext cx="1013629" cy="955922"/>
            </a:xfrm>
            <a:custGeom>
              <a:avLst/>
              <a:gdLst/>
              <a:ahLst/>
              <a:cxnLst/>
              <a:rect l="l" t="t" r="r" b="b"/>
              <a:pathLst>
                <a:path w="54241" h="51153" extrusionOk="0">
                  <a:moveTo>
                    <a:pt x="25349" y="0"/>
                  </a:moveTo>
                  <a:cubicBezTo>
                    <a:pt x="25097" y="0"/>
                    <a:pt x="24927" y="38"/>
                    <a:pt x="24927" y="139"/>
                  </a:cubicBezTo>
                  <a:cubicBezTo>
                    <a:pt x="24927" y="139"/>
                    <a:pt x="8985" y="5789"/>
                    <a:pt x="4413" y="20536"/>
                  </a:cubicBezTo>
                  <a:cubicBezTo>
                    <a:pt x="1" y="34898"/>
                    <a:pt x="9193" y="51152"/>
                    <a:pt x="26491" y="51152"/>
                  </a:cubicBezTo>
                  <a:cubicBezTo>
                    <a:pt x="26842" y="51152"/>
                    <a:pt x="27196" y="51146"/>
                    <a:pt x="27553" y="51132"/>
                  </a:cubicBezTo>
                  <a:cubicBezTo>
                    <a:pt x="27899" y="51146"/>
                    <a:pt x="28241" y="51152"/>
                    <a:pt x="28581" y="51152"/>
                  </a:cubicBezTo>
                  <a:cubicBezTo>
                    <a:pt x="45317" y="51152"/>
                    <a:pt x="54240" y="34898"/>
                    <a:pt x="49920" y="20536"/>
                  </a:cubicBezTo>
                  <a:cubicBezTo>
                    <a:pt x="45536" y="5789"/>
                    <a:pt x="31070" y="139"/>
                    <a:pt x="31070" y="139"/>
                  </a:cubicBezTo>
                  <a:cubicBezTo>
                    <a:pt x="31070" y="38"/>
                    <a:pt x="30844" y="0"/>
                    <a:pt x="30506" y="0"/>
                  </a:cubicBezTo>
                  <a:cubicBezTo>
                    <a:pt x="29512" y="0"/>
                    <a:pt x="27553" y="327"/>
                    <a:pt x="27553" y="327"/>
                  </a:cubicBezTo>
                  <a:cubicBezTo>
                    <a:pt x="27553" y="327"/>
                    <a:pt x="26091" y="0"/>
                    <a:pt x="2534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65" name="Google Shape;11765;p68"/>
            <p:cNvSpPr/>
            <p:nvPr/>
          </p:nvSpPr>
          <p:spPr>
            <a:xfrm>
              <a:off x="5560405" y="563858"/>
              <a:ext cx="679122" cy="401931"/>
            </a:xfrm>
            <a:custGeom>
              <a:avLst/>
              <a:gdLst/>
              <a:ahLst/>
              <a:cxnLst/>
              <a:rect l="l" t="t" r="r" b="b"/>
              <a:pathLst>
                <a:path w="36341" h="21508" extrusionOk="0">
                  <a:moveTo>
                    <a:pt x="26398" y="1"/>
                  </a:moveTo>
                  <a:cubicBezTo>
                    <a:pt x="26022" y="1"/>
                    <a:pt x="25469" y="60"/>
                    <a:pt x="24923" y="126"/>
                  </a:cubicBezTo>
                  <a:lnTo>
                    <a:pt x="24923" y="220"/>
                  </a:lnTo>
                  <a:cubicBezTo>
                    <a:pt x="24923" y="220"/>
                    <a:pt x="26588" y="4815"/>
                    <a:pt x="20328" y="7160"/>
                  </a:cubicBezTo>
                  <a:cubicBezTo>
                    <a:pt x="14068" y="9504"/>
                    <a:pt x="9191" y="7933"/>
                    <a:pt x="4502" y="12224"/>
                  </a:cubicBezTo>
                  <a:lnTo>
                    <a:pt x="4409" y="12318"/>
                  </a:lnTo>
                  <a:cubicBezTo>
                    <a:pt x="2650" y="14662"/>
                    <a:pt x="1173" y="17405"/>
                    <a:pt x="212" y="20523"/>
                  </a:cubicBezTo>
                  <a:cubicBezTo>
                    <a:pt x="95" y="20828"/>
                    <a:pt x="95" y="21109"/>
                    <a:pt x="1" y="21508"/>
                  </a:cubicBezTo>
                  <a:cubicBezTo>
                    <a:pt x="986" y="20242"/>
                    <a:pt x="4901" y="16139"/>
                    <a:pt x="10551" y="15365"/>
                  </a:cubicBezTo>
                  <a:cubicBezTo>
                    <a:pt x="17303" y="14381"/>
                    <a:pt x="30105" y="15459"/>
                    <a:pt x="36341" y="6269"/>
                  </a:cubicBezTo>
                  <a:cubicBezTo>
                    <a:pt x="31558" y="1978"/>
                    <a:pt x="26869" y="126"/>
                    <a:pt x="26869" y="126"/>
                  </a:cubicBezTo>
                  <a:cubicBezTo>
                    <a:pt x="26869" y="35"/>
                    <a:pt x="26685" y="1"/>
                    <a:pt x="26398" y="1"/>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766" name="Google Shape;11766;p68"/>
            <p:cNvSpPr/>
            <p:nvPr/>
          </p:nvSpPr>
          <p:spPr>
            <a:xfrm>
              <a:off x="5545960" y="850981"/>
              <a:ext cx="888983" cy="377693"/>
            </a:xfrm>
            <a:custGeom>
              <a:avLst/>
              <a:gdLst/>
              <a:ahLst/>
              <a:cxnLst/>
              <a:rect l="l" t="t" r="r" b="b"/>
              <a:pathLst>
                <a:path w="47571" h="20211" extrusionOk="0">
                  <a:moveTo>
                    <a:pt x="44452" y="0"/>
                  </a:moveTo>
                  <a:cubicBezTo>
                    <a:pt x="36062" y="7006"/>
                    <a:pt x="29086" y="7579"/>
                    <a:pt x="22081" y="7579"/>
                  </a:cubicBezTo>
                  <a:cubicBezTo>
                    <a:pt x="20710" y="7579"/>
                    <a:pt x="19337" y="7557"/>
                    <a:pt x="17952" y="7557"/>
                  </a:cubicBezTo>
                  <a:cubicBezTo>
                    <a:pt x="16351" y="7557"/>
                    <a:pt x="14733" y="7587"/>
                    <a:pt x="13083" y="7714"/>
                  </a:cubicBezTo>
                  <a:cubicBezTo>
                    <a:pt x="4103" y="8394"/>
                    <a:pt x="774" y="12895"/>
                    <a:pt x="0" y="14161"/>
                  </a:cubicBezTo>
                  <a:cubicBezTo>
                    <a:pt x="94" y="16201"/>
                    <a:pt x="493" y="18264"/>
                    <a:pt x="1172" y="20210"/>
                  </a:cubicBezTo>
                  <a:cubicBezTo>
                    <a:pt x="6222" y="16617"/>
                    <a:pt x="10597" y="15577"/>
                    <a:pt x="14714" y="15577"/>
                  </a:cubicBezTo>
                  <a:cubicBezTo>
                    <a:pt x="20371" y="15577"/>
                    <a:pt x="25539" y="17540"/>
                    <a:pt x="31300" y="17540"/>
                  </a:cubicBezTo>
                  <a:cubicBezTo>
                    <a:pt x="32617" y="17540"/>
                    <a:pt x="33964" y="17438"/>
                    <a:pt x="35356" y="17186"/>
                  </a:cubicBezTo>
                  <a:cubicBezTo>
                    <a:pt x="42600" y="15920"/>
                    <a:pt x="46000" y="13481"/>
                    <a:pt x="47571" y="11723"/>
                  </a:cubicBezTo>
                  <a:cubicBezTo>
                    <a:pt x="47477" y="9566"/>
                    <a:pt x="47172" y="7315"/>
                    <a:pt x="46492" y="5158"/>
                  </a:cubicBezTo>
                  <a:cubicBezTo>
                    <a:pt x="45906" y="3306"/>
                    <a:pt x="45226" y="1548"/>
                    <a:pt x="44452"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767" name="Google Shape;11767;p68"/>
            <p:cNvSpPr/>
            <p:nvPr/>
          </p:nvSpPr>
          <p:spPr>
            <a:xfrm>
              <a:off x="5626127" y="1296213"/>
              <a:ext cx="754041" cy="223297"/>
            </a:xfrm>
            <a:custGeom>
              <a:avLst/>
              <a:gdLst/>
              <a:ahLst/>
              <a:cxnLst/>
              <a:rect l="l" t="t" r="r" b="b"/>
              <a:pathLst>
                <a:path w="40350" h="11949" extrusionOk="0">
                  <a:moveTo>
                    <a:pt x="8753" y="0"/>
                  </a:moveTo>
                  <a:cubicBezTo>
                    <a:pt x="5192" y="0"/>
                    <a:pt x="2181" y="1317"/>
                    <a:pt x="1" y="2644"/>
                  </a:cubicBezTo>
                  <a:cubicBezTo>
                    <a:pt x="3961" y="8211"/>
                    <a:pt x="10477" y="11943"/>
                    <a:pt x="18915" y="11943"/>
                  </a:cubicBezTo>
                  <a:cubicBezTo>
                    <a:pt x="19219" y="11943"/>
                    <a:pt x="19526" y="11938"/>
                    <a:pt x="19835" y="11928"/>
                  </a:cubicBezTo>
                  <a:cubicBezTo>
                    <a:pt x="20185" y="11942"/>
                    <a:pt x="20531" y="11948"/>
                    <a:pt x="20874" y="11948"/>
                  </a:cubicBezTo>
                  <a:cubicBezTo>
                    <a:pt x="30028" y="11948"/>
                    <a:pt x="36779" y="7173"/>
                    <a:pt x="40350" y="393"/>
                  </a:cubicBezTo>
                  <a:lnTo>
                    <a:pt x="40350" y="393"/>
                  </a:lnTo>
                  <a:cubicBezTo>
                    <a:pt x="34981" y="3397"/>
                    <a:pt x="31402" y="4760"/>
                    <a:pt x="27657" y="4760"/>
                  </a:cubicBezTo>
                  <a:cubicBezTo>
                    <a:pt x="23976" y="4760"/>
                    <a:pt x="20135" y="3444"/>
                    <a:pt x="14279" y="1073"/>
                  </a:cubicBezTo>
                  <a:cubicBezTo>
                    <a:pt x="12329" y="308"/>
                    <a:pt x="10477" y="0"/>
                    <a:pt x="8753"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768" name="Google Shape;11768;p68"/>
            <p:cNvSpPr/>
            <p:nvPr/>
          </p:nvSpPr>
          <p:spPr>
            <a:xfrm>
              <a:off x="5932817" y="423819"/>
              <a:ext cx="142417" cy="147669"/>
            </a:xfrm>
            <a:custGeom>
              <a:avLst/>
              <a:gdLst/>
              <a:ahLst/>
              <a:cxnLst/>
              <a:rect l="l" t="t" r="r" b="b"/>
              <a:pathLst>
                <a:path w="7621" h="7902" extrusionOk="0">
                  <a:moveTo>
                    <a:pt x="4103" y="962"/>
                  </a:moveTo>
                  <a:cubicBezTo>
                    <a:pt x="4408" y="962"/>
                    <a:pt x="4689" y="1173"/>
                    <a:pt x="4689" y="1454"/>
                  </a:cubicBezTo>
                  <a:lnTo>
                    <a:pt x="4689" y="5065"/>
                  </a:lnTo>
                  <a:lnTo>
                    <a:pt x="2743" y="5065"/>
                  </a:lnTo>
                  <a:lnTo>
                    <a:pt x="2743" y="1454"/>
                  </a:lnTo>
                  <a:cubicBezTo>
                    <a:pt x="2743" y="1173"/>
                    <a:pt x="3025" y="962"/>
                    <a:pt x="3330" y="962"/>
                  </a:cubicBezTo>
                  <a:close/>
                  <a:moveTo>
                    <a:pt x="3330" y="0"/>
                  </a:moveTo>
                  <a:cubicBezTo>
                    <a:pt x="2439" y="0"/>
                    <a:pt x="1665" y="680"/>
                    <a:pt x="1665" y="1454"/>
                  </a:cubicBezTo>
                  <a:lnTo>
                    <a:pt x="1665" y="5065"/>
                  </a:lnTo>
                  <a:lnTo>
                    <a:pt x="1384" y="5065"/>
                  </a:lnTo>
                  <a:cubicBezTo>
                    <a:pt x="586" y="5065"/>
                    <a:pt x="0" y="5651"/>
                    <a:pt x="0" y="6448"/>
                  </a:cubicBezTo>
                  <a:lnTo>
                    <a:pt x="0" y="6542"/>
                  </a:lnTo>
                  <a:cubicBezTo>
                    <a:pt x="0" y="7222"/>
                    <a:pt x="586" y="7901"/>
                    <a:pt x="1384" y="7901"/>
                  </a:cubicBezTo>
                  <a:lnTo>
                    <a:pt x="6260" y="7901"/>
                  </a:lnTo>
                  <a:cubicBezTo>
                    <a:pt x="6940" y="7901"/>
                    <a:pt x="7620" y="7222"/>
                    <a:pt x="7620" y="6542"/>
                  </a:cubicBezTo>
                  <a:lnTo>
                    <a:pt x="7620" y="6448"/>
                  </a:lnTo>
                  <a:cubicBezTo>
                    <a:pt x="7620" y="5651"/>
                    <a:pt x="6940" y="5065"/>
                    <a:pt x="6260" y="5065"/>
                  </a:cubicBezTo>
                  <a:lnTo>
                    <a:pt x="5768" y="5065"/>
                  </a:lnTo>
                  <a:lnTo>
                    <a:pt x="5768" y="1454"/>
                  </a:lnTo>
                  <a:cubicBezTo>
                    <a:pt x="5768" y="680"/>
                    <a:pt x="4994" y="0"/>
                    <a:pt x="410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69" name="Google Shape;11769;p68"/>
            <p:cNvSpPr/>
            <p:nvPr/>
          </p:nvSpPr>
          <p:spPr>
            <a:xfrm>
              <a:off x="5737408" y="796210"/>
              <a:ext cx="502114" cy="501685"/>
            </a:xfrm>
            <a:custGeom>
              <a:avLst/>
              <a:gdLst/>
              <a:ahLst/>
              <a:cxnLst/>
              <a:rect l="l" t="t" r="r" b="b"/>
              <a:pathLst>
                <a:path w="26869" h="26846" extrusionOk="0">
                  <a:moveTo>
                    <a:pt x="13388" y="1"/>
                  </a:moveTo>
                  <a:cubicBezTo>
                    <a:pt x="5979" y="1"/>
                    <a:pt x="1" y="6050"/>
                    <a:pt x="1" y="13482"/>
                  </a:cubicBezTo>
                  <a:cubicBezTo>
                    <a:pt x="1" y="20890"/>
                    <a:pt x="5979" y="26845"/>
                    <a:pt x="13388" y="26845"/>
                  </a:cubicBezTo>
                  <a:cubicBezTo>
                    <a:pt x="20820" y="26845"/>
                    <a:pt x="26869" y="20890"/>
                    <a:pt x="26869" y="13482"/>
                  </a:cubicBezTo>
                  <a:cubicBezTo>
                    <a:pt x="26869" y="6050"/>
                    <a:pt x="20820" y="1"/>
                    <a:pt x="13388"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770" name="Google Shape;11770;p68"/>
            <p:cNvSpPr/>
            <p:nvPr/>
          </p:nvSpPr>
          <p:spPr>
            <a:xfrm>
              <a:off x="5797879" y="836087"/>
              <a:ext cx="379879" cy="421926"/>
            </a:xfrm>
            <a:custGeom>
              <a:avLst/>
              <a:gdLst/>
              <a:ahLst/>
              <a:cxnLst/>
              <a:rect l="l" t="t" r="r" b="b"/>
              <a:pathLst>
                <a:path w="20328" h="22578" extrusionOk="0">
                  <a:moveTo>
                    <a:pt x="5955" y="3822"/>
                  </a:moveTo>
                  <a:lnTo>
                    <a:pt x="9964" y="6073"/>
                  </a:lnTo>
                  <a:lnTo>
                    <a:pt x="9964" y="7432"/>
                  </a:lnTo>
                  <a:lnTo>
                    <a:pt x="7315" y="5674"/>
                  </a:lnTo>
                  <a:cubicBezTo>
                    <a:pt x="7268" y="5627"/>
                    <a:pt x="7221" y="5604"/>
                    <a:pt x="7174" y="5604"/>
                  </a:cubicBezTo>
                  <a:cubicBezTo>
                    <a:pt x="7128" y="5604"/>
                    <a:pt x="7081" y="5627"/>
                    <a:pt x="7034" y="5674"/>
                  </a:cubicBezTo>
                  <a:cubicBezTo>
                    <a:pt x="6940" y="5674"/>
                    <a:pt x="6846" y="5768"/>
                    <a:pt x="6846" y="5955"/>
                  </a:cubicBezTo>
                  <a:lnTo>
                    <a:pt x="6846" y="8886"/>
                  </a:lnTo>
                  <a:lnTo>
                    <a:pt x="5862" y="8300"/>
                  </a:lnTo>
                  <a:lnTo>
                    <a:pt x="5955" y="3822"/>
                  </a:lnTo>
                  <a:close/>
                  <a:moveTo>
                    <a:pt x="14560" y="3423"/>
                  </a:moveTo>
                  <a:lnTo>
                    <a:pt x="14466" y="8300"/>
                  </a:lnTo>
                  <a:lnTo>
                    <a:pt x="13481" y="8886"/>
                  </a:lnTo>
                  <a:lnTo>
                    <a:pt x="13481" y="5862"/>
                  </a:lnTo>
                  <a:cubicBezTo>
                    <a:pt x="13481" y="5674"/>
                    <a:pt x="13387" y="5580"/>
                    <a:pt x="13294" y="5580"/>
                  </a:cubicBezTo>
                  <a:cubicBezTo>
                    <a:pt x="13235" y="5533"/>
                    <a:pt x="13159" y="5510"/>
                    <a:pt x="13086" y="5510"/>
                  </a:cubicBezTo>
                  <a:cubicBezTo>
                    <a:pt x="13012" y="5510"/>
                    <a:pt x="12942" y="5533"/>
                    <a:pt x="12895" y="5580"/>
                  </a:cubicBezTo>
                  <a:lnTo>
                    <a:pt x="10551" y="7432"/>
                  </a:lnTo>
                  <a:lnTo>
                    <a:pt x="10551" y="6166"/>
                  </a:lnTo>
                  <a:lnTo>
                    <a:pt x="14560" y="3423"/>
                  </a:lnTo>
                  <a:close/>
                  <a:moveTo>
                    <a:pt x="12801" y="6541"/>
                  </a:moveTo>
                  <a:lnTo>
                    <a:pt x="12895" y="9285"/>
                  </a:lnTo>
                  <a:lnTo>
                    <a:pt x="10551" y="10762"/>
                  </a:lnTo>
                  <a:lnTo>
                    <a:pt x="10551" y="8300"/>
                  </a:lnTo>
                  <a:lnTo>
                    <a:pt x="12801" y="6541"/>
                  </a:lnTo>
                  <a:close/>
                  <a:moveTo>
                    <a:pt x="7526" y="6541"/>
                  </a:moveTo>
                  <a:lnTo>
                    <a:pt x="9964" y="8300"/>
                  </a:lnTo>
                  <a:lnTo>
                    <a:pt x="9964" y="10855"/>
                  </a:lnTo>
                  <a:lnTo>
                    <a:pt x="7526" y="9378"/>
                  </a:lnTo>
                  <a:lnTo>
                    <a:pt x="7526" y="6541"/>
                  </a:lnTo>
                  <a:close/>
                  <a:moveTo>
                    <a:pt x="7128" y="9964"/>
                  </a:moveTo>
                  <a:lnTo>
                    <a:pt x="9566" y="11348"/>
                  </a:lnTo>
                  <a:lnTo>
                    <a:pt x="7901" y="12403"/>
                  </a:lnTo>
                  <a:lnTo>
                    <a:pt x="5182" y="11348"/>
                  </a:lnTo>
                  <a:lnTo>
                    <a:pt x="7128" y="9964"/>
                  </a:lnTo>
                  <a:close/>
                  <a:moveTo>
                    <a:pt x="13294" y="9777"/>
                  </a:moveTo>
                  <a:lnTo>
                    <a:pt x="15146" y="10949"/>
                  </a:lnTo>
                  <a:lnTo>
                    <a:pt x="12801" y="12614"/>
                  </a:lnTo>
                  <a:lnTo>
                    <a:pt x="10832" y="11348"/>
                  </a:lnTo>
                  <a:lnTo>
                    <a:pt x="13294" y="9777"/>
                  </a:lnTo>
                  <a:close/>
                  <a:moveTo>
                    <a:pt x="5674" y="9003"/>
                  </a:moveTo>
                  <a:lnTo>
                    <a:pt x="6541" y="9589"/>
                  </a:lnTo>
                  <a:lnTo>
                    <a:pt x="4291" y="11230"/>
                  </a:lnTo>
                  <a:cubicBezTo>
                    <a:pt x="4197" y="11230"/>
                    <a:pt x="4103" y="11441"/>
                    <a:pt x="4103" y="11535"/>
                  </a:cubicBezTo>
                  <a:cubicBezTo>
                    <a:pt x="4197" y="11629"/>
                    <a:pt x="4197" y="11723"/>
                    <a:pt x="4384" y="11817"/>
                  </a:cubicBezTo>
                  <a:lnTo>
                    <a:pt x="7221" y="12895"/>
                  </a:lnTo>
                  <a:lnTo>
                    <a:pt x="6143" y="13575"/>
                  </a:lnTo>
                  <a:lnTo>
                    <a:pt x="1946" y="11934"/>
                  </a:lnTo>
                  <a:lnTo>
                    <a:pt x="5674" y="9003"/>
                  </a:lnTo>
                  <a:close/>
                  <a:moveTo>
                    <a:pt x="14653" y="8886"/>
                  </a:moveTo>
                  <a:lnTo>
                    <a:pt x="18358" y="11348"/>
                  </a:lnTo>
                  <a:lnTo>
                    <a:pt x="14560" y="13692"/>
                  </a:lnTo>
                  <a:lnTo>
                    <a:pt x="13481" y="12989"/>
                  </a:lnTo>
                  <a:lnTo>
                    <a:pt x="15920" y="11230"/>
                  </a:lnTo>
                  <a:cubicBezTo>
                    <a:pt x="16013" y="11137"/>
                    <a:pt x="16107" y="11043"/>
                    <a:pt x="16107" y="10949"/>
                  </a:cubicBezTo>
                  <a:cubicBezTo>
                    <a:pt x="16107" y="10855"/>
                    <a:pt x="16013" y="10762"/>
                    <a:pt x="15920" y="10644"/>
                  </a:cubicBezTo>
                  <a:lnTo>
                    <a:pt x="13880" y="9378"/>
                  </a:lnTo>
                  <a:lnTo>
                    <a:pt x="14653" y="8886"/>
                  </a:lnTo>
                  <a:close/>
                  <a:moveTo>
                    <a:pt x="10551" y="12028"/>
                  </a:moveTo>
                  <a:lnTo>
                    <a:pt x="12590" y="13200"/>
                  </a:lnTo>
                  <a:lnTo>
                    <a:pt x="12708" y="15544"/>
                  </a:lnTo>
                  <a:lnTo>
                    <a:pt x="10551" y="14372"/>
                  </a:lnTo>
                  <a:lnTo>
                    <a:pt x="10551" y="12028"/>
                  </a:lnTo>
                  <a:close/>
                  <a:moveTo>
                    <a:pt x="9964" y="11934"/>
                  </a:moveTo>
                  <a:lnTo>
                    <a:pt x="9964" y="14372"/>
                  </a:lnTo>
                  <a:lnTo>
                    <a:pt x="7807" y="15638"/>
                  </a:lnTo>
                  <a:lnTo>
                    <a:pt x="7807" y="15638"/>
                  </a:lnTo>
                  <a:lnTo>
                    <a:pt x="8206" y="13106"/>
                  </a:lnTo>
                  <a:lnTo>
                    <a:pt x="9964" y="11934"/>
                  </a:lnTo>
                  <a:close/>
                  <a:moveTo>
                    <a:pt x="7432" y="13575"/>
                  </a:moveTo>
                  <a:lnTo>
                    <a:pt x="7034" y="16224"/>
                  </a:lnTo>
                  <a:cubicBezTo>
                    <a:pt x="7034" y="16318"/>
                    <a:pt x="7034" y="16506"/>
                    <a:pt x="7128" y="16506"/>
                  </a:cubicBezTo>
                  <a:cubicBezTo>
                    <a:pt x="7221" y="16623"/>
                    <a:pt x="7315" y="16623"/>
                    <a:pt x="7315" y="16623"/>
                  </a:cubicBezTo>
                  <a:lnTo>
                    <a:pt x="7526" y="16623"/>
                  </a:lnTo>
                  <a:lnTo>
                    <a:pt x="9964" y="15146"/>
                  </a:lnTo>
                  <a:lnTo>
                    <a:pt x="9964" y="16224"/>
                  </a:lnTo>
                  <a:lnTo>
                    <a:pt x="6260" y="18381"/>
                  </a:lnTo>
                  <a:lnTo>
                    <a:pt x="6541" y="14067"/>
                  </a:lnTo>
                  <a:lnTo>
                    <a:pt x="7432" y="13575"/>
                  </a:lnTo>
                  <a:close/>
                  <a:moveTo>
                    <a:pt x="13294" y="13692"/>
                  </a:moveTo>
                  <a:lnTo>
                    <a:pt x="14161" y="14161"/>
                  </a:lnTo>
                  <a:lnTo>
                    <a:pt x="14161" y="18475"/>
                  </a:lnTo>
                  <a:lnTo>
                    <a:pt x="10551" y="16318"/>
                  </a:lnTo>
                  <a:lnTo>
                    <a:pt x="10551" y="15146"/>
                  </a:lnTo>
                  <a:lnTo>
                    <a:pt x="12895" y="16412"/>
                  </a:lnTo>
                  <a:cubicBezTo>
                    <a:pt x="12942" y="16459"/>
                    <a:pt x="12989" y="16482"/>
                    <a:pt x="13036" y="16482"/>
                  </a:cubicBezTo>
                  <a:cubicBezTo>
                    <a:pt x="13083" y="16482"/>
                    <a:pt x="13130" y="16459"/>
                    <a:pt x="13176" y="16412"/>
                  </a:cubicBezTo>
                  <a:cubicBezTo>
                    <a:pt x="13294" y="16318"/>
                    <a:pt x="13387" y="16224"/>
                    <a:pt x="13387" y="16130"/>
                  </a:cubicBezTo>
                  <a:lnTo>
                    <a:pt x="13294" y="13692"/>
                  </a:lnTo>
                  <a:close/>
                  <a:moveTo>
                    <a:pt x="10246" y="0"/>
                  </a:moveTo>
                  <a:cubicBezTo>
                    <a:pt x="10058" y="0"/>
                    <a:pt x="9964" y="211"/>
                    <a:pt x="9964" y="399"/>
                  </a:cubicBezTo>
                  <a:lnTo>
                    <a:pt x="9964" y="2556"/>
                  </a:lnTo>
                  <a:lnTo>
                    <a:pt x="8487" y="891"/>
                  </a:lnTo>
                  <a:cubicBezTo>
                    <a:pt x="8432" y="836"/>
                    <a:pt x="8313" y="773"/>
                    <a:pt x="8204" y="773"/>
                  </a:cubicBezTo>
                  <a:cubicBezTo>
                    <a:pt x="8128" y="773"/>
                    <a:pt x="8057" y="804"/>
                    <a:pt x="8018" y="891"/>
                  </a:cubicBezTo>
                  <a:cubicBezTo>
                    <a:pt x="7901" y="985"/>
                    <a:pt x="7807" y="1173"/>
                    <a:pt x="8018" y="1384"/>
                  </a:cubicBezTo>
                  <a:lnTo>
                    <a:pt x="9964" y="3611"/>
                  </a:lnTo>
                  <a:lnTo>
                    <a:pt x="9964" y="5275"/>
                  </a:lnTo>
                  <a:lnTo>
                    <a:pt x="5768" y="3025"/>
                  </a:lnTo>
                  <a:cubicBezTo>
                    <a:pt x="5721" y="2978"/>
                    <a:pt x="5668" y="2954"/>
                    <a:pt x="5615" y="2954"/>
                  </a:cubicBezTo>
                  <a:cubicBezTo>
                    <a:pt x="5563" y="2954"/>
                    <a:pt x="5510" y="2978"/>
                    <a:pt x="5463" y="3025"/>
                  </a:cubicBezTo>
                  <a:cubicBezTo>
                    <a:pt x="5369" y="3025"/>
                    <a:pt x="5275" y="3142"/>
                    <a:pt x="5275" y="3329"/>
                  </a:cubicBezTo>
                  <a:lnTo>
                    <a:pt x="5182" y="7925"/>
                  </a:lnTo>
                  <a:lnTo>
                    <a:pt x="3705" y="7034"/>
                  </a:lnTo>
                  <a:lnTo>
                    <a:pt x="2743" y="4197"/>
                  </a:lnTo>
                  <a:cubicBezTo>
                    <a:pt x="2743" y="4060"/>
                    <a:pt x="2630" y="3973"/>
                    <a:pt x="2496" y="3973"/>
                  </a:cubicBezTo>
                  <a:cubicBezTo>
                    <a:pt x="2447" y="3973"/>
                    <a:pt x="2395" y="3984"/>
                    <a:pt x="2345" y="4009"/>
                  </a:cubicBezTo>
                  <a:cubicBezTo>
                    <a:pt x="2157" y="4103"/>
                    <a:pt x="2040" y="4314"/>
                    <a:pt x="2157" y="4408"/>
                  </a:cubicBezTo>
                  <a:lnTo>
                    <a:pt x="2837" y="6541"/>
                  </a:lnTo>
                  <a:lnTo>
                    <a:pt x="985" y="5369"/>
                  </a:lnTo>
                  <a:cubicBezTo>
                    <a:pt x="929" y="5345"/>
                    <a:pt x="876" y="5333"/>
                    <a:pt x="825" y="5333"/>
                  </a:cubicBezTo>
                  <a:cubicBezTo>
                    <a:pt x="682" y="5333"/>
                    <a:pt x="562" y="5425"/>
                    <a:pt x="493" y="5580"/>
                  </a:cubicBezTo>
                  <a:cubicBezTo>
                    <a:pt x="399" y="5674"/>
                    <a:pt x="493" y="5862"/>
                    <a:pt x="586" y="5955"/>
                  </a:cubicBezTo>
                  <a:lnTo>
                    <a:pt x="2439" y="7034"/>
                  </a:lnTo>
                  <a:lnTo>
                    <a:pt x="399" y="7339"/>
                  </a:lnTo>
                  <a:cubicBezTo>
                    <a:pt x="188" y="7432"/>
                    <a:pt x="0" y="7526"/>
                    <a:pt x="94" y="7714"/>
                  </a:cubicBezTo>
                  <a:cubicBezTo>
                    <a:pt x="94" y="7925"/>
                    <a:pt x="188" y="8018"/>
                    <a:pt x="399" y="8018"/>
                  </a:cubicBezTo>
                  <a:lnTo>
                    <a:pt x="3329" y="7620"/>
                  </a:lnTo>
                  <a:lnTo>
                    <a:pt x="5088" y="8698"/>
                  </a:lnTo>
                  <a:lnTo>
                    <a:pt x="1172" y="11817"/>
                  </a:lnTo>
                  <a:cubicBezTo>
                    <a:pt x="1079" y="11817"/>
                    <a:pt x="985" y="12028"/>
                    <a:pt x="985" y="12121"/>
                  </a:cubicBezTo>
                  <a:cubicBezTo>
                    <a:pt x="985" y="12215"/>
                    <a:pt x="1079" y="12309"/>
                    <a:pt x="1172" y="12403"/>
                  </a:cubicBezTo>
                  <a:lnTo>
                    <a:pt x="5463" y="13974"/>
                  </a:lnTo>
                  <a:lnTo>
                    <a:pt x="3517" y="15240"/>
                  </a:lnTo>
                  <a:lnTo>
                    <a:pt x="586" y="14864"/>
                  </a:lnTo>
                  <a:cubicBezTo>
                    <a:pt x="399" y="14864"/>
                    <a:pt x="188" y="14958"/>
                    <a:pt x="188" y="15146"/>
                  </a:cubicBezTo>
                  <a:cubicBezTo>
                    <a:pt x="94" y="15333"/>
                    <a:pt x="282" y="15451"/>
                    <a:pt x="493" y="15544"/>
                  </a:cubicBezTo>
                  <a:lnTo>
                    <a:pt x="2626" y="15826"/>
                  </a:lnTo>
                  <a:lnTo>
                    <a:pt x="774" y="16998"/>
                  </a:lnTo>
                  <a:cubicBezTo>
                    <a:pt x="680" y="17092"/>
                    <a:pt x="586" y="17303"/>
                    <a:pt x="680" y="17396"/>
                  </a:cubicBezTo>
                  <a:cubicBezTo>
                    <a:pt x="774" y="17490"/>
                    <a:pt x="868" y="17584"/>
                    <a:pt x="985" y="17584"/>
                  </a:cubicBezTo>
                  <a:cubicBezTo>
                    <a:pt x="1079" y="17584"/>
                    <a:pt x="1079" y="17584"/>
                    <a:pt x="1172" y="17490"/>
                  </a:cubicBezTo>
                  <a:lnTo>
                    <a:pt x="2931" y="16412"/>
                  </a:lnTo>
                  <a:lnTo>
                    <a:pt x="2251" y="18381"/>
                  </a:lnTo>
                  <a:cubicBezTo>
                    <a:pt x="2251" y="18569"/>
                    <a:pt x="2345" y="18756"/>
                    <a:pt x="2532" y="18850"/>
                  </a:cubicBezTo>
                  <a:lnTo>
                    <a:pt x="2626" y="18850"/>
                  </a:lnTo>
                  <a:cubicBezTo>
                    <a:pt x="2743" y="18850"/>
                    <a:pt x="2837" y="18756"/>
                    <a:pt x="2931" y="18569"/>
                  </a:cubicBezTo>
                  <a:lnTo>
                    <a:pt x="3916" y="15826"/>
                  </a:lnTo>
                  <a:lnTo>
                    <a:pt x="5862" y="14560"/>
                  </a:lnTo>
                  <a:lnTo>
                    <a:pt x="5463" y="19061"/>
                  </a:lnTo>
                  <a:cubicBezTo>
                    <a:pt x="5463" y="19155"/>
                    <a:pt x="5557" y="19249"/>
                    <a:pt x="5674" y="19342"/>
                  </a:cubicBezTo>
                  <a:lnTo>
                    <a:pt x="6049" y="19342"/>
                  </a:lnTo>
                  <a:lnTo>
                    <a:pt x="9964" y="16998"/>
                  </a:lnTo>
                  <a:lnTo>
                    <a:pt x="9964" y="19061"/>
                  </a:lnTo>
                  <a:lnTo>
                    <a:pt x="8018" y="21312"/>
                  </a:lnTo>
                  <a:cubicBezTo>
                    <a:pt x="7807" y="21499"/>
                    <a:pt x="7901" y="21687"/>
                    <a:pt x="8018" y="21781"/>
                  </a:cubicBezTo>
                  <a:cubicBezTo>
                    <a:pt x="8065" y="21839"/>
                    <a:pt x="8159" y="21869"/>
                    <a:pt x="8253" y="21869"/>
                  </a:cubicBezTo>
                  <a:cubicBezTo>
                    <a:pt x="8347" y="21869"/>
                    <a:pt x="8440" y="21839"/>
                    <a:pt x="8487" y="21781"/>
                  </a:cubicBezTo>
                  <a:lnTo>
                    <a:pt x="9964" y="20140"/>
                  </a:lnTo>
                  <a:lnTo>
                    <a:pt x="9964" y="22273"/>
                  </a:lnTo>
                  <a:cubicBezTo>
                    <a:pt x="9964" y="22484"/>
                    <a:pt x="10058" y="22578"/>
                    <a:pt x="10246" y="22578"/>
                  </a:cubicBezTo>
                  <a:cubicBezTo>
                    <a:pt x="10457" y="22578"/>
                    <a:pt x="10551" y="22484"/>
                    <a:pt x="10551" y="22273"/>
                  </a:cubicBezTo>
                  <a:lnTo>
                    <a:pt x="10551" y="20140"/>
                  </a:lnTo>
                  <a:lnTo>
                    <a:pt x="11910" y="21781"/>
                  </a:lnTo>
                  <a:cubicBezTo>
                    <a:pt x="12004" y="21898"/>
                    <a:pt x="12121" y="21898"/>
                    <a:pt x="12215" y="21898"/>
                  </a:cubicBezTo>
                  <a:lnTo>
                    <a:pt x="12403" y="21898"/>
                  </a:lnTo>
                  <a:cubicBezTo>
                    <a:pt x="12497" y="21687"/>
                    <a:pt x="12497" y="21499"/>
                    <a:pt x="12403" y="21406"/>
                  </a:cubicBezTo>
                  <a:lnTo>
                    <a:pt x="10551" y="19061"/>
                  </a:lnTo>
                  <a:lnTo>
                    <a:pt x="10551" y="17092"/>
                  </a:lnTo>
                  <a:lnTo>
                    <a:pt x="14255" y="19342"/>
                  </a:lnTo>
                  <a:lnTo>
                    <a:pt x="14653" y="19342"/>
                  </a:lnTo>
                  <a:cubicBezTo>
                    <a:pt x="14747" y="19249"/>
                    <a:pt x="14747" y="19155"/>
                    <a:pt x="14747" y="19061"/>
                  </a:cubicBezTo>
                  <a:lnTo>
                    <a:pt x="14841" y="14560"/>
                  </a:lnTo>
                  <a:lnTo>
                    <a:pt x="16599" y="15638"/>
                  </a:lnTo>
                  <a:lnTo>
                    <a:pt x="17584" y="18381"/>
                  </a:lnTo>
                  <a:cubicBezTo>
                    <a:pt x="17678" y="18569"/>
                    <a:pt x="17772" y="18663"/>
                    <a:pt x="17983" y="18663"/>
                  </a:cubicBezTo>
                  <a:lnTo>
                    <a:pt x="18076" y="18569"/>
                  </a:lnTo>
                  <a:cubicBezTo>
                    <a:pt x="18264" y="18569"/>
                    <a:pt x="18358" y="18381"/>
                    <a:pt x="18264" y="18170"/>
                  </a:cubicBezTo>
                  <a:lnTo>
                    <a:pt x="17490" y="16224"/>
                  </a:lnTo>
                  <a:lnTo>
                    <a:pt x="19343" y="17303"/>
                  </a:lnTo>
                  <a:cubicBezTo>
                    <a:pt x="19436" y="17303"/>
                    <a:pt x="19530" y="17396"/>
                    <a:pt x="19530" y="17396"/>
                  </a:cubicBezTo>
                  <a:cubicBezTo>
                    <a:pt x="19624" y="17396"/>
                    <a:pt x="19741" y="17303"/>
                    <a:pt x="19835" y="17209"/>
                  </a:cubicBezTo>
                  <a:cubicBezTo>
                    <a:pt x="19929" y="16998"/>
                    <a:pt x="19929" y="16810"/>
                    <a:pt x="19741" y="16717"/>
                  </a:cubicBezTo>
                  <a:lnTo>
                    <a:pt x="17865" y="15638"/>
                  </a:lnTo>
                  <a:lnTo>
                    <a:pt x="20022" y="15240"/>
                  </a:lnTo>
                  <a:cubicBezTo>
                    <a:pt x="20210" y="15240"/>
                    <a:pt x="20327" y="15052"/>
                    <a:pt x="20327" y="14864"/>
                  </a:cubicBezTo>
                  <a:cubicBezTo>
                    <a:pt x="20210" y="14653"/>
                    <a:pt x="20116" y="14560"/>
                    <a:pt x="19929" y="14560"/>
                  </a:cubicBezTo>
                  <a:lnTo>
                    <a:pt x="16998" y="15052"/>
                  </a:lnTo>
                  <a:lnTo>
                    <a:pt x="15240" y="14067"/>
                  </a:lnTo>
                  <a:lnTo>
                    <a:pt x="19155" y="11629"/>
                  </a:lnTo>
                  <a:cubicBezTo>
                    <a:pt x="19249" y="11535"/>
                    <a:pt x="19249" y="11441"/>
                    <a:pt x="19249" y="11348"/>
                  </a:cubicBezTo>
                  <a:cubicBezTo>
                    <a:pt x="19249" y="11230"/>
                    <a:pt x="19249" y="11043"/>
                    <a:pt x="19155" y="11043"/>
                  </a:cubicBezTo>
                  <a:lnTo>
                    <a:pt x="15333" y="8511"/>
                  </a:lnTo>
                  <a:lnTo>
                    <a:pt x="16904" y="7526"/>
                  </a:lnTo>
                  <a:lnTo>
                    <a:pt x="19835" y="7831"/>
                  </a:lnTo>
                  <a:lnTo>
                    <a:pt x="19929" y="7831"/>
                  </a:lnTo>
                  <a:cubicBezTo>
                    <a:pt x="20022" y="7831"/>
                    <a:pt x="20210" y="7714"/>
                    <a:pt x="20210" y="7526"/>
                  </a:cubicBezTo>
                  <a:cubicBezTo>
                    <a:pt x="20210" y="7339"/>
                    <a:pt x="20116" y="7128"/>
                    <a:pt x="19929" y="7128"/>
                  </a:cubicBezTo>
                  <a:lnTo>
                    <a:pt x="17772" y="6940"/>
                  </a:lnTo>
                  <a:lnTo>
                    <a:pt x="19624" y="5768"/>
                  </a:lnTo>
                  <a:cubicBezTo>
                    <a:pt x="19835" y="5674"/>
                    <a:pt x="19835" y="5486"/>
                    <a:pt x="19741" y="5275"/>
                  </a:cubicBezTo>
                  <a:cubicBezTo>
                    <a:pt x="19658" y="5209"/>
                    <a:pt x="19540" y="5143"/>
                    <a:pt x="19412" y="5143"/>
                  </a:cubicBezTo>
                  <a:cubicBezTo>
                    <a:pt x="19359" y="5143"/>
                    <a:pt x="19304" y="5154"/>
                    <a:pt x="19249" y="5182"/>
                  </a:cubicBezTo>
                  <a:lnTo>
                    <a:pt x="17397" y="6354"/>
                  </a:lnTo>
                  <a:lnTo>
                    <a:pt x="18076" y="4314"/>
                  </a:lnTo>
                  <a:cubicBezTo>
                    <a:pt x="18076" y="4103"/>
                    <a:pt x="17983" y="3916"/>
                    <a:pt x="17865" y="3822"/>
                  </a:cubicBezTo>
                  <a:cubicBezTo>
                    <a:pt x="17678" y="3822"/>
                    <a:pt x="17490" y="3916"/>
                    <a:pt x="17397" y="4103"/>
                  </a:cubicBezTo>
                  <a:lnTo>
                    <a:pt x="16599" y="6940"/>
                  </a:lnTo>
                  <a:lnTo>
                    <a:pt x="15146" y="7831"/>
                  </a:lnTo>
                  <a:lnTo>
                    <a:pt x="15240" y="2743"/>
                  </a:lnTo>
                  <a:cubicBezTo>
                    <a:pt x="15240" y="2650"/>
                    <a:pt x="15240" y="2556"/>
                    <a:pt x="15052" y="2439"/>
                  </a:cubicBezTo>
                  <a:cubicBezTo>
                    <a:pt x="14935" y="2439"/>
                    <a:pt x="14841" y="2439"/>
                    <a:pt x="14747" y="2556"/>
                  </a:cubicBezTo>
                  <a:lnTo>
                    <a:pt x="10551" y="5369"/>
                  </a:lnTo>
                  <a:lnTo>
                    <a:pt x="10551" y="3611"/>
                  </a:lnTo>
                  <a:lnTo>
                    <a:pt x="12403" y="1266"/>
                  </a:lnTo>
                  <a:cubicBezTo>
                    <a:pt x="12497" y="1173"/>
                    <a:pt x="12497" y="985"/>
                    <a:pt x="12403" y="797"/>
                  </a:cubicBezTo>
                  <a:cubicBezTo>
                    <a:pt x="12323" y="747"/>
                    <a:pt x="12238" y="719"/>
                    <a:pt x="12161" y="719"/>
                  </a:cubicBezTo>
                  <a:cubicBezTo>
                    <a:pt x="12056" y="719"/>
                    <a:pt x="11964" y="770"/>
                    <a:pt x="11910" y="891"/>
                  </a:cubicBezTo>
                  <a:lnTo>
                    <a:pt x="10551" y="2556"/>
                  </a:lnTo>
                  <a:lnTo>
                    <a:pt x="10551" y="399"/>
                  </a:lnTo>
                  <a:cubicBezTo>
                    <a:pt x="10551" y="211"/>
                    <a:pt x="10457" y="0"/>
                    <a:pt x="1024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71" name="Google Shape;11771;p68"/>
            <p:cNvSpPr/>
            <p:nvPr/>
          </p:nvSpPr>
          <p:spPr>
            <a:xfrm>
              <a:off x="5947711" y="-206189"/>
              <a:ext cx="103846" cy="104295"/>
            </a:xfrm>
            <a:custGeom>
              <a:avLst/>
              <a:gdLst/>
              <a:ahLst/>
              <a:cxnLst/>
              <a:rect l="l" t="t" r="r" b="b"/>
              <a:pathLst>
                <a:path w="5557" h="5581" extrusionOk="0">
                  <a:moveTo>
                    <a:pt x="2720" y="0"/>
                  </a:moveTo>
                  <a:cubicBezTo>
                    <a:pt x="1173" y="0"/>
                    <a:pt x="0" y="1266"/>
                    <a:pt x="0" y="2743"/>
                  </a:cubicBezTo>
                  <a:cubicBezTo>
                    <a:pt x="0" y="4291"/>
                    <a:pt x="1173" y="5580"/>
                    <a:pt x="2720" y="5580"/>
                  </a:cubicBezTo>
                  <a:cubicBezTo>
                    <a:pt x="4291" y="5580"/>
                    <a:pt x="5557" y="4291"/>
                    <a:pt x="5557" y="2743"/>
                  </a:cubicBezTo>
                  <a:cubicBezTo>
                    <a:pt x="5557" y="1266"/>
                    <a:pt x="4291" y="0"/>
                    <a:pt x="2720" y="0"/>
                  </a:cubicBezTo>
                  <a:close/>
                </a:path>
              </a:pathLst>
            </a:custGeom>
            <a:solidFill>
              <a:srgbClr val="6BA990"/>
            </a:solidFill>
            <a:ln>
              <a:noFill/>
            </a:ln>
          </p:spPr>
          <p:txBody>
            <a:bodyPr spcFirstLastPara="1" wrap="square" lIns="182850" tIns="182850" rIns="182850" bIns="182850" anchor="ctr" anchorCtr="0">
              <a:noAutofit/>
            </a:bodyPr>
            <a:lstStyle/>
            <a:p>
              <a:endParaRPr sz="3600"/>
            </a:p>
          </p:txBody>
        </p:sp>
        <p:sp>
          <p:nvSpPr>
            <p:cNvPr id="11772" name="Google Shape;11772;p68"/>
            <p:cNvSpPr/>
            <p:nvPr/>
          </p:nvSpPr>
          <p:spPr>
            <a:xfrm>
              <a:off x="5947711" y="56679"/>
              <a:ext cx="103846" cy="104295"/>
            </a:xfrm>
            <a:custGeom>
              <a:avLst/>
              <a:gdLst/>
              <a:ahLst/>
              <a:cxnLst/>
              <a:rect l="l" t="t" r="r" b="b"/>
              <a:pathLst>
                <a:path w="5557" h="5581" extrusionOk="0">
                  <a:moveTo>
                    <a:pt x="2720" y="0"/>
                  </a:moveTo>
                  <a:cubicBezTo>
                    <a:pt x="1173" y="0"/>
                    <a:pt x="0" y="1266"/>
                    <a:pt x="0" y="2744"/>
                  </a:cubicBezTo>
                  <a:cubicBezTo>
                    <a:pt x="0" y="4291"/>
                    <a:pt x="1173" y="5580"/>
                    <a:pt x="2720" y="5580"/>
                  </a:cubicBezTo>
                  <a:cubicBezTo>
                    <a:pt x="4291" y="5580"/>
                    <a:pt x="5557" y="4291"/>
                    <a:pt x="5557" y="2744"/>
                  </a:cubicBezTo>
                  <a:cubicBezTo>
                    <a:pt x="5557" y="1266"/>
                    <a:pt x="4291" y="0"/>
                    <a:pt x="2720" y="0"/>
                  </a:cubicBezTo>
                  <a:close/>
                </a:path>
              </a:pathLst>
            </a:custGeom>
            <a:solidFill>
              <a:srgbClr val="6BA990"/>
            </a:solidFill>
            <a:ln>
              <a:noFill/>
            </a:ln>
          </p:spPr>
          <p:txBody>
            <a:bodyPr spcFirstLastPara="1" wrap="square" lIns="182850" tIns="182850" rIns="182850" bIns="182850" anchor="ctr" anchorCtr="0">
              <a:noAutofit/>
            </a:bodyPr>
            <a:lstStyle/>
            <a:p>
              <a:endParaRPr sz="3600"/>
            </a:p>
          </p:txBody>
        </p:sp>
        <p:sp>
          <p:nvSpPr>
            <p:cNvPr id="11773" name="Google Shape;11773;p68"/>
            <p:cNvSpPr/>
            <p:nvPr/>
          </p:nvSpPr>
          <p:spPr>
            <a:xfrm>
              <a:off x="5918354" y="-104103"/>
              <a:ext cx="160825" cy="160806"/>
            </a:xfrm>
            <a:custGeom>
              <a:avLst/>
              <a:gdLst/>
              <a:ahLst/>
              <a:cxnLst/>
              <a:rect l="l" t="t" r="r" b="b"/>
              <a:pathLst>
                <a:path w="8606" h="8605" extrusionOk="0">
                  <a:moveTo>
                    <a:pt x="4291" y="0"/>
                  </a:moveTo>
                  <a:cubicBezTo>
                    <a:pt x="1947" y="0"/>
                    <a:pt x="1" y="1876"/>
                    <a:pt x="1" y="4314"/>
                  </a:cubicBezTo>
                  <a:cubicBezTo>
                    <a:pt x="1" y="6659"/>
                    <a:pt x="1947" y="8604"/>
                    <a:pt x="4291" y="8604"/>
                  </a:cubicBezTo>
                  <a:cubicBezTo>
                    <a:pt x="6729" y="8604"/>
                    <a:pt x="8605" y="6659"/>
                    <a:pt x="8605" y="4314"/>
                  </a:cubicBezTo>
                  <a:cubicBezTo>
                    <a:pt x="8605" y="1876"/>
                    <a:pt x="6729" y="0"/>
                    <a:pt x="429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74" name="Google Shape;11774;p68"/>
            <p:cNvSpPr/>
            <p:nvPr/>
          </p:nvSpPr>
          <p:spPr>
            <a:xfrm>
              <a:off x="5525797" y="165193"/>
              <a:ext cx="934562" cy="506637"/>
            </a:xfrm>
            <a:custGeom>
              <a:avLst/>
              <a:gdLst/>
              <a:ahLst/>
              <a:cxnLst/>
              <a:rect l="l" t="t" r="r" b="b"/>
              <a:pathLst>
                <a:path w="50010" h="27111" extrusionOk="0">
                  <a:moveTo>
                    <a:pt x="12542" y="2809"/>
                  </a:moveTo>
                  <a:cubicBezTo>
                    <a:pt x="17908" y="2809"/>
                    <a:pt x="23165" y="6502"/>
                    <a:pt x="23165" y="6502"/>
                  </a:cubicBezTo>
                  <a:lnTo>
                    <a:pt x="22766" y="6994"/>
                  </a:lnTo>
                  <a:cubicBezTo>
                    <a:pt x="18609" y="8432"/>
                    <a:pt x="15354" y="8984"/>
                    <a:pt x="12912" y="8984"/>
                  </a:cubicBezTo>
                  <a:cubicBezTo>
                    <a:pt x="5711" y="8984"/>
                    <a:pt x="5566" y="4182"/>
                    <a:pt x="10153" y="3079"/>
                  </a:cubicBezTo>
                  <a:cubicBezTo>
                    <a:pt x="10940" y="2891"/>
                    <a:pt x="11742" y="2809"/>
                    <a:pt x="12542" y="2809"/>
                  </a:cubicBezTo>
                  <a:close/>
                  <a:moveTo>
                    <a:pt x="38529" y="2809"/>
                  </a:moveTo>
                  <a:cubicBezTo>
                    <a:pt x="39305" y="2809"/>
                    <a:pt x="40082" y="2891"/>
                    <a:pt x="40842" y="3079"/>
                  </a:cubicBezTo>
                  <a:cubicBezTo>
                    <a:pt x="45219" y="4182"/>
                    <a:pt x="45125" y="8984"/>
                    <a:pt x="38130" y="8984"/>
                  </a:cubicBezTo>
                  <a:cubicBezTo>
                    <a:pt x="35757" y="8984"/>
                    <a:pt x="32590" y="8432"/>
                    <a:pt x="28534" y="6994"/>
                  </a:cubicBezTo>
                  <a:lnTo>
                    <a:pt x="28135" y="6502"/>
                  </a:lnTo>
                  <a:cubicBezTo>
                    <a:pt x="28135" y="6502"/>
                    <a:pt x="33320" y="2809"/>
                    <a:pt x="38529" y="2809"/>
                  </a:cubicBezTo>
                  <a:close/>
                  <a:moveTo>
                    <a:pt x="40295" y="0"/>
                  </a:moveTo>
                  <a:cubicBezTo>
                    <a:pt x="34734" y="0"/>
                    <a:pt x="29225" y="3969"/>
                    <a:pt x="26869" y="5916"/>
                  </a:cubicBezTo>
                  <a:cubicBezTo>
                    <a:pt x="26775" y="5822"/>
                    <a:pt x="26681" y="5822"/>
                    <a:pt x="26470" y="5822"/>
                  </a:cubicBezTo>
                  <a:lnTo>
                    <a:pt x="24806" y="5822"/>
                  </a:lnTo>
                  <a:cubicBezTo>
                    <a:pt x="24712" y="5822"/>
                    <a:pt x="24618" y="5822"/>
                    <a:pt x="24524" y="5916"/>
                  </a:cubicBezTo>
                  <a:cubicBezTo>
                    <a:pt x="22081" y="3961"/>
                    <a:pt x="16376" y="33"/>
                    <a:pt x="10578" y="33"/>
                  </a:cubicBezTo>
                  <a:cubicBezTo>
                    <a:pt x="9424" y="33"/>
                    <a:pt x="8265" y="189"/>
                    <a:pt x="7128" y="547"/>
                  </a:cubicBezTo>
                  <a:cubicBezTo>
                    <a:pt x="738" y="2592"/>
                    <a:pt x="931" y="11575"/>
                    <a:pt x="11194" y="11575"/>
                  </a:cubicBezTo>
                  <a:cubicBezTo>
                    <a:pt x="14110" y="11575"/>
                    <a:pt x="17839" y="10850"/>
                    <a:pt x="22461" y="9034"/>
                  </a:cubicBezTo>
                  <a:lnTo>
                    <a:pt x="22461" y="9034"/>
                  </a:lnTo>
                  <a:cubicBezTo>
                    <a:pt x="20328" y="11590"/>
                    <a:pt x="14162" y="16959"/>
                    <a:pt x="1" y="22140"/>
                  </a:cubicBezTo>
                  <a:lnTo>
                    <a:pt x="4010" y="23007"/>
                  </a:lnTo>
                  <a:lnTo>
                    <a:pt x="2838" y="27110"/>
                  </a:lnTo>
                  <a:cubicBezTo>
                    <a:pt x="2838" y="27110"/>
                    <a:pt x="13880" y="22632"/>
                    <a:pt x="24431" y="8847"/>
                  </a:cubicBezTo>
                  <a:lnTo>
                    <a:pt x="26963" y="8847"/>
                  </a:lnTo>
                  <a:cubicBezTo>
                    <a:pt x="36927" y="22632"/>
                    <a:pt x="47384" y="27110"/>
                    <a:pt x="47384" y="27110"/>
                  </a:cubicBezTo>
                  <a:lnTo>
                    <a:pt x="46211" y="23007"/>
                  </a:lnTo>
                  <a:lnTo>
                    <a:pt x="50009" y="22140"/>
                  </a:lnTo>
                  <a:cubicBezTo>
                    <a:pt x="36646" y="16959"/>
                    <a:pt x="30878" y="11496"/>
                    <a:pt x="28815" y="9034"/>
                  </a:cubicBezTo>
                  <a:lnTo>
                    <a:pt x="28815" y="9034"/>
                  </a:lnTo>
                  <a:cubicBezTo>
                    <a:pt x="33313" y="10850"/>
                    <a:pt x="36944" y="11575"/>
                    <a:pt x="39784" y="11575"/>
                  </a:cubicBezTo>
                  <a:cubicBezTo>
                    <a:pt x="49779" y="11575"/>
                    <a:pt x="49978" y="2592"/>
                    <a:pt x="43679" y="547"/>
                  </a:cubicBezTo>
                  <a:cubicBezTo>
                    <a:pt x="42567" y="166"/>
                    <a:pt x="41430" y="0"/>
                    <a:pt x="40295"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grpSp>
        <p:nvGrpSpPr>
          <p:cNvPr id="11775" name="Google Shape;11775;p68"/>
          <p:cNvGrpSpPr/>
          <p:nvPr/>
        </p:nvGrpSpPr>
        <p:grpSpPr>
          <a:xfrm>
            <a:off x="9254069" y="-1064370"/>
            <a:ext cx="2027230" cy="5172292"/>
            <a:chOff x="4460851" y="-907426"/>
            <a:chExt cx="1140174" cy="2909051"/>
          </a:xfrm>
        </p:grpSpPr>
        <p:sp>
          <p:nvSpPr>
            <p:cNvPr id="11776" name="Google Shape;11776;p68"/>
            <p:cNvSpPr/>
            <p:nvPr/>
          </p:nvSpPr>
          <p:spPr>
            <a:xfrm>
              <a:off x="5028876" y="-907426"/>
              <a:ext cx="22" cy="1448875"/>
            </a:xfrm>
            <a:custGeom>
              <a:avLst/>
              <a:gdLst/>
              <a:ahLst/>
              <a:cxnLst/>
              <a:rect l="l" t="t" r="r" b="b"/>
              <a:pathLst>
                <a:path w="1" h="66023" fill="none" extrusionOk="0">
                  <a:moveTo>
                    <a:pt x="0" y="66022"/>
                  </a:moveTo>
                  <a:lnTo>
                    <a:pt x="0" y="64076"/>
                  </a:lnTo>
                  <a:moveTo>
                    <a:pt x="0" y="63303"/>
                  </a:moveTo>
                  <a:lnTo>
                    <a:pt x="0" y="61333"/>
                  </a:lnTo>
                  <a:moveTo>
                    <a:pt x="0" y="60559"/>
                  </a:moveTo>
                  <a:lnTo>
                    <a:pt x="0" y="58613"/>
                  </a:lnTo>
                  <a:moveTo>
                    <a:pt x="0" y="57816"/>
                  </a:moveTo>
                  <a:lnTo>
                    <a:pt x="0" y="55870"/>
                  </a:lnTo>
                  <a:moveTo>
                    <a:pt x="0" y="55097"/>
                  </a:moveTo>
                  <a:lnTo>
                    <a:pt x="0" y="53127"/>
                  </a:lnTo>
                  <a:moveTo>
                    <a:pt x="0" y="52354"/>
                  </a:moveTo>
                  <a:lnTo>
                    <a:pt x="0" y="50408"/>
                  </a:lnTo>
                  <a:moveTo>
                    <a:pt x="0" y="49611"/>
                  </a:moveTo>
                  <a:lnTo>
                    <a:pt x="0" y="47665"/>
                  </a:lnTo>
                  <a:moveTo>
                    <a:pt x="0" y="46891"/>
                  </a:moveTo>
                  <a:lnTo>
                    <a:pt x="0" y="44922"/>
                  </a:lnTo>
                  <a:moveTo>
                    <a:pt x="0" y="44148"/>
                  </a:moveTo>
                  <a:lnTo>
                    <a:pt x="0" y="42202"/>
                  </a:lnTo>
                  <a:moveTo>
                    <a:pt x="0" y="41405"/>
                  </a:moveTo>
                  <a:lnTo>
                    <a:pt x="0" y="39459"/>
                  </a:lnTo>
                  <a:moveTo>
                    <a:pt x="0" y="38685"/>
                  </a:moveTo>
                  <a:lnTo>
                    <a:pt x="0" y="36716"/>
                  </a:lnTo>
                  <a:moveTo>
                    <a:pt x="0" y="35942"/>
                  </a:moveTo>
                  <a:lnTo>
                    <a:pt x="0" y="33996"/>
                  </a:lnTo>
                  <a:moveTo>
                    <a:pt x="0" y="33199"/>
                  </a:moveTo>
                  <a:lnTo>
                    <a:pt x="0" y="31253"/>
                  </a:lnTo>
                  <a:moveTo>
                    <a:pt x="0" y="30479"/>
                  </a:moveTo>
                  <a:lnTo>
                    <a:pt x="0" y="28510"/>
                  </a:lnTo>
                  <a:moveTo>
                    <a:pt x="0" y="27736"/>
                  </a:moveTo>
                  <a:lnTo>
                    <a:pt x="0" y="25790"/>
                  </a:lnTo>
                  <a:moveTo>
                    <a:pt x="0" y="24993"/>
                  </a:moveTo>
                  <a:lnTo>
                    <a:pt x="0" y="23047"/>
                  </a:lnTo>
                  <a:moveTo>
                    <a:pt x="0" y="22274"/>
                  </a:moveTo>
                  <a:lnTo>
                    <a:pt x="0" y="20304"/>
                  </a:lnTo>
                  <a:moveTo>
                    <a:pt x="0" y="19531"/>
                  </a:moveTo>
                  <a:lnTo>
                    <a:pt x="0" y="17585"/>
                  </a:lnTo>
                  <a:moveTo>
                    <a:pt x="0" y="16787"/>
                  </a:moveTo>
                  <a:lnTo>
                    <a:pt x="0" y="14842"/>
                  </a:lnTo>
                  <a:moveTo>
                    <a:pt x="0" y="14068"/>
                  </a:moveTo>
                  <a:lnTo>
                    <a:pt x="0" y="12098"/>
                  </a:lnTo>
                  <a:moveTo>
                    <a:pt x="0" y="11325"/>
                  </a:moveTo>
                  <a:lnTo>
                    <a:pt x="0" y="9379"/>
                  </a:lnTo>
                  <a:moveTo>
                    <a:pt x="0" y="8582"/>
                  </a:moveTo>
                  <a:lnTo>
                    <a:pt x="0" y="6636"/>
                  </a:lnTo>
                  <a:moveTo>
                    <a:pt x="0" y="5862"/>
                  </a:moveTo>
                  <a:lnTo>
                    <a:pt x="0" y="3893"/>
                  </a:lnTo>
                  <a:moveTo>
                    <a:pt x="0" y="3119"/>
                  </a:moveTo>
                  <a:lnTo>
                    <a:pt x="0" y="1173"/>
                  </a:lnTo>
                  <a:moveTo>
                    <a:pt x="0" y="376"/>
                  </a:moveTo>
                  <a:lnTo>
                    <a:pt x="0" y="1"/>
                  </a:lnTo>
                </a:path>
              </a:pathLst>
            </a:custGeom>
            <a:solidFill>
              <a:schemeClr val="lt1"/>
            </a:solidFill>
            <a:ln w="19350" cap="rnd" cmpd="sng">
              <a:solidFill>
                <a:schemeClr val="accent5"/>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777" name="Google Shape;11777;p68"/>
            <p:cNvSpPr/>
            <p:nvPr/>
          </p:nvSpPr>
          <p:spPr>
            <a:xfrm>
              <a:off x="4460851" y="632499"/>
              <a:ext cx="1140174" cy="1369127"/>
            </a:xfrm>
            <a:custGeom>
              <a:avLst/>
              <a:gdLst/>
              <a:ahLst/>
              <a:cxnLst/>
              <a:rect l="l" t="t" r="r" b="b"/>
              <a:pathLst>
                <a:path w="51956" h="62389" extrusionOk="0">
                  <a:moveTo>
                    <a:pt x="26098" y="0"/>
                  </a:moveTo>
                  <a:cubicBezTo>
                    <a:pt x="25471" y="0"/>
                    <a:pt x="24993" y="97"/>
                    <a:pt x="24806" y="164"/>
                  </a:cubicBezTo>
                  <a:cubicBezTo>
                    <a:pt x="23727" y="258"/>
                    <a:pt x="22368" y="750"/>
                    <a:pt x="21289" y="2509"/>
                  </a:cubicBezTo>
                  <a:cubicBezTo>
                    <a:pt x="19132" y="5814"/>
                    <a:pt x="21101" y="9237"/>
                    <a:pt x="21875" y="10316"/>
                  </a:cubicBezTo>
                  <a:cubicBezTo>
                    <a:pt x="21875" y="10316"/>
                    <a:pt x="21786" y="10310"/>
                    <a:pt x="21622" y="10310"/>
                  </a:cubicBezTo>
                  <a:cubicBezTo>
                    <a:pt x="20139" y="10310"/>
                    <a:pt x="12567" y="10786"/>
                    <a:pt x="10645" y="20374"/>
                  </a:cubicBezTo>
                  <a:cubicBezTo>
                    <a:pt x="8582" y="31112"/>
                    <a:pt x="9074" y="39622"/>
                    <a:pt x="5370" y="44217"/>
                  </a:cubicBezTo>
                  <a:cubicBezTo>
                    <a:pt x="1642" y="48813"/>
                    <a:pt x="1" y="49586"/>
                    <a:pt x="3307" y="52329"/>
                  </a:cubicBezTo>
                  <a:cubicBezTo>
                    <a:pt x="6636" y="55049"/>
                    <a:pt x="18054" y="55541"/>
                    <a:pt x="19343" y="55541"/>
                  </a:cubicBezTo>
                  <a:cubicBezTo>
                    <a:pt x="20703" y="55541"/>
                    <a:pt x="21383" y="56034"/>
                    <a:pt x="21289" y="57300"/>
                  </a:cubicBezTo>
                  <a:cubicBezTo>
                    <a:pt x="21289" y="58660"/>
                    <a:pt x="21570" y="62082"/>
                    <a:pt x="25580" y="62387"/>
                  </a:cubicBezTo>
                  <a:cubicBezTo>
                    <a:pt x="25630" y="62388"/>
                    <a:pt x="25681" y="62389"/>
                    <a:pt x="25730" y="62389"/>
                  </a:cubicBezTo>
                  <a:cubicBezTo>
                    <a:pt x="29800" y="62389"/>
                    <a:pt x="30760" y="58643"/>
                    <a:pt x="30667" y="57300"/>
                  </a:cubicBezTo>
                  <a:cubicBezTo>
                    <a:pt x="30573" y="56034"/>
                    <a:pt x="31253" y="55541"/>
                    <a:pt x="32613" y="55541"/>
                  </a:cubicBezTo>
                  <a:cubicBezTo>
                    <a:pt x="33879" y="55541"/>
                    <a:pt x="45320" y="55049"/>
                    <a:pt x="48650" y="52329"/>
                  </a:cubicBezTo>
                  <a:cubicBezTo>
                    <a:pt x="51955" y="49586"/>
                    <a:pt x="50408" y="48813"/>
                    <a:pt x="46586" y="44217"/>
                  </a:cubicBezTo>
                  <a:cubicBezTo>
                    <a:pt x="42882" y="39622"/>
                    <a:pt x="43374" y="31112"/>
                    <a:pt x="41311" y="20374"/>
                  </a:cubicBezTo>
                  <a:cubicBezTo>
                    <a:pt x="39368" y="10786"/>
                    <a:pt x="31813" y="10310"/>
                    <a:pt x="30333" y="10310"/>
                  </a:cubicBezTo>
                  <a:cubicBezTo>
                    <a:pt x="30170" y="10310"/>
                    <a:pt x="30081" y="10316"/>
                    <a:pt x="30081" y="10316"/>
                  </a:cubicBezTo>
                  <a:cubicBezTo>
                    <a:pt x="30855" y="9237"/>
                    <a:pt x="32824" y="5814"/>
                    <a:pt x="30761" y="2509"/>
                  </a:cubicBezTo>
                  <a:cubicBezTo>
                    <a:pt x="29437" y="436"/>
                    <a:pt x="27431" y="0"/>
                    <a:pt x="2609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778" name="Google Shape;11778;p68"/>
            <p:cNvSpPr/>
            <p:nvPr/>
          </p:nvSpPr>
          <p:spPr>
            <a:xfrm>
              <a:off x="4713482" y="632499"/>
              <a:ext cx="626179" cy="421388"/>
            </a:xfrm>
            <a:custGeom>
              <a:avLst/>
              <a:gdLst/>
              <a:ahLst/>
              <a:cxnLst/>
              <a:rect l="l" t="t" r="r" b="b"/>
              <a:pathLst>
                <a:path w="28534" h="19202" extrusionOk="0">
                  <a:moveTo>
                    <a:pt x="14586" y="0"/>
                  </a:moveTo>
                  <a:cubicBezTo>
                    <a:pt x="13959" y="0"/>
                    <a:pt x="13481" y="97"/>
                    <a:pt x="13294" y="164"/>
                  </a:cubicBezTo>
                  <a:cubicBezTo>
                    <a:pt x="12215" y="258"/>
                    <a:pt x="10856" y="750"/>
                    <a:pt x="9777" y="2509"/>
                  </a:cubicBezTo>
                  <a:cubicBezTo>
                    <a:pt x="7620" y="5814"/>
                    <a:pt x="9589" y="9237"/>
                    <a:pt x="10363" y="10316"/>
                  </a:cubicBezTo>
                  <a:cubicBezTo>
                    <a:pt x="10363" y="10316"/>
                    <a:pt x="10270" y="10310"/>
                    <a:pt x="10100" y="10310"/>
                  </a:cubicBezTo>
                  <a:cubicBezTo>
                    <a:pt x="8755" y="10310"/>
                    <a:pt x="2603" y="10698"/>
                    <a:pt x="0" y="17631"/>
                  </a:cubicBezTo>
                  <a:lnTo>
                    <a:pt x="891" y="19014"/>
                  </a:lnTo>
                  <a:lnTo>
                    <a:pt x="3025" y="14911"/>
                  </a:lnTo>
                  <a:lnTo>
                    <a:pt x="5182" y="18803"/>
                  </a:lnTo>
                  <a:lnTo>
                    <a:pt x="7925" y="14817"/>
                  </a:lnTo>
                  <a:lnTo>
                    <a:pt x="10269" y="19014"/>
                  </a:lnTo>
                  <a:lnTo>
                    <a:pt x="12520" y="14817"/>
                  </a:lnTo>
                  <a:lnTo>
                    <a:pt x="14654" y="19201"/>
                  </a:lnTo>
                  <a:lnTo>
                    <a:pt x="16811" y="14512"/>
                  </a:lnTo>
                  <a:lnTo>
                    <a:pt x="19155" y="18803"/>
                  </a:lnTo>
                  <a:lnTo>
                    <a:pt x="21101" y="14419"/>
                  </a:lnTo>
                  <a:lnTo>
                    <a:pt x="23446" y="18709"/>
                  </a:lnTo>
                  <a:lnTo>
                    <a:pt x="25298" y="14606"/>
                  </a:lnTo>
                  <a:lnTo>
                    <a:pt x="27549" y="18428"/>
                  </a:lnTo>
                  <a:lnTo>
                    <a:pt x="28533" y="16669"/>
                  </a:lnTo>
                  <a:cubicBezTo>
                    <a:pt x="25807" y="10684"/>
                    <a:pt x="20232" y="10308"/>
                    <a:pt x="18873" y="10308"/>
                  </a:cubicBezTo>
                  <a:cubicBezTo>
                    <a:pt x="18677" y="10308"/>
                    <a:pt x="18569" y="10316"/>
                    <a:pt x="18569" y="10316"/>
                  </a:cubicBezTo>
                  <a:cubicBezTo>
                    <a:pt x="19343" y="9237"/>
                    <a:pt x="21312" y="5814"/>
                    <a:pt x="19249" y="2509"/>
                  </a:cubicBezTo>
                  <a:cubicBezTo>
                    <a:pt x="17925" y="436"/>
                    <a:pt x="15919" y="0"/>
                    <a:pt x="1458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79" name="Google Shape;11779;p68"/>
            <p:cNvSpPr/>
            <p:nvPr/>
          </p:nvSpPr>
          <p:spPr>
            <a:xfrm>
              <a:off x="4932142" y="517748"/>
              <a:ext cx="197593" cy="159013"/>
            </a:xfrm>
            <a:custGeom>
              <a:avLst/>
              <a:gdLst/>
              <a:ahLst/>
              <a:cxnLst/>
              <a:rect l="l" t="t" r="r" b="b"/>
              <a:pathLst>
                <a:path w="9004" h="7246" extrusionOk="0">
                  <a:moveTo>
                    <a:pt x="4502" y="1384"/>
                  </a:moveTo>
                  <a:cubicBezTo>
                    <a:pt x="4994" y="1384"/>
                    <a:pt x="5487" y="1876"/>
                    <a:pt x="5487" y="2345"/>
                  </a:cubicBezTo>
                  <a:lnTo>
                    <a:pt x="5487" y="4315"/>
                  </a:lnTo>
                  <a:lnTo>
                    <a:pt x="3517" y="4315"/>
                  </a:lnTo>
                  <a:lnTo>
                    <a:pt x="3517" y="2345"/>
                  </a:lnTo>
                  <a:cubicBezTo>
                    <a:pt x="3517" y="1876"/>
                    <a:pt x="3916" y="1384"/>
                    <a:pt x="4502" y="1384"/>
                  </a:cubicBezTo>
                  <a:close/>
                  <a:moveTo>
                    <a:pt x="4502" y="1"/>
                  </a:moveTo>
                  <a:cubicBezTo>
                    <a:pt x="3142" y="1"/>
                    <a:pt x="2064" y="1079"/>
                    <a:pt x="2064" y="2345"/>
                  </a:cubicBezTo>
                  <a:lnTo>
                    <a:pt x="2064" y="4315"/>
                  </a:lnTo>
                  <a:lnTo>
                    <a:pt x="681" y="4315"/>
                  </a:lnTo>
                  <a:cubicBezTo>
                    <a:pt x="305" y="4315"/>
                    <a:pt x="1" y="4690"/>
                    <a:pt x="1" y="5088"/>
                  </a:cubicBezTo>
                  <a:lnTo>
                    <a:pt x="1" y="6448"/>
                  </a:lnTo>
                  <a:cubicBezTo>
                    <a:pt x="1" y="6940"/>
                    <a:pt x="305" y="7245"/>
                    <a:pt x="681" y="7245"/>
                  </a:cubicBezTo>
                  <a:lnTo>
                    <a:pt x="8206" y="7245"/>
                  </a:lnTo>
                  <a:cubicBezTo>
                    <a:pt x="8605" y="7245"/>
                    <a:pt x="9004" y="6940"/>
                    <a:pt x="9004" y="6448"/>
                  </a:cubicBezTo>
                  <a:lnTo>
                    <a:pt x="9004" y="5088"/>
                  </a:lnTo>
                  <a:cubicBezTo>
                    <a:pt x="9004" y="4690"/>
                    <a:pt x="8605" y="4315"/>
                    <a:pt x="8206" y="4315"/>
                  </a:cubicBezTo>
                  <a:lnTo>
                    <a:pt x="6847" y="4315"/>
                  </a:lnTo>
                  <a:lnTo>
                    <a:pt x="6847" y="2345"/>
                  </a:lnTo>
                  <a:cubicBezTo>
                    <a:pt x="6847" y="1079"/>
                    <a:pt x="5768" y="1"/>
                    <a:pt x="4502"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780" name="Google Shape;11780;p68"/>
            <p:cNvSpPr/>
            <p:nvPr/>
          </p:nvSpPr>
          <p:spPr>
            <a:xfrm>
              <a:off x="5035042" y="275936"/>
              <a:ext cx="321582" cy="293295"/>
            </a:xfrm>
            <a:custGeom>
              <a:avLst/>
              <a:gdLst/>
              <a:ahLst/>
              <a:cxnLst/>
              <a:rect l="l" t="t" r="r" b="b"/>
              <a:pathLst>
                <a:path w="14654" h="13365" extrusionOk="0">
                  <a:moveTo>
                    <a:pt x="10059" y="0"/>
                  </a:moveTo>
                  <a:lnTo>
                    <a:pt x="1" y="12778"/>
                  </a:lnTo>
                  <a:lnTo>
                    <a:pt x="493" y="13364"/>
                  </a:lnTo>
                  <a:lnTo>
                    <a:pt x="14654" y="4197"/>
                  </a:lnTo>
                  <a:lnTo>
                    <a:pt x="10059"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1" name="Google Shape;11781;p68"/>
            <p:cNvSpPr/>
            <p:nvPr/>
          </p:nvSpPr>
          <p:spPr>
            <a:xfrm>
              <a:off x="5018057" y="292922"/>
              <a:ext cx="143586" cy="266017"/>
            </a:xfrm>
            <a:custGeom>
              <a:avLst/>
              <a:gdLst/>
              <a:ahLst/>
              <a:cxnLst/>
              <a:rect l="l" t="t" r="r" b="b"/>
              <a:pathLst>
                <a:path w="6543" h="12122" extrusionOk="0">
                  <a:moveTo>
                    <a:pt x="775" y="0"/>
                  </a:moveTo>
                  <a:lnTo>
                    <a:pt x="1" y="12121"/>
                  </a:lnTo>
                  <a:lnTo>
                    <a:pt x="775" y="12004"/>
                  </a:lnTo>
                  <a:lnTo>
                    <a:pt x="6542" y="1172"/>
                  </a:lnTo>
                  <a:lnTo>
                    <a:pt x="775"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2" name="Google Shape;11782;p68"/>
            <p:cNvSpPr/>
            <p:nvPr/>
          </p:nvSpPr>
          <p:spPr>
            <a:xfrm>
              <a:off x="4835935" y="1066724"/>
              <a:ext cx="94166" cy="141501"/>
            </a:xfrm>
            <a:custGeom>
              <a:avLst/>
              <a:gdLst/>
              <a:ahLst/>
              <a:cxnLst/>
              <a:rect l="l" t="t" r="r" b="b"/>
              <a:pathLst>
                <a:path w="4291" h="6448" extrusionOk="0">
                  <a:moveTo>
                    <a:pt x="2251" y="1"/>
                  </a:moveTo>
                  <a:lnTo>
                    <a:pt x="2251" y="1"/>
                  </a:lnTo>
                  <a:cubicBezTo>
                    <a:pt x="2251" y="1"/>
                    <a:pt x="0" y="2838"/>
                    <a:pt x="1946" y="6448"/>
                  </a:cubicBezTo>
                  <a:cubicBezTo>
                    <a:pt x="1946" y="6448"/>
                    <a:pt x="4291" y="4502"/>
                    <a:pt x="22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3" name="Google Shape;11783;p68"/>
            <p:cNvSpPr/>
            <p:nvPr/>
          </p:nvSpPr>
          <p:spPr>
            <a:xfrm>
              <a:off x="4728405" y="1062621"/>
              <a:ext cx="90062" cy="141501"/>
            </a:xfrm>
            <a:custGeom>
              <a:avLst/>
              <a:gdLst/>
              <a:ahLst/>
              <a:cxnLst/>
              <a:rect l="l" t="t" r="r" b="b"/>
              <a:pathLst>
                <a:path w="4104" h="6448" extrusionOk="0">
                  <a:moveTo>
                    <a:pt x="2556" y="0"/>
                  </a:moveTo>
                  <a:lnTo>
                    <a:pt x="2556" y="0"/>
                  </a:lnTo>
                  <a:cubicBezTo>
                    <a:pt x="2556" y="0"/>
                    <a:pt x="0" y="2626"/>
                    <a:pt x="1571" y="6447"/>
                  </a:cubicBezTo>
                  <a:cubicBezTo>
                    <a:pt x="1571" y="6447"/>
                    <a:pt x="4103" y="4595"/>
                    <a:pt x="255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4" name="Google Shape;11784;p68"/>
            <p:cNvSpPr/>
            <p:nvPr/>
          </p:nvSpPr>
          <p:spPr>
            <a:xfrm>
              <a:off x="4940898" y="1064662"/>
              <a:ext cx="94166" cy="141523"/>
            </a:xfrm>
            <a:custGeom>
              <a:avLst/>
              <a:gdLst/>
              <a:ahLst/>
              <a:cxnLst/>
              <a:rect l="l" t="t" r="r" b="b"/>
              <a:pathLst>
                <a:path w="4291" h="6449" extrusionOk="0">
                  <a:moveTo>
                    <a:pt x="2251" y="1"/>
                  </a:moveTo>
                  <a:lnTo>
                    <a:pt x="2251" y="1"/>
                  </a:lnTo>
                  <a:cubicBezTo>
                    <a:pt x="2251" y="1"/>
                    <a:pt x="0" y="2838"/>
                    <a:pt x="1946" y="6448"/>
                  </a:cubicBezTo>
                  <a:cubicBezTo>
                    <a:pt x="1946" y="6448"/>
                    <a:pt x="4291" y="4502"/>
                    <a:pt x="22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5" name="Google Shape;11785;p68"/>
            <p:cNvSpPr/>
            <p:nvPr/>
          </p:nvSpPr>
          <p:spPr>
            <a:xfrm>
              <a:off x="5041736" y="1057968"/>
              <a:ext cx="94166" cy="144091"/>
            </a:xfrm>
            <a:custGeom>
              <a:avLst/>
              <a:gdLst/>
              <a:ahLst/>
              <a:cxnLst/>
              <a:rect l="l" t="t" r="r" b="b"/>
              <a:pathLst>
                <a:path w="4291" h="6566" extrusionOk="0">
                  <a:moveTo>
                    <a:pt x="2251" y="1"/>
                  </a:moveTo>
                  <a:cubicBezTo>
                    <a:pt x="2251" y="1"/>
                    <a:pt x="1" y="2932"/>
                    <a:pt x="1946" y="6566"/>
                  </a:cubicBezTo>
                  <a:cubicBezTo>
                    <a:pt x="1946" y="6566"/>
                    <a:pt x="4291" y="4502"/>
                    <a:pt x="2251"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6" name="Google Shape;11786;p68"/>
            <p:cNvSpPr/>
            <p:nvPr/>
          </p:nvSpPr>
          <p:spPr>
            <a:xfrm>
              <a:off x="5140005" y="1060558"/>
              <a:ext cx="96756" cy="141501"/>
            </a:xfrm>
            <a:custGeom>
              <a:avLst/>
              <a:gdLst/>
              <a:ahLst/>
              <a:cxnLst/>
              <a:rect l="l" t="t" r="r" b="b"/>
              <a:pathLst>
                <a:path w="4409" h="6448" extrusionOk="0">
                  <a:moveTo>
                    <a:pt x="2064" y="0"/>
                  </a:moveTo>
                  <a:cubicBezTo>
                    <a:pt x="2063" y="0"/>
                    <a:pt x="1" y="3025"/>
                    <a:pt x="2251" y="6448"/>
                  </a:cubicBezTo>
                  <a:cubicBezTo>
                    <a:pt x="2251" y="6448"/>
                    <a:pt x="4408" y="4291"/>
                    <a:pt x="206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7" name="Google Shape;11787;p68"/>
            <p:cNvSpPr/>
            <p:nvPr/>
          </p:nvSpPr>
          <p:spPr>
            <a:xfrm>
              <a:off x="5245473" y="1049739"/>
              <a:ext cx="96229" cy="141523"/>
            </a:xfrm>
            <a:custGeom>
              <a:avLst/>
              <a:gdLst/>
              <a:ahLst/>
              <a:cxnLst/>
              <a:rect l="l" t="t" r="r" b="b"/>
              <a:pathLst>
                <a:path w="4385" h="6449" extrusionOk="0">
                  <a:moveTo>
                    <a:pt x="2040" y="1"/>
                  </a:moveTo>
                  <a:cubicBezTo>
                    <a:pt x="2040" y="1"/>
                    <a:pt x="1" y="3025"/>
                    <a:pt x="2228" y="6448"/>
                  </a:cubicBezTo>
                  <a:cubicBezTo>
                    <a:pt x="2228" y="6448"/>
                    <a:pt x="4385" y="4291"/>
                    <a:pt x="2040"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788" name="Google Shape;11788;p68"/>
            <p:cNvSpPr/>
            <p:nvPr/>
          </p:nvSpPr>
          <p:spPr>
            <a:xfrm>
              <a:off x="4685700" y="1223126"/>
              <a:ext cx="12882" cy="79265"/>
            </a:xfrm>
            <a:custGeom>
              <a:avLst/>
              <a:gdLst/>
              <a:ahLst/>
              <a:cxnLst/>
              <a:rect l="l" t="t" r="r" b="b"/>
              <a:pathLst>
                <a:path w="587" h="3612" extrusionOk="0">
                  <a:moveTo>
                    <a:pt x="305" y="1"/>
                  </a:moveTo>
                  <a:cubicBezTo>
                    <a:pt x="188" y="1"/>
                    <a:pt x="0" y="798"/>
                    <a:pt x="0" y="1759"/>
                  </a:cubicBezTo>
                  <a:cubicBezTo>
                    <a:pt x="0" y="2744"/>
                    <a:pt x="188" y="3611"/>
                    <a:pt x="305" y="3611"/>
                  </a:cubicBezTo>
                  <a:cubicBezTo>
                    <a:pt x="493" y="3611"/>
                    <a:pt x="586" y="2744"/>
                    <a:pt x="586" y="1759"/>
                  </a:cubicBezTo>
                  <a:cubicBezTo>
                    <a:pt x="586" y="798"/>
                    <a:pt x="493"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89" name="Google Shape;11789;p68"/>
            <p:cNvSpPr/>
            <p:nvPr/>
          </p:nvSpPr>
          <p:spPr>
            <a:xfrm>
              <a:off x="4728405" y="1225189"/>
              <a:ext cx="10819" cy="79770"/>
            </a:xfrm>
            <a:custGeom>
              <a:avLst/>
              <a:gdLst/>
              <a:ahLst/>
              <a:cxnLst/>
              <a:rect l="l" t="t" r="r" b="b"/>
              <a:pathLst>
                <a:path w="493" h="3635" extrusionOk="0">
                  <a:moveTo>
                    <a:pt x="305" y="1"/>
                  </a:moveTo>
                  <a:cubicBezTo>
                    <a:pt x="118" y="1"/>
                    <a:pt x="0" y="798"/>
                    <a:pt x="0" y="1759"/>
                  </a:cubicBezTo>
                  <a:cubicBezTo>
                    <a:pt x="0" y="2744"/>
                    <a:pt x="118" y="3635"/>
                    <a:pt x="305" y="3635"/>
                  </a:cubicBezTo>
                  <a:cubicBezTo>
                    <a:pt x="399" y="3635"/>
                    <a:pt x="493" y="2744"/>
                    <a:pt x="493" y="1759"/>
                  </a:cubicBezTo>
                  <a:cubicBezTo>
                    <a:pt x="493" y="798"/>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0" name="Google Shape;11790;p68"/>
            <p:cNvSpPr/>
            <p:nvPr/>
          </p:nvSpPr>
          <p:spPr>
            <a:xfrm>
              <a:off x="4766984" y="1225189"/>
              <a:ext cx="12882" cy="79770"/>
            </a:xfrm>
            <a:custGeom>
              <a:avLst/>
              <a:gdLst/>
              <a:ahLst/>
              <a:cxnLst/>
              <a:rect l="l" t="t" r="r" b="b"/>
              <a:pathLst>
                <a:path w="587" h="3635" extrusionOk="0">
                  <a:moveTo>
                    <a:pt x="305" y="1"/>
                  </a:moveTo>
                  <a:cubicBezTo>
                    <a:pt x="212" y="1"/>
                    <a:pt x="1" y="798"/>
                    <a:pt x="1" y="1759"/>
                  </a:cubicBezTo>
                  <a:cubicBezTo>
                    <a:pt x="1" y="2744"/>
                    <a:pt x="212" y="3635"/>
                    <a:pt x="305" y="3635"/>
                  </a:cubicBezTo>
                  <a:cubicBezTo>
                    <a:pt x="493" y="3635"/>
                    <a:pt x="587" y="2744"/>
                    <a:pt x="587" y="1759"/>
                  </a:cubicBezTo>
                  <a:cubicBezTo>
                    <a:pt x="587" y="798"/>
                    <a:pt x="493"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1" name="Google Shape;11791;p68"/>
            <p:cNvSpPr/>
            <p:nvPr/>
          </p:nvSpPr>
          <p:spPr>
            <a:xfrm>
              <a:off x="4808153" y="1225189"/>
              <a:ext cx="12882" cy="79770"/>
            </a:xfrm>
            <a:custGeom>
              <a:avLst/>
              <a:gdLst/>
              <a:ahLst/>
              <a:cxnLst/>
              <a:rect l="l" t="t" r="r" b="b"/>
              <a:pathLst>
                <a:path w="587" h="3635" extrusionOk="0">
                  <a:moveTo>
                    <a:pt x="282" y="1"/>
                  </a:moveTo>
                  <a:cubicBezTo>
                    <a:pt x="94" y="1"/>
                    <a:pt x="0" y="798"/>
                    <a:pt x="0" y="1759"/>
                  </a:cubicBezTo>
                  <a:cubicBezTo>
                    <a:pt x="0" y="2744"/>
                    <a:pt x="94" y="3635"/>
                    <a:pt x="282" y="3635"/>
                  </a:cubicBezTo>
                  <a:cubicBezTo>
                    <a:pt x="375" y="3635"/>
                    <a:pt x="586" y="2744"/>
                    <a:pt x="586" y="1759"/>
                  </a:cubicBezTo>
                  <a:cubicBezTo>
                    <a:pt x="586" y="798"/>
                    <a:pt x="375"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2" name="Google Shape;11792;p68"/>
            <p:cNvSpPr/>
            <p:nvPr/>
          </p:nvSpPr>
          <p:spPr>
            <a:xfrm>
              <a:off x="4848795" y="1225189"/>
              <a:ext cx="10819" cy="79770"/>
            </a:xfrm>
            <a:custGeom>
              <a:avLst/>
              <a:gdLst/>
              <a:ahLst/>
              <a:cxnLst/>
              <a:rect l="l" t="t" r="r" b="b"/>
              <a:pathLst>
                <a:path w="493" h="3635" extrusionOk="0">
                  <a:moveTo>
                    <a:pt x="282" y="1"/>
                  </a:moveTo>
                  <a:cubicBezTo>
                    <a:pt x="94" y="1"/>
                    <a:pt x="0" y="798"/>
                    <a:pt x="0" y="1759"/>
                  </a:cubicBezTo>
                  <a:cubicBezTo>
                    <a:pt x="0" y="2744"/>
                    <a:pt x="94" y="3635"/>
                    <a:pt x="282" y="3635"/>
                  </a:cubicBezTo>
                  <a:cubicBezTo>
                    <a:pt x="376" y="3635"/>
                    <a:pt x="493" y="2744"/>
                    <a:pt x="493" y="1759"/>
                  </a:cubicBezTo>
                  <a:cubicBezTo>
                    <a:pt x="493" y="798"/>
                    <a:pt x="376"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3" name="Google Shape;11793;p68"/>
            <p:cNvSpPr/>
            <p:nvPr/>
          </p:nvSpPr>
          <p:spPr>
            <a:xfrm>
              <a:off x="4889437" y="1225189"/>
              <a:ext cx="10819" cy="79770"/>
            </a:xfrm>
            <a:custGeom>
              <a:avLst/>
              <a:gdLst/>
              <a:ahLst/>
              <a:cxnLst/>
              <a:rect l="l" t="t" r="r" b="b"/>
              <a:pathLst>
                <a:path w="493" h="3635" extrusionOk="0">
                  <a:moveTo>
                    <a:pt x="188" y="1"/>
                  </a:moveTo>
                  <a:cubicBezTo>
                    <a:pt x="94" y="1"/>
                    <a:pt x="1" y="798"/>
                    <a:pt x="1" y="1759"/>
                  </a:cubicBezTo>
                  <a:cubicBezTo>
                    <a:pt x="1" y="2744"/>
                    <a:pt x="94" y="3635"/>
                    <a:pt x="188" y="3635"/>
                  </a:cubicBezTo>
                  <a:cubicBezTo>
                    <a:pt x="399" y="3635"/>
                    <a:pt x="493" y="2744"/>
                    <a:pt x="493" y="1759"/>
                  </a:cubicBezTo>
                  <a:cubicBezTo>
                    <a:pt x="493" y="798"/>
                    <a:pt x="399" y="1"/>
                    <a:pt x="18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4" name="Google Shape;11794;p68"/>
            <p:cNvSpPr/>
            <p:nvPr/>
          </p:nvSpPr>
          <p:spPr>
            <a:xfrm>
              <a:off x="4928039" y="1225189"/>
              <a:ext cx="12882" cy="79770"/>
            </a:xfrm>
            <a:custGeom>
              <a:avLst/>
              <a:gdLst/>
              <a:ahLst/>
              <a:cxnLst/>
              <a:rect l="l" t="t" r="r" b="b"/>
              <a:pathLst>
                <a:path w="587" h="3635" extrusionOk="0">
                  <a:moveTo>
                    <a:pt x="281" y="1"/>
                  </a:moveTo>
                  <a:cubicBezTo>
                    <a:pt x="188" y="1"/>
                    <a:pt x="0" y="798"/>
                    <a:pt x="0" y="1759"/>
                  </a:cubicBezTo>
                  <a:cubicBezTo>
                    <a:pt x="0" y="2744"/>
                    <a:pt x="188" y="3635"/>
                    <a:pt x="281" y="3635"/>
                  </a:cubicBezTo>
                  <a:cubicBezTo>
                    <a:pt x="492" y="3635"/>
                    <a:pt x="586" y="2744"/>
                    <a:pt x="586" y="1759"/>
                  </a:cubicBezTo>
                  <a:cubicBezTo>
                    <a:pt x="586" y="798"/>
                    <a:pt x="492" y="1"/>
                    <a:pt x="28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5" name="Google Shape;11795;p68"/>
            <p:cNvSpPr/>
            <p:nvPr/>
          </p:nvSpPr>
          <p:spPr>
            <a:xfrm>
              <a:off x="4968681" y="1225189"/>
              <a:ext cx="12882" cy="79770"/>
            </a:xfrm>
            <a:custGeom>
              <a:avLst/>
              <a:gdLst/>
              <a:ahLst/>
              <a:cxnLst/>
              <a:rect l="l" t="t" r="r" b="b"/>
              <a:pathLst>
                <a:path w="587" h="3635" extrusionOk="0">
                  <a:moveTo>
                    <a:pt x="305" y="1"/>
                  </a:moveTo>
                  <a:cubicBezTo>
                    <a:pt x="94" y="1"/>
                    <a:pt x="0" y="798"/>
                    <a:pt x="0" y="1759"/>
                  </a:cubicBezTo>
                  <a:cubicBezTo>
                    <a:pt x="0" y="2744"/>
                    <a:pt x="94" y="3635"/>
                    <a:pt x="305" y="3635"/>
                  </a:cubicBezTo>
                  <a:cubicBezTo>
                    <a:pt x="399" y="3635"/>
                    <a:pt x="586" y="2744"/>
                    <a:pt x="586" y="1759"/>
                  </a:cubicBezTo>
                  <a:cubicBezTo>
                    <a:pt x="586" y="798"/>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6" name="Google Shape;11796;p68"/>
            <p:cNvSpPr/>
            <p:nvPr/>
          </p:nvSpPr>
          <p:spPr>
            <a:xfrm>
              <a:off x="5009323" y="1225189"/>
              <a:ext cx="10819" cy="79770"/>
            </a:xfrm>
            <a:custGeom>
              <a:avLst/>
              <a:gdLst/>
              <a:ahLst/>
              <a:cxnLst/>
              <a:rect l="l" t="t" r="r" b="b"/>
              <a:pathLst>
                <a:path w="493" h="3635" extrusionOk="0">
                  <a:moveTo>
                    <a:pt x="305" y="1"/>
                  </a:moveTo>
                  <a:cubicBezTo>
                    <a:pt x="94" y="1"/>
                    <a:pt x="0" y="798"/>
                    <a:pt x="0" y="1759"/>
                  </a:cubicBezTo>
                  <a:cubicBezTo>
                    <a:pt x="0" y="2744"/>
                    <a:pt x="94" y="3635"/>
                    <a:pt x="305" y="3635"/>
                  </a:cubicBezTo>
                  <a:cubicBezTo>
                    <a:pt x="399" y="3635"/>
                    <a:pt x="493" y="2744"/>
                    <a:pt x="493" y="1759"/>
                  </a:cubicBezTo>
                  <a:cubicBezTo>
                    <a:pt x="493" y="798"/>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7" name="Google Shape;11797;p68"/>
            <p:cNvSpPr/>
            <p:nvPr/>
          </p:nvSpPr>
          <p:spPr>
            <a:xfrm>
              <a:off x="5049965" y="1225189"/>
              <a:ext cx="10819" cy="79770"/>
            </a:xfrm>
            <a:custGeom>
              <a:avLst/>
              <a:gdLst/>
              <a:ahLst/>
              <a:cxnLst/>
              <a:rect l="l" t="t" r="r" b="b"/>
              <a:pathLst>
                <a:path w="493" h="3635" extrusionOk="0">
                  <a:moveTo>
                    <a:pt x="212" y="1"/>
                  </a:moveTo>
                  <a:cubicBezTo>
                    <a:pt x="118" y="1"/>
                    <a:pt x="1" y="798"/>
                    <a:pt x="1" y="1759"/>
                  </a:cubicBezTo>
                  <a:cubicBezTo>
                    <a:pt x="1" y="2744"/>
                    <a:pt x="118" y="3635"/>
                    <a:pt x="212" y="3635"/>
                  </a:cubicBezTo>
                  <a:cubicBezTo>
                    <a:pt x="399" y="3635"/>
                    <a:pt x="493" y="2744"/>
                    <a:pt x="493" y="1759"/>
                  </a:cubicBezTo>
                  <a:cubicBezTo>
                    <a:pt x="493" y="798"/>
                    <a:pt x="399" y="1"/>
                    <a:pt x="2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8" name="Google Shape;11798;p68"/>
            <p:cNvSpPr/>
            <p:nvPr/>
          </p:nvSpPr>
          <p:spPr>
            <a:xfrm>
              <a:off x="5088544" y="1225189"/>
              <a:ext cx="12904" cy="79770"/>
            </a:xfrm>
            <a:custGeom>
              <a:avLst/>
              <a:gdLst/>
              <a:ahLst/>
              <a:cxnLst/>
              <a:rect l="l" t="t" r="r" b="b"/>
              <a:pathLst>
                <a:path w="588" h="3635" extrusionOk="0">
                  <a:moveTo>
                    <a:pt x="306" y="1"/>
                  </a:moveTo>
                  <a:cubicBezTo>
                    <a:pt x="118" y="1"/>
                    <a:pt x="1" y="798"/>
                    <a:pt x="1" y="1759"/>
                  </a:cubicBezTo>
                  <a:cubicBezTo>
                    <a:pt x="1" y="2744"/>
                    <a:pt x="118" y="3635"/>
                    <a:pt x="306" y="3635"/>
                  </a:cubicBezTo>
                  <a:cubicBezTo>
                    <a:pt x="493" y="3635"/>
                    <a:pt x="587" y="2744"/>
                    <a:pt x="587" y="1759"/>
                  </a:cubicBezTo>
                  <a:cubicBezTo>
                    <a:pt x="587" y="798"/>
                    <a:pt x="493" y="1"/>
                    <a:pt x="30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799" name="Google Shape;11799;p68"/>
            <p:cNvSpPr/>
            <p:nvPr/>
          </p:nvSpPr>
          <p:spPr>
            <a:xfrm>
              <a:off x="5129713" y="1225189"/>
              <a:ext cx="10314" cy="79770"/>
            </a:xfrm>
            <a:custGeom>
              <a:avLst/>
              <a:gdLst/>
              <a:ahLst/>
              <a:cxnLst/>
              <a:rect l="l" t="t" r="r" b="b"/>
              <a:pathLst>
                <a:path w="470" h="3635" extrusionOk="0">
                  <a:moveTo>
                    <a:pt x="282" y="1"/>
                  </a:moveTo>
                  <a:cubicBezTo>
                    <a:pt x="94" y="1"/>
                    <a:pt x="1" y="798"/>
                    <a:pt x="1" y="1759"/>
                  </a:cubicBezTo>
                  <a:cubicBezTo>
                    <a:pt x="1" y="2744"/>
                    <a:pt x="94" y="3635"/>
                    <a:pt x="282" y="3635"/>
                  </a:cubicBezTo>
                  <a:cubicBezTo>
                    <a:pt x="376" y="3635"/>
                    <a:pt x="469" y="2744"/>
                    <a:pt x="469" y="1759"/>
                  </a:cubicBezTo>
                  <a:cubicBezTo>
                    <a:pt x="469" y="798"/>
                    <a:pt x="376"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0" name="Google Shape;11800;p68"/>
            <p:cNvSpPr/>
            <p:nvPr/>
          </p:nvSpPr>
          <p:spPr>
            <a:xfrm>
              <a:off x="5170355" y="1225189"/>
              <a:ext cx="10841" cy="79770"/>
            </a:xfrm>
            <a:custGeom>
              <a:avLst/>
              <a:gdLst/>
              <a:ahLst/>
              <a:cxnLst/>
              <a:rect l="l" t="t" r="r" b="b"/>
              <a:pathLst>
                <a:path w="494" h="3635" extrusionOk="0">
                  <a:moveTo>
                    <a:pt x="188" y="1"/>
                  </a:moveTo>
                  <a:cubicBezTo>
                    <a:pt x="95" y="1"/>
                    <a:pt x="1" y="798"/>
                    <a:pt x="1" y="1759"/>
                  </a:cubicBezTo>
                  <a:cubicBezTo>
                    <a:pt x="1" y="2744"/>
                    <a:pt x="95" y="3635"/>
                    <a:pt x="188" y="3635"/>
                  </a:cubicBezTo>
                  <a:cubicBezTo>
                    <a:pt x="376" y="3635"/>
                    <a:pt x="493" y="2744"/>
                    <a:pt x="493" y="1759"/>
                  </a:cubicBezTo>
                  <a:cubicBezTo>
                    <a:pt x="493" y="798"/>
                    <a:pt x="376" y="1"/>
                    <a:pt x="18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1" name="Google Shape;11801;p68"/>
            <p:cNvSpPr/>
            <p:nvPr/>
          </p:nvSpPr>
          <p:spPr>
            <a:xfrm>
              <a:off x="5208956" y="1225189"/>
              <a:ext cx="12882" cy="79770"/>
            </a:xfrm>
            <a:custGeom>
              <a:avLst/>
              <a:gdLst/>
              <a:ahLst/>
              <a:cxnLst/>
              <a:rect l="l" t="t" r="r" b="b"/>
              <a:pathLst>
                <a:path w="587" h="3635" extrusionOk="0">
                  <a:moveTo>
                    <a:pt x="281" y="1"/>
                  </a:moveTo>
                  <a:cubicBezTo>
                    <a:pt x="188" y="1"/>
                    <a:pt x="0" y="798"/>
                    <a:pt x="0" y="1759"/>
                  </a:cubicBezTo>
                  <a:cubicBezTo>
                    <a:pt x="0" y="2744"/>
                    <a:pt x="188" y="3635"/>
                    <a:pt x="281" y="3635"/>
                  </a:cubicBezTo>
                  <a:cubicBezTo>
                    <a:pt x="492" y="3635"/>
                    <a:pt x="586" y="2744"/>
                    <a:pt x="586" y="1759"/>
                  </a:cubicBezTo>
                  <a:cubicBezTo>
                    <a:pt x="586" y="798"/>
                    <a:pt x="492" y="1"/>
                    <a:pt x="28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2" name="Google Shape;11802;p68"/>
            <p:cNvSpPr/>
            <p:nvPr/>
          </p:nvSpPr>
          <p:spPr>
            <a:xfrm>
              <a:off x="5249599" y="1225189"/>
              <a:ext cx="12882" cy="79770"/>
            </a:xfrm>
            <a:custGeom>
              <a:avLst/>
              <a:gdLst/>
              <a:ahLst/>
              <a:cxnLst/>
              <a:rect l="l" t="t" r="r" b="b"/>
              <a:pathLst>
                <a:path w="587" h="3635" extrusionOk="0">
                  <a:moveTo>
                    <a:pt x="282" y="1"/>
                  </a:moveTo>
                  <a:cubicBezTo>
                    <a:pt x="94" y="1"/>
                    <a:pt x="0" y="798"/>
                    <a:pt x="0" y="1759"/>
                  </a:cubicBezTo>
                  <a:cubicBezTo>
                    <a:pt x="0" y="2744"/>
                    <a:pt x="94" y="3635"/>
                    <a:pt x="282" y="3635"/>
                  </a:cubicBezTo>
                  <a:cubicBezTo>
                    <a:pt x="399" y="3635"/>
                    <a:pt x="586" y="2744"/>
                    <a:pt x="586" y="1759"/>
                  </a:cubicBezTo>
                  <a:cubicBezTo>
                    <a:pt x="586" y="798"/>
                    <a:pt x="399"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3" name="Google Shape;11803;p68"/>
            <p:cNvSpPr/>
            <p:nvPr/>
          </p:nvSpPr>
          <p:spPr>
            <a:xfrm>
              <a:off x="5290241" y="1225189"/>
              <a:ext cx="10819" cy="79770"/>
            </a:xfrm>
            <a:custGeom>
              <a:avLst/>
              <a:gdLst/>
              <a:ahLst/>
              <a:cxnLst/>
              <a:rect l="l" t="t" r="r" b="b"/>
              <a:pathLst>
                <a:path w="493" h="3635" extrusionOk="0">
                  <a:moveTo>
                    <a:pt x="305" y="1"/>
                  </a:moveTo>
                  <a:cubicBezTo>
                    <a:pt x="94" y="1"/>
                    <a:pt x="0" y="798"/>
                    <a:pt x="0" y="1759"/>
                  </a:cubicBezTo>
                  <a:cubicBezTo>
                    <a:pt x="0" y="2744"/>
                    <a:pt x="94" y="3635"/>
                    <a:pt x="305" y="3635"/>
                  </a:cubicBezTo>
                  <a:cubicBezTo>
                    <a:pt x="399" y="3635"/>
                    <a:pt x="493" y="2744"/>
                    <a:pt x="493" y="1759"/>
                  </a:cubicBezTo>
                  <a:cubicBezTo>
                    <a:pt x="493" y="798"/>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4" name="Google Shape;11804;p68"/>
            <p:cNvSpPr/>
            <p:nvPr/>
          </p:nvSpPr>
          <p:spPr>
            <a:xfrm>
              <a:off x="5330883" y="1225189"/>
              <a:ext cx="10819" cy="79770"/>
            </a:xfrm>
            <a:custGeom>
              <a:avLst/>
              <a:gdLst/>
              <a:ahLst/>
              <a:cxnLst/>
              <a:rect l="l" t="t" r="r" b="b"/>
              <a:pathLst>
                <a:path w="493" h="3635" extrusionOk="0">
                  <a:moveTo>
                    <a:pt x="212" y="1"/>
                  </a:moveTo>
                  <a:cubicBezTo>
                    <a:pt x="94" y="1"/>
                    <a:pt x="1" y="798"/>
                    <a:pt x="1" y="1759"/>
                  </a:cubicBezTo>
                  <a:cubicBezTo>
                    <a:pt x="1" y="2744"/>
                    <a:pt x="94" y="3635"/>
                    <a:pt x="212" y="3635"/>
                  </a:cubicBezTo>
                  <a:cubicBezTo>
                    <a:pt x="399" y="3635"/>
                    <a:pt x="493" y="2744"/>
                    <a:pt x="493" y="1759"/>
                  </a:cubicBezTo>
                  <a:cubicBezTo>
                    <a:pt x="493" y="798"/>
                    <a:pt x="399" y="1"/>
                    <a:pt x="2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5" name="Google Shape;11805;p68"/>
            <p:cNvSpPr/>
            <p:nvPr/>
          </p:nvSpPr>
          <p:spPr>
            <a:xfrm>
              <a:off x="5369484" y="1225189"/>
              <a:ext cx="12882" cy="79770"/>
            </a:xfrm>
            <a:custGeom>
              <a:avLst/>
              <a:gdLst/>
              <a:ahLst/>
              <a:cxnLst/>
              <a:rect l="l" t="t" r="r" b="b"/>
              <a:pathLst>
                <a:path w="587" h="3635" extrusionOk="0">
                  <a:moveTo>
                    <a:pt x="305" y="1"/>
                  </a:moveTo>
                  <a:cubicBezTo>
                    <a:pt x="211" y="1"/>
                    <a:pt x="0" y="798"/>
                    <a:pt x="0" y="1759"/>
                  </a:cubicBezTo>
                  <a:cubicBezTo>
                    <a:pt x="0" y="2744"/>
                    <a:pt x="211" y="3635"/>
                    <a:pt x="305" y="3635"/>
                  </a:cubicBezTo>
                  <a:cubicBezTo>
                    <a:pt x="492" y="3635"/>
                    <a:pt x="586" y="2744"/>
                    <a:pt x="586" y="1759"/>
                  </a:cubicBezTo>
                  <a:cubicBezTo>
                    <a:pt x="586" y="798"/>
                    <a:pt x="492"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6" name="Google Shape;11806;p68"/>
            <p:cNvSpPr/>
            <p:nvPr/>
          </p:nvSpPr>
          <p:spPr>
            <a:xfrm>
              <a:off x="4705253" y="1433557"/>
              <a:ext cx="10314" cy="79265"/>
            </a:xfrm>
            <a:custGeom>
              <a:avLst/>
              <a:gdLst/>
              <a:ahLst/>
              <a:cxnLst/>
              <a:rect l="l" t="t" r="r" b="b"/>
              <a:pathLst>
                <a:path w="470" h="3612" extrusionOk="0">
                  <a:moveTo>
                    <a:pt x="282" y="1"/>
                  </a:moveTo>
                  <a:cubicBezTo>
                    <a:pt x="94" y="1"/>
                    <a:pt x="0" y="775"/>
                    <a:pt x="0" y="1759"/>
                  </a:cubicBezTo>
                  <a:cubicBezTo>
                    <a:pt x="0" y="2721"/>
                    <a:pt x="94" y="3611"/>
                    <a:pt x="282" y="3611"/>
                  </a:cubicBezTo>
                  <a:cubicBezTo>
                    <a:pt x="375" y="3611"/>
                    <a:pt x="469" y="2721"/>
                    <a:pt x="469" y="1759"/>
                  </a:cubicBezTo>
                  <a:cubicBezTo>
                    <a:pt x="469" y="775"/>
                    <a:pt x="375"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7" name="Google Shape;11807;p68"/>
            <p:cNvSpPr/>
            <p:nvPr/>
          </p:nvSpPr>
          <p:spPr>
            <a:xfrm>
              <a:off x="4745895" y="1435620"/>
              <a:ext cx="12882" cy="79265"/>
            </a:xfrm>
            <a:custGeom>
              <a:avLst/>
              <a:gdLst/>
              <a:ahLst/>
              <a:cxnLst/>
              <a:rect l="l" t="t" r="r" b="b"/>
              <a:pathLst>
                <a:path w="587" h="3612" extrusionOk="0">
                  <a:moveTo>
                    <a:pt x="282" y="1"/>
                  </a:moveTo>
                  <a:cubicBezTo>
                    <a:pt x="188" y="1"/>
                    <a:pt x="0" y="774"/>
                    <a:pt x="0" y="1759"/>
                  </a:cubicBezTo>
                  <a:cubicBezTo>
                    <a:pt x="0" y="2720"/>
                    <a:pt x="188" y="3611"/>
                    <a:pt x="282" y="3611"/>
                  </a:cubicBezTo>
                  <a:cubicBezTo>
                    <a:pt x="493" y="3611"/>
                    <a:pt x="587" y="2720"/>
                    <a:pt x="587" y="1759"/>
                  </a:cubicBezTo>
                  <a:cubicBezTo>
                    <a:pt x="587" y="774"/>
                    <a:pt x="493"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8" name="Google Shape;11808;p68"/>
            <p:cNvSpPr/>
            <p:nvPr/>
          </p:nvSpPr>
          <p:spPr>
            <a:xfrm>
              <a:off x="4666652" y="1435620"/>
              <a:ext cx="12904" cy="79265"/>
            </a:xfrm>
            <a:custGeom>
              <a:avLst/>
              <a:gdLst/>
              <a:ahLst/>
              <a:cxnLst/>
              <a:rect l="l" t="t" r="r" b="b"/>
              <a:pathLst>
                <a:path w="588" h="3612" extrusionOk="0">
                  <a:moveTo>
                    <a:pt x="282" y="1"/>
                  </a:moveTo>
                  <a:cubicBezTo>
                    <a:pt x="95" y="1"/>
                    <a:pt x="1" y="774"/>
                    <a:pt x="1" y="1759"/>
                  </a:cubicBezTo>
                  <a:cubicBezTo>
                    <a:pt x="1" y="2720"/>
                    <a:pt x="95" y="3611"/>
                    <a:pt x="282" y="3611"/>
                  </a:cubicBezTo>
                  <a:cubicBezTo>
                    <a:pt x="376" y="3611"/>
                    <a:pt x="587" y="2720"/>
                    <a:pt x="587" y="1759"/>
                  </a:cubicBezTo>
                  <a:cubicBezTo>
                    <a:pt x="587" y="774"/>
                    <a:pt x="376"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09" name="Google Shape;11809;p68"/>
            <p:cNvSpPr/>
            <p:nvPr/>
          </p:nvSpPr>
          <p:spPr>
            <a:xfrm>
              <a:off x="4786537" y="1435620"/>
              <a:ext cx="12882" cy="79265"/>
            </a:xfrm>
            <a:custGeom>
              <a:avLst/>
              <a:gdLst/>
              <a:ahLst/>
              <a:cxnLst/>
              <a:rect l="l" t="t" r="r" b="b"/>
              <a:pathLst>
                <a:path w="587" h="3612" extrusionOk="0">
                  <a:moveTo>
                    <a:pt x="282" y="1"/>
                  </a:moveTo>
                  <a:cubicBezTo>
                    <a:pt x="94" y="1"/>
                    <a:pt x="1" y="774"/>
                    <a:pt x="1" y="1759"/>
                  </a:cubicBezTo>
                  <a:cubicBezTo>
                    <a:pt x="1" y="2720"/>
                    <a:pt x="94" y="3611"/>
                    <a:pt x="282" y="3611"/>
                  </a:cubicBezTo>
                  <a:cubicBezTo>
                    <a:pt x="399" y="3611"/>
                    <a:pt x="587" y="2720"/>
                    <a:pt x="587" y="1759"/>
                  </a:cubicBezTo>
                  <a:cubicBezTo>
                    <a:pt x="587" y="774"/>
                    <a:pt x="399"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0" name="Google Shape;11810;p68"/>
            <p:cNvSpPr/>
            <p:nvPr/>
          </p:nvSpPr>
          <p:spPr>
            <a:xfrm>
              <a:off x="4827179" y="1435620"/>
              <a:ext cx="10841" cy="79265"/>
            </a:xfrm>
            <a:custGeom>
              <a:avLst/>
              <a:gdLst/>
              <a:ahLst/>
              <a:cxnLst/>
              <a:rect l="l" t="t" r="r" b="b"/>
              <a:pathLst>
                <a:path w="494" h="3612" extrusionOk="0">
                  <a:moveTo>
                    <a:pt x="306" y="1"/>
                  </a:moveTo>
                  <a:cubicBezTo>
                    <a:pt x="95" y="1"/>
                    <a:pt x="1" y="774"/>
                    <a:pt x="1" y="1759"/>
                  </a:cubicBezTo>
                  <a:cubicBezTo>
                    <a:pt x="1" y="2720"/>
                    <a:pt x="95" y="3611"/>
                    <a:pt x="306" y="3611"/>
                  </a:cubicBezTo>
                  <a:cubicBezTo>
                    <a:pt x="399" y="3611"/>
                    <a:pt x="493" y="2720"/>
                    <a:pt x="493" y="1759"/>
                  </a:cubicBezTo>
                  <a:cubicBezTo>
                    <a:pt x="493" y="774"/>
                    <a:pt x="399" y="1"/>
                    <a:pt x="30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1" name="Google Shape;11811;p68"/>
            <p:cNvSpPr/>
            <p:nvPr/>
          </p:nvSpPr>
          <p:spPr>
            <a:xfrm>
              <a:off x="4867821" y="1435620"/>
              <a:ext cx="10841" cy="79265"/>
            </a:xfrm>
            <a:custGeom>
              <a:avLst/>
              <a:gdLst/>
              <a:ahLst/>
              <a:cxnLst/>
              <a:rect l="l" t="t" r="r" b="b"/>
              <a:pathLst>
                <a:path w="494" h="3612" extrusionOk="0">
                  <a:moveTo>
                    <a:pt x="212" y="1"/>
                  </a:moveTo>
                  <a:cubicBezTo>
                    <a:pt x="95" y="1"/>
                    <a:pt x="1" y="774"/>
                    <a:pt x="1" y="1759"/>
                  </a:cubicBezTo>
                  <a:cubicBezTo>
                    <a:pt x="1" y="2720"/>
                    <a:pt x="95" y="3611"/>
                    <a:pt x="212" y="3611"/>
                  </a:cubicBezTo>
                  <a:cubicBezTo>
                    <a:pt x="400" y="3611"/>
                    <a:pt x="493" y="2720"/>
                    <a:pt x="493" y="1759"/>
                  </a:cubicBezTo>
                  <a:cubicBezTo>
                    <a:pt x="493" y="774"/>
                    <a:pt x="400" y="1"/>
                    <a:pt x="2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2" name="Google Shape;11812;p68"/>
            <p:cNvSpPr/>
            <p:nvPr/>
          </p:nvSpPr>
          <p:spPr>
            <a:xfrm>
              <a:off x="4906423" y="1435620"/>
              <a:ext cx="12882" cy="79265"/>
            </a:xfrm>
            <a:custGeom>
              <a:avLst/>
              <a:gdLst/>
              <a:ahLst/>
              <a:cxnLst/>
              <a:rect l="l" t="t" r="r" b="b"/>
              <a:pathLst>
                <a:path w="587" h="3612" extrusionOk="0">
                  <a:moveTo>
                    <a:pt x="305" y="1"/>
                  </a:moveTo>
                  <a:cubicBezTo>
                    <a:pt x="94" y="1"/>
                    <a:pt x="0" y="774"/>
                    <a:pt x="0" y="1759"/>
                  </a:cubicBezTo>
                  <a:cubicBezTo>
                    <a:pt x="0" y="2720"/>
                    <a:pt x="94" y="3611"/>
                    <a:pt x="305" y="3611"/>
                  </a:cubicBezTo>
                  <a:cubicBezTo>
                    <a:pt x="399" y="3611"/>
                    <a:pt x="586" y="2720"/>
                    <a:pt x="586" y="1759"/>
                  </a:cubicBezTo>
                  <a:cubicBezTo>
                    <a:pt x="586" y="774"/>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3" name="Google Shape;11813;p68"/>
            <p:cNvSpPr/>
            <p:nvPr/>
          </p:nvSpPr>
          <p:spPr>
            <a:xfrm>
              <a:off x="4947065" y="1435620"/>
              <a:ext cx="10819" cy="79265"/>
            </a:xfrm>
            <a:custGeom>
              <a:avLst/>
              <a:gdLst/>
              <a:ahLst/>
              <a:cxnLst/>
              <a:rect l="l" t="t" r="r" b="b"/>
              <a:pathLst>
                <a:path w="493" h="3612" extrusionOk="0">
                  <a:moveTo>
                    <a:pt x="305" y="1"/>
                  </a:moveTo>
                  <a:cubicBezTo>
                    <a:pt x="118" y="1"/>
                    <a:pt x="1" y="774"/>
                    <a:pt x="1" y="1759"/>
                  </a:cubicBezTo>
                  <a:cubicBezTo>
                    <a:pt x="1" y="2720"/>
                    <a:pt x="118" y="3611"/>
                    <a:pt x="305" y="3611"/>
                  </a:cubicBezTo>
                  <a:cubicBezTo>
                    <a:pt x="399" y="3611"/>
                    <a:pt x="493" y="2720"/>
                    <a:pt x="493" y="1759"/>
                  </a:cubicBezTo>
                  <a:cubicBezTo>
                    <a:pt x="493" y="774"/>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4" name="Google Shape;11814;p68"/>
            <p:cNvSpPr/>
            <p:nvPr/>
          </p:nvSpPr>
          <p:spPr>
            <a:xfrm>
              <a:off x="4988234" y="1435620"/>
              <a:ext cx="10314" cy="79265"/>
            </a:xfrm>
            <a:custGeom>
              <a:avLst/>
              <a:gdLst/>
              <a:ahLst/>
              <a:cxnLst/>
              <a:rect l="l" t="t" r="r" b="b"/>
              <a:pathLst>
                <a:path w="470" h="3612" extrusionOk="0">
                  <a:moveTo>
                    <a:pt x="188" y="1"/>
                  </a:moveTo>
                  <a:cubicBezTo>
                    <a:pt x="94" y="1"/>
                    <a:pt x="0" y="774"/>
                    <a:pt x="0" y="1759"/>
                  </a:cubicBezTo>
                  <a:cubicBezTo>
                    <a:pt x="0" y="2720"/>
                    <a:pt x="94" y="3611"/>
                    <a:pt x="188" y="3611"/>
                  </a:cubicBezTo>
                  <a:cubicBezTo>
                    <a:pt x="375" y="3611"/>
                    <a:pt x="469" y="2720"/>
                    <a:pt x="469" y="1759"/>
                  </a:cubicBezTo>
                  <a:cubicBezTo>
                    <a:pt x="469" y="774"/>
                    <a:pt x="375" y="1"/>
                    <a:pt x="18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5" name="Google Shape;11815;p68"/>
            <p:cNvSpPr/>
            <p:nvPr/>
          </p:nvSpPr>
          <p:spPr>
            <a:xfrm>
              <a:off x="5026813" y="1435620"/>
              <a:ext cx="12882" cy="79265"/>
            </a:xfrm>
            <a:custGeom>
              <a:avLst/>
              <a:gdLst/>
              <a:ahLst/>
              <a:cxnLst/>
              <a:rect l="l" t="t" r="r" b="b"/>
              <a:pathLst>
                <a:path w="587" h="3612" extrusionOk="0">
                  <a:moveTo>
                    <a:pt x="282" y="1"/>
                  </a:moveTo>
                  <a:cubicBezTo>
                    <a:pt x="188" y="1"/>
                    <a:pt x="1" y="774"/>
                    <a:pt x="1" y="1759"/>
                  </a:cubicBezTo>
                  <a:cubicBezTo>
                    <a:pt x="1" y="2720"/>
                    <a:pt x="188" y="3611"/>
                    <a:pt x="282" y="3611"/>
                  </a:cubicBezTo>
                  <a:cubicBezTo>
                    <a:pt x="469" y="3611"/>
                    <a:pt x="587" y="2720"/>
                    <a:pt x="587" y="1759"/>
                  </a:cubicBezTo>
                  <a:cubicBezTo>
                    <a:pt x="587" y="774"/>
                    <a:pt x="469"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6" name="Google Shape;11816;p68"/>
            <p:cNvSpPr/>
            <p:nvPr/>
          </p:nvSpPr>
          <p:spPr>
            <a:xfrm>
              <a:off x="5067455" y="1435620"/>
              <a:ext cx="12882" cy="79265"/>
            </a:xfrm>
            <a:custGeom>
              <a:avLst/>
              <a:gdLst/>
              <a:ahLst/>
              <a:cxnLst/>
              <a:rect l="l" t="t" r="r" b="b"/>
              <a:pathLst>
                <a:path w="587" h="3612" extrusionOk="0">
                  <a:moveTo>
                    <a:pt x="282" y="1"/>
                  </a:moveTo>
                  <a:cubicBezTo>
                    <a:pt x="94" y="1"/>
                    <a:pt x="1" y="774"/>
                    <a:pt x="1" y="1759"/>
                  </a:cubicBezTo>
                  <a:cubicBezTo>
                    <a:pt x="1" y="2720"/>
                    <a:pt x="94" y="3611"/>
                    <a:pt x="282" y="3611"/>
                  </a:cubicBezTo>
                  <a:cubicBezTo>
                    <a:pt x="376" y="3611"/>
                    <a:pt x="587" y="2720"/>
                    <a:pt x="587" y="1759"/>
                  </a:cubicBezTo>
                  <a:cubicBezTo>
                    <a:pt x="587" y="774"/>
                    <a:pt x="376"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7" name="Google Shape;11817;p68"/>
            <p:cNvSpPr/>
            <p:nvPr/>
          </p:nvSpPr>
          <p:spPr>
            <a:xfrm>
              <a:off x="5108097" y="1435620"/>
              <a:ext cx="10841" cy="79265"/>
            </a:xfrm>
            <a:custGeom>
              <a:avLst/>
              <a:gdLst/>
              <a:ahLst/>
              <a:cxnLst/>
              <a:rect l="l" t="t" r="r" b="b"/>
              <a:pathLst>
                <a:path w="494" h="3612" extrusionOk="0">
                  <a:moveTo>
                    <a:pt x="282" y="1"/>
                  </a:moveTo>
                  <a:cubicBezTo>
                    <a:pt x="95" y="1"/>
                    <a:pt x="1" y="774"/>
                    <a:pt x="1" y="1759"/>
                  </a:cubicBezTo>
                  <a:cubicBezTo>
                    <a:pt x="1" y="2720"/>
                    <a:pt x="95" y="3611"/>
                    <a:pt x="282" y="3611"/>
                  </a:cubicBezTo>
                  <a:cubicBezTo>
                    <a:pt x="399" y="3611"/>
                    <a:pt x="493" y="2720"/>
                    <a:pt x="493" y="1759"/>
                  </a:cubicBezTo>
                  <a:cubicBezTo>
                    <a:pt x="493" y="774"/>
                    <a:pt x="399"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8" name="Google Shape;11818;p68"/>
            <p:cNvSpPr/>
            <p:nvPr/>
          </p:nvSpPr>
          <p:spPr>
            <a:xfrm>
              <a:off x="5148761" y="1435620"/>
              <a:ext cx="10819" cy="79265"/>
            </a:xfrm>
            <a:custGeom>
              <a:avLst/>
              <a:gdLst/>
              <a:ahLst/>
              <a:cxnLst/>
              <a:rect l="l" t="t" r="r" b="b"/>
              <a:pathLst>
                <a:path w="493" h="3612" extrusionOk="0">
                  <a:moveTo>
                    <a:pt x="188" y="1"/>
                  </a:moveTo>
                  <a:cubicBezTo>
                    <a:pt x="94" y="1"/>
                    <a:pt x="0" y="774"/>
                    <a:pt x="0" y="1759"/>
                  </a:cubicBezTo>
                  <a:cubicBezTo>
                    <a:pt x="0" y="2720"/>
                    <a:pt x="94" y="3611"/>
                    <a:pt x="188" y="3611"/>
                  </a:cubicBezTo>
                  <a:cubicBezTo>
                    <a:pt x="399" y="3611"/>
                    <a:pt x="492" y="2720"/>
                    <a:pt x="492" y="1759"/>
                  </a:cubicBezTo>
                  <a:cubicBezTo>
                    <a:pt x="492" y="774"/>
                    <a:pt x="399" y="1"/>
                    <a:pt x="18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19" name="Google Shape;11819;p68"/>
            <p:cNvSpPr/>
            <p:nvPr/>
          </p:nvSpPr>
          <p:spPr>
            <a:xfrm>
              <a:off x="5187341" y="1435620"/>
              <a:ext cx="12882" cy="79265"/>
            </a:xfrm>
            <a:custGeom>
              <a:avLst/>
              <a:gdLst/>
              <a:ahLst/>
              <a:cxnLst/>
              <a:rect l="l" t="t" r="r" b="b"/>
              <a:pathLst>
                <a:path w="587" h="3612" extrusionOk="0">
                  <a:moveTo>
                    <a:pt x="305" y="1"/>
                  </a:moveTo>
                  <a:cubicBezTo>
                    <a:pt x="94" y="1"/>
                    <a:pt x="0" y="774"/>
                    <a:pt x="0" y="1759"/>
                  </a:cubicBezTo>
                  <a:cubicBezTo>
                    <a:pt x="0" y="2720"/>
                    <a:pt x="94" y="3611"/>
                    <a:pt x="305" y="3611"/>
                  </a:cubicBezTo>
                  <a:cubicBezTo>
                    <a:pt x="493" y="3611"/>
                    <a:pt x="587" y="2720"/>
                    <a:pt x="587" y="1759"/>
                  </a:cubicBezTo>
                  <a:cubicBezTo>
                    <a:pt x="587" y="774"/>
                    <a:pt x="493"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0" name="Google Shape;11820;p68"/>
            <p:cNvSpPr/>
            <p:nvPr/>
          </p:nvSpPr>
          <p:spPr>
            <a:xfrm>
              <a:off x="5227983" y="1435620"/>
              <a:ext cx="10819" cy="79265"/>
            </a:xfrm>
            <a:custGeom>
              <a:avLst/>
              <a:gdLst/>
              <a:ahLst/>
              <a:cxnLst/>
              <a:rect l="l" t="t" r="r" b="b"/>
              <a:pathLst>
                <a:path w="493" h="3612" extrusionOk="0">
                  <a:moveTo>
                    <a:pt x="305" y="1"/>
                  </a:moveTo>
                  <a:cubicBezTo>
                    <a:pt x="94" y="1"/>
                    <a:pt x="1" y="774"/>
                    <a:pt x="1" y="1759"/>
                  </a:cubicBezTo>
                  <a:cubicBezTo>
                    <a:pt x="1" y="2720"/>
                    <a:pt x="94" y="3611"/>
                    <a:pt x="305" y="3611"/>
                  </a:cubicBezTo>
                  <a:cubicBezTo>
                    <a:pt x="399" y="3611"/>
                    <a:pt x="493" y="2720"/>
                    <a:pt x="493" y="1759"/>
                  </a:cubicBezTo>
                  <a:cubicBezTo>
                    <a:pt x="493" y="774"/>
                    <a:pt x="399"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1" name="Google Shape;11821;p68"/>
            <p:cNvSpPr/>
            <p:nvPr/>
          </p:nvSpPr>
          <p:spPr>
            <a:xfrm>
              <a:off x="5268625" y="1435620"/>
              <a:ext cx="10841" cy="79265"/>
            </a:xfrm>
            <a:custGeom>
              <a:avLst/>
              <a:gdLst/>
              <a:ahLst/>
              <a:cxnLst/>
              <a:rect l="l" t="t" r="r" b="b"/>
              <a:pathLst>
                <a:path w="494" h="3612" extrusionOk="0">
                  <a:moveTo>
                    <a:pt x="212" y="1"/>
                  </a:moveTo>
                  <a:cubicBezTo>
                    <a:pt x="118" y="1"/>
                    <a:pt x="1" y="774"/>
                    <a:pt x="1" y="1759"/>
                  </a:cubicBezTo>
                  <a:cubicBezTo>
                    <a:pt x="1" y="2720"/>
                    <a:pt x="118" y="3611"/>
                    <a:pt x="212" y="3611"/>
                  </a:cubicBezTo>
                  <a:cubicBezTo>
                    <a:pt x="399" y="3611"/>
                    <a:pt x="493" y="2720"/>
                    <a:pt x="493" y="1759"/>
                  </a:cubicBezTo>
                  <a:cubicBezTo>
                    <a:pt x="493" y="774"/>
                    <a:pt x="399" y="1"/>
                    <a:pt x="2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2" name="Google Shape;11822;p68"/>
            <p:cNvSpPr/>
            <p:nvPr/>
          </p:nvSpPr>
          <p:spPr>
            <a:xfrm>
              <a:off x="5307226" y="1435620"/>
              <a:ext cx="12882" cy="79265"/>
            </a:xfrm>
            <a:custGeom>
              <a:avLst/>
              <a:gdLst/>
              <a:ahLst/>
              <a:cxnLst/>
              <a:rect l="l" t="t" r="r" b="b"/>
              <a:pathLst>
                <a:path w="587" h="3612" extrusionOk="0">
                  <a:moveTo>
                    <a:pt x="305" y="1"/>
                  </a:moveTo>
                  <a:cubicBezTo>
                    <a:pt x="211" y="1"/>
                    <a:pt x="0" y="774"/>
                    <a:pt x="0" y="1759"/>
                  </a:cubicBezTo>
                  <a:cubicBezTo>
                    <a:pt x="0" y="2720"/>
                    <a:pt x="211" y="3611"/>
                    <a:pt x="305" y="3611"/>
                  </a:cubicBezTo>
                  <a:cubicBezTo>
                    <a:pt x="493" y="3611"/>
                    <a:pt x="586" y="2720"/>
                    <a:pt x="586" y="1759"/>
                  </a:cubicBezTo>
                  <a:cubicBezTo>
                    <a:pt x="586" y="774"/>
                    <a:pt x="493" y="1"/>
                    <a:pt x="30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3" name="Google Shape;11823;p68"/>
            <p:cNvSpPr/>
            <p:nvPr/>
          </p:nvSpPr>
          <p:spPr>
            <a:xfrm>
              <a:off x="5348373" y="1435620"/>
              <a:ext cx="12882" cy="79265"/>
            </a:xfrm>
            <a:custGeom>
              <a:avLst/>
              <a:gdLst/>
              <a:ahLst/>
              <a:cxnLst/>
              <a:rect l="l" t="t" r="r" b="b"/>
              <a:pathLst>
                <a:path w="587" h="3612" extrusionOk="0">
                  <a:moveTo>
                    <a:pt x="282" y="1"/>
                  </a:moveTo>
                  <a:cubicBezTo>
                    <a:pt x="95" y="1"/>
                    <a:pt x="1" y="774"/>
                    <a:pt x="1" y="1759"/>
                  </a:cubicBezTo>
                  <a:cubicBezTo>
                    <a:pt x="1" y="2720"/>
                    <a:pt x="95" y="3611"/>
                    <a:pt x="282" y="3611"/>
                  </a:cubicBezTo>
                  <a:cubicBezTo>
                    <a:pt x="376" y="3611"/>
                    <a:pt x="587" y="2720"/>
                    <a:pt x="587" y="1759"/>
                  </a:cubicBezTo>
                  <a:cubicBezTo>
                    <a:pt x="587" y="774"/>
                    <a:pt x="376" y="1"/>
                    <a:pt x="28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4" name="Google Shape;11824;p68"/>
            <p:cNvSpPr/>
            <p:nvPr/>
          </p:nvSpPr>
          <p:spPr>
            <a:xfrm>
              <a:off x="4672840" y="1349705"/>
              <a:ext cx="51461" cy="55587"/>
            </a:xfrm>
            <a:custGeom>
              <a:avLst/>
              <a:gdLst/>
              <a:ahLst/>
              <a:cxnLst/>
              <a:rect l="l" t="t" r="r" b="b"/>
              <a:pathLst>
                <a:path w="2345" h="2533" extrusionOk="0">
                  <a:moveTo>
                    <a:pt x="1172" y="0"/>
                  </a:moveTo>
                  <a:cubicBezTo>
                    <a:pt x="586" y="0"/>
                    <a:pt x="0" y="586"/>
                    <a:pt x="0" y="1266"/>
                  </a:cubicBezTo>
                  <a:cubicBezTo>
                    <a:pt x="0" y="1946"/>
                    <a:pt x="586" y="2532"/>
                    <a:pt x="1172" y="2532"/>
                  </a:cubicBezTo>
                  <a:cubicBezTo>
                    <a:pt x="1852" y="2532"/>
                    <a:pt x="2345" y="1946"/>
                    <a:pt x="2345" y="1266"/>
                  </a:cubicBezTo>
                  <a:cubicBezTo>
                    <a:pt x="2345" y="586"/>
                    <a:pt x="1852" y="0"/>
                    <a:pt x="1172"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25" name="Google Shape;11825;p68"/>
            <p:cNvSpPr/>
            <p:nvPr/>
          </p:nvSpPr>
          <p:spPr>
            <a:xfrm>
              <a:off x="4898193" y="1349705"/>
              <a:ext cx="53524" cy="55587"/>
            </a:xfrm>
            <a:custGeom>
              <a:avLst/>
              <a:gdLst/>
              <a:ahLst/>
              <a:cxnLst/>
              <a:rect l="l" t="t" r="r" b="b"/>
              <a:pathLst>
                <a:path w="2439" h="2533" extrusionOk="0">
                  <a:moveTo>
                    <a:pt x="1266" y="0"/>
                  </a:moveTo>
                  <a:cubicBezTo>
                    <a:pt x="586" y="0"/>
                    <a:pt x="0" y="586"/>
                    <a:pt x="0" y="1266"/>
                  </a:cubicBezTo>
                  <a:cubicBezTo>
                    <a:pt x="0" y="1946"/>
                    <a:pt x="586" y="2532"/>
                    <a:pt x="1266" y="2532"/>
                  </a:cubicBezTo>
                  <a:cubicBezTo>
                    <a:pt x="1852" y="2532"/>
                    <a:pt x="2439" y="1946"/>
                    <a:pt x="2439" y="1266"/>
                  </a:cubicBezTo>
                  <a:cubicBezTo>
                    <a:pt x="2439" y="586"/>
                    <a:pt x="1852" y="0"/>
                    <a:pt x="126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26" name="Google Shape;11826;p68"/>
            <p:cNvSpPr/>
            <p:nvPr/>
          </p:nvSpPr>
          <p:spPr>
            <a:xfrm>
              <a:off x="4777803" y="1345580"/>
              <a:ext cx="73077" cy="79265"/>
            </a:xfrm>
            <a:custGeom>
              <a:avLst/>
              <a:gdLst/>
              <a:ahLst/>
              <a:cxnLst/>
              <a:rect l="l" t="t" r="r" b="b"/>
              <a:pathLst>
                <a:path w="3330" h="3612" extrusionOk="0">
                  <a:moveTo>
                    <a:pt x="1665" y="1"/>
                  </a:moveTo>
                  <a:cubicBezTo>
                    <a:pt x="797" y="1"/>
                    <a:pt x="0" y="774"/>
                    <a:pt x="0" y="1759"/>
                  </a:cubicBezTo>
                  <a:cubicBezTo>
                    <a:pt x="0" y="2720"/>
                    <a:pt x="797" y="3611"/>
                    <a:pt x="1665" y="3611"/>
                  </a:cubicBezTo>
                  <a:cubicBezTo>
                    <a:pt x="2649" y="3611"/>
                    <a:pt x="3329" y="2720"/>
                    <a:pt x="3329" y="1759"/>
                  </a:cubicBezTo>
                  <a:cubicBezTo>
                    <a:pt x="3329" y="774"/>
                    <a:pt x="2649"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7" name="Google Shape;11827;p68"/>
            <p:cNvSpPr/>
            <p:nvPr/>
          </p:nvSpPr>
          <p:spPr>
            <a:xfrm>
              <a:off x="5116853" y="1349705"/>
              <a:ext cx="51461" cy="55587"/>
            </a:xfrm>
            <a:custGeom>
              <a:avLst/>
              <a:gdLst/>
              <a:ahLst/>
              <a:cxnLst/>
              <a:rect l="l" t="t" r="r" b="b"/>
              <a:pathLst>
                <a:path w="2345" h="2533" extrusionOk="0">
                  <a:moveTo>
                    <a:pt x="1173" y="0"/>
                  </a:moveTo>
                  <a:cubicBezTo>
                    <a:pt x="469" y="0"/>
                    <a:pt x="0" y="586"/>
                    <a:pt x="0" y="1266"/>
                  </a:cubicBezTo>
                  <a:cubicBezTo>
                    <a:pt x="0" y="1946"/>
                    <a:pt x="469" y="2532"/>
                    <a:pt x="1173" y="2532"/>
                  </a:cubicBezTo>
                  <a:cubicBezTo>
                    <a:pt x="1853" y="2532"/>
                    <a:pt x="2345" y="1946"/>
                    <a:pt x="2345" y="1266"/>
                  </a:cubicBezTo>
                  <a:cubicBezTo>
                    <a:pt x="2345" y="586"/>
                    <a:pt x="1853" y="0"/>
                    <a:pt x="117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28" name="Google Shape;11828;p68"/>
            <p:cNvSpPr/>
            <p:nvPr/>
          </p:nvSpPr>
          <p:spPr>
            <a:xfrm>
              <a:off x="4994400" y="1345580"/>
              <a:ext cx="75140" cy="79265"/>
            </a:xfrm>
            <a:custGeom>
              <a:avLst/>
              <a:gdLst/>
              <a:ahLst/>
              <a:cxnLst/>
              <a:rect l="l" t="t" r="r" b="b"/>
              <a:pathLst>
                <a:path w="3424" h="3612" extrusionOk="0">
                  <a:moveTo>
                    <a:pt x="1665" y="1"/>
                  </a:moveTo>
                  <a:cubicBezTo>
                    <a:pt x="774" y="1"/>
                    <a:pt x="0" y="774"/>
                    <a:pt x="0" y="1759"/>
                  </a:cubicBezTo>
                  <a:cubicBezTo>
                    <a:pt x="0" y="2720"/>
                    <a:pt x="774" y="3611"/>
                    <a:pt x="1665" y="3611"/>
                  </a:cubicBezTo>
                  <a:cubicBezTo>
                    <a:pt x="2650" y="3611"/>
                    <a:pt x="3423" y="2720"/>
                    <a:pt x="3423" y="1759"/>
                  </a:cubicBezTo>
                  <a:cubicBezTo>
                    <a:pt x="3423" y="774"/>
                    <a:pt x="2650"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29" name="Google Shape;11829;p68"/>
            <p:cNvSpPr/>
            <p:nvPr/>
          </p:nvSpPr>
          <p:spPr>
            <a:xfrm>
              <a:off x="5330883" y="1349705"/>
              <a:ext cx="51483" cy="55587"/>
            </a:xfrm>
            <a:custGeom>
              <a:avLst/>
              <a:gdLst/>
              <a:ahLst/>
              <a:cxnLst/>
              <a:rect l="l" t="t" r="r" b="b"/>
              <a:pathLst>
                <a:path w="2346" h="2533" extrusionOk="0">
                  <a:moveTo>
                    <a:pt x="1173" y="0"/>
                  </a:moveTo>
                  <a:cubicBezTo>
                    <a:pt x="493" y="0"/>
                    <a:pt x="1" y="586"/>
                    <a:pt x="1" y="1266"/>
                  </a:cubicBezTo>
                  <a:cubicBezTo>
                    <a:pt x="1" y="1946"/>
                    <a:pt x="493" y="2532"/>
                    <a:pt x="1173" y="2532"/>
                  </a:cubicBezTo>
                  <a:cubicBezTo>
                    <a:pt x="1853" y="2532"/>
                    <a:pt x="2345" y="1946"/>
                    <a:pt x="2345" y="1266"/>
                  </a:cubicBezTo>
                  <a:cubicBezTo>
                    <a:pt x="2345" y="586"/>
                    <a:pt x="1853" y="0"/>
                    <a:pt x="117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30" name="Google Shape;11830;p68"/>
            <p:cNvSpPr/>
            <p:nvPr/>
          </p:nvSpPr>
          <p:spPr>
            <a:xfrm>
              <a:off x="5208956" y="1345580"/>
              <a:ext cx="75140" cy="79265"/>
            </a:xfrm>
            <a:custGeom>
              <a:avLst/>
              <a:gdLst/>
              <a:ahLst/>
              <a:cxnLst/>
              <a:rect l="l" t="t" r="r" b="b"/>
              <a:pathLst>
                <a:path w="3424" h="3612" extrusionOk="0">
                  <a:moveTo>
                    <a:pt x="1665" y="1"/>
                  </a:moveTo>
                  <a:cubicBezTo>
                    <a:pt x="774" y="1"/>
                    <a:pt x="0" y="774"/>
                    <a:pt x="0" y="1759"/>
                  </a:cubicBezTo>
                  <a:cubicBezTo>
                    <a:pt x="0" y="2720"/>
                    <a:pt x="774" y="3611"/>
                    <a:pt x="1665" y="3611"/>
                  </a:cubicBezTo>
                  <a:cubicBezTo>
                    <a:pt x="2626" y="3611"/>
                    <a:pt x="3423" y="2720"/>
                    <a:pt x="3423" y="1759"/>
                  </a:cubicBezTo>
                  <a:cubicBezTo>
                    <a:pt x="3423" y="774"/>
                    <a:pt x="2626" y="1"/>
                    <a:pt x="166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31" name="Google Shape;11831;p68"/>
            <p:cNvSpPr/>
            <p:nvPr/>
          </p:nvSpPr>
          <p:spPr>
            <a:xfrm>
              <a:off x="4548324" y="1529786"/>
              <a:ext cx="909159" cy="171347"/>
            </a:xfrm>
            <a:custGeom>
              <a:avLst/>
              <a:gdLst/>
              <a:ahLst/>
              <a:cxnLst/>
              <a:rect l="l" t="t" r="r" b="b"/>
              <a:pathLst>
                <a:path w="41429" h="7808" extrusionOk="0">
                  <a:moveTo>
                    <a:pt x="35754" y="0"/>
                  </a:moveTo>
                  <a:lnTo>
                    <a:pt x="31464" y="6166"/>
                  </a:lnTo>
                  <a:lnTo>
                    <a:pt x="28440" y="305"/>
                  </a:lnTo>
                  <a:lnTo>
                    <a:pt x="24243" y="6166"/>
                  </a:lnTo>
                  <a:lnTo>
                    <a:pt x="21007" y="305"/>
                  </a:lnTo>
                  <a:lnTo>
                    <a:pt x="16904" y="6166"/>
                  </a:lnTo>
                  <a:lnTo>
                    <a:pt x="13013" y="305"/>
                  </a:lnTo>
                  <a:lnTo>
                    <a:pt x="8605" y="5580"/>
                  </a:lnTo>
                  <a:lnTo>
                    <a:pt x="5979" y="492"/>
                  </a:lnTo>
                  <a:lnTo>
                    <a:pt x="1384" y="3329"/>
                  </a:lnTo>
                  <a:cubicBezTo>
                    <a:pt x="891" y="3915"/>
                    <a:pt x="399" y="4408"/>
                    <a:pt x="0" y="4877"/>
                  </a:cubicBezTo>
                  <a:lnTo>
                    <a:pt x="5393" y="1759"/>
                  </a:lnTo>
                  <a:lnTo>
                    <a:pt x="8417" y="7127"/>
                  </a:lnTo>
                  <a:lnTo>
                    <a:pt x="13013" y="2157"/>
                  </a:lnTo>
                  <a:lnTo>
                    <a:pt x="17209" y="7807"/>
                  </a:lnTo>
                  <a:lnTo>
                    <a:pt x="21007" y="2345"/>
                  </a:lnTo>
                  <a:lnTo>
                    <a:pt x="24243" y="7714"/>
                  </a:lnTo>
                  <a:lnTo>
                    <a:pt x="28346" y="2345"/>
                  </a:lnTo>
                  <a:lnTo>
                    <a:pt x="31464" y="7807"/>
                  </a:lnTo>
                  <a:lnTo>
                    <a:pt x="35872" y="1852"/>
                  </a:lnTo>
                  <a:lnTo>
                    <a:pt x="40162" y="7034"/>
                  </a:lnTo>
                  <a:lnTo>
                    <a:pt x="41428" y="1477"/>
                  </a:lnTo>
                  <a:cubicBezTo>
                    <a:pt x="41241" y="1079"/>
                    <a:pt x="41030" y="680"/>
                    <a:pt x="40842" y="305"/>
                  </a:cubicBezTo>
                  <a:lnTo>
                    <a:pt x="39576" y="5088"/>
                  </a:lnTo>
                  <a:lnTo>
                    <a:pt x="35754"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1832" name="Google Shape;11832;p68"/>
            <p:cNvSpPr/>
            <p:nvPr/>
          </p:nvSpPr>
          <p:spPr>
            <a:xfrm>
              <a:off x="4494822" y="1621867"/>
              <a:ext cx="1020794" cy="210453"/>
            </a:xfrm>
            <a:custGeom>
              <a:avLst/>
              <a:gdLst/>
              <a:ahLst/>
              <a:cxnLst/>
              <a:rect l="l" t="t" r="r" b="b"/>
              <a:pathLst>
                <a:path w="46516" h="9590" extrusionOk="0">
                  <a:moveTo>
                    <a:pt x="45812" y="1"/>
                  </a:moveTo>
                  <a:lnTo>
                    <a:pt x="43468" y="6659"/>
                  </a:lnTo>
                  <a:lnTo>
                    <a:pt x="38990" y="2252"/>
                  </a:lnTo>
                  <a:cubicBezTo>
                    <a:pt x="38923" y="2185"/>
                    <a:pt x="38845" y="2119"/>
                    <a:pt x="38739" y="2119"/>
                  </a:cubicBezTo>
                  <a:cubicBezTo>
                    <a:pt x="38695" y="2119"/>
                    <a:pt x="38646" y="2130"/>
                    <a:pt x="38591" y="2158"/>
                  </a:cubicBezTo>
                  <a:cubicBezTo>
                    <a:pt x="38497" y="2158"/>
                    <a:pt x="38403" y="2158"/>
                    <a:pt x="38310" y="2345"/>
                  </a:cubicBezTo>
                  <a:lnTo>
                    <a:pt x="34301" y="7714"/>
                  </a:lnTo>
                  <a:lnTo>
                    <a:pt x="31159" y="2744"/>
                  </a:lnTo>
                  <a:cubicBezTo>
                    <a:pt x="31065" y="2556"/>
                    <a:pt x="30878" y="2439"/>
                    <a:pt x="30690" y="2439"/>
                  </a:cubicBezTo>
                  <a:cubicBezTo>
                    <a:pt x="30573" y="2439"/>
                    <a:pt x="30385" y="2556"/>
                    <a:pt x="30291" y="2744"/>
                  </a:cubicBezTo>
                  <a:lnTo>
                    <a:pt x="27853" y="8207"/>
                  </a:lnTo>
                  <a:lnTo>
                    <a:pt x="23656" y="3330"/>
                  </a:lnTo>
                  <a:cubicBezTo>
                    <a:pt x="23574" y="3264"/>
                    <a:pt x="23502" y="3197"/>
                    <a:pt x="23401" y="3197"/>
                  </a:cubicBezTo>
                  <a:cubicBezTo>
                    <a:pt x="23360" y="3197"/>
                    <a:pt x="23313" y="3209"/>
                    <a:pt x="23258" y="3236"/>
                  </a:cubicBezTo>
                  <a:cubicBezTo>
                    <a:pt x="23164" y="3236"/>
                    <a:pt x="22953" y="3330"/>
                    <a:pt x="22953" y="3424"/>
                  </a:cubicBezTo>
                  <a:lnTo>
                    <a:pt x="19929" y="8207"/>
                  </a:lnTo>
                  <a:lnTo>
                    <a:pt x="15826" y="3025"/>
                  </a:lnTo>
                  <a:cubicBezTo>
                    <a:pt x="15732" y="2931"/>
                    <a:pt x="15638" y="2838"/>
                    <a:pt x="15451" y="2838"/>
                  </a:cubicBezTo>
                  <a:cubicBezTo>
                    <a:pt x="15333" y="2838"/>
                    <a:pt x="15240" y="2838"/>
                    <a:pt x="15146" y="2931"/>
                  </a:cubicBezTo>
                  <a:lnTo>
                    <a:pt x="10363" y="7245"/>
                  </a:lnTo>
                  <a:lnTo>
                    <a:pt x="6752" y="2158"/>
                  </a:lnTo>
                  <a:cubicBezTo>
                    <a:pt x="6629" y="2048"/>
                    <a:pt x="6513" y="2002"/>
                    <a:pt x="6401" y="2002"/>
                  </a:cubicBezTo>
                  <a:cubicBezTo>
                    <a:pt x="6322" y="2002"/>
                    <a:pt x="6244" y="2025"/>
                    <a:pt x="6166" y="2064"/>
                  </a:cubicBezTo>
                  <a:lnTo>
                    <a:pt x="0" y="4784"/>
                  </a:lnTo>
                  <a:cubicBezTo>
                    <a:pt x="0" y="5088"/>
                    <a:pt x="94" y="5487"/>
                    <a:pt x="305" y="5768"/>
                  </a:cubicBezTo>
                  <a:lnTo>
                    <a:pt x="6166" y="3025"/>
                  </a:lnTo>
                  <a:lnTo>
                    <a:pt x="9871" y="8207"/>
                  </a:lnTo>
                  <a:cubicBezTo>
                    <a:pt x="9964" y="8418"/>
                    <a:pt x="10058" y="8418"/>
                    <a:pt x="10269" y="8418"/>
                  </a:cubicBezTo>
                  <a:cubicBezTo>
                    <a:pt x="10296" y="8444"/>
                    <a:pt x="10330" y="8456"/>
                    <a:pt x="10368" y="8456"/>
                  </a:cubicBezTo>
                  <a:cubicBezTo>
                    <a:pt x="10462" y="8456"/>
                    <a:pt x="10577" y="8384"/>
                    <a:pt x="10644" y="8300"/>
                  </a:cubicBezTo>
                  <a:lnTo>
                    <a:pt x="15333" y="4010"/>
                  </a:lnTo>
                  <a:lnTo>
                    <a:pt x="19647" y="9379"/>
                  </a:lnTo>
                  <a:cubicBezTo>
                    <a:pt x="19713" y="9445"/>
                    <a:pt x="19779" y="9522"/>
                    <a:pt x="19877" y="9522"/>
                  </a:cubicBezTo>
                  <a:cubicBezTo>
                    <a:pt x="19919" y="9522"/>
                    <a:pt x="19966" y="9508"/>
                    <a:pt x="20022" y="9473"/>
                  </a:cubicBezTo>
                  <a:cubicBezTo>
                    <a:pt x="20140" y="9473"/>
                    <a:pt x="20327" y="9473"/>
                    <a:pt x="20421" y="9285"/>
                  </a:cubicBezTo>
                  <a:lnTo>
                    <a:pt x="23352" y="4502"/>
                  </a:lnTo>
                  <a:lnTo>
                    <a:pt x="27642" y="9379"/>
                  </a:lnTo>
                  <a:cubicBezTo>
                    <a:pt x="27759" y="9473"/>
                    <a:pt x="27853" y="9590"/>
                    <a:pt x="28041" y="9590"/>
                  </a:cubicBezTo>
                  <a:lnTo>
                    <a:pt x="28041" y="9473"/>
                  </a:lnTo>
                  <a:cubicBezTo>
                    <a:pt x="28228" y="9473"/>
                    <a:pt x="28345" y="9379"/>
                    <a:pt x="28439" y="9285"/>
                  </a:cubicBezTo>
                  <a:lnTo>
                    <a:pt x="30784" y="4010"/>
                  </a:lnTo>
                  <a:lnTo>
                    <a:pt x="33808" y="8793"/>
                  </a:lnTo>
                  <a:cubicBezTo>
                    <a:pt x="33902" y="9004"/>
                    <a:pt x="33996" y="9098"/>
                    <a:pt x="34207" y="9098"/>
                  </a:cubicBezTo>
                  <a:cubicBezTo>
                    <a:pt x="34394" y="9098"/>
                    <a:pt x="34488" y="9004"/>
                    <a:pt x="34582" y="8886"/>
                  </a:cubicBezTo>
                  <a:lnTo>
                    <a:pt x="38685" y="3330"/>
                  </a:lnTo>
                  <a:lnTo>
                    <a:pt x="43374" y="7831"/>
                  </a:lnTo>
                  <a:cubicBezTo>
                    <a:pt x="43440" y="7898"/>
                    <a:pt x="43565" y="7964"/>
                    <a:pt x="43666" y="7964"/>
                  </a:cubicBezTo>
                  <a:cubicBezTo>
                    <a:pt x="43707" y="7964"/>
                    <a:pt x="43745" y="7953"/>
                    <a:pt x="43772" y="7925"/>
                  </a:cubicBezTo>
                  <a:cubicBezTo>
                    <a:pt x="43960" y="7925"/>
                    <a:pt x="44054" y="7831"/>
                    <a:pt x="44171" y="7620"/>
                  </a:cubicBezTo>
                  <a:lnTo>
                    <a:pt x="46515" y="892"/>
                  </a:lnTo>
                  <a:cubicBezTo>
                    <a:pt x="46304" y="587"/>
                    <a:pt x="46117" y="399"/>
                    <a:pt x="4581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33" name="Google Shape;11833;p68"/>
            <p:cNvSpPr/>
            <p:nvPr/>
          </p:nvSpPr>
          <p:spPr>
            <a:xfrm>
              <a:off x="4923913" y="1864206"/>
              <a:ext cx="214052" cy="47357"/>
            </a:xfrm>
            <a:custGeom>
              <a:avLst/>
              <a:gdLst/>
              <a:ahLst/>
              <a:cxnLst/>
              <a:rect l="l" t="t" r="r" b="b"/>
              <a:pathLst>
                <a:path w="9754" h="2158" extrusionOk="0">
                  <a:moveTo>
                    <a:pt x="0" y="0"/>
                  </a:moveTo>
                  <a:cubicBezTo>
                    <a:pt x="188" y="305"/>
                    <a:pt x="282" y="680"/>
                    <a:pt x="188" y="1173"/>
                  </a:cubicBezTo>
                  <a:cubicBezTo>
                    <a:pt x="188" y="1477"/>
                    <a:pt x="188" y="1853"/>
                    <a:pt x="282" y="2157"/>
                  </a:cubicBezTo>
                  <a:lnTo>
                    <a:pt x="9472" y="2157"/>
                  </a:lnTo>
                  <a:cubicBezTo>
                    <a:pt x="9566" y="1853"/>
                    <a:pt x="9566" y="1477"/>
                    <a:pt x="9566" y="1173"/>
                  </a:cubicBezTo>
                  <a:cubicBezTo>
                    <a:pt x="9472" y="680"/>
                    <a:pt x="9566" y="305"/>
                    <a:pt x="9754"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11834" name="Google Shape;11834;p68"/>
            <p:cNvSpPr/>
            <p:nvPr/>
          </p:nvSpPr>
          <p:spPr>
            <a:xfrm>
              <a:off x="4936773" y="-61073"/>
              <a:ext cx="188332" cy="188859"/>
            </a:xfrm>
            <a:custGeom>
              <a:avLst/>
              <a:gdLst/>
              <a:ahLst/>
              <a:cxnLst/>
              <a:rect l="l" t="t" r="r" b="b"/>
              <a:pathLst>
                <a:path w="8582" h="8606" extrusionOk="0">
                  <a:moveTo>
                    <a:pt x="4291" y="1"/>
                  </a:moveTo>
                  <a:cubicBezTo>
                    <a:pt x="1947" y="1"/>
                    <a:pt x="1" y="1877"/>
                    <a:pt x="1" y="4315"/>
                  </a:cubicBezTo>
                  <a:cubicBezTo>
                    <a:pt x="1" y="6659"/>
                    <a:pt x="1947" y="8605"/>
                    <a:pt x="4291" y="8605"/>
                  </a:cubicBezTo>
                  <a:cubicBezTo>
                    <a:pt x="6729" y="8605"/>
                    <a:pt x="8582" y="6659"/>
                    <a:pt x="8582" y="4315"/>
                  </a:cubicBezTo>
                  <a:cubicBezTo>
                    <a:pt x="8582" y="1877"/>
                    <a:pt x="6729" y="1"/>
                    <a:pt x="4291"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835" name="Google Shape;11835;p68"/>
            <p:cNvSpPr/>
            <p:nvPr/>
          </p:nvSpPr>
          <p:spPr>
            <a:xfrm>
              <a:off x="4972784" y="-182999"/>
              <a:ext cx="115782" cy="117845"/>
            </a:xfrm>
            <a:custGeom>
              <a:avLst/>
              <a:gdLst/>
              <a:ahLst/>
              <a:cxnLst/>
              <a:rect l="l" t="t" r="r" b="b"/>
              <a:pathLst>
                <a:path w="5276" h="5370" extrusionOk="0">
                  <a:moveTo>
                    <a:pt x="2650" y="0"/>
                  </a:moveTo>
                  <a:cubicBezTo>
                    <a:pt x="1173" y="0"/>
                    <a:pt x="1" y="1173"/>
                    <a:pt x="1" y="2626"/>
                  </a:cubicBezTo>
                  <a:cubicBezTo>
                    <a:pt x="1" y="4103"/>
                    <a:pt x="1173" y="5369"/>
                    <a:pt x="2650" y="5369"/>
                  </a:cubicBezTo>
                  <a:cubicBezTo>
                    <a:pt x="4104" y="5369"/>
                    <a:pt x="5276" y="4103"/>
                    <a:pt x="5276" y="2626"/>
                  </a:cubicBezTo>
                  <a:cubicBezTo>
                    <a:pt x="5276" y="1173"/>
                    <a:pt x="4104" y="0"/>
                    <a:pt x="265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36" name="Google Shape;11836;p68"/>
            <p:cNvSpPr/>
            <p:nvPr/>
          </p:nvSpPr>
          <p:spPr>
            <a:xfrm>
              <a:off x="4972784" y="-654795"/>
              <a:ext cx="115782" cy="117845"/>
            </a:xfrm>
            <a:custGeom>
              <a:avLst/>
              <a:gdLst/>
              <a:ahLst/>
              <a:cxnLst/>
              <a:rect l="l" t="t" r="r" b="b"/>
              <a:pathLst>
                <a:path w="5276" h="5370" extrusionOk="0">
                  <a:moveTo>
                    <a:pt x="2650" y="0"/>
                  </a:moveTo>
                  <a:cubicBezTo>
                    <a:pt x="1173" y="0"/>
                    <a:pt x="1" y="1173"/>
                    <a:pt x="1" y="2650"/>
                  </a:cubicBezTo>
                  <a:cubicBezTo>
                    <a:pt x="1" y="4103"/>
                    <a:pt x="1173" y="5369"/>
                    <a:pt x="2650" y="5369"/>
                  </a:cubicBezTo>
                  <a:cubicBezTo>
                    <a:pt x="4104" y="5369"/>
                    <a:pt x="5276" y="4103"/>
                    <a:pt x="5276" y="2650"/>
                  </a:cubicBezTo>
                  <a:cubicBezTo>
                    <a:pt x="5276" y="1173"/>
                    <a:pt x="4104" y="0"/>
                    <a:pt x="265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37" name="Google Shape;11837;p68"/>
            <p:cNvSpPr/>
            <p:nvPr/>
          </p:nvSpPr>
          <p:spPr>
            <a:xfrm>
              <a:off x="4972784" y="-386737"/>
              <a:ext cx="115782" cy="117845"/>
            </a:xfrm>
            <a:custGeom>
              <a:avLst/>
              <a:gdLst/>
              <a:ahLst/>
              <a:cxnLst/>
              <a:rect l="l" t="t" r="r" b="b"/>
              <a:pathLst>
                <a:path w="5276" h="5370" extrusionOk="0">
                  <a:moveTo>
                    <a:pt x="2650" y="0"/>
                  </a:moveTo>
                  <a:cubicBezTo>
                    <a:pt x="1173" y="0"/>
                    <a:pt x="1" y="1172"/>
                    <a:pt x="1" y="2650"/>
                  </a:cubicBezTo>
                  <a:cubicBezTo>
                    <a:pt x="1" y="4103"/>
                    <a:pt x="1173" y="5369"/>
                    <a:pt x="2650" y="5369"/>
                  </a:cubicBezTo>
                  <a:cubicBezTo>
                    <a:pt x="4104" y="5369"/>
                    <a:pt x="5276" y="4103"/>
                    <a:pt x="5276" y="2650"/>
                  </a:cubicBezTo>
                  <a:cubicBezTo>
                    <a:pt x="5276" y="1172"/>
                    <a:pt x="4104" y="0"/>
                    <a:pt x="2650"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38" name="Google Shape;11838;p68"/>
            <p:cNvSpPr/>
            <p:nvPr/>
          </p:nvSpPr>
          <p:spPr>
            <a:xfrm>
              <a:off x="4959925" y="-532342"/>
              <a:ext cx="141523" cy="143564"/>
            </a:xfrm>
            <a:custGeom>
              <a:avLst/>
              <a:gdLst/>
              <a:ahLst/>
              <a:cxnLst/>
              <a:rect l="l" t="t" r="r" b="b"/>
              <a:pathLst>
                <a:path w="6449" h="6542" extrusionOk="0">
                  <a:moveTo>
                    <a:pt x="3236" y="0"/>
                  </a:moveTo>
                  <a:cubicBezTo>
                    <a:pt x="1478" y="0"/>
                    <a:pt x="1" y="1454"/>
                    <a:pt x="1" y="3212"/>
                  </a:cubicBezTo>
                  <a:cubicBezTo>
                    <a:pt x="1" y="5064"/>
                    <a:pt x="1478" y="6541"/>
                    <a:pt x="3236" y="6541"/>
                  </a:cubicBezTo>
                  <a:cubicBezTo>
                    <a:pt x="4994" y="6541"/>
                    <a:pt x="6448" y="5064"/>
                    <a:pt x="6448" y="3212"/>
                  </a:cubicBezTo>
                  <a:cubicBezTo>
                    <a:pt x="6448" y="1454"/>
                    <a:pt x="4994" y="0"/>
                    <a:pt x="3236"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grpSp>
      <p:sp>
        <p:nvSpPr>
          <p:cNvPr id="11841" name="Google Shape;11841;p68"/>
          <p:cNvSpPr/>
          <p:nvPr/>
        </p:nvSpPr>
        <p:spPr>
          <a:xfrm>
            <a:off x="1698894" y="183388"/>
            <a:ext cx="44" cy="43276"/>
          </a:xfrm>
          <a:custGeom>
            <a:avLst/>
            <a:gdLst/>
            <a:ahLst/>
            <a:cxnLst/>
            <a:rect l="l" t="t" r="r" b="b"/>
            <a:pathLst>
              <a:path w="1" h="986" fill="none" extrusionOk="0">
                <a:moveTo>
                  <a:pt x="0" y="985"/>
                </a:moveTo>
                <a:lnTo>
                  <a:pt x="0" y="1"/>
                </a:lnTo>
              </a:path>
            </a:pathLst>
          </a:custGeom>
          <a:noFill/>
          <a:ln w="19350" cap="rnd" cmpd="sng">
            <a:solidFill>
              <a:srgbClr val="E7D8B8"/>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855" name="Google Shape;11855;p68"/>
          <p:cNvSpPr/>
          <p:nvPr/>
        </p:nvSpPr>
        <p:spPr>
          <a:xfrm>
            <a:off x="1578504" y="3905305"/>
            <a:ext cx="243896" cy="244950"/>
          </a:xfrm>
          <a:custGeom>
            <a:avLst/>
            <a:gdLst/>
            <a:ahLst/>
            <a:cxnLst/>
            <a:rect l="l" t="t" r="r" b="b"/>
            <a:pathLst>
              <a:path w="5557" h="5581" extrusionOk="0">
                <a:moveTo>
                  <a:pt x="2743" y="1"/>
                </a:moveTo>
                <a:cubicBezTo>
                  <a:pt x="1266" y="1"/>
                  <a:pt x="0" y="1267"/>
                  <a:pt x="0" y="2837"/>
                </a:cubicBezTo>
                <a:cubicBezTo>
                  <a:pt x="0" y="4291"/>
                  <a:pt x="1266" y="5580"/>
                  <a:pt x="2743" y="5580"/>
                </a:cubicBezTo>
                <a:cubicBezTo>
                  <a:pt x="4291" y="5580"/>
                  <a:pt x="5557" y="4291"/>
                  <a:pt x="5557" y="2837"/>
                </a:cubicBezTo>
                <a:cubicBezTo>
                  <a:pt x="5557" y="1267"/>
                  <a:pt x="4291" y="1"/>
                  <a:pt x="274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856" name="Google Shape;11856;p68"/>
          <p:cNvSpPr/>
          <p:nvPr/>
        </p:nvSpPr>
        <p:spPr>
          <a:xfrm>
            <a:off x="1578504" y="3669660"/>
            <a:ext cx="243896" cy="243940"/>
          </a:xfrm>
          <a:custGeom>
            <a:avLst/>
            <a:gdLst/>
            <a:ahLst/>
            <a:cxnLst/>
            <a:rect l="l" t="t" r="r" b="b"/>
            <a:pathLst>
              <a:path w="5557" h="5558" extrusionOk="0">
                <a:moveTo>
                  <a:pt x="2743" y="1"/>
                </a:moveTo>
                <a:cubicBezTo>
                  <a:pt x="1266" y="1"/>
                  <a:pt x="0" y="1267"/>
                  <a:pt x="0" y="2837"/>
                </a:cubicBezTo>
                <a:cubicBezTo>
                  <a:pt x="0" y="4291"/>
                  <a:pt x="1266" y="5557"/>
                  <a:pt x="2743" y="5557"/>
                </a:cubicBezTo>
                <a:cubicBezTo>
                  <a:pt x="4291" y="5557"/>
                  <a:pt x="5557" y="4291"/>
                  <a:pt x="5557" y="2837"/>
                </a:cubicBezTo>
                <a:cubicBezTo>
                  <a:pt x="5557" y="1267"/>
                  <a:pt x="4291" y="1"/>
                  <a:pt x="27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3" name="Group 2">
            <a:extLst>
              <a:ext uri="{FF2B5EF4-FFF2-40B4-BE49-F238E27FC236}">
                <a16:creationId xmlns:a16="http://schemas.microsoft.com/office/drawing/2014/main" id="{EABD0353-BE49-4633-B254-AF4BFB483240}"/>
              </a:ext>
            </a:extLst>
          </p:cNvPr>
          <p:cNvGrpSpPr/>
          <p:nvPr/>
        </p:nvGrpSpPr>
        <p:grpSpPr>
          <a:xfrm>
            <a:off x="856383" y="244088"/>
            <a:ext cx="1841622" cy="7064492"/>
            <a:chOff x="428191" y="122044"/>
            <a:chExt cx="920811" cy="3532246"/>
          </a:xfrm>
        </p:grpSpPr>
        <p:sp>
          <p:nvSpPr>
            <p:cNvPr id="11839" name="Google Shape;11839;p68"/>
            <p:cNvSpPr/>
            <p:nvPr/>
          </p:nvSpPr>
          <p:spPr>
            <a:xfrm>
              <a:off x="849447" y="3099476"/>
              <a:ext cx="22" cy="23701"/>
            </a:xfrm>
            <a:custGeom>
              <a:avLst/>
              <a:gdLst/>
              <a:ahLst/>
              <a:cxnLst/>
              <a:rect l="l" t="t" r="r" b="b"/>
              <a:pathLst>
                <a:path w="1" h="1080" fill="none" extrusionOk="0">
                  <a:moveTo>
                    <a:pt x="0" y="1079"/>
                  </a:moveTo>
                  <a:lnTo>
                    <a:pt x="0" y="1"/>
                  </a:lnTo>
                </a:path>
              </a:pathLst>
            </a:custGeom>
            <a:noFill/>
            <a:ln w="19350" cap="rnd" cmpd="sng">
              <a:solidFill>
                <a:srgbClr val="E7D8B8"/>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840" name="Google Shape;11840;p68"/>
            <p:cNvSpPr/>
            <p:nvPr/>
          </p:nvSpPr>
          <p:spPr>
            <a:xfrm>
              <a:off x="849447" y="122044"/>
              <a:ext cx="22" cy="2960468"/>
            </a:xfrm>
            <a:custGeom>
              <a:avLst/>
              <a:gdLst/>
              <a:ahLst/>
              <a:cxnLst/>
              <a:rect l="l" t="t" r="r" b="b"/>
              <a:pathLst>
                <a:path w="1" h="134904" fill="none" extrusionOk="0">
                  <a:moveTo>
                    <a:pt x="0" y="134904"/>
                  </a:moveTo>
                  <a:lnTo>
                    <a:pt x="0" y="132958"/>
                  </a:lnTo>
                  <a:moveTo>
                    <a:pt x="0" y="132161"/>
                  </a:moveTo>
                  <a:lnTo>
                    <a:pt x="0" y="130215"/>
                  </a:lnTo>
                  <a:moveTo>
                    <a:pt x="0" y="129441"/>
                  </a:moveTo>
                  <a:lnTo>
                    <a:pt x="0" y="127472"/>
                  </a:lnTo>
                  <a:moveTo>
                    <a:pt x="0" y="126698"/>
                  </a:moveTo>
                  <a:lnTo>
                    <a:pt x="0" y="124752"/>
                  </a:lnTo>
                  <a:moveTo>
                    <a:pt x="0" y="123955"/>
                  </a:moveTo>
                  <a:lnTo>
                    <a:pt x="0" y="122009"/>
                  </a:lnTo>
                  <a:moveTo>
                    <a:pt x="0" y="121235"/>
                  </a:moveTo>
                  <a:lnTo>
                    <a:pt x="0" y="119266"/>
                  </a:lnTo>
                  <a:moveTo>
                    <a:pt x="0" y="118492"/>
                  </a:moveTo>
                  <a:lnTo>
                    <a:pt x="0" y="116546"/>
                  </a:lnTo>
                  <a:moveTo>
                    <a:pt x="0" y="115749"/>
                  </a:moveTo>
                  <a:lnTo>
                    <a:pt x="0" y="113803"/>
                  </a:lnTo>
                  <a:moveTo>
                    <a:pt x="0" y="113030"/>
                  </a:moveTo>
                  <a:lnTo>
                    <a:pt x="0" y="111060"/>
                  </a:lnTo>
                  <a:moveTo>
                    <a:pt x="0" y="110287"/>
                  </a:moveTo>
                  <a:lnTo>
                    <a:pt x="0" y="108341"/>
                  </a:lnTo>
                  <a:moveTo>
                    <a:pt x="0" y="107544"/>
                  </a:moveTo>
                  <a:lnTo>
                    <a:pt x="0" y="105598"/>
                  </a:lnTo>
                  <a:moveTo>
                    <a:pt x="0" y="104824"/>
                  </a:moveTo>
                  <a:lnTo>
                    <a:pt x="0" y="102855"/>
                  </a:lnTo>
                  <a:moveTo>
                    <a:pt x="0" y="102081"/>
                  </a:moveTo>
                  <a:lnTo>
                    <a:pt x="0" y="100135"/>
                  </a:lnTo>
                  <a:moveTo>
                    <a:pt x="0" y="99338"/>
                  </a:moveTo>
                  <a:lnTo>
                    <a:pt x="0" y="97392"/>
                  </a:lnTo>
                  <a:moveTo>
                    <a:pt x="0" y="96618"/>
                  </a:moveTo>
                  <a:lnTo>
                    <a:pt x="0" y="94649"/>
                  </a:lnTo>
                  <a:moveTo>
                    <a:pt x="0" y="93875"/>
                  </a:moveTo>
                  <a:lnTo>
                    <a:pt x="0" y="91929"/>
                  </a:lnTo>
                  <a:moveTo>
                    <a:pt x="0" y="91132"/>
                  </a:moveTo>
                  <a:lnTo>
                    <a:pt x="0" y="89186"/>
                  </a:lnTo>
                  <a:moveTo>
                    <a:pt x="0" y="88412"/>
                  </a:moveTo>
                  <a:lnTo>
                    <a:pt x="0" y="86443"/>
                  </a:lnTo>
                  <a:moveTo>
                    <a:pt x="0" y="85669"/>
                  </a:moveTo>
                  <a:lnTo>
                    <a:pt x="0" y="83723"/>
                  </a:lnTo>
                  <a:moveTo>
                    <a:pt x="0" y="82926"/>
                  </a:moveTo>
                  <a:lnTo>
                    <a:pt x="0" y="80980"/>
                  </a:lnTo>
                  <a:moveTo>
                    <a:pt x="0" y="80207"/>
                  </a:moveTo>
                  <a:lnTo>
                    <a:pt x="0" y="78237"/>
                  </a:lnTo>
                  <a:moveTo>
                    <a:pt x="0" y="77463"/>
                  </a:moveTo>
                  <a:lnTo>
                    <a:pt x="0" y="75518"/>
                  </a:lnTo>
                  <a:moveTo>
                    <a:pt x="0" y="74720"/>
                  </a:moveTo>
                  <a:lnTo>
                    <a:pt x="0" y="72774"/>
                  </a:lnTo>
                  <a:moveTo>
                    <a:pt x="0" y="72001"/>
                  </a:moveTo>
                  <a:lnTo>
                    <a:pt x="0" y="70031"/>
                  </a:lnTo>
                  <a:moveTo>
                    <a:pt x="0" y="69258"/>
                  </a:moveTo>
                  <a:lnTo>
                    <a:pt x="0" y="67312"/>
                  </a:lnTo>
                  <a:moveTo>
                    <a:pt x="0" y="66515"/>
                  </a:moveTo>
                  <a:lnTo>
                    <a:pt x="0" y="64569"/>
                  </a:lnTo>
                  <a:moveTo>
                    <a:pt x="0" y="63795"/>
                  </a:moveTo>
                  <a:lnTo>
                    <a:pt x="0" y="61826"/>
                  </a:lnTo>
                  <a:moveTo>
                    <a:pt x="0" y="61052"/>
                  </a:moveTo>
                  <a:lnTo>
                    <a:pt x="0" y="59106"/>
                  </a:lnTo>
                  <a:moveTo>
                    <a:pt x="0" y="58309"/>
                  </a:moveTo>
                  <a:lnTo>
                    <a:pt x="0" y="56363"/>
                  </a:lnTo>
                  <a:moveTo>
                    <a:pt x="0" y="55589"/>
                  </a:moveTo>
                  <a:lnTo>
                    <a:pt x="0" y="53620"/>
                  </a:lnTo>
                  <a:moveTo>
                    <a:pt x="0" y="52846"/>
                  </a:moveTo>
                  <a:lnTo>
                    <a:pt x="0" y="50900"/>
                  </a:lnTo>
                  <a:moveTo>
                    <a:pt x="0" y="50103"/>
                  </a:moveTo>
                  <a:lnTo>
                    <a:pt x="0" y="48157"/>
                  </a:lnTo>
                  <a:moveTo>
                    <a:pt x="0" y="47383"/>
                  </a:moveTo>
                  <a:lnTo>
                    <a:pt x="0" y="45414"/>
                  </a:lnTo>
                  <a:moveTo>
                    <a:pt x="0" y="44640"/>
                  </a:moveTo>
                  <a:lnTo>
                    <a:pt x="0" y="42694"/>
                  </a:lnTo>
                  <a:moveTo>
                    <a:pt x="0" y="41897"/>
                  </a:moveTo>
                  <a:lnTo>
                    <a:pt x="0" y="39951"/>
                  </a:lnTo>
                  <a:moveTo>
                    <a:pt x="0" y="39178"/>
                  </a:moveTo>
                  <a:lnTo>
                    <a:pt x="0" y="37208"/>
                  </a:lnTo>
                  <a:moveTo>
                    <a:pt x="0" y="36435"/>
                  </a:moveTo>
                  <a:lnTo>
                    <a:pt x="0" y="34489"/>
                  </a:lnTo>
                  <a:moveTo>
                    <a:pt x="0" y="33692"/>
                  </a:moveTo>
                  <a:lnTo>
                    <a:pt x="0" y="31746"/>
                  </a:lnTo>
                  <a:moveTo>
                    <a:pt x="0" y="30972"/>
                  </a:moveTo>
                  <a:lnTo>
                    <a:pt x="0" y="29003"/>
                  </a:lnTo>
                  <a:moveTo>
                    <a:pt x="0" y="28229"/>
                  </a:moveTo>
                  <a:lnTo>
                    <a:pt x="0" y="26283"/>
                  </a:lnTo>
                  <a:moveTo>
                    <a:pt x="0" y="25486"/>
                  </a:moveTo>
                  <a:lnTo>
                    <a:pt x="0" y="23540"/>
                  </a:lnTo>
                  <a:moveTo>
                    <a:pt x="0" y="22766"/>
                  </a:moveTo>
                  <a:lnTo>
                    <a:pt x="0" y="20797"/>
                  </a:lnTo>
                  <a:moveTo>
                    <a:pt x="0" y="20023"/>
                  </a:moveTo>
                  <a:lnTo>
                    <a:pt x="0" y="18077"/>
                  </a:lnTo>
                  <a:moveTo>
                    <a:pt x="0" y="17280"/>
                  </a:moveTo>
                  <a:lnTo>
                    <a:pt x="0" y="15334"/>
                  </a:lnTo>
                  <a:moveTo>
                    <a:pt x="0" y="14560"/>
                  </a:moveTo>
                  <a:lnTo>
                    <a:pt x="0" y="12591"/>
                  </a:lnTo>
                  <a:moveTo>
                    <a:pt x="0" y="11817"/>
                  </a:moveTo>
                  <a:lnTo>
                    <a:pt x="0" y="9871"/>
                  </a:lnTo>
                  <a:moveTo>
                    <a:pt x="0" y="9074"/>
                  </a:moveTo>
                  <a:lnTo>
                    <a:pt x="0" y="7128"/>
                  </a:lnTo>
                  <a:moveTo>
                    <a:pt x="0" y="6355"/>
                  </a:moveTo>
                  <a:lnTo>
                    <a:pt x="0" y="4385"/>
                  </a:lnTo>
                  <a:moveTo>
                    <a:pt x="0" y="3611"/>
                  </a:moveTo>
                  <a:lnTo>
                    <a:pt x="0" y="1666"/>
                  </a:lnTo>
                  <a:moveTo>
                    <a:pt x="0" y="868"/>
                  </a:moveTo>
                  <a:lnTo>
                    <a:pt x="0" y="1"/>
                  </a:lnTo>
                </a:path>
              </a:pathLst>
            </a:custGeom>
            <a:noFill/>
            <a:ln w="1935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842" name="Google Shape;11842;p68"/>
            <p:cNvSpPr/>
            <p:nvPr/>
          </p:nvSpPr>
          <p:spPr>
            <a:xfrm>
              <a:off x="529928" y="2550632"/>
              <a:ext cx="606626" cy="1103658"/>
            </a:xfrm>
            <a:custGeom>
              <a:avLst/>
              <a:gdLst/>
              <a:ahLst/>
              <a:cxnLst/>
              <a:rect l="l" t="t" r="r" b="b"/>
              <a:pathLst>
                <a:path w="27643" h="50292" extrusionOk="0">
                  <a:moveTo>
                    <a:pt x="14225" y="0"/>
                  </a:moveTo>
                  <a:cubicBezTo>
                    <a:pt x="11868" y="0"/>
                    <a:pt x="10153" y="393"/>
                    <a:pt x="10153" y="393"/>
                  </a:cubicBezTo>
                  <a:cubicBezTo>
                    <a:pt x="10153" y="393"/>
                    <a:pt x="1" y="3816"/>
                    <a:pt x="1267" y="16430"/>
                  </a:cubicBezTo>
                  <a:cubicBezTo>
                    <a:pt x="2627" y="29020"/>
                    <a:pt x="9965" y="46416"/>
                    <a:pt x="12216" y="48854"/>
                  </a:cubicBezTo>
                  <a:cubicBezTo>
                    <a:pt x="13122" y="49847"/>
                    <a:pt x="13854" y="50291"/>
                    <a:pt x="14529" y="50291"/>
                  </a:cubicBezTo>
                  <a:cubicBezTo>
                    <a:pt x="15514" y="50291"/>
                    <a:pt x="16379" y="49347"/>
                    <a:pt x="17491" y="47776"/>
                  </a:cubicBezTo>
                  <a:cubicBezTo>
                    <a:pt x="19343" y="45150"/>
                    <a:pt x="27643" y="31458"/>
                    <a:pt x="27643" y="13968"/>
                  </a:cubicBezTo>
                  <a:cubicBezTo>
                    <a:pt x="27643" y="1891"/>
                    <a:pt x="19392" y="0"/>
                    <a:pt x="14225" y="0"/>
                  </a:cubicBezTo>
                  <a:close/>
                </a:path>
              </a:pathLst>
            </a:custGeom>
            <a:solidFill>
              <a:srgbClr val="517E94"/>
            </a:solidFill>
            <a:ln>
              <a:noFill/>
            </a:ln>
          </p:spPr>
          <p:txBody>
            <a:bodyPr spcFirstLastPara="1" wrap="square" lIns="182850" tIns="182850" rIns="182850" bIns="182850" anchor="ctr" anchorCtr="0">
              <a:noAutofit/>
            </a:bodyPr>
            <a:lstStyle/>
            <a:p>
              <a:endParaRPr sz="3600"/>
            </a:p>
          </p:txBody>
        </p:sp>
        <p:sp>
          <p:nvSpPr>
            <p:cNvPr id="11843" name="Google Shape;11843;p68"/>
            <p:cNvSpPr/>
            <p:nvPr/>
          </p:nvSpPr>
          <p:spPr>
            <a:xfrm>
              <a:off x="529928" y="2550632"/>
              <a:ext cx="606626" cy="1103658"/>
            </a:xfrm>
            <a:custGeom>
              <a:avLst/>
              <a:gdLst/>
              <a:ahLst/>
              <a:cxnLst/>
              <a:rect l="l" t="t" r="r" b="b"/>
              <a:pathLst>
                <a:path w="27643" h="50292" extrusionOk="0">
                  <a:moveTo>
                    <a:pt x="14225" y="0"/>
                  </a:moveTo>
                  <a:cubicBezTo>
                    <a:pt x="11868" y="0"/>
                    <a:pt x="10153" y="393"/>
                    <a:pt x="10153" y="393"/>
                  </a:cubicBezTo>
                  <a:cubicBezTo>
                    <a:pt x="10153" y="393"/>
                    <a:pt x="1" y="3816"/>
                    <a:pt x="1267" y="16430"/>
                  </a:cubicBezTo>
                  <a:cubicBezTo>
                    <a:pt x="2627" y="29020"/>
                    <a:pt x="9965" y="46416"/>
                    <a:pt x="12216" y="48854"/>
                  </a:cubicBezTo>
                  <a:cubicBezTo>
                    <a:pt x="13122" y="49847"/>
                    <a:pt x="13854" y="50291"/>
                    <a:pt x="14529" y="50291"/>
                  </a:cubicBezTo>
                  <a:cubicBezTo>
                    <a:pt x="15514" y="50291"/>
                    <a:pt x="16379" y="49347"/>
                    <a:pt x="17491" y="47776"/>
                  </a:cubicBezTo>
                  <a:cubicBezTo>
                    <a:pt x="19343" y="45150"/>
                    <a:pt x="27643" y="31458"/>
                    <a:pt x="27643" y="13968"/>
                  </a:cubicBezTo>
                  <a:cubicBezTo>
                    <a:pt x="27643" y="1891"/>
                    <a:pt x="19392" y="0"/>
                    <a:pt x="14225"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1844" name="Google Shape;11844;p68"/>
            <p:cNvSpPr/>
            <p:nvPr/>
          </p:nvSpPr>
          <p:spPr>
            <a:xfrm>
              <a:off x="504208" y="2574179"/>
              <a:ext cx="672987" cy="411622"/>
            </a:xfrm>
            <a:custGeom>
              <a:avLst/>
              <a:gdLst/>
              <a:ahLst/>
              <a:cxnLst/>
              <a:rect l="l" t="t" r="r" b="b"/>
              <a:pathLst>
                <a:path w="30667" h="18757" extrusionOk="0">
                  <a:moveTo>
                    <a:pt x="29987" y="0"/>
                  </a:moveTo>
                  <a:cubicBezTo>
                    <a:pt x="19861" y="8765"/>
                    <a:pt x="9268" y="9929"/>
                    <a:pt x="4356" y="9929"/>
                  </a:cubicBezTo>
                  <a:cubicBezTo>
                    <a:pt x="2581" y="9929"/>
                    <a:pt x="1548" y="9777"/>
                    <a:pt x="1548" y="9777"/>
                  </a:cubicBezTo>
                  <a:lnTo>
                    <a:pt x="1" y="18756"/>
                  </a:lnTo>
                  <a:cubicBezTo>
                    <a:pt x="24618" y="17584"/>
                    <a:pt x="30667" y="6565"/>
                    <a:pt x="30667" y="6565"/>
                  </a:cubicBezTo>
                  <a:lnTo>
                    <a:pt x="29987"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45" name="Google Shape;11845;p68"/>
            <p:cNvSpPr/>
            <p:nvPr/>
          </p:nvSpPr>
          <p:spPr>
            <a:xfrm>
              <a:off x="508334" y="2358086"/>
              <a:ext cx="670924" cy="411622"/>
            </a:xfrm>
            <a:custGeom>
              <a:avLst/>
              <a:gdLst/>
              <a:ahLst/>
              <a:cxnLst/>
              <a:rect l="l" t="t" r="r" b="b"/>
              <a:pathLst>
                <a:path w="30573" h="18757" extrusionOk="0">
                  <a:moveTo>
                    <a:pt x="29893" y="0"/>
                  </a:moveTo>
                  <a:cubicBezTo>
                    <a:pt x="19859" y="8744"/>
                    <a:pt x="9294" y="9906"/>
                    <a:pt x="4385" y="9906"/>
                  </a:cubicBezTo>
                  <a:cubicBezTo>
                    <a:pt x="2607" y="9906"/>
                    <a:pt x="1571" y="9753"/>
                    <a:pt x="1571" y="9753"/>
                  </a:cubicBezTo>
                  <a:lnTo>
                    <a:pt x="0" y="18756"/>
                  </a:lnTo>
                  <a:cubicBezTo>
                    <a:pt x="24524" y="17584"/>
                    <a:pt x="30573" y="6448"/>
                    <a:pt x="30573" y="6448"/>
                  </a:cubicBezTo>
                  <a:lnTo>
                    <a:pt x="29893" y="0"/>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46" name="Google Shape;11846;p68"/>
            <p:cNvSpPr/>
            <p:nvPr/>
          </p:nvSpPr>
          <p:spPr>
            <a:xfrm>
              <a:off x="512438" y="2803636"/>
              <a:ext cx="673514" cy="411622"/>
            </a:xfrm>
            <a:custGeom>
              <a:avLst/>
              <a:gdLst/>
              <a:ahLst/>
              <a:cxnLst/>
              <a:rect l="l" t="t" r="r" b="b"/>
              <a:pathLst>
                <a:path w="30691" h="18757" extrusionOk="0">
                  <a:moveTo>
                    <a:pt x="30010" y="1"/>
                  </a:moveTo>
                  <a:cubicBezTo>
                    <a:pt x="19885" y="8766"/>
                    <a:pt x="9292" y="9929"/>
                    <a:pt x="4380" y="9929"/>
                  </a:cubicBezTo>
                  <a:cubicBezTo>
                    <a:pt x="2604" y="9929"/>
                    <a:pt x="1571" y="9777"/>
                    <a:pt x="1571" y="9777"/>
                  </a:cubicBezTo>
                  <a:lnTo>
                    <a:pt x="1" y="18757"/>
                  </a:lnTo>
                  <a:cubicBezTo>
                    <a:pt x="24618" y="17585"/>
                    <a:pt x="30690" y="6448"/>
                    <a:pt x="30690" y="6448"/>
                  </a:cubicBezTo>
                  <a:lnTo>
                    <a:pt x="30010" y="1"/>
                  </a:ln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47" name="Google Shape;11847;p68"/>
            <p:cNvSpPr/>
            <p:nvPr/>
          </p:nvSpPr>
          <p:spPr>
            <a:xfrm>
              <a:off x="527865" y="3020255"/>
              <a:ext cx="670946" cy="411622"/>
            </a:xfrm>
            <a:custGeom>
              <a:avLst/>
              <a:gdLst/>
              <a:ahLst/>
              <a:cxnLst/>
              <a:rect l="l" t="t" r="r" b="b"/>
              <a:pathLst>
                <a:path w="30574" h="18757" extrusionOk="0">
                  <a:moveTo>
                    <a:pt x="29987" y="0"/>
                  </a:moveTo>
                  <a:cubicBezTo>
                    <a:pt x="19838" y="8769"/>
                    <a:pt x="9218" y="9925"/>
                    <a:pt x="4322" y="9925"/>
                  </a:cubicBezTo>
                  <a:cubicBezTo>
                    <a:pt x="2568" y="9925"/>
                    <a:pt x="1548" y="9777"/>
                    <a:pt x="1548" y="9777"/>
                  </a:cubicBezTo>
                  <a:lnTo>
                    <a:pt x="1" y="18756"/>
                  </a:lnTo>
                  <a:cubicBezTo>
                    <a:pt x="24501" y="17584"/>
                    <a:pt x="30574" y="6541"/>
                    <a:pt x="30574" y="6541"/>
                  </a:cubicBezTo>
                  <a:lnTo>
                    <a:pt x="29987"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48" name="Google Shape;11848;p68"/>
            <p:cNvSpPr/>
            <p:nvPr/>
          </p:nvSpPr>
          <p:spPr>
            <a:xfrm>
              <a:off x="517068" y="3234789"/>
              <a:ext cx="670946" cy="411622"/>
            </a:xfrm>
            <a:custGeom>
              <a:avLst/>
              <a:gdLst/>
              <a:ahLst/>
              <a:cxnLst/>
              <a:rect l="l" t="t" r="r" b="b"/>
              <a:pathLst>
                <a:path w="30574" h="18757" extrusionOk="0">
                  <a:moveTo>
                    <a:pt x="29893" y="1"/>
                  </a:moveTo>
                  <a:cubicBezTo>
                    <a:pt x="19842" y="8744"/>
                    <a:pt x="9273" y="9906"/>
                    <a:pt x="4362" y="9906"/>
                  </a:cubicBezTo>
                  <a:cubicBezTo>
                    <a:pt x="2584" y="9906"/>
                    <a:pt x="1548" y="9754"/>
                    <a:pt x="1548" y="9754"/>
                  </a:cubicBezTo>
                  <a:lnTo>
                    <a:pt x="1" y="18757"/>
                  </a:lnTo>
                  <a:cubicBezTo>
                    <a:pt x="24524" y="17585"/>
                    <a:pt x="30573" y="6542"/>
                    <a:pt x="30573" y="6542"/>
                  </a:cubicBezTo>
                  <a:lnTo>
                    <a:pt x="29893"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49" name="Google Shape;11849;p68"/>
            <p:cNvSpPr/>
            <p:nvPr/>
          </p:nvSpPr>
          <p:spPr>
            <a:xfrm>
              <a:off x="772266" y="2372811"/>
              <a:ext cx="130617" cy="133908"/>
            </a:xfrm>
            <a:custGeom>
              <a:avLst/>
              <a:gdLst/>
              <a:ahLst/>
              <a:cxnLst/>
              <a:rect l="l" t="t" r="r" b="b"/>
              <a:pathLst>
                <a:path w="5952" h="6102" extrusionOk="0">
                  <a:moveTo>
                    <a:pt x="3041" y="0"/>
                  </a:moveTo>
                  <a:cubicBezTo>
                    <a:pt x="2610" y="0"/>
                    <a:pt x="2168" y="126"/>
                    <a:pt x="1759" y="384"/>
                  </a:cubicBezTo>
                  <a:cubicBezTo>
                    <a:pt x="0" y="1557"/>
                    <a:pt x="1266" y="4980"/>
                    <a:pt x="1266" y="4980"/>
                  </a:cubicBezTo>
                  <a:cubicBezTo>
                    <a:pt x="1266" y="4980"/>
                    <a:pt x="2425" y="6102"/>
                    <a:pt x="3541" y="6102"/>
                  </a:cubicBezTo>
                  <a:cubicBezTo>
                    <a:pt x="4229" y="6102"/>
                    <a:pt x="4900" y="5676"/>
                    <a:pt x="5276" y="4300"/>
                  </a:cubicBezTo>
                  <a:cubicBezTo>
                    <a:pt x="5952" y="1559"/>
                    <a:pt x="4563" y="0"/>
                    <a:pt x="304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0" name="Google Shape;11850;p68"/>
            <p:cNvSpPr/>
            <p:nvPr/>
          </p:nvSpPr>
          <p:spPr>
            <a:xfrm>
              <a:off x="428191" y="2053314"/>
              <a:ext cx="425557" cy="403788"/>
            </a:xfrm>
            <a:custGeom>
              <a:avLst/>
              <a:gdLst/>
              <a:ahLst/>
              <a:cxnLst/>
              <a:rect l="l" t="t" r="r" b="b"/>
              <a:pathLst>
                <a:path w="19392" h="18400" extrusionOk="0">
                  <a:moveTo>
                    <a:pt x="8312" y="4398"/>
                  </a:moveTo>
                  <a:cubicBezTo>
                    <a:pt x="8853" y="4398"/>
                    <a:pt x="9431" y="4551"/>
                    <a:pt x="10006" y="4885"/>
                  </a:cubicBezTo>
                  <a:cubicBezTo>
                    <a:pt x="12936" y="6644"/>
                    <a:pt x="15562" y="11825"/>
                    <a:pt x="16945" y="15061"/>
                  </a:cubicBezTo>
                  <a:cubicBezTo>
                    <a:pt x="17018" y="15241"/>
                    <a:pt x="16889" y="15296"/>
                    <a:pt x="16702" y="15296"/>
                  </a:cubicBezTo>
                  <a:cubicBezTo>
                    <a:pt x="16405" y="15296"/>
                    <a:pt x="15961" y="15154"/>
                    <a:pt x="15961" y="15154"/>
                  </a:cubicBezTo>
                  <a:cubicBezTo>
                    <a:pt x="15961" y="15154"/>
                    <a:pt x="9701" y="15154"/>
                    <a:pt x="6770" y="10747"/>
                  </a:cubicBezTo>
                  <a:cubicBezTo>
                    <a:pt x="4396" y="7195"/>
                    <a:pt x="6007" y="4398"/>
                    <a:pt x="8312" y="4398"/>
                  </a:cubicBezTo>
                  <a:close/>
                  <a:moveTo>
                    <a:pt x="6076" y="0"/>
                  </a:moveTo>
                  <a:cubicBezTo>
                    <a:pt x="2535" y="0"/>
                    <a:pt x="1" y="4549"/>
                    <a:pt x="3652" y="10254"/>
                  </a:cubicBezTo>
                  <a:cubicBezTo>
                    <a:pt x="8247" y="17194"/>
                    <a:pt x="17813" y="17194"/>
                    <a:pt x="17813" y="17194"/>
                  </a:cubicBezTo>
                  <a:cubicBezTo>
                    <a:pt x="17813" y="17194"/>
                    <a:pt x="18698" y="18400"/>
                    <a:pt x="19087" y="18400"/>
                  </a:cubicBezTo>
                  <a:cubicBezTo>
                    <a:pt x="19372" y="18400"/>
                    <a:pt x="19392" y="17756"/>
                    <a:pt x="18610" y="15529"/>
                  </a:cubicBezTo>
                  <a:cubicBezTo>
                    <a:pt x="16734" y="10254"/>
                    <a:pt x="13124" y="3619"/>
                    <a:pt x="8646" y="782"/>
                  </a:cubicBezTo>
                  <a:cubicBezTo>
                    <a:pt x="7778" y="247"/>
                    <a:pt x="6900" y="0"/>
                    <a:pt x="607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1" name="Google Shape;11851;p68"/>
            <p:cNvSpPr/>
            <p:nvPr/>
          </p:nvSpPr>
          <p:spPr>
            <a:xfrm>
              <a:off x="816924" y="2064287"/>
              <a:ext cx="532078" cy="403634"/>
            </a:xfrm>
            <a:custGeom>
              <a:avLst/>
              <a:gdLst/>
              <a:ahLst/>
              <a:cxnLst/>
              <a:rect l="l" t="t" r="r" b="b"/>
              <a:pathLst>
                <a:path w="24246" h="18393" extrusionOk="0">
                  <a:moveTo>
                    <a:pt x="13884" y="4399"/>
                  </a:moveTo>
                  <a:cubicBezTo>
                    <a:pt x="16769" y="4399"/>
                    <a:pt x="18844" y="7267"/>
                    <a:pt x="15831" y="10833"/>
                  </a:cubicBezTo>
                  <a:cubicBezTo>
                    <a:pt x="12126" y="15240"/>
                    <a:pt x="4202" y="15240"/>
                    <a:pt x="4202" y="15240"/>
                  </a:cubicBezTo>
                  <a:cubicBezTo>
                    <a:pt x="4202" y="15240"/>
                    <a:pt x="3616" y="15382"/>
                    <a:pt x="3231" y="15382"/>
                  </a:cubicBezTo>
                  <a:cubicBezTo>
                    <a:pt x="2990" y="15382"/>
                    <a:pt x="2828" y="15327"/>
                    <a:pt x="2936" y="15147"/>
                  </a:cubicBezTo>
                  <a:cubicBezTo>
                    <a:pt x="4600" y="11817"/>
                    <a:pt x="8117" y="6636"/>
                    <a:pt x="11822" y="4878"/>
                  </a:cubicBezTo>
                  <a:cubicBezTo>
                    <a:pt x="12517" y="4550"/>
                    <a:pt x="13222" y="4399"/>
                    <a:pt x="13884" y="4399"/>
                  </a:cubicBezTo>
                  <a:close/>
                  <a:moveTo>
                    <a:pt x="16638" y="1"/>
                  </a:moveTo>
                  <a:cubicBezTo>
                    <a:pt x="15624" y="1"/>
                    <a:pt x="14547" y="244"/>
                    <a:pt x="13486" y="775"/>
                  </a:cubicBezTo>
                  <a:cubicBezTo>
                    <a:pt x="7812" y="3612"/>
                    <a:pt x="3334" y="10247"/>
                    <a:pt x="990" y="15522"/>
                  </a:cubicBezTo>
                  <a:cubicBezTo>
                    <a:pt x="0" y="17749"/>
                    <a:pt x="17" y="18392"/>
                    <a:pt x="368" y="18392"/>
                  </a:cubicBezTo>
                  <a:cubicBezTo>
                    <a:pt x="847" y="18392"/>
                    <a:pt x="1951" y="17186"/>
                    <a:pt x="1951" y="17186"/>
                  </a:cubicBezTo>
                  <a:cubicBezTo>
                    <a:pt x="1951" y="17186"/>
                    <a:pt x="13979" y="17186"/>
                    <a:pt x="19652" y="10247"/>
                  </a:cubicBezTo>
                  <a:cubicBezTo>
                    <a:pt x="24246" y="4605"/>
                    <a:pt x="21045" y="1"/>
                    <a:pt x="16638"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2" name="Google Shape;11852;p68"/>
            <p:cNvSpPr/>
            <p:nvPr/>
          </p:nvSpPr>
          <p:spPr>
            <a:xfrm>
              <a:off x="724931" y="2448127"/>
              <a:ext cx="235667" cy="121948"/>
            </a:xfrm>
            <a:custGeom>
              <a:avLst/>
              <a:gdLst/>
              <a:ahLst/>
              <a:cxnLst/>
              <a:rect l="l" t="t" r="r" b="b"/>
              <a:pathLst>
                <a:path w="10739" h="5557" extrusionOk="0">
                  <a:moveTo>
                    <a:pt x="5463" y="0"/>
                  </a:moveTo>
                  <a:cubicBezTo>
                    <a:pt x="670" y="0"/>
                    <a:pt x="22" y="5368"/>
                    <a:pt x="1" y="5552"/>
                  </a:cubicBezTo>
                  <a:lnTo>
                    <a:pt x="1" y="5552"/>
                  </a:lnTo>
                  <a:cubicBezTo>
                    <a:pt x="56" y="5305"/>
                    <a:pt x="4278" y="5259"/>
                    <a:pt x="7411" y="5259"/>
                  </a:cubicBezTo>
                  <a:cubicBezTo>
                    <a:pt x="9265" y="5259"/>
                    <a:pt x="10738" y="5275"/>
                    <a:pt x="10738" y="5275"/>
                  </a:cubicBezTo>
                  <a:cubicBezTo>
                    <a:pt x="10738" y="5275"/>
                    <a:pt x="10457" y="0"/>
                    <a:pt x="5463" y="0"/>
                  </a:cubicBezTo>
                  <a:close/>
                  <a:moveTo>
                    <a:pt x="1" y="5552"/>
                  </a:moveTo>
                  <a:cubicBezTo>
                    <a:pt x="1" y="5553"/>
                    <a:pt x="0" y="5555"/>
                    <a:pt x="0" y="5557"/>
                  </a:cubicBezTo>
                  <a:cubicBezTo>
                    <a:pt x="0" y="5557"/>
                    <a:pt x="1" y="5555"/>
                    <a:pt x="1" y="5552"/>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3" name="Google Shape;11853;p68"/>
            <p:cNvSpPr/>
            <p:nvPr/>
          </p:nvSpPr>
          <p:spPr>
            <a:xfrm>
              <a:off x="881333" y="2505754"/>
              <a:ext cx="330338" cy="330316"/>
            </a:xfrm>
            <a:custGeom>
              <a:avLst/>
              <a:gdLst/>
              <a:ahLst/>
              <a:cxnLst/>
              <a:rect l="l" t="t" r="r" b="b"/>
              <a:pathLst>
                <a:path w="15053" h="15052" extrusionOk="0">
                  <a:moveTo>
                    <a:pt x="1173" y="0"/>
                  </a:moveTo>
                  <a:lnTo>
                    <a:pt x="1" y="94"/>
                  </a:lnTo>
                  <a:cubicBezTo>
                    <a:pt x="1" y="94"/>
                    <a:pt x="2064" y="9683"/>
                    <a:pt x="12896" y="15052"/>
                  </a:cubicBezTo>
                  <a:lnTo>
                    <a:pt x="15053" y="12402"/>
                  </a:lnTo>
                  <a:cubicBezTo>
                    <a:pt x="15053" y="12402"/>
                    <a:pt x="8207" y="10644"/>
                    <a:pt x="117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4" name="Google Shape;11854;p68"/>
            <p:cNvSpPr/>
            <p:nvPr/>
          </p:nvSpPr>
          <p:spPr>
            <a:xfrm>
              <a:off x="609171" y="2529411"/>
              <a:ext cx="231542" cy="490866"/>
            </a:xfrm>
            <a:custGeom>
              <a:avLst/>
              <a:gdLst/>
              <a:ahLst/>
              <a:cxnLst/>
              <a:rect l="l" t="t" r="r" b="b"/>
              <a:pathLst>
                <a:path w="10551" h="22368" extrusionOk="0">
                  <a:moveTo>
                    <a:pt x="7432" y="0"/>
                  </a:moveTo>
                  <a:lnTo>
                    <a:pt x="7432" y="0"/>
                  </a:lnTo>
                  <a:cubicBezTo>
                    <a:pt x="7808" y="12497"/>
                    <a:pt x="0" y="20796"/>
                    <a:pt x="0" y="20796"/>
                  </a:cubicBezTo>
                  <a:lnTo>
                    <a:pt x="2626" y="22367"/>
                  </a:lnTo>
                  <a:cubicBezTo>
                    <a:pt x="10551" y="12215"/>
                    <a:pt x="8605" y="94"/>
                    <a:pt x="8605" y="94"/>
                  </a:cubicBezTo>
                  <a:lnTo>
                    <a:pt x="7432" y="0"/>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57" name="Google Shape;11857;p68"/>
            <p:cNvSpPr/>
            <p:nvPr/>
          </p:nvSpPr>
          <p:spPr>
            <a:xfrm>
              <a:off x="769699" y="2075105"/>
              <a:ext cx="161054" cy="160550"/>
            </a:xfrm>
            <a:custGeom>
              <a:avLst/>
              <a:gdLst/>
              <a:ahLst/>
              <a:cxnLst/>
              <a:rect l="l" t="t" r="r" b="b"/>
              <a:pathLst>
                <a:path w="7339" h="7316" extrusionOk="0">
                  <a:moveTo>
                    <a:pt x="3634" y="0"/>
                  </a:moveTo>
                  <a:cubicBezTo>
                    <a:pt x="1665" y="0"/>
                    <a:pt x="0" y="1642"/>
                    <a:pt x="0" y="3705"/>
                  </a:cubicBezTo>
                  <a:cubicBezTo>
                    <a:pt x="0" y="5651"/>
                    <a:pt x="1665" y="7315"/>
                    <a:pt x="3634" y="7315"/>
                  </a:cubicBezTo>
                  <a:cubicBezTo>
                    <a:pt x="5674" y="7315"/>
                    <a:pt x="7339" y="5651"/>
                    <a:pt x="7339" y="3705"/>
                  </a:cubicBezTo>
                  <a:cubicBezTo>
                    <a:pt x="7339" y="1642"/>
                    <a:pt x="5674" y="0"/>
                    <a:pt x="363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sp>
        <p:nvSpPr>
          <p:cNvPr id="11858" name="Google Shape;11858;p68"/>
          <p:cNvSpPr/>
          <p:nvPr/>
        </p:nvSpPr>
        <p:spPr>
          <a:xfrm>
            <a:off x="1578504" y="2001665"/>
            <a:ext cx="243896" cy="244950"/>
          </a:xfrm>
          <a:custGeom>
            <a:avLst/>
            <a:gdLst/>
            <a:ahLst/>
            <a:cxnLst/>
            <a:rect l="l" t="t" r="r" b="b"/>
            <a:pathLst>
              <a:path w="5557" h="5581" extrusionOk="0">
                <a:moveTo>
                  <a:pt x="2743" y="0"/>
                </a:moveTo>
                <a:cubicBezTo>
                  <a:pt x="1266" y="0"/>
                  <a:pt x="0" y="1266"/>
                  <a:pt x="0" y="2837"/>
                </a:cubicBezTo>
                <a:cubicBezTo>
                  <a:pt x="0" y="4291"/>
                  <a:pt x="1266" y="5580"/>
                  <a:pt x="2743" y="5580"/>
                </a:cubicBezTo>
                <a:cubicBezTo>
                  <a:pt x="4291" y="5580"/>
                  <a:pt x="5557" y="4291"/>
                  <a:pt x="5557" y="2837"/>
                </a:cubicBezTo>
                <a:cubicBezTo>
                  <a:pt x="5557" y="1266"/>
                  <a:pt x="4291" y="0"/>
                  <a:pt x="2743"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859" name="Google Shape;11859;p68"/>
          <p:cNvSpPr/>
          <p:nvPr/>
        </p:nvSpPr>
        <p:spPr>
          <a:xfrm>
            <a:off x="1586712" y="1585939"/>
            <a:ext cx="240824" cy="239814"/>
          </a:xfrm>
          <a:custGeom>
            <a:avLst/>
            <a:gdLst/>
            <a:ahLst/>
            <a:cxnLst/>
            <a:rect l="l" t="t" r="r" b="b"/>
            <a:pathLst>
              <a:path w="5487" h="5464" extrusionOk="0">
                <a:moveTo>
                  <a:pt x="2744" y="0"/>
                </a:moveTo>
                <a:cubicBezTo>
                  <a:pt x="1173" y="0"/>
                  <a:pt x="1" y="1173"/>
                  <a:pt x="1" y="2743"/>
                </a:cubicBezTo>
                <a:cubicBezTo>
                  <a:pt x="1" y="4291"/>
                  <a:pt x="1173" y="5463"/>
                  <a:pt x="2744" y="5463"/>
                </a:cubicBezTo>
                <a:cubicBezTo>
                  <a:pt x="4315" y="5463"/>
                  <a:pt x="5487" y="4291"/>
                  <a:pt x="5487" y="2743"/>
                </a:cubicBezTo>
                <a:cubicBezTo>
                  <a:pt x="5487" y="1173"/>
                  <a:pt x="4315" y="0"/>
                  <a:pt x="274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60" name="Google Shape;11860;p68"/>
          <p:cNvSpPr/>
          <p:nvPr/>
        </p:nvSpPr>
        <p:spPr>
          <a:xfrm>
            <a:off x="840668" y="209108"/>
            <a:ext cx="44" cy="1929448"/>
          </a:xfrm>
          <a:custGeom>
            <a:avLst/>
            <a:gdLst/>
            <a:ahLst/>
            <a:cxnLst/>
            <a:rect l="l" t="t" r="r" b="b"/>
            <a:pathLst>
              <a:path w="1" h="43961" fill="none" extrusionOk="0">
                <a:moveTo>
                  <a:pt x="1" y="1"/>
                </a:moveTo>
                <a:lnTo>
                  <a:pt x="1" y="1970"/>
                </a:lnTo>
                <a:moveTo>
                  <a:pt x="1" y="2744"/>
                </a:moveTo>
                <a:lnTo>
                  <a:pt x="1" y="4690"/>
                </a:lnTo>
                <a:moveTo>
                  <a:pt x="1" y="5487"/>
                </a:moveTo>
                <a:lnTo>
                  <a:pt x="1" y="7433"/>
                </a:lnTo>
                <a:moveTo>
                  <a:pt x="1" y="8207"/>
                </a:moveTo>
                <a:lnTo>
                  <a:pt x="1" y="10176"/>
                </a:lnTo>
                <a:moveTo>
                  <a:pt x="1" y="10950"/>
                </a:moveTo>
                <a:lnTo>
                  <a:pt x="1" y="12896"/>
                </a:lnTo>
                <a:moveTo>
                  <a:pt x="1" y="13693"/>
                </a:moveTo>
                <a:lnTo>
                  <a:pt x="1" y="15639"/>
                </a:lnTo>
                <a:moveTo>
                  <a:pt x="1" y="16412"/>
                </a:moveTo>
                <a:lnTo>
                  <a:pt x="1" y="18382"/>
                </a:lnTo>
                <a:moveTo>
                  <a:pt x="1" y="19155"/>
                </a:moveTo>
                <a:lnTo>
                  <a:pt x="1" y="21101"/>
                </a:lnTo>
                <a:moveTo>
                  <a:pt x="1" y="21899"/>
                </a:moveTo>
                <a:lnTo>
                  <a:pt x="1" y="23844"/>
                </a:lnTo>
                <a:moveTo>
                  <a:pt x="1" y="24618"/>
                </a:moveTo>
                <a:lnTo>
                  <a:pt x="1" y="26588"/>
                </a:lnTo>
                <a:moveTo>
                  <a:pt x="1" y="27361"/>
                </a:moveTo>
                <a:lnTo>
                  <a:pt x="1" y="29307"/>
                </a:lnTo>
                <a:moveTo>
                  <a:pt x="1" y="30104"/>
                </a:moveTo>
                <a:lnTo>
                  <a:pt x="1" y="32050"/>
                </a:lnTo>
                <a:moveTo>
                  <a:pt x="1" y="32824"/>
                </a:moveTo>
                <a:lnTo>
                  <a:pt x="1" y="34793"/>
                </a:lnTo>
                <a:moveTo>
                  <a:pt x="1" y="35567"/>
                </a:moveTo>
                <a:lnTo>
                  <a:pt x="1" y="37513"/>
                </a:lnTo>
                <a:moveTo>
                  <a:pt x="1" y="38310"/>
                </a:moveTo>
                <a:lnTo>
                  <a:pt x="1" y="40256"/>
                </a:lnTo>
                <a:moveTo>
                  <a:pt x="1" y="41030"/>
                </a:moveTo>
                <a:lnTo>
                  <a:pt x="1" y="42999"/>
                </a:lnTo>
                <a:moveTo>
                  <a:pt x="1" y="43773"/>
                </a:moveTo>
                <a:lnTo>
                  <a:pt x="1" y="43960"/>
                </a:lnTo>
              </a:path>
            </a:pathLst>
          </a:custGeom>
          <a:noFill/>
          <a:ln w="17000" cap="rnd" cmpd="sng">
            <a:solidFill>
              <a:schemeClr val="lt1"/>
            </a:solidFill>
            <a:prstDash val="solid"/>
            <a:miter lim="23445"/>
            <a:headEnd type="none" w="sm" len="sm"/>
            <a:tailEnd type="none" w="sm" len="sm"/>
          </a:ln>
        </p:spPr>
        <p:txBody>
          <a:bodyPr spcFirstLastPara="1" wrap="square" lIns="182850" tIns="182850" rIns="182850" bIns="182850" anchor="ctr" anchorCtr="0">
            <a:noAutofit/>
          </a:bodyPr>
          <a:lstStyle/>
          <a:p>
            <a:endParaRPr sz="3600"/>
          </a:p>
        </p:txBody>
      </p:sp>
      <p:sp>
        <p:nvSpPr>
          <p:cNvPr id="11861" name="Google Shape;11861;p68"/>
          <p:cNvSpPr/>
          <p:nvPr/>
        </p:nvSpPr>
        <p:spPr>
          <a:xfrm>
            <a:off x="699695" y="1324573"/>
            <a:ext cx="283046" cy="283002"/>
          </a:xfrm>
          <a:custGeom>
            <a:avLst/>
            <a:gdLst/>
            <a:ahLst/>
            <a:cxnLst/>
            <a:rect l="l" t="t" r="r" b="b"/>
            <a:pathLst>
              <a:path w="6449" h="6448" extrusionOk="0">
                <a:moveTo>
                  <a:pt x="3213" y="0"/>
                </a:moveTo>
                <a:cubicBezTo>
                  <a:pt x="1455" y="0"/>
                  <a:pt x="1" y="1454"/>
                  <a:pt x="1" y="3212"/>
                </a:cubicBezTo>
                <a:cubicBezTo>
                  <a:pt x="1" y="4971"/>
                  <a:pt x="1455" y="6448"/>
                  <a:pt x="3213" y="6448"/>
                </a:cubicBezTo>
                <a:cubicBezTo>
                  <a:pt x="4971" y="6448"/>
                  <a:pt x="6448" y="4971"/>
                  <a:pt x="6448" y="3212"/>
                </a:cubicBezTo>
                <a:cubicBezTo>
                  <a:pt x="6448" y="1454"/>
                  <a:pt x="4971" y="0"/>
                  <a:pt x="3213"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62" name="Google Shape;11862;p68"/>
          <p:cNvSpPr/>
          <p:nvPr/>
        </p:nvSpPr>
        <p:spPr>
          <a:xfrm>
            <a:off x="699695" y="466393"/>
            <a:ext cx="283046" cy="278878"/>
          </a:xfrm>
          <a:custGeom>
            <a:avLst/>
            <a:gdLst/>
            <a:ahLst/>
            <a:cxnLst/>
            <a:rect l="l" t="t" r="r" b="b"/>
            <a:pathLst>
              <a:path w="6449" h="6354" extrusionOk="0">
                <a:moveTo>
                  <a:pt x="3213" y="0"/>
                </a:moveTo>
                <a:cubicBezTo>
                  <a:pt x="1455" y="0"/>
                  <a:pt x="1" y="1477"/>
                  <a:pt x="1" y="3236"/>
                </a:cubicBezTo>
                <a:cubicBezTo>
                  <a:pt x="1" y="4994"/>
                  <a:pt x="1455" y="6354"/>
                  <a:pt x="3213" y="6354"/>
                </a:cubicBezTo>
                <a:cubicBezTo>
                  <a:pt x="4971" y="6354"/>
                  <a:pt x="6448" y="4994"/>
                  <a:pt x="6448" y="3236"/>
                </a:cubicBezTo>
                <a:cubicBezTo>
                  <a:pt x="6448" y="1477"/>
                  <a:pt x="4971" y="0"/>
                  <a:pt x="3213"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63" name="Google Shape;11863;p68"/>
          <p:cNvSpPr/>
          <p:nvPr/>
        </p:nvSpPr>
        <p:spPr>
          <a:xfrm>
            <a:off x="699695" y="1037489"/>
            <a:ext cx="283046" cy="283002"/>
          </a:xfrm>
          <a:custGeom>
            <a:avLst/>
            <a:gdLst/>
            <a:ahLst/>
            <a:cxnLst/>
            <a:rect l="l" t="t" r="r" b="b"/>
            <a:pathLst>
              <a:path w="6449" h="6448" extrusionOk="0">
                <a:moveTo>
                  <a:pt x="3213" y="0"/>
                </a:moveTo>
                <a:cubicBezTo>
                  <a:pt x="1455" y="0"/>
                  <a:pt x="1" y="1454"/>
                  <a:pt x="1" y="3212"/>
                </a:cubicBezTo>
                <a:cubicBezTo>
                  <a:pt x="1" y="4970"/>
                  <a:pt x="1455" y="6448"/>
                  <a:pt x="3213" y="6448"/>
                </a:cubicBezTo>
                <a:cubicBezTo>
                  <a:pt x="4971" y="6448"/>
                  <a:pt x="6448" y="4970"/>
                  <a:pt x="6448" y="3212"/>
                </a:cubicBezTo>
                <a:cubicBezTo>
                  <a:pt x="6448" y="1454"/>
                  <a:pt x="4971" y="0"/>
                  <a:pt x="321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64" name="Google Shape;11864;p68"/>
          <p:cNvSpPr/>
          <p:nvPr/>
        </p:nvSpPr>
        <p:spPr>
          <a:xfrm>
            <a:off x="699695" y="754487"/>
            <a:ext cx="283046" cy="283046"/>
          </a:xfrm>
          <a:custGeom>
            <a:avLst/>
            <a:gdLst/>
            <a:ahLst/>
            <a:cxnLst/>
            <a:rect l="l" t="t" r="r" b="b"/>
            <a:pathLst>
              <a:path w="6449" h="6449" extrusionOk="0">
                <a:moveTo>
                  <a:pt x="3213" y="1"/>
                </a:moveTo>
                <a:cubicBezTo>
                  <a:pt x="1455" y="1"/>
                  <a:pt x="1" y="1454"/>
                  <a:pt x="1" y="3213"/>
                </a:cubicBezTo>
                <a:cubicBezTo>
                  <a:pt x="1" y="4971"/>
                  <a:pt x="1455" y="6448"/>
                  <a:pt x="3213" y="6448"/>
                </a:cubicBezTo>
                <a:cubicBezTo>
                  <a:pt x="4971" y="6448"/>
                  <a:pt x="6448" y="4971"/>
                  <a:pt x="6448" y="3213"/>
                </a:cubicBezTo>
                <a:cubicBezTo>
                  <a:pt x="6448" y="1454"/>
                  <a:pt x="4971" y="1"/>
                  <a:pt x="3213" y="1"/>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865" name="Google Shape;11865;p68"/>
          <p:cNvSpPr/>
          <p:nvPr/>
        </p:nvSpPr>
        <p:spPr>
          <a:xfrm>
            <a:off x="1" y="2301741"/>
            <a:ext cx="1655706" cy="1455042"/>
          </a:xfrm>
          <a:custGeom>
            <a:avLst/>
            <a:gdLst/>
            <a:ahLst/>
            <a:cxnLst/>
            <a:rect l="l" t="t" r="r" b="b"/>
            <a:pathLst>
              <a:path w="37724" h="33152" extrusionOk="0">
                <a:moveTo>
                  <a:pt x="19326" y="0"/>
                </a:moveTo>
                <a:cubicBezTo>
                  <a:pt x="18129" y="0"/>
                  <a:pt x="17209" y="1275"/>
                  <a:pt x="17209" y="1275"/>
                </a:cubicBezTo>
                <a:lnTo>
                  <a:pt x="14466" y="5378"/>
                </a:lnTo>
                <a:cubicBezTo>
                  <a:pt x="14091" y="5777"/>
                  <a:pt x="13294" y="6246"/>
                  <a:pt x="12215" y="6246"/>
                </a:cubicBezTo>
                <a:cubicBezTo>
                  <a:pt x="11348" y="6058"/>
                  <a:pt x="9988" y="5870"/>
                  <a:pt x="7925" y="5659"/>
                </a:cubicBezTo>
                <a:cubicBezTo>
                  <a:pt x="7675" y="5631"/>
                  <a:pt x="7444" y="5617"/>
                  <a:pt x="7232" y="5617"/>
                </a:cubicBezTo>
                <a:cubicBezTo>
                  <a:pt x="3960" y="5617"/>
                  <a:pt x="4994" y="8801"/>
                  <a:pt x="4994" y="8801"/>
                </a:cubicBezTo>
                <a:lnTo>
                  <a:pt x="6354" y="12693"/>
                </a:lnTo>
                <a:cubicBezTo>
                  <a:pt x="6354" y="12693"/>
                  <a:pt x="7057" y="14264"/>
                  <a:pt x="5768" y="15928"/>
                </a:cubicBezTo>
                <a:lnTo>
                  <a:pt x="5768" y="16022"/>
                </a:lnTo>
                <a:cubicBezTo>
                  <a:pt x="5088" y="16514"/>
                  <a:pt x="4220" y="17382"/>
                  <a:pt x="2954" y="18671"/>
                </a:cubicBezTo>
                <a:cubicBezTo>
                  <a:pt x="0" y="21602"/>
                  <a:pt x="3634" y="22962"/>
                  <a:pt x="3634" y="22962"/>
                </a:cubicBezTo>
                <a:lnTo>
                  <a:pt x="7151" y="24134"/>
                </a:lnTo>
                <a:lnTo>
                  <a:pt x="7151" y="24228"/>
                </a:lnTo>
                <a:cubicBezTo>
                  <a:pt x="7151" y="24228"/>
                  <a:pt x="9496" y="25002"/>
                  <a:pt x="9988" y="27346"/>
                </a:cubicBezTo>
                <a:cubicBezTo>
                  <a:pt x="10082" y="28143"/>
                  <a:pt x="10269" y="29222"/>
                  <a:pt x="10457" y="30675"/>
                </a:cubicBezTo>
                <a:cubicBezTo>
                  <a:pt x="10746" y="32651"/>
                  <a:pt x="11678" y="33152"/>
                  <a:pt x="12549" y="33152"/>
                </a:cubicBezTo>
                <a:cubicBezTo>
                  <a:pt x="13446" y="33152"/>
                  <a:pt x="14278" y="32621"/>
                  <a:pt x="14278" y="32621"/>
                </a:cubicBezTo>
                <a:lnTo>
                  <a:pt x="17209" y="30675"/>
                </a:lnTo>
                <a:cubicBezTo>
                  <a:pt x="17209" y="30675"/>
                  <a:pt x="18012" y="29988"/>
                  <a:pt x="19339" y="29988"/>
                </a:cubicBezTo>
                <a:cubicBezTo>
                  <a:pt x="20077" y="29988"/>
                  <a:pt x="20978" y="30201"/>
                  <a:pt x="21992" y="30863"/>
                </a:cubicBezTo>
                <a:cubicBezTo>
                  <a:pt x="21992" y="30980"/>
                  <a:pt x="22086" y="30980"/>
                  <a:pt x="22086" y="30980"/>
                </a:cubicBezTo>
                <a:cubicBezTo>
                  <a:pt x="22578" y="31355"/>
                  <a:pt x="23258" y="31848"/>
                  <a:pt x="24055" y="32340"/>
                </a:cubicBezTo>
                <a:cubicBezTo>
                  <a:pt x="24843" y="32862"/>
                  <a:pt x="25480" y="33062"/>
                  <a:pt x="25994" y="33062"/>
                </a:cubicBezTo>
                <a:cubicBezTo>
                  <a:pt x="27695" y="33062"/>
                  <a:pt x="28041" y="30863"/>
                  <a:pt x="28041" y="30863"/>
                </a:cubicBezTo>
                <a:lnTo>
                  <a:pt x="28627" y="27252"/>
                </a:lnTo>
                <a:cubicBezTo>
                  <a:pt x="28744" y="26572"/>
                  <a:pt x="29424" y="24720"/>
                  <a:pt x="31182" y="24040"/>
                </a:cubicBezTo>
                <a:cubicBezTo>
                  <a:pt x="31956" y="23829"/>
                  <a:pt x="32730" y="23548"/>
                  <a:pt x="33808" y="23243"/>
                </a:cubicBezTo>
                <a:cubicBezTo>
                  <a:pt x="37724" y="22071"/>
                  <a:pt x="35191" y="19140"/>
                  <a:pt x="35191" y="19140"/>
                </a:cubicBezTo>
                <a:lnTo>
                  <a:pt x="31956" y="15624"/>
                </a:lnTo>
                <a:cubicBezTo>
                  <a:pt x="31956" y="15624"/>
                  <a:pt x="30878" y="14569"/>
                  <a:pt x="31370" y="13091"/>
                </a:cubicBezTo>
                <a:cubicBezTo>
                  <a:pt x="31675" y="12318"/>
                  <a:pt x="32261" y="11146"/>
                  <a:pt x="32941" y="9387"/>
                </a:cubicBezTo>
                <a:cubicBezTo>
                  <a:pt x="34117" y="5999"/>
                  <a:pt x="31432" y="5771"/>
                  <a:pt x="30687" y="5771"/>
                </a:cubicBezTo>
                <a:cubicBezTo>
                  <a:pt x="30571" y="5771"/>
                  <a:pt x="30502" y="5777"/>
                  <a:pt x="30502" y="5777"/>
                </a:cubicBezTo>
                <a:lnTo>
                  <a:pt x="25813" y="6152"/>
                </a:lnTo>
                <a:cubicBezTo>
                  <a:pt x="25415" y="6152"/>
                  <a:pt x="24149" y="6058"/>
                  <a:pt x="23164" y="4792"/>
                </a:cubicBezTo>
                <a:cubicBezTo>
                  <a:pt x="22765" y="4112"/>
                  <a:pt x="22297" y="3034"/>
                  <a:pt x="21499" y="1674"/>
                </a:cubicBezTo>
                <a:cubicBezTo>
                  <a:pt x="20764" y="406"/>
                  <a:pt x="20001" y="0"/>
                  <a:pt x="1932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1866" name="Google Shape;11866;p68"/>
          <p:cNvSpPr/>
          <p:nvPr/>
        </p:nvSpPr>
        <p:spPr>
          <a:xfrm>
            <a:off x="1089700" y="2735328"/>
            <a:ext cx="136892" cy="132768"/>
          </a:xfrm>
          <a:custGeom>
            <a:avLst/>
            <a:gdLst/>
            <a:ahLst/>
            <a:cxnLst/>
            <a:rect l="l" t="t" r="r" b="b"/>
            <a:pathLst>
              <a:path w="3119" h="3025" extrusionOk="0">
                <a:moveTo>
                  <a:pt x="1572" y="0"/>
                </a:moveTo>
                <a:cubicBezTo>
                  <a:pt x="681" y="0"/>
                  <a:pt x="1" y="680"/>
                  <a:pt x="1" y="1548"/>
                </a:cubicBezTo>
                <a:cubicBezTo>
                  <a:pt x="1" y="2345"/>
                  <a:pt x="681" y="3025"/>
                  <a:pt x="1572" y="3025"/>
                </a:cubicBezTo>
                <a:cubicBezTo>
                  <a:pt x="2439" y="3025"/>
                  <a:pt x="3119" y="2345"/>
                  <a:pt x="3119" y="1548"/>
                </a:cubicBezTo>
                <a:cubicBezTo>
                  <a:pt x="3119" y="680"/>
                  <a:pt x="2439" y="0"/>
                  <a:pt x="1572"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67" name="Google Shape;11867;p68"/>
          <p:cNvSpPr/>
          <p:nvPr/>
        </p:nvSpPr>
        <p:spPr>
          <a:xfrm>
            <a:off x="1256394" y="3077979"/>
            <a:ext cx="86508" cy="85454"/>
          </a:xfrm>
          <a:custGeom>
            <a:avLst/>
            <a:gdLst/>
            <a:ahLst/>
            <a:cxnLst/>
            <a:rect l="l" t="t" r="r" b="b"/>
            <a:pathLst>
              <a:path w="1971" h="1947" extrusionOk="0">
                <a:moveTo>
                  <a:pt x="985" y="1"/>
                </a:moveTo>
                <a:cubicBezTo>
                  <a:pt x="493" y="1"/>
                  <a:pt x="1" y="399"/>
                  <a:pt x="1" y="985"/>
                </a:cubicBezTo>
                <a:cubicBezTo>
                  <a:pt x="1" y="1572"/>
                  <a:pt x="493" y="1947"/>
                  <a:pt x="985" y="1947"/>
                </a:cubicBezTo>
                <a:cubicBezTo>
                  <a:pt x="1572" y="1947"/>
                  <a:pt x="1970" y="1572"/>
                  <a:pt x="1970" y="985"/>
                </a:cubicBezTo>
                <a:cubicBezTo>
                  <a:pt x="1970" y="399"/>
                  <a:pt x="1572" y="1"/>
                  <a:pt x="985"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68" name="Google Shape;11868;p68"/>
          <p:cNvSpPr/>
          <p:nvPr/>
        </p:nvSpPr>
        <p:spPr>
          <a:xfrm>
            <a:off x="901413" y="3022415"/>
            <a:ext cx="85454" cy="85454"/>
          </a:xfrm>
          <a:custGeom>
            <a:avLst/>
            <a:gdLst/>
            <a:ahLst/>
            <a:cxnLst/>
            <a:rect l="l" t="t" r="r" b="b"/>
            <a:pathLst>
              <a:path w="1947" h="1947" extrusionOk="0">
                <a:moveTo>
                  <a:pt x="961" y="1"/>
                </a:moveTo>
                <a:cubicBezTo>
                  <a:pt x="375" y="1"/>
                  <a:pt x="0" y="376"/>
                  <a:pt x="0" y="962"/>
                </a:cubicBezTo>
                <a:cubicBezTo>
                  <a:pt x="0" y="1548"/>
                  <a:pt x="375" y="1947"/>
                  <a:pt x="961" y="1947"/>
                </a:cubicBezTo>
                <a:cubicBezTo>
                  <a:pt x="1454" y="1947"/>
                  <a:pt x="1946" y="1548"/>
                  <a:pt x="1946" y="962"/>
                </a:cubicBezTo>
                <a:cubicBezTo>
                  <a:pt x="1946" y="376"/>
                  <a:pt x="1454" y="1"/>
                  <a:pt x="96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69" name="Google Shape;11869;p68"/>
          <p:cNvSpPr/>
          <p:nvPr/>
        </p:nvSpPr>
        <p:spPr>
          <a:xfrm>
            <a:off x="755259" y="2585095"/>
            <a:ext cx="146198" cy="141018"/>
          </a:xfrm>
          <a:custGeom>
            <a:avLst/>
            <a:gdLst/>
            <a:ahLst/>
            <a:cxnLst/>
            <a:rect l="l" t="t" r="r" b="b"/>
            <a:pathLst>
              <a:path w="3331" h="3213" extrusionOk="0">
                <a:moveTo>
                  <a:pt x="1666" y="1"/>
                </a:moveTo>
                <a:cubicBezTo>
                  <a:pt x="775" y="1"/>
                  <a:pt x="1" y="680"/>
                  <a:pt x="1" y="1548"/>
                </a:cubicBezTo>
                <a:cubicBezTo>
                  <a:pt x="1" y="2533"/>
                  <a:pt x="775" y="3212"/>
                  <a:pt x="1666" y="3212"/>
                </a:cubicBezTo>
                <a:cubicBezTo>
                  <a:pt x="2533" y="3212"/>
                  <a:pt x="3330" y="2533"/>
                  <a:pt x="3330" y="1548"/>
                </a:cubicBezTo>
                <a:cubicBezTo>
                  <a:pt x="3330" y="680"/>
                  <a:pt x="2533" y="1"/>
                  <a:pt x="1666"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0" name="Google Shape;11870;p68"/>
          <p:cNvSpPr/>
          <p:nvPr/>
        </p:nvSpPr>
        <p:spPr>
          <a:xfrm>
            <a:off x="1050595" y="3394909"/>
            <a:ext cx="102966" cy="102966"/>
          </a:xfrm>
          <a:custGeom>
            <a:avLst/>
            <a:gdLst/>
            <a:ahLst/>
            <a:cxnLst/>
            <a:rect l="l" t="t" r="r" b="b"/>
            <a:pathLst>
              <a:path w="2346" h="2346" extrusionOk="0">
                <a:moveTo>
                  <a:pt x="1173" y="1"/>
                </a:moveTo>
                <a:cubicBezTo>
                  <a:pt x="493" y="1"/>
                  <a:pt x="1" y="493"/>
                  <a:pt x="1" y="1173"/>
                </a:cubicBezTo>
                <a:cubicBezTo>
                  <a:pt x="1" y="1853"/>
                  <a:pt x="493" y="2345"/>
                  <a:pt x="1173" y="2345"/>
                </a:cubicBezTo>
                <a:cubicBezTo>
                  <a:pt x="1876" y="2345"/>
                  <a:pt x="2345" y="1853"/>
                  <a:pt x="2345" y="1173"/>
                </a:cubicBezTo>
                <a:cubicBezTo>
                  <a:pt x="2345" y="493"/>
                  <a:pt x="1876" y="1"/>
                  <a:pt x="1173"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1" name="Google Shape;11871;p68"/>
          <p:cNvSpPr/>
          <p:nvPr/>
        </p:nvSpPr>
        <p:spPr>
          <a:xfrm>
            <a:off x="733664" y="3313625"/>
            <a:ext cx="142072" cy="146154"/>
          </a:xfrm>
          <a:custGeom>
            <a:avLst/>
            <a:gdLst/>
            <a:ahLst/>
            <a:cxnLst/>
            <a:rect l="l" t="t" r="r" b="b"/>
            <a:pathLst>
              <a:path w="3237" h="3330" extrusionOk="0">
                <a:moveTo>
                  <a:pt x="1571" y="1"/>
                </a:moveTo>
                <a:cubicBezTo>
                  <a:pt x="681" y="1"/>
                  <a:pt x="1" y="774"/>
                  <a:pt x="1" y="1665"/>
                </a:cubicBezTo>
                <a:cubicBezTo>
                  <a:pt x="1" y="2533"/>
                  <a:pt x="681" y="3330"/>
                  <a:pt x="1571" y="3330"/>
                </a:cubicBezTo>
                <a:cubicBezTo>
                  <a:pt x="2533" y="3330"/>
                  <a:pt x="3236" y="2533"/>
                  <a:pt x="3236" y="1665"/>
                </a:cubicBezTo>
                <a:cubicBezTo>
                  <a:pt x="3236" y="774"/>
                  <a:pt x="2533" y="1"/>
                  <a:pt x="1571"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2" name="Google Shape;11872;p68"/>
          <p:cNvSpPr/>
          <p:nvPr/>
        </p:nvSpPr>
        <p:spPr>
          <a:xfrm>
            <a:off x="596816" y="2910275"/>
            <a:ext cx="119424" cy="120434"/>
          </a:xfrm>
          <a:custGeom>
            <a:avLst/>
            <a:gdLst/>
            <a:ahLst/>
            <a:cxnLst/>
            <a:rect l="l" t="t" r="r" b="b"/>
            <a:pathLst>
              <a:path w="2721" h="2744" extrusionOk="0">
                <a:moveTo>
                  <a:pt x="1360" y="0"/>
                </a:moveTo>
                <a:cubicBezTo>
                  <a:pt x="587" y="0"/>
                  <a:pt x="0" y="586"/>
                  <a:pt x="0" y="1383"/>
                </a:cubicBezTo>
                <a:cubicBezTo>
                  <a:pt x="0" y="2063"/>
                  <a:pt x="587" y="2743"/>
                  <a:pt x="1360" y="2743"/>
                </a:cubicBezTo>
                <a:cubicBezTo>
                  <a:pt x="2134" y="2743"/>
                  <a:pt x="2720" y="2063"/>
                  <a:pt x="2720" y="1383"/>
                </a:cubicBezTo>
                <a:cubicBezTo>
                  <a:pt x="2720" y="586"/>
                  <a:pt x="2134" y="0"/>
                  <a:pt x="1360"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3" name="Google Shape;11873;p68"/>
          <p:cNvSpPr/>
          <p:nvPr/>
        </p:nvSpPr>
        <p:spPr>
          <a:xfrm>
            <a:off x="365297" y="2662253"/>
            <a:ext cx="154406" cy="154406"/>
          </a:xfrm>
          <a:custGeom>
            <a:avLst/>
            <a:gdLst/>
            <a:ahLst/>
            <a:cxnLst/>
            <a:rect l="l" t="t" r="r" b="b"/>
            <a:pathLst>
              <a:path w="3518" h="3518" extrusionOk="0">
                <a:moveTo>
                  <a:pt x="1759" y="1"/>
                </a:moveTo>
                <a:cubicBezTo>
                  <a:pt x="774" y="1"/>
                  <a:pt x="0" y="775"/>
                  <a:pt x="0" y="1759"/>
                </a:cubicBezTo>
                <a:cubicBezTo>
                  <a:pt x="0" y="2721"/>
                  <a:pt x="774" y="3518"/>
                  <a:pt x="1759" y="3518"/>
                </a:cubicBezTo>
                <a:cubicBezTo>
                  <a:pt x="2720" y="3518"/>
                  <a:pt x="3517" y="2721"/>
                  <a:pt x="3517" y="1759"/>
                </a:cubicBezTo>
                <a:cubicBezTo>
                  <a:pt x="3517" y="775"/>
                  <a:pt x="2720" y="1"/>
                  <a:pt x="1759"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4" name="Google Shape;11874;p68"/>
          <p:cNvSpPr/>
          <p:nvPr/>
        </p:nvSpPr>
        <p:spPr>
          <a:xfrm>
            <a:off x="309733" y="3090356"/>
            <a:ext cx="166738" cy="167748"/>
          </a:xfrm>
          <a:custGeom>
            <a:avLst/>
            <a:gdLst/>
            <a:ahLst/>
            <a:cxnLst/>
            <a:rect l="l" t="t" r="r" b="b"/>
            <a:pathLst>
              <a:path w="3799" h="3822" extrusionOk="0">
                <a:moveTo>
                  <a:pt x="1946" y="0"/>
                </a:moveTo>
                <a:cubicBezTo>
                  <a:pt x="868" y="0"/>
                  <a:pt x="0" y="891"/>
                  <a:pt x="0" y="1969"/>
                </a:cubicBezTo>
                <a:cubicBezTo>
                  <a:pt x="0" y="3048"/>
                  <a:pt x="868" y="3822"/>
                  <a:pt x="1946" y="3822"/>
                </a:cubicBezTo>
                <a:cubicBezTo>
                  <a:pt x="3025" y="3822"/>
                  <a:pt x="3798" y="3048"/>
                  <a:pt x="3798" y="1969"/>
                </a:cubicBezTo>
                <a:cubicBezTo>
                  <a:pt x="3798" y="891"/>
                  <a:pt x="3025" y="0"/>
                  <a:pt x="1946"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5" name="Google Shape;11875;p68"/>
          <p:cNvSpPr/>
          <p:nvPr/>
        </p:nvSpPr>
        <p:spPr>
          <a:xfrm>
            <a:off x="557710" y="3523550"/>
            <a:ext cx="86464" cy="86464"/>
          </a:xfrm>
          <a:custGeom>
            <a:avLst/>
            <a:gdLst/>
            <a:ahLst/>
            <a:cxnLst/>
            <a:rect l="l" t="t" r="r" b="b"/>
            <a:pathLst>
              <a:path w="1970" h="1970" extrusionOk="0">
                <a:moveTo>
                  <a:pt x="985" y="0"/>
                </a:moveTo>
                <a:cubicBezTo>
                  <a:pt x="399" y="0"/>
                  <a:pt x="1" y="399"/>
                  <a:pt x="1" y="985"/>
                </a:cubicBezTo>
                <a:cubicBezTo>
                  <a:pt x="1" y="1477"/>
                  <a:pt x="399" y="1970"/>
                  <a:pt x="985" y="1970"/>
                </a:cubicBezTo>
                <a:cubicBezTo>
                  <a:pt x="1571" y="1970"/>
                  <a:pt x="1970" y="1477"/>
                  <a:pt x="1970" y="985"/>
                </a:cubicBezTo>
                <a:cubicBezTo>
                  <a:pt x="1970" y="399"/>
                  <a:pt x="1571" y="0"/>
                  <a:pt x="985" y="0"/>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11876" name="Google Shape;11876;p68"/>
          <p:cNvSpPr/>
          <p:nvPr/>
        </p:nvSpPr>
        <p:spPr>
          <a:xfrm>
            <a:off x="686352" y="2108668"/>
            <a:ext cx="304596" cy="249076"/>
          </a:xfrm>
          <a:custGeom>
            <a:avLst/>
            <a:gdLst/>
            <a:ahLst/>
            <a:cxnLst/>
            <a:rect l="l" t="t" r="r" b="b"/>
            <a:pathLst>
              <a:path w="6940" h="5675" extrusionOk="0">
                <a:moveTo>
                  <a:pt x="3423" y="1079"/>
                </a:moveTo>
                <a:cubicBezTo>
                  <a:pt x="3916" y="1079"/>
                  <a:pt x="4197" y="1477"/>
                  <a:pt x="4197" y="1853"/>
                </a:cubicBezTo>
                <a:lnTo>
                  <a:pt x="4197" y="3330"/>
                </a:lnTo>
                <a:lnTo>
                  <a:pt x="2743" y="3330"/>
                </a:lnTo>
                <a:lnTo>
                  <a:pt x="2743" y="1853"/>
                </a:lnTo>
                <a:cubicBezTo>
                  <a:pt x="2743" y="1477"/>
                  <a:pt x="3025" y="1079"/>
                  <a:pt x="3423" y="1079"/>
                </a:cubicBezTo>
                <a:close/>
                <a:moveTo>
                  <a:pt x="3423" y="0"/>
                </a:moveTo>
                <a:cubicBezTo>
                  <a:pt x="2438" y="0"/>
                  <a:pt x="1571" y="798"/>
                  <a:pt x="1571" y="1853"/>
                </a:cubicBezTo>
                <a:lnTo>
                  <a:pt x="1571" y="3330"/>
                </a:lnTo>
                <a:lnTo>
                  <a:pt x="586" y="3330"/>
                </a:lnTo>
                <a:cubicBezTo>
                  <a:pt x="211" y="3330"/>
                  <a:pt x="0" y="3611"/>
                  <a:pt x="0" y="3916"/>
                </a:cubicBezTo>
                <a:lnTo>
                  <a:pt x="0" y="5088"/>
                </a:lnTo>
                <a:cubicBezTo>
                  <a:pt x="0" y="5369"/>
                  <a:pt x="211" y="5674"/>
                  <a:pt x="586" y="5674"/>
                </a:cubicBezTo>
                <a:lnTo>
                  <a:pt x="6354" y="5674"/>
                </a:lnTo>
                <a:cubicBezTo>
                  <a:pt x="6659" y="5674"/>
                  <a:pt x="6940" y="5369"/>
                  <a:pt x="6940" y="5088"/>
                </a:cubicBezTo>
                <a:lnTo>
                  <a:pt x="6940" y="3916"/>
                </a:lnTo>
                <a:cubicBezTo>
                  <a:pt x="6940" y="3611"/>
                  <a:pt x="6659" y="3330"/>
                  <a:pt x="6354" y="3330"/>
                </a:cubicBezTo>
                <a:lnTo>
                  <a:pt x="5275" y="3330"/>
                </a:lnTo>
                <a:lnTo>
                  <a:pt x="5275" y="1853"/>
                </a:lnTo>
                <a:cubicBezTo>
                  <a:pt x="5275" y="798"/>
                  <a:pt x="4502" y="0"/>
                  <a:pt x="342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1877" name="Google Shape;11877;p68"/>
          <p:cNvSpPr/>
          <p:nvPr/>
        </p:nvSpPr>
        <p:spPr>
          <a:xfrm>
            <a:off x="330316" y="1732049"/>
            <a:ext cx="498064" cy="453822"/>
          </a:xfrm>
          <a:custGeom>
            <a:avLst/>
            <a:gdLst/>
            <a:ahLst/>
            <a:cxnLst/>
            <a:rect l="l" t="t" r="r" b="b"/>
            <a:pathLst>
              <a:path w="11348" h="10340" extrusionOk="0">
                <a:moveTo>
                  <a:pt x="3517" y="1"/>
                </a:moveTo>
                <a:lnTo>
                  <a:pt x="0" y="3306"/>
                </a:lnTo>
                <a:lnTo>
                  <a:pt x="11043" y="10340"/>
                </a:lnTo>
                <a:lnTo>
                  <a:pt x="11348" y="9965"/>
                </a:lnTo>
                <a:lnTo>
                  <a:pt x="351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1878" name="Google Shape;11878;p68"/>
          <p:cNvSpPr/>
          <p:nvPr/>
        </p:nvSpPr>
        <p:spPr>
          <a:xfrm>
            <a:off x="630787" y="1761893"/>
            <a:ext cx="227438" cy="407518"/>
          </a:xfrm>
          <a:custGeom>
            <a:avLst/>
            <a:gdLst/>
            <a:ahLst/>
            <a:cxnLst/>
            <a:rect l="l" t="t" r="r" b="b"/>
            <a:pathLst>
              <a:path w="5182" h="9285" extrusionOk="0">
                <a:moveTo>
                  <a:pt x="4595" y="0"/>
                </a:moveTo>
                <a:lnTo>
                  <a:pt x="0" y="868"/>
                </a:lnTo>
                <a:lnTo>
                  <a:pt x="4502" y="9285"/>
                </a:lnTo>
                <a:lnTo>
                  <a:pt x="5182" y="9285"/>
                </a:lnTo>
                <a:lnTo>
                  <a:pt x="4595" y="0"/>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pic>
        <p:nvPicPr>
          <p:cNvPr id="289" name="Picture 288">
            <a:hlinkClick r:id="rId3" action="ppaction://hlinksldjump"/>
            <a:extLst>
              <a:ext uri="{FF2B5EF4-FFF2-40B4-BE49-F238E27FC236}">
                <a16:creationId xmlns:a16="http://schemas.microsoft.com/office/drawing/2014/main" id="{05DECC05-DCE3-4A91-BA2D-2BE200E8B175}"/>
              </a:ext>
            </a:extLst>
          </p:cNvPr>
          <p:cNvPicPr>
            <a:picLocks noChangeAspect="1"/>
          </p:cNvPicPr>
          <p:nvPr/>
        </p:nvPicPr>
        <p:blipFill>
          <a:blip r:embed="rId4"/>
          <a:stretch>
            <a:fillRect/>
          </a:stretch>
        </p:blipFill>
        <p:spPr>
          <a:xfrm>
            <a:off x="17755" y="8507028"/>
            <a:ext cx="1410038" cy="1779972"/>
          </a:xfrm>
          <a:prstGeom prst="rect">
            <a:avLst/>
          </a:prstGeom>
        </p:spPr>
      </p:pic>
      <p:pic>
        <p:nvPicPr>
          <p:cNvPr id="290" name="Picture 289">
            <a:extLst>
              <a:ext uri="{FF2B5EF4-FFF2-40B4-BE49-F238E27FC236}">
                <a16:creationId xmlns:a16="http://schemas.microsoft.com/office/drawing/2014/main" id="{D5060C4B-AB73-4937-9EEF-640E0765C909}"/>
              </a:ext>
            </a:extLst>
          </p:cNvPr>
          <p:cNvPicPr>
            <a:picLocks noChangeAspect="1"/>
          </p:cNvPicPr>
          <p:nvPr/>
        </p:nvPicPr>
        <p:blipFill>
          <a:blip r:embed="rId5"/>
          <a:stretch>
            <a:fillRect/>
          </a:stretch>
        </p:blipFill>
        <p:spPr>
          <a:xfrm>
            <a:off x="17151941" y="27177"/>
            <a:ext cx="1093354" cy="1093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593"/>
                                        </p:tgtEl>
                                        <p:attrNameLst>
                                          <p:attrName>style.visibility</p:attrName>
                                        </p:attrNameLst>
                                      </p:cBhvr>
                                      <p:to>
                                        <p:strVal val="visible"/>
                                      </p:to>
                                    </p:set>
                                    <p:anim by="(-#ppt_w*2)" calcmode="lin" valueType="num">
                                      <p:cBhvr rctx="PPT">
                                        <p:cTn id="7" dur="500" autoRev="1" fill="hold">
                                          <p:stCondLst>
                                            <p:cond delay="0"/>
                                          </p:stCondLst>
                                        </p:cTn>
                                        <p:tgtEl>
                                          <p:spTgt spid="11593"/>
                                        </p:tgtEl>
                                        <p:attrNameLst>
                                          <p:attrName>ppt_w</p:attrName>
                                        </p:attrNameLst>
                                      </p:cBhvr>
                                    </p:anim>
                                    <p:anim by="(#ppt_w*0.50)" calcmode="lin" valueType="num">
                                      <p:cBhvr>
                                        <p:cTn id="8" dur="500" decel="50000" autoRev="1" fill="hold">
                                          <p:stCondLst>
                                            <p:cond delay="0"/>
                                          </p:stCondLst>
                                        </p:cTn>
                                        <p:tgtEl>
                                          <p:spTgt spid="11593"/>
                                        </p:tgtEl>
                                        <p:attrNameLst>
                                          <p:attrName>ppt_x</p:attrName>
                                        </p:attrNameLst>
                                      </p:cBhvr>
                                    </p:anim>
                                    <p:anim from="(-#ppt_h/2)" to="(#ppt_y)" calcmode="lin" valueType="num">
                                      <p:cBhvr>
                                        <p:cTn id="9" dur="1000" fill="hold">
                                          <p:stCondLst>
                                            <p:cond delay="0"/>
                                          </p:stCondLst>
                                        </p:cTn>
                                        <p:tgtEl>
                                          <p:spTgt spid="11593"/>
                                        </p:tgtEl>
                                        <p:attrNameLst>
                                          <p:attrName>ppt_y</p:attrName>
                                        </p:attrNameLst>
                                      </p:cBhvr>
                                    </p:anim>
                                    <p:animRot by="21600000">
                                      <p:cBhvr>
                                        <p:cTn id="10" dur="1000" fill="hold">
                                          <p:stCondLst>
                                            <p:cond delay="0"/>
                                          </p:stCondLst>
                                        </p:cTn>
                                        <p:tgtEl>
                                          <p:spTgt spid="11593"/>
                                        </p:tgtEl>
                                        <p:attrNameLst>
                                          <p:attrName>r</p:attrName>
                                        </p:attrNameLst>
                                      </p:cBhvr>
                                    </p:animRot>
                                  </p:childTnLst>
                                </p:cTn>
                              </p:par>
                              <p:par>
                                <p:cTn id="11" presetID="55" presetClass="entr" presetSubtype="0" fill="hold" grpId="0" nodeType="withEffect">
                                  <p:stCondLst>
                                    <p:cond delay="1000"/>
                                  </p:stCondLst>
                                  <p:childTnLst>
                                    <p:set>
                                      <p:cBhvr>
                                        <p:cTn id="12" dur="1" fill="hold">
                                          <p:stCondLst>
                                            <p:cond delay="0"/>
                                          </p:stCondLst>
                                        </p:cTn>
                                        <p:tgtEl>
                                          <p:spTgt spid="11594">
                                            <p:txEl>
                                              <p:pRg st="0" end="0"/>
                                            </p:txEl>
                                          </p:spTgt>
                                        </p:tgtEl>
                                        <p:attrNameLst>
                                          <p:attrName>style.visibility</p:attrName>
                                        </p:attrNameLst>
                                      </p:cBhvr>
                                      <p:to>
                                        <p:strVal val="visible"/>
                                      </p:to>
                                    </p:set>
                                    <p:anim calcmode="lin" valueType="num">
                                      <p:cBhvr>
                                        <p:cTn id="13" dur="1000" fill="hold"/>
                                        <p:tgtEl>
                                          <p:spTgt spid="11594">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1159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15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3" grpId="0"/>
      <p:bldP spid="1159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B79"/>
        </a:solidFill>
        <a:effectLst/>
      </p:bgPr>
    </p:bg>
    <p:spTree>
      <p:nvGrpSpPr>
        <p:cNvPr id="1" name="Shape 3610"/>
        <p:cNvGrpSpPr/>
        <p:nvPr/>
      </p:nvGrpSpPr>
      <p:grpSpPr>
        <a:xfrm>
          <a:off x="0" y="0"/>
          <a:ext cx="0" cy="0"/>
          <a:chOff x="0" y="0"/>
          <a:chExt cx="0" cy="0"/>
        </a:xfrm>
      </p:grpSpPr>
      <p:grpSp>
        <p:nvGrpSpPr>
          <p:cNvPr id="3614" name="Google Shape;3614;p43"/>
          <p:cNvGrpSpPr/>
          <p:nvPr/>
        </p:nvGrpSpPr>
        <p:grpSpPr>
          <a:xfrm>
            <a:off x="421951" y="59326"/>
            <a:ext cx="17012926" cy="10109300"/>
            <a:chOff x="-93825" y="29663"/>
            <a:chExt cx="8506463" cy="5054650"/>
          </a:xfrm>
        </p:grpSpPr>
        <p:sp>
          <p:nvSpPr>
            <p:cNvPr id="3615" name="Google Shape;3615;p43"/>
            <p:cNvSpPr/>
            <p:nvPr/>
          </p:nvSpPr>
          <p:spPr>
            <a:xfrm rot="10800000" flipH="1">
              <a:off x="-93825" y="3814613"/>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616" name="Google Shape;3616;p43"/>
            <p:cNvSpPr/>
            <p:nvPr/>
          </p:nvSpPr>
          <p:spPr>
            <a:xfrm rot="10800000" flipH="1">
              <a:off x="8125900" y="3724363"/>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17" name="Google Shape;3617;p43"/>
            <p:cNvSpPr/>
            <p:nvPr/>
          </p:nvSpPr>
          <p:spPr>
            <a:xfrm rot="10800000" flipH="1">
              <a:off x="1429150" y="2000163"/>
              <a:ext cx="123300" cy="95325"/>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18" name="Google Shape;3618;p43"/>
            <p:cNvSpPr/>
            <p:nvPr/>
          </p:nvSpPr>
          <p:spPr>
            <a:xfrm rot="10800000" flipH="1">
              <a:off x="1444600" y="3874538"/>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19" name="Google Shape;3619;p43"/>
            <p:cNvSpPr/>
            <p:nvPr/>
          </p:nvSpPr>
          <p:spPr>
            <a:xfrm rot="10800000" flipH="1">
              <a:off x="8322463" y="2429775"/>
              <a:ext cx="90175" cy="71350"/>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0" name="Google Shape;3620;p43"/>
            <p:cNvSpPr/>
            <p:nvPr/>
          </p:nvSpPr>
          <p:spPr>
            <a:xfrm rot="10800000" flipH="1">
              <a:off x="617475" y="164388"/>
              <a:ext cx="90200" cy="71350"/>
            </a:xfrm>
            <a:custGeom>
              <a:avLst/>
              <a:gdLst/>
              <a:ahLst/>
              <a:cxnLst/>
              <a:rect l="l" t="t" r="r" b="b"/>
              <a:pathLst>
                <a:path w="3608" h="2854" extrusionOk="0">
                  <a:moveTo>
                    <a:pt x="1804" y="0"/>
                  </a:moveTo>
                  <a:cubicBezTo>
                    <a:pt x="1" y="0"/>
                    <a:pt x="1" y="2853"/>
                    <a:pt x="1804" y="2853"/>
                  </a:cubicBezTo>
                  <a:cubicBezTo>
                    <a:pt x="3607" y="2853"/>
                    <a:pt x="3607" y="0"/>
                    <a:pt x="180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1" name="Google Shape;3621;p43"/>
            <p:cNvSpPr/>
            <p:nvPr/>
          </p:nvSpPr>
          <p:spPr>
            <a:xfrm rot="10800000" flipH="1">
              <a:off x="536725" y="5036913"/>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2" name="Google Shape;3622;p43"/>
            <p:cNvSpPr/>
            <p:nvPr/>
          </p:nvSpPr>
          <p:spPr>
            <a:xfrm rot="10800000" flipH="1">
              <a:off x="7550300" y="128438"/>
              <a:ext cx="61650" cy="47400"/>
            </a:xfrm>
            <a:custGeom>
              <a:avLst/>
              <a:gdLst/>
              <a:ahLst/>
              <a:cxnLst/>
              <a:rect l="l" t="t" r="r" b="b"/>
              <a:pathLst>
                <a:path w="2466" h="1896" extrusionOk="0">
                  <a:moveTo>
                    <a:pt x="1233" y="1"/>
                  </a:moveTo>
                  <a:cubicBezTo>
                    <a:pt x="1" y="1"/>
                    <a:pt x="1" y="1895"/>
                    <a:pt x="1233" y="1895"/>
                  </a:cubicBezTo>
                  <a:cubicBezTo>
                    <a:pt x="2466" y="1895"/>
                    <a:pt x="2466" y="1"/>
                    <a:pt x="123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3" name="Google Shape;3623;p43"/>
            <p:cNvSpPr/>
            <p:nvPr/>
          </p:nvSpPr>
          <p:spPr>
            <a:xfrm rot="10800000" flipH="1">
              <a:off x="8159175" y="4989238"/>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4" name="Google Shape;3624;p43"/>
            <p:cNvSpPr/>
            <p:nvPr/>
          </p:nvSpPr>
          <p:spPr>
            <a:xfrm rot="10800000" flipH="1">
              <a:off x="1999425" y="455826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nvGrpSpPr>
            <p:cNvPr id="3625" name="Google Shape;3625;p43"/>
            <p:cNvGrpSpPr/>
            <p:nvPr/>
          </p:nvGrpSpPr>
          <p:grpSpPr>
            <a:xfrm rot="10800000" flipH="1">
              <a:off x="6493425" y="4290500"/>
              <a:ext cx="708750" cy="698750"/>
              <a:chOff x="6836325" y="30975"/>
              <a:chExt cx="708750" cy="698750"/>
            </a:xfrm>
          </p:grpSpPr>
          <p:sp>
            <p:nvSpPr>
              <p:cNvPr id="3626" name="Google Shape;3626;p43"/>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7" name="Google Shape;3627;p43"/>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8" name="Google Shape;3628;p43"/>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29" name="Google Shape;3629;p43"/>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0" name="Google Shape;3630;p43"/>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1" name="Google Shape;3631;p43"/>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2" name="Google Shape;3632;p43"/>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3" name="Google Shape;3633;p43"/>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4" name="Google Shape;3634;p43"/>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5" name="Google Shape;3635;p43"/>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6" name="Google Shape;3636;p43"/>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7" name="Google Shape;3637;p43"/>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8" name="Google Shape;3638;p43"/>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39" name="Google Shape;3639;p43"/>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0" name="Google Shape;3640;p43"/>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1" name="Google Shape;3641;p43"/>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2" name="Google Shape;3642;p43"/>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3" name="Google Shape;3643;p43"/>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4" name="Google Shape;3644;p43"/>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5" name="Google Shape;3645;p43"/>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grpSp>
          <p:nvGrpSpPr>
            <p:cNvPr id="3646" name="Google Shape;3646;p43"/>
            <p:cNvGrpSpPr/>
            <p:nvPr/>
          </p:nvGrpSpPr>
          <p:grpSpPr>
            <a:xfrm rot="10800000" flipH="1">
              <a:off x="307063" y="3247113"/>
              <a:ext cx="711025" cy="698775"/>
              <a:chOff x="1081525" y="1186500"/>
              <a:chExt cx="711025" cy="698775"/>
            </a:xfrm>
          </p:grpSpPr>
          <p:sp>
            <p:nvSpPr>
              <p:cNvPr id="3647" name="Google Shape;3647;p43"/>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8" name="Google Shape;3648;p43"/>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49" name="Google Shape;3649;p43"/>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0" name="Google Shape;3650;p43"/>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1" name="Google Shape;3651;p43"/>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2" name="Google Shape;3652;p43"/>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3" name="Google Shape;3653;p43"/>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4" name="Google Shape;3654;p43"/>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5" name="Google Shape;3655;p43"/>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6" name="Google Shape;3656;p43"/>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7" name="Google Shape;3657;p43"/>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8" name="Google Shape;3658;p43"/>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59" name="Google Shape;3659;p43"/>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0" name="Google Shape;3660;p43"/>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1" name="Google Shape;3661;p43"/>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2" name="Google Shape;3662;p43"/>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3" name="Google Shape;3663;p43"/>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4" name="Google Shape;3664;p43"/>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5" name="Google Shape;3665;p43"/>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6" name="Google Shape;3666;p43"/>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grpSp>
        <p:sp>
          <p:nvSpPr>
            <p:cNvPr id="3667" name="Google Shape;3667;p43"/>
            <p:cNvSpPr/>
            <p:nvPr/>
          </p:nvSpPr>
          <p:spPr>
            <a:xfrm rot="10800000" flipH="1">
              <a:off x="5781413" y="29663"/>
              <a:ext cx="128625" cy="90225"/>
            </a:xfrm>
            <a:custGeom>
              <a:avLst/>
              <a:gdLst/>
              <a:ahLst/>
              <a:cxnLst/>
              <a:rect l="l" t="t" r="r" b="b"/>
              <a:pathLst>
                <a:path w="5145" h="3609" extrusionOk="0">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8" name="Google Shape;3668;p43"/>
            <p:cNvSpPr/>
            <p:nvPr/>
          </p:nvSpPr>
          <p:spPr>
            <a:xfrm rot="10800000" flipH="1">
              <a:off x="491838" y="1155150"/>
              <a:ext cx="151425" cy="104875"/>
            </a:xfrm>
            <a:custGeom>
              <a:avLst/>
              <a:gdLst/>
              <a:ahLst/>
              <a:cxnLst/>
              <a:rect l="l" t="t" r="r" b="b"/>
              <a:pathLst>
                <a:path w="6057" h="4195" extrusionOk="0">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669" name="Google Shape;3669;p43"/>
            <p:cNvSpPr/>
            <p:nvPr/>
          </p:nvSpPr>
          <p:spPr>
            <a:xfrm rot="10800000" flipH="1">
              <a:off x="7748100" y="1833338"/>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grpSp>
        <p:nvGrpSpPr>
          <p:cNvPr id="3670" name="Google Shape;3670;p43"/>
          <p:cNvGrpSpPr/>
          <p:nvPr/>
        </p:nvGrpSpPr>
        <p:grpSpPr>
          <a:xfrm>
            <a:off x="192785" y="884859"/>
            <a:ext cx="17847930" cy="2016246"/>
            <a:chOff x="232394" y="442436"/>
            <a:chExt cx="8679211" cy="980474"/>
          </a:xfrm>
        </p:grpSpPr>
        <p:grpSp>
          <p:nvGrpSpPr>
            <p:cNvPr id="3671" name="Google Shape;3671;p43"/>
            <p:cNvGrpSpPr/>
            <p:nvPr/>
          </p:nvGrpSpPr>
          <p:grpSpPr>
            <a:xfrm>
              <a:off x="2773335" y="610847"/>
              <a:ext cx="540594" cy="515210"/>
              <a:chOff x="2773335" y="458447"/>
              <a:chExt cx="540594" cy="515210"/>
            </a:xfrm>
          </p:grpSpPr>
          <p:sp>
            <p:nvSpPr>
              <p:cNvPr id="3672" name="Google Shape;3672;p43"/>
              <p:cNvSpPr/>
              <p:nvPr/>
            </p:nvSpPr>
            <p:spPr>
              <a:xfrm>
                <a:off x="3118017" y="792638"/>
                <a:ext cx="195912" cy="87622"/>
              </a:xfrm>
              <a:custGeom>
                <a:avLst/>
                <a:gdLst/>
                <a:ahLst/>
                <a:cxnLst/>
                <a:rect l="l" t="t" r="r" b="b"/>
                <a:pathLst>
                  <a:path w="4986" h="2230" extrusionOk="0">
                    <a:moveTo>
                      <a:pt x="829" y="1"/>
                    </a:moveTo>
                    <a:cubicBezTo>
                      <a:pt x="537" y="1"/>
                      <a:pt x="257" y="14"/>
                      <a:pt x="0" y="42"/>
                    </a:cubicBezTo>
                    <a:cubicBezTo>
                      <a:pt x="1060" y="1245"/>
                      <a:pt x="3021" y="2230"/>
                      <a:pt x="4084" y="2230"/>
                    </a:cubicBezTo>
                    <a:cubicBezTo>
                      <a:pt x="4504" y="2230"/>
                      <a:pt x="4784" y="2076"/>
                      <a:pt x="4812" y="1721"/>
                    </a:cubicBezTo>
                    <a:cubicBezTo>
                      <a:pt x="4985" y="553"/>
                      <a:pt x="2674" y="1"/>
                      <a:pt x="829"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3" name="Google Shape;3673;p43"/>
              <p:cNvSpPr/>
              <p:nvPr/>
            </p:nvSpPr>
            <p:spPr>
              <a:xfrm>
                <a:off x="2992121" y="725328"/>
                <a:ext cx="167268" cy="248329"/>
              </a:xfrm>
              <a:custGeom>
                <a:avLst/>
                <a:gdLst/>
                <a:ahLst/>
                <a:cxnLst/>
                <a:rect l="l" t="t" r="r" b="b"/>
                <a:pathLst>
                  <a:path w="4257" h="6320" extrusionOk="0">
                    <a:moveTo>
                      <a:pt x="823" y="0"/>
                    </a:moveTo>
                    <a:lnTo>
                      <a:pt x="823" y="0"/>
                    </a:lnTo>
                    <a:cubicBezTo>
                      <a:pt x="1012" y="1771"/>
                      <a:pt x="1" y="6320"/>
                      <a:pt x="1725" y="6320"/>
                    </a:cubicBezTo>
                    <a:cubicBezTo>
                      <a:pt x="1831" y="6320"/>
                      <a:pt x="1948" y="6303"/>
                      <a:pt x="2076" y="6266"/>
                    </a:cubicBezTo>
                    <a:cubicBezTo>
                      <a:pt x="4257" y="5740"/>
                      <a:pt x="1751" y="3234"/>
                      <a:pt x="823"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4" name="Google Shape;3674;p43"/>
              <p:cNvSpPr/>
              <p:nvPr/>
            </p:nvSpPr>
            <p:spPr>
              <a:xfrm>
                <a:off x="2983084" y="622537"/>
                <a:ext cx="276501" cy="77917"/>
              </a:xfrm>
              <a:custGeom>
                <a:avLst/>
                <a:gdLst/>
                <a:ahLst/>
                <a:cxnLst/>
                <a:rect l="l" t="t" r="r" b="b"/>
                <a:pathLst>
                  <a:path w="7037" h="1983" extrusionOk="0">
                    <a:moveTo>
                      <a:pt x="3514" y="1"/>
                    </a:moveTo>
                    <a:cubicBezTo>
                      <a:pt x="2081" y="1"/>
                      <a:pt x="613" y="270"/>
                      <a:pt x="1" y="837"/>
                    </a:cubicBezTo>
                    <a:cubicBezTo>
                      <a:pt x="880" y="1546"/>
                      <a:pt x="3035" y="1982"/>
                      <a:pt x="4722" y="1982"/>
                    </a:cubicBezTo>
                    <a:cubicBezTo>
                      <a:pt x="6017" y="1982"/>
                      <a:pt x="7037" y="1725"/>
                      <a:pt x="6993" y="1138"/>
                    </a:cubicBezTo>
                    <a:cubicBezTo>
                      <a:pt x="6938" y="396"/>
                      <a:pt x="5251" y="1"/>
                      <a:pt x="3514"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5" name="Google Shape;3675;p43"/>
              <p:cNvSpPr/>
              <p:nvPr/>
            </p:nvSpPr>
            <p:spPr>
              <a:xfrm>
                <a:off x="2863946" y="556917"/>
                <a:ext cx="139881" cy="295480"/>
              </a:xfrm>
              <a:custGeom>
                <a:avLst/>
                <a:gdLst/>
                <a:ahLst/>
                <a:cxnLst/>
                <a:rect l="l" t="t" r="r" b="b"/>
                <a:pathLst>
                  <a:path w="3560" h="7520" extrusionOk="0">
                    <a:moveTo>
                      <a:pt x="1780" y="1"/>
                    </a:moveTo>
                    <a:cubicBezTo>
                      <a:pt x="627" y="1555"/>
                      <a:pt x="0" y="6367"/>
                      <a:pt x="1780" y="7520"/>
                    </a:cubicBezTo>
                    <a:cubicBezTo>
                      <a:pt x="3559" y="6567"/>
                      <a:pt x="2206" y="2708"/>
                      <a:pt x="1780"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6" name="Google Shape;3676;p43"/>
              <p:cNvSpPr/>
              <p:nvPr/>
            </p:nvSpPr>
            <p:spPr>
              <a:xfrm>
                <a:off x="2925990" y="502259"/>
                <a:ext cx="192573" cy="66169"/>
              </a:xfrm>
              <a:custGeom>
                <a:avLst/>
                <a:gdLst/>
                <a:ahLst/>
                <a:cxnLst/>
                <a:rect l="l" t="t" r="r" b="b"/>
                <a:pathLst>
                  <a:path w="4901" h="1684" extrusionOk="0">
                    <a:moveTo>
                      <a:pt x="2027" y="0"/>
                    </a:moveTo>
                    <a:cubicBezTo>
                      <a:pt x="1282" y="0"/>
                      <a:pt x="526" y="62"/>
                      <a:pt x="0" y="139"/>
                    </a:cubicBezTo>
                    <a:cubicBezTo>
                      <a:pt x="672" y="1024"/>
                      <a:pt x="2116" y="1684"/>
                      <a:pt x="3210" y="1684"/>
                    </a:cubicBezTo>
                    <a:cubicBezTo>
                      <a:pt x="3789" y="1684"/>
                      <a:pt x="4270" y="1499"/>
                      <a:pt x="4486" y="1066"/>
                    </a:cubicBezTo>
                    <a:cubicBezTo>
                      <a:pt x="4901" y="237"/>
                      <a:pt x="3484" y="0"/>
                      <a:pt x="2027"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7" name="Google Shape;3677;p43"/>
              <p:cNvSpPr/>
              <p:nvPr/>
            </p:nvSpPr>
            <p:spPr>
              <a:xfrm>
                <a:off x="2773335" y="474204"/>
                <a:ext cx="131984" cy="217759"/>
              </a:xfrm>
              <a:custGeom>
                <a:avLst/>
                <a:gdLst/>
                <a:ahLst/>
                <a:cxnLst/>
                <a:rect l="l" t="t" r="r" b="b"/>
                <a:pathLst>
                  <a:path w="3359" h="5542" extrusionOk="0">
                    <a:moveTo>
                      <a:pt x="3359" y="0"/>
                    </a:moveTo>
                    <a:lnTo>
                      <a:pt x="3359" y="0"/>
                    </a:lnTo>
                    <a:cubicBezTo>
                      <a:pt x="1680" y="226"/>
                      <a:pt x="0" y="5339"/>
                      <a:pt x="1053" y="5539"/>
                    </a:cubicBezTo>
                    <a:cubicBezTo>
                      <a:pt x="1065" y="5541"/>
                      <a:pt x="1078" y="5541"/>
                      <a:pt x="1090" y="5541"/>
                    </a:cubicBezTo>
                    <a:cubicBezTo>
                      <a:pt x="2125" y="5541"/>
                      <a:pt x="2938" y="1462"/>
                      <a:pt x="3359"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78" name="Google Shape;3678;p43"/>
              <p:cNvSpPr/>
              <p:nvPr/>
            </p:nvSpPr>
            <p:spPr>
              <a:xfrm>
                <a:off x="2905283" y="458447"/>
                <a:ext cx="286639" cy="369310"/>
              </a:xfrm>
              <a:custGeom>
                <a:avLst/>
                <a:gdLst/>
                <a:ahLst/>
                <a:cxnLst/>
                <a:rect l="l" t="t" r="r" b="b"/>
                <a:pathLst>
                  <a:path w="7295" h="9399" fill="none" extrusionOk="0">
                    <a:moveTo>
                      <a:pt x="1" y="0"/>
                    </a:moveTo>
                    <a:cubicBezTo>
                      <a:pt x="1" y="0"/>
                      <a:pt x="1454" y="7820"/>
                      <a:pt x="7294" y="9399"/>
                    </a:cubicBezTo>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3679" name="Google Shape;3679;p43"/>
            <p:cNvSpPr/>
            <p:nvPr/>
          </p:nvSpPr>
          <p:spPr>
            <a:xfrm>
              <a:off x="704844" y="606925"/>
              <a:ext cx="7667675" cy="409703"/>
            </a:xfrm>
            <a:custGeom>
              <a:avLst/>
              <a:gdLst/>
              <a:ahLst/>
              <a:cxnLst/>
              <a:rect l="l" t="t" r="r" b="b"/>
              <a:pathLst>
                <a:path w="144639" h="10427" fill="none" extrusionOk="0">
                  <a:moveTo>
                    <a:pt x="1" y="2080"/>
                  </a:moveTo>
                  <a:cubicBezTo>
                    <a:pt x="9299" y="1755"/>
                    <a:pt x="24738" y="0"/>
                    <a:pt x="36868" y="0"/>
                  </a:cubicBezTo>
                  <a:cubicBezTo>
                    <a:pt x="88147" y="0"/>
                    <a:pt x="127195" y="10426"/>
                    <a:pt x="144638" y="5639"/>
                  </a:cubicBezTo>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nvGrpSpPr>
            <p:cNvPr id="3680" name="Google Shape;3680;p43"/>
            <p:cNvGrpSpPr/>
            <p:nvPr/>
          </p:nvGrpSpPr>
          <p:grpSpPr>
            <a:xfrm>
              <a:off x="3299199" y="569471"/>
              <a:ext cx="644083" cy="853438"/>
              <a:chOff x="3299199" y="417071"/>
              <a:chExt cx="644083" cy="853438"/>
            </a:xfrm>
          </p:grpSpPr>
          <p:sp>
            <p:nvSpPr>
              <p:cNvPr id="3681" name="Google Shape;3681;p43"/>
              <p:cNvSpPr/>
              <p:nvPr/>
            </p:nvSpPr>
            <p:spPr>
              <a:xfrm>
                <a:off x="3471540" y="417071"/>
                <a:ext cx="106404" cy="155638"/>
              </a:xfrm>
              <a:custGeom>
                <a:avLst/>
                <a:gdLst/>
                <a:ahLst/>
                <a:cxnLst/>
                <a:rect l="l" t="t" r="r" b="b"/>
                <a:pathLst>
                  <a:path w="2708" h="3961" fill="none" extrusionOk="0">
                    <a:moveTo>
                      <a:pt x="1354" y="3560"/>
                    </a:moveTo>
                    <a:cubicBezTo>
                      <a:pt x="2282" y="1154"/>
                      <a:pt x="2708" y="1"/>
                      <a:pt x="1354" y="1"/>
                    </a:cubicBezTo>
                    <a:cubicBezTo>
                      <a:pt x="1" y="101"/>
                      <a:pt x="1" y="3860"/>
                      <a:pt x="928" y="3961"/>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82" name="Google Shape;3682;p43"/>
              <p:cNvSpPr/>
              <p:nvPr/>
            </p:nvSpPr>
            <p:spPr>
              <a:xfrm>
                <a:off x="3299199" y="638647"/>
                <a:ext cx="644083" cy="631863"/>
              </a:xfrm>
              <a:custGeom>
                <a:avLst/>
                <a:gdLst/>
                <a:ahLst/>
                <a:cxnLst/>
                <a:rect l="l" t="t" r="r" b="b"/>
                <a:pathLst>
                  <a:path w="16392" h="16081" extrusionOk="0">
                    <a:moveTo>
                      <a:pt x="4061" y="1"/>
                    </a:moveTo>
                    <a:cubicBezTo>
                      <a:pt x="3861" y="953"/>
                      <a:pt x="1" y="10126"/>
                      <a:pt x="302" y="11279"/>
                    </a:cubicBezTo>
                    <a:cubicBezTo>
                      <a:pt x="828" y="12106"/>
                      <a:pt x="8347" y="15139"/>
                      <a:pt x="10026" y="15665"/>
                    </a:cubicBezTo>
                    <a:cubicBezTo>
                      <a:pt x="10757" y="15881"/>
                      <a:pt x="11539" y="16081"/>
                      <a:pt x="12293" y="16081"/>
                    </a:cubicBezTo>
                    <a:cubicBezTo>
                      <a:pt x="13375" y="16081"/>
                      <a:pt x="14400" y="15671"/>
                      <a:pt x="15139" y="14312"/>
                    </a:cubicBezTo>
                    <a:cubicBezTo>
                      <a:pt x="16392" y="12006"/>
                      <a:pt x="11279" y="9500"/>
                      <a:pt x="10226" y="8873"/>
                    </a:cubicBezTo>
                    <a:cubicBezTo>
                      <a:pt x="10226" y="8873"/>
                      <a:pt x="12532" y="2407"/>
                      <a:pt x="12633" y="2206"/>
                    </a:cubicBezTo>
                    <a:lnTo>
                      <a:pt x="4061"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683" name="Google Shape;3683;p43"/>
              <p:cNvSpPr/>
              <p:nvPr/>
            </p:nvSpPr>
            <p:spPr>
              <a:xfrm>
                <a:off x="3341675" y="543007"/>
                <a:ext cx="556343" cy="245539"/>
              </a:xfrm>
              <a:custGeom>
                <a:avLst/>
                <a:gdLst/>
                <a:ahLst/>
                <a:cxnLst/>
                <a:rect l="l" t="t" r="r" b="b"/>
                <a:pathLst>
                  <a:path w="14159" h="6249" extrusionOk="0">
                    <a:moveTo>
                      <a:pt x="5883" y="1"/>
                    </a:moveTo>
                    <a:cubicBezTo>
                      <a:pt x="5272" y="1"/>
                      <a:pt x="4693" y="208"/>
                      <a:pt x="4233" y="756"/>
                    </a:cubicBezTo>
                    <a:cubicBezTo>
                      <a:pt x="3679" y="259"/>
                      <a:pt x="3162" y="51"/>
                      <a:pt x="2709" y="51"/>
                    </a:cubicBezTo>
                    <a:cubicBezTo>
                      <a:pt x="783" y="51"/>
                      <a:pt x="0" y="3803"/>
                      <a:pt x="2353" y="5142"/>
                    </a:cubicBezTo>
                    <a:cubicBezTo>
                      <a:pt x="2769" y="5381"/>
                      <a:pt x="3174" y="5454"/>
                      <a:pt x="3574" y="5454"/>
                    </a:cubicBezTo>
                    <a:cubicBezTo>
                      <a:pt x="4208" y="5454"/>
                      <a:pt x="4830" y="5270"/>
                      <a:pt x="5459" y="5270"/>
                    </a:cubicBezTo>
                    <a:cubicBezTo>
                      <a:pt x="5848" y="5270"/>
                      <a:pt x="6240" y="5341"/>
                      <a:pt x="6639" y="5568"/>
                    </a:cubicBezTo>
                    <a:cubicBezTo>
                      <a:pt x="7443" y="6133"/>
                      <a:pt x="8326" y="6248"/>
                      <a:pt x="9236" y="6248"/>
                    </a:cubicBezTo>
                    <a:cubicBezTo>
                      <a:pt x="9859" y="6248"/>
                      <a:pt x="10494" y="6194"/>
                      <a:pt x="11125" y="6194"/>
                    </a:cubicBezTo>
                    <a:cubicBezTo>
                      <a:pt x="14158" y="6194"/>
                      <a:pt x="14158" y="1708"/>
                      <a:pt x="11451" y="1282"/>
                    </a:cubicBezTo>
                    <a:cubicBezTo>
                      <a:pt x="10198" y="1082"/>
                      <a:pt x="9346" y="1382"/>
                      <a:pt x="8218" y="756"/>
                    </a:cubicBezTo>
                    <a:cubicBezTo>
                      <a:pt x="7512" y="346"/>
                      <a:pt x="6671" y="1"/>
                      <a:pt x="5883" y="1"/>
                    </a:cubicBezTo>
                    <a:close/>
                  </a:path>
                </a:pathLst>
              </a:custGeom>
              <a:solidFill>
                <a:schemeClr val="accent5"/>
              </a:solidFill>
              <a:ln>
                <a:noFill/>
              </a:ln>
            </p:spPr>
            <p:txBody>
              <a:bodyPr spcFirstLastPara="1" wrap="square" lIns="182850" tIns="182850" rIns="182850" bIns="182850" anchor="ctr" anchorCtr="0">
                <a:noAutofit/>
              </a:bodyPr>
              <a:lstStyle/>
              <a:p>
                <a:endParaRPr sz="3600"/>
              </a:p>
            </p:txBody>
          </p:sp>
        </p:grpSp>
        <p:grpSp>
          <p:nvGrpSpPr>
            <p:cNvPr id="3684" name="Google Shape;3684;p43"/>
            <p:cNvGrpSpPr/>
            <p:nvPr/>
          </p:nvGrpSpPr>
          <p:grpSpPr>
            <a:xfrm>
              <a:off x="4037798" y="660082"/>
              <a:ext cx="471785" cy="553479"/>
              <a:chOff x="4037798" y="507682"/>
              <a:chExt cx="471785" cy="553479"/>
            </a:xfrm>
          </p:grpSpPr>
          <p:sp>
            <p:nvSpPr>
              <p:cNvPr id="3685" name="Google Shape;3685;p43"/>
              <p:cNvSpPr/>
              <p:nvPr/>
            </p:nvSpPr>
            <p:spPr>
              <a:xfrm>
                <a:off x="4271201" y="507682"/>
                <a:ext cx="39" cy="193044"/>
              </a:xfrm>
              <a:custGeom>
                <a:avLst/>
                <a:gdLst/>
                <a:ahLst/>
                <a:cxnLst/>
                <a:rect l="l" t="t" r="r" b="b"/>
                <a:pathLst>
                  <a:path w="1" h="4913" fill="none" extrusionOk="0">
                    <a:moveTo>
                      <a:pt x="1" y="4913"/>
                    </a:moveTo>
                    <a:lnTo>
                      <a:pt x="1" y="1"/>
                    </a:lnTo>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86" name="Google Shape;3686;p43"/>
              <p:cNvSpPr/>
              <p:nvPr/>
            </p:nvSpPr>
            <p:spPr>
              <a:xfrm>
                <a:off x="4267271" y="519509"/>
                <a:ext cx="197013" cy="196973"/>
              </a:xfrm>
              <a:custGeom>
                <a:avLst/>
                <a:gdLst/>
                <a:ahLst/>
                <a:cxnLst/>
                <a:rect l="l" t="t" r="r" b="b"/>
                <a:pathLst>
                  <a:path w="5014" h="5013" extrusionOk="0">
                    <a:moveTo>
                      <a:pt x="3760" y="852"/>
                    </a:moveTo>
                    <a:cubicBezTo>
                      <a:pt x="3760" y="852"/>
                      <a:pt x="3860" y="953"/>
                      <a:pt x="3961" y="953"/>
                    </a:cubicBezTo>
                    <a:cubicBezTo>
                      <a:pt x="4086" y="1053"/>
                      <a:pt x="4086" y="1354"/>
                      <a:pt x="3961" y="1479"/>
                    </a:cubicBezTo>
                    <a:cubicBezTo>
                      <a:pt x="3660" y="2607"/>
                      <a:pt x="2081" y="4086"/>
                      <a:pt x="1053" y="4186"/>
                    </a:cubicBezTo>
                    <a:cubicBezTo>
                      <a:pt x="1354" y="2607"/>
                      <a:pt x="2933" y="852"/>
                      <a:pt x="3760" y="852"/>
                    </a:cubicBezTo>
                    <a:close/>
                    <a:moveTo>
                      <a:pt x="3760" y="0"/>
                    </a:moveTo>
                    <a:cubicBezTo>
                      <a:pt x="2206" y="0"/>
                      <a:pt x="326" y="2732"/>
                      <a:pt x="101" y="4487"/>
                    </a:cubicBezTo>
                    <a:lnTo>
                      <a:pt x="1" y="4913"/>
                    </a:lnTo>
                    <a:lnTo>
                      <a:pt x="427" y="5013"/>
                    </a:lnTo>
                    <a:lnTo>
                      <a:pt x="828" y="5013"/>
                    </a:lnTo>
                    <a:cubicBezTo>
                      <a:pt x="2407" y="5013"/>
                      <a:pt x="4286" y="3233"/>
                      <a:pt x="4813" y="1780"/>
                    </a:cubicBezTo>
                    <a:cubicBezTo>
                      <a:pt x="5013" y="953"/>
                      <a:pt x="4712" y="426"/>
                      <a:pt x="4487" y="326"/>
                    </a:cubicBezTo>
                    <a:cubicBezTo>
                      <a:pt x="4186" y="101"/>
                      <a:pt x="3961" y="0"/>
                      <a:pt x="376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687" name="Google Shape;3687;p43"/>
              <p:cNvSpPr/>
              <p:nvPr/>
            </p:nvSpPr>
            <p:spPr>
              <a:xfrm>
                <a:off x="4111669" y="542653"/>
                <a:ext cx="180274" cy="173830"/>
              </a:xfrm>
              <a:custGeom>
                <a:avLst/>
                <a:gdLst/>
                <a:ahLst/>
                <a:cxnLst/>
                <a:rect l="l" t="t" r="r" b="b"/>
                <a:pathLst>
                  <a:path w="4588" h="4424" extrusionOk="0">
                    <a:moveTo>
                      <a:pt x="1254" y="765"/>
                    </a:moveTo>
                    <a:cubicBezTo>
                      <a:pt x="2281" y="765"/>
                      <a:pt x="3134" y="1918"/>
                      <a:pt x="3660" y="3597"/>
                    </a:cubicBezTo>
                    <a:cubicBezTo>
                      <a:pt x="2281" y="3597"/>
                      <a:pt x="828" y="1817"/>
                      <a:pt x="828" y="1091"/>
                    </a:cubicBezTo>
                    <a:cubicBezTo>
                      <a:pt x="828" y="890"/>
                      <a:pt x="828" y="890"/>
                      <a:pt x="928" y="890"/>
                    </a:cubicBezTo>
                    <a:cubicBezTo>
                      <a:pt x="1028" y="765"/>
                      <a:pt x="1154" y="765"/>
                      <a:pt x="1254" y="765"/>
                    </a:cubicBezTo>
                    <a:close/>
                    <a:moveTo>
                      <a:pt x="1260" y="1"/>
                    </a:moveTo>
                    <a:cubicBezTo>
                      <a:pt x="1119" y="1"/>
                      <a:pt x="975" y="13"/>
                      <a:pt x="828" y="38"/>
                    </a:cubicBezTo>
                    <a:cubicBezTo>
                      <a:pt x="301" y="38"/>
                      <a:pt x="1" y="464"/>
                      <a:pt x="1" y="1091"/>
                    </a:cubicBezTo>
                    <a:cubicBezTo>
                      <a:pt x="101" y="2344"/>
                      <a:pt x="1880" y="4424"/>
                      <a:pt x="3660" y="4424"/>
                    </a:cubicBezTo>
                    <a:lnTo>
                      <a:pt x="4161" y="4424"/>
                    </a:lnTo>
                    <a:lnTo>
                      <a:pt x="4587" y="4324"/>
                    </a:lnTo>
                    <a:lnTo>
                      <a:pt x="4487" y="3898"/>
                    </a:lnTo>
                    <a:cubicBezTo>
                      <a:pt x="4004" y="1506"/>
                      <a:pt x="2825" y="1"/>
                      <a:pt x="126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688" name="Google Shape;3688;p43"/>
              <p:cNvSpPr/>
              <p:nvPr/>
            </p:nvSpPr>
            <p:spPr>
              <a:xfrm>
                <a:off x="4037798" y="700691"/>
                <a:ext cx="471785" cy="360469"/>
              </a:xfrm>
              <a:custGeom>
                <a:avLst/>
                <a:gdLst/>
                <a:ahLst/>
                <a:cxnLst/>
                <a:rect l="l" t="t" r="r" b="b"/>
                <a:pathLst>
                  <a:path w="12007" h="9174" extrusionOk="0">
                    <a:moveTo>
                      <a:pt x="1" y="1"/>
                    </a:moveTo>
                    <a:lnTo>
                      <a:pt x="1" y="9174"/>
                    </a:lnTo>
                    <a:lnTo>
                      <a:pt x="12006" y="9174"/>
                    </a:lnTo>
                    <a:lnTo>
                      <a:pt x="12006"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689" name="Google Shape;3689;p43"/>
              <p:cNvSpPr/>
              <p:nvPr/>
            </p:nvSpPr>
            <p:spPr>
              <a:xfrm>
                <a:off x="4238705" y="700691"/>
                <a:ext cx="66011" cy="360469"/>
              </a:xfrm>
              <a:custGeom>
                <a:avLst/>
                <a:gdLst/>
                <a:ahLst/>
                <a:cxnLst/>
                <a:rect l="l" t="t" r="r" b="b"/>
                <a:pathLst>
                  <a:path w="1680" h="9174" extrusionOk="0">
                    <a:moveTo>
                      <a:pt x="1" y="1"/>
                    </a:moveTo>
                    <a:lnTo>
                      <a:pt x="1" y="9174"/>
                    </a:lnTo>
                    <a:lnTo>
                      <a:pt x="1680" y="9174"/>
                    </a:lnTo>
                    <a:lnTo>
                      <a:pt x="1680"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690" name="Google Shape;3690;p43"/>
              <p:cNvSpPr/>
              <p:nvPr/>
            </p:nvSpPr>
            <p:spPr>
              <a:xfrm>
                <a:off x="4037798" y="848435"/>
                <a:ext cx="471785" cy="65029"/>
              </a:xfrm>
              <a:custGeom>
                <a:avLst/>
                <a:gdLst/>
                <a:ahLst/>
                <a:cxnLst/>
                <a:rect l="l" t="t" r="r" b="b"/>
                <a:pathLst>
                  <a:path w="12007" h="1655" extrusionOk="0">
                    <a:moveTo>
                      <a:pt x="1" y="0"/>
                    </a:moveTo>
                    <a:lnTo>
                      <a:pt x="1" y="1654"/>
                    </a:lnTo>
                    <a:lnTo>
                      <a:pt x="12006" y="1654"/>
                    </a:lnTo>
                    <a:lnTo>
                      <a:pt x="12006" y="0"/>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grpSp>
          <p:nvGrpSpPr>
            <p:cNvPr id="3691" name="Google Shape;3691;p43"/>
            <p:cNvGrpSpPr/>
            <p:nvPr/>
          </p:nvGrpSpPr>
          <p:grpSpPr>
            <a:xfrm>
              <a:off x="1644066" y="628505"/>
              <a:ext cx="517050" cy="588330"/>
              <a:chOff x="1644066" y="485630"/>
              <a:chExt cx="517050" cy="588330"/>
            </a:xfrm>
          </p:grpSpPr>
          <p:sp>
            <p:nvSpPr>
              <p:cNvPr id="3692" name="Google Shape;3692;p43"/>
              <p:cNvSpPr/>
              <p:nvPr/>
            </p:nvSpPr>
            <p:spPr>
              <a:xfrm>
                <a:off x="1848942" y="494864"/>
                <a:ext cx="28566" cy="189115"/>
              </a:xfrm>
              <a:custGeom>
                <a:avLst/>
                <a:gdLst/>
                <a:ahLst/>
                <a:cxnLst/>
                <a:rect l="l" t="t" r="r" b="b"/>
                <a:pathLst>
                  <a:path w="727" h="4813" fill="none" extrusionOk="0">
                    <a:moveTo>
                      <a:pt x="727" y="4813"/>
                    </a:moveTo>
                    <a:lnTo>
                      <a:pt x="0" y="1"/>
                    </a:lnTo>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693" name="Google Shape;3693;p43"/>
              <p:cNvSpPr/>
              <p:nvPr/>
            </p:nvSpPr>
            <p:spPr>
              <a:xfrm>
                <a:off x="1873539" y="485630"/>
                <a:ext cx="176305" cy="215087"/>
              </a:xfrm>
              <a:custGeom>
                <a:avLst/>
                <a:gdLst/>
                <a:ahLst/>
                <a:cxnLst/>
                <a:rect l="l" t="t" r="r" b="b"/>
                <a:pathLst>
                  <a:path w="4487" h="5474" extrusionOk="0">
                    <a:moveTo>
                      <a:pt x="3359" y="862"/>
                    </a:moveTo>
                    <a:cubicBezTo>
                      <a:pt x="3559" y="987"/>
                      <a:pt x="3459" y="1489"/>
                      <a:pt x="3459" y="1614"/>
                    </a:cubicBezTo>
                    <a:cubicBezTo>
                      <a:pt x="3133" y="2742"/>
                      <a:pt x="1880" y="4321"/>
                      <a:pt x="853" y="4521"/>
                    </a:cubicBezTo>
                    <a:cubicBezTo>
                      <a:pt x="1053" y="3494"/>
                      <a:pt x="1680" y="2115"/>
                      <a:pt x="2407" y="1388"/>
                    </a:cubicBezTo>
                    <a:cubicBezTo>
                      <a:pt x="2607" y="1088"/>
                      <a:pt x="2933" y="862"/>
                      <a:pt x="3133" y="862"/>
                    </a:cubicBezTo>
                    <a:close/>
                    <a:moveTo>
                      <a:pt x="3179" y="1"/>
                    </a:moveTo>
                    <a:cubicBezTo>
                      <a:pt x="2709" y="1"/>
                      <a:pt x="2220" y="252"/>
                      <a:pt x="1780" y="762"/>
                    </a:cubicBezTo>
                    <a:cubicBezTo>
                      <a:pt x="727" y="1815"/>
                      <a:pt x="1" y="3694"/>
                      <a:pt x="1" y="5048"/>
                    </a:cubicBezTo>
                    <a:lnTo>
                      <a:pt x="1" y="5373"/>
                    </a:lnTo>
                    <a:lnTo>
                      <a:pt x="427" y="5474"/>
                    </a:lnTo>
                    <a:lnTo>
                      <a:pt x="627" y="5474"/>
                    </a:lnTo>
                    <a:cubicBezTo>
                      <a:pt x="2206" y="5474"/>
                      <a:pt x="3860" y="3268"/>
                      <a:pt x="4186" y="1815"/>
                    </a:cubicBezTo>
                    <a:cubicBezTo>
                      <a:pt x="4487" y="662"/>
                      <a:pt x="3986" y="361"/>
                      <a:pt x="3760" y="135"/>
                    </a:cubicBezTo>
                    <a:cubicBezTo>
                      <a:pt x="3573" y="46"/>
                      <a:pt x="3378" y="1"/>
                      <a:pt x="3179"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694" name="Google Shape;3694;p43"/>
              <p:cNvSpPr/>
              <p:nvPr/>
            </p:nvSpPr>
            <p:spPr>
              <a:xfrm>
                <a:off x="1697269" y="544098"/>
                <a:ext cx="200942" cy="160549"/>
              </a:xfrm>
              <a:custGeom>
                <a:avLst/>
                <a:gdLst/>
                <a:ahLst/>
                <a:cxnLst/>
                <a:rect l="l" t="t" r="r" b="b"/>
                <a:pathLst>
                  <a:path w="5114" h="4086" extrusionOk="0">
                    <a:moveTo>
                      <a:pt x="1454" y="853"/>
                    </a:moveTo>
                    <a:cubicBezTo>
                      <a:pt x="2406" y="853"/>
                      <a:pt x="3334" y="1780"/>
                      <a:pt x="4086" y="3259"/>
                    </a:cubicBezTo>
                    <a:lnTo>
                      <a:pt x="3860" y="3259"/>
                    </a:lnTo>
                    <a:cubicBezTo>
                      <a:pt x="2507" y="3259"/>
                      <a:pt x="953" y="1780"/>
                      <a:pt x="827" y="1053"/>
                    </a:cubicBezTo>
                    <a:cubicBezTo>
                      <a:pt x="827" y="953"/>
                      <a:pt x="953" y="953"/>
                      <a:pt x="1053" y="953"/>
                    </a:cubicBezTo>
                    <a:cubicBezTo>
                      <a:pt x="1153" y="853"/>
                      <a:pt x="1354" y="853"/>
                      <a:pt x="1454" y="853"/>
                    </a:cubicBezTo>
                    <a:close/>
                    <a:moveTo>
                      <a:pt x="1454" y="1"/>
                    </a:moveTo>
                    <a:cubicBezTo>
                      <a:pt x="1253" y="1"/>
                      <a:pt x="953" y="1"/>
                      <a:pt x="727" y="126"/>
                    </a:cubicBezTo>
                    <a:cubicBezTo>
                      <a:pt x="201" y="226"/>
                      <a:pt x="0" y="627"/>
                      <a:pt x="101" y="1154"/>
                    </a:cubicBezTo>
                    <a:cubicBezTo>
                      <a:pt x="201" y="2407"/>
                      <a:pt x="2206" y="4086"/>
                      <a:pt x="3860" y="4086"/>
                    </a:cubicBezTo>
                    <a:cubicBezTo>
                      <a:pt x="4186" y="4086"/>
                      <a:pt x="4487" y="4086"/>
                      <a:pt x="4712" y="3986"/>
                    </a:cubicBezTo>
                    <a:lnTo>
                      <a:pt x="5113" y="3760"/>
                    </a:lnTo>
                    <a:lnTo>
                      <a:pt x="5013" y="3459"/>
                    </a:lnTo>
                    <a:cubicBezTo>
                      <a:pt x="4186" y="1254"/>
                      <a:pt x="2933" y="1"/>
                      <a:pt x="1454" y="1"/>
                    </a:cubicBez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695" name="Google Shape;3695;p43"/>
              <p:cNvSpPr/>
              <p:nvPr/>
            </p:nvSpPr>
            <p:spPr>
              <a:xfrm>
                <a:off x="1644066" y="651448"/>
                <a:ext cx="517050" cy="422512"/>
              </a:xfrm>
              <a:custGeom>
                <a:avLst/>
                <a:gdLst/>
                <a:ahLst/>
                <a:cxnLst/>
                <a:rect l="l" t="t" r="r" b="b"/>
                <a:pathLst>
                  <a:path w="13159" h="10753" extrusionOk="0">
                    <a:moveTo>
                      <a:pt x="11906" y="1"/>
                    </a:moveTo>
                    <a:lnTo>
                      <a:pt x="1" y="1655"/>
                    </a:lnTo>
                    <a:lnTo>
                      <a:pt x="1354" y="10753"/>
                    </a:lnTo>
                    <a:lnTo>
                      <a:pt x="13159" y="9073"/>
                    </a:lnTo>
                    <a:lnTo>
                      <a:pt x="11906" y="1"/>
                    </a:ln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3696" name="Google Shape;3696;p43"/>
              <p:cNvSpPr/>
              <p:nvPr/>
            </p:nvSpPr>
            <p:spPr>
              <a:xfrm>
                <a:off x="1844973" y="680014"/>
                <a:ext cx="119213" cy="365381"/>
              </a:xfrm>
              <a:custGeom>
                <a:avLst/>
                <a:gdLst/>
                <a:ahLst/>
                <a:cxnLst/>
                <a:rect l="l" t="t" r="r" b="b"/>
                <a:pathLst>
                  <a:path w="3034" h="9299" extrusionOk="0">
                    <a:moveTo>
                      <a:pt x="1680" y="0"/>
                    </a:moveTo>
                    <a:lnTo>
                      <a:pt x="1" y="201"/>
                    </a:lnTo>
                    <a:lnTo>
                      <a:pt x="1354" y="9299"/>
                    </a:lnTo>
                    <a:lnTo>
                      <a:pt x="3033" y="9073"/>
                    </a:lnTo>
                    <a:lnTo>
                      <a:pt x="1680" y="0"/>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sp>
            <p:nvSpPr>
              <p:cNvPr id="3697" name="Google Shape;3697;p43"/>
              <p:cNvSpPr/>
              <p:nvPr/>
            </p:nvSpPr>
            <p:spPr>
              <a:xfrm>
                <a:off x="1668703" y="795223"/>
                <a:ext cx="471746" cy="134970"/>
              </a:xfrm>
              <a:custGeom>
                <a:avLst/>
                <a:gdLst/>
                <a:ahLst/>
                <a:cxnLst/>
                <a:rect l="l" t="t" r="r" b="b"/>
                <a:pathLst>
                  <a:path w="12006" h="3435" extrusionOk="0">
                    <a:moveTo>
                      <a:pt x="11805" y="1"/>
                    </a:moveTo>
                    <a:lnTo>
                      <a:pt x="1" y="1755"/>
                    </a:lnTo>
                    <a:lnTo>
                      <a:pt x="201" y="3434"/>
                    </a:lnTo>
                    <a:lnTo>
                      <a:pt x="12006" y="1655"/>
                    </a:lnTo>
                    <a:lnTo>
                      <a:pt x="11805" y="1"/>
                    </a:lnTo>
                    <a:close/>
                  </a:path>
                </a:pathLst>
              </a:custGeom>
              <a:solidFill>
                <a:schemeClr val="accent6"/>
              </a:solidFill>
              <a:ln>
                <a:noFill/>
              </a:ln>
            </p:spPr>
            <p:txBody>
              <a:bodyPr spcFirstLastPara="1" wrap="square" lIns="182850" tIns="182850" rIns="182850" bIns="182850" anchor="ctr" anchorCtr="0">
                <a:noAutofit/>
              </a:bodyPr>
              <a:lstStyle/>
              <a:p>
                <a:endParaRPr sz="3600"/>
              </a:p>
            </p:txBody>
          </p:sp>
        </p:grpSp>
        <p:grpSp>
          <p:nvGrpSpPr>
            <p:cNvPr id="3698" name="Google Shape;3698;p43"/>
            <p:cNvGrpSpPr/>
            <p:nvPr/>
          </p:nvGrpSpPr>
          <p:grpSpPr>
            <a:xfrm>
              <a:off x="5711972" y="635484"/>
              <a:ext cx="455007" cy="664756"/>
              <a:chOff x="5711972" y="483084"/>
              <a:chExt cx="455007" cy="664756"/>
            </a:xfrm>
          </p:grpSpPr>
          <p:sp>
            <p:nvSpPr>
              <p:cNvPr id="3699" name="Google Shape;3699;p43"/>
              <p:cNvSpPr/>
              <p:nvPr/>
            </p:nvSpPr>
            <p:spPr>
              <a:xfrm>
                <a:off x="5711972" y="733187"/>
                <a:ext cx="455007" cy="414654"/>
              </a:xfrm>
              <a:custGeom>
                <a:avLst/>
                <a:gdLst/>
                <a:ahLst/>
                <a:cxnLst/>
                <a:rect l="l" t="t" r="r" b="b"/>
                <a:pathLst>
                  <a:path w="11580" h="10553" extrusionOk="0">
                    <a:moveTo>
                      <a:pt x="5414" y="1"/>
                    </a:moveTo>
                    <a:lnTo>
                      <a:pt x="4061" y="3660"/>
                    </a:lnTo>
                    <a:lnTo>
                      <a:pt x="1" y="4813"/>
                    </a:lnTo>
                    <a:lnTo>
                      <a:pt x="3033" y="6467"/>
                    </a:lnTo>
                    <a:lnTo>
                      <a:pt x="1655" y="10552"/>
                    </a:lnTo>
                    <a:lnTo>
                      <a:pt x="1655" y="10552"/>
                    </a:lnTo>
                    <a:lnTo>
                      <a:pt x="5941" y="7620"/>
                    </a:lnTo>
                    <a:lnTo>
                      <a:pt x="10126" y="10126"/>
                    </a:lnTo>
                    <a:lnTo>
                      <a:pt x="8973" y="5640"/>
                    </a:lnTo>
                    <a:lnTo>
                      <a:pt x="11580" y="3560"/>
                    </a:lnTo>
                    <a:lnTo>
                      <a:pt x="7194" y="3660"/>
                    </a:lnTo>
                    <a:lnTo>
                      <a:pt x="5414"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3700" name="Google Shape;3700;p43"/>
              <p:cNvSpPr/>
              <p:nvPr/>
            </p:nvSpPr>
            <p:spPr>
              <a:xfrm>
                <a:off x="5896141" y="676094"/>
                <a:ext cx="53202" cy="65029"/>
              </a:xfrm>
              <a:custGeom>
                <a:avLst/>
                <a:gdLst/>
                <a:ahLst/>
                <a:cxnLst/>
                <a:rect l="l" t="t" r="r" b="b"/>
                <a:pathLst>
                  <a:path w="1354" h="1655" fill="none" extrusionOk="0">
                    <a:moveTo>
                      <a:pt x="1354" y="827"/>
                    </a:moveTo>
                    <a:cubicBezTo>
                      <a:pt x="1354" y="1354"/>
                      <a:pt x="1053" y="1654"/>
                      <a:pt x="727" y="1654"/>
                    </a:cubicBezTo>
                    <a:cubicBezTo>
                      <a:pt x="326" y="1654"/>
                      <a:pt x="0" y="1354"/>
                      <a:pt x="0" y="827"/>
                    </a:cubicBezTo>
                    <a:cubicBezTo>
                      <a:pt x="0" y="401"/>
                      <a:pt x="326" y="0"/>
                      <a:pt x="727" y="0"/>
                    </a:cubicBezTo>
                    <a:cubicBezTo>
                      <a:pt x="1053" y="0"/>
                      <a:pt x="1354" y="401"/>
                      <a:pt x="1354" y="827"/>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1" name="Google Shape;3701;p43"/>
              <p:cNvSpPr/>
              <p:nvPr/>
            </p:nvSpPr>
            <p:spPr>
              <a:xfrm>
                <a:off x="5916809" y="483084"/>
                <a:ext cx="106404" cy="184164"/>
              </a:xfrm>
              <a:custGeom>
                <a:avLst/>
                <a:gdLst/>
                <a:ahLst/>
                <a:cxnLst/>
                <a:rect l="l" t="t" r="r" b="b"/>
                <a:pathLst>
                  <a:path w="2708" h="4687" fill="none" extrusionOk="0">
                    <a:moveTo>
                      <a:pt x="201" y="4687"/>
                    </a:moveTo>
                    <a:cubicBezTo>
                      <a:pt x="1" y="3233"/>
                      <a:pt x="627" y="0"/>
                      <a:pt x="2206" y="1028"/>
                    </a:cubicBezTo>
                    <a:cubicBezTo>
                      <a:pt x="2708" y="2281"/>
                      <a:pt x="1154" y="4486"/>
                      <a:pt x="201" y="4687"/>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2" name="Google Shape;3702;p43"/>
              <p:cNvSpPr/>
              <p:nvPr/>
            </p:nvSpPr>
            <p:spPr>
              <a:xfrm>
                <a:off x="5789773" y="552987"/>
                <a:ext cx="127072" cy="131001"/>
              </a:xfrm>
              <a:custGeom>
                <a:avLst/>
                <a:gdLst/>
                <a:ahLst/>
                <a:cxnLst/>
                <a:rect l="l" t="t" r="r" b="b"/>
                <a:pathLst>
                  <a:path w="3234" h="3334" fill="none" extrusionOk="0">
                    <a:moveTo>
                      <a:pt x="3234" y="2908"/>
                    </a:moveTo>
                    <a:cubicBezTo>
                      <a:pt x="3033" y="828"/>
                      <a:pt x="1053" y="0"/>
                      <a:pt x="527" y="401"/>
                    </a:cubicBezTo>
                    <a:cubicBezTo>
                      <a:pt x="1" y="727"/>
                      <a:pt x="1053" y="3334"/>
                      <a:pt x="3234" y="2908"/>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3703" name="Google Shape;3703;p43"/>
            <p:cNvSpPr/>
            <p:nvPr/>
          </p:nvSpPr>
          <p:spPr>
            <a:xfrm>
              <a:off x="6795253" y="1185003"/>
              <a:ext cx="39" cy="39"/>
            </a:xfrm>
            <a:custGeom>
              <a:avLst/>
              <a:gdLst/>
              <a:ahLst/>
              <a:cxnLst/>
              <a:rect l="l" t="t" r="r" b="b"/>
              <a:pathLst>
                <a:path w="1" h="1" fill="none" extrusionOk="0">
                  <a:moveTo>
                    <a:pt x="1" y="0"/>
                  </a:moveTo>
                  <a:lnTo>
                    <a:pt x="1" y="0"/>
                  </a:lnTo>
                  <a:close/>
                </a:path>
              </a:pathLst>
            </a:custGeom>
            <a:noFill/>
            <a:ln w="10650" cap="rnd" cmpd="sng">
              <a:solidFill>
                <a:srgbClr val="000000"/>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4" name="Google Shape;3704;p43"/>
            <p:cNvSpPr/>
            <p:nvPr/>
          </p:nvSpPr>
          <p:spPr>
            <a:xfrm>
              <a:off x="2280910" y="791204"/>
              <a:ext cx="431392" cy="394811"/>
            </a:xfrm>
            <a:custGeom>
              <a:avLst/>
              <a:gdLst/>
              <a:ahLst/>
              <a:cxnLst/>
              <a:rect l="l" t="t" r="r" b="b"/>
              <a:pathLst>
                <a:path w="10979" h="10048" extrusionOk="0">
                  <a:moveTo>
                    <a:pt x="5594" y="1"/>
                  </a:moveTo>
                  <a:cubicBezTo>
                    <a:pt x="3245" y="1"/>
                    <a:pt x="1089" y="1584"/>
                    <a:pt x="628" y="3957"/>
                  </a:cubicBezTo>
                  <a:cubicBezTo>
                    <a:pt x="1" y="6689"/>
                    <a:pt x="1780" y="9395"/>
                    <a:pt x="4512" y="9922"/>
                  </a:cubicBezTo>
                  <a:cubicBezTo>
                    <a:pt x="4880" y="10007"/>
                    <a:pt x="5246" y="10048"/>
                    <a:pt x="5605" y="10048"/>
                  </a:cubicBezTo>
                  <a:cubicBezTo>
                    <a:pt x="7891" y="10048"/>
                    <a:pt x="9911" y="8401"/>
                    <a:pt x="10452" y="6062"/>
                  </a:cubicBezTo>
                  <a:cubicBezTo>
                    <a:pt x="10978" y="3330"/>
                    <a:pt x="9299" y="724"/>
                    <a:pt x="6592" y="97"/>
                  </a:cubicBezTo>
                  <a:cubicBezTo>
                    <a:pt x="6258" y="32"/>
                    <a:pt x="5924" y="1"/>
                    <a:pt x="559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05" name="Google Shape;3705;p43"/>
            <p:cNvSpPr/>
            <p:nvPr/>
          </p:nvSpPr>
          <p:spPr>
            <a:xfrm>
              <a:off x="2458202" y="618706"/>
              <a:ext cx="53202" cy="111355"/>
            </a:xfrm>
            <a:custGeom>
              <a:avLst/>
              <a:gdLst/>
              <a:ahLst/>
              <a:cxnLst/>
              <a:rect l="l" t="t" r="r" b="b"/>
              <a:pathLst>
                <a:path w="1354" h="2834" fill="none" extrusionOk="0">
                  <a:moveTo>
                    <a:pt x="928" y="2833"/>
                  </a:moveTo>
                  <a:cubicBezTo>
                    <a:pt x="928" y="2206"/>
                    <a:pt x="1354" y="1354"/>
                    <a:pt x="1128" y="728"/>
                  </a:cubicBezTo>
                  <a:cubicBezTo>
                    <a:pt x="1028" y="427"/>
                    <a:pt x="727" y="1"/>
                    <a:pt x="401" y="201"/>
                  </a:cubicBezTo>
                  <a:cubicBezTo>
                    <a:pt x="0" y="327"/>
                    <a:pt x="101" y="953"/>
                    <a:pt x="101" y="1254"/>
                  </a:cubicBezTo>
                  <a:cubicBezTo>
                    <a:pt x="101" y="1680"/>
                    <a:pt x="201" y="2307"/>
                    <a:pt x="401" y="2833"/>
                  </a:cubicBezTo>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6" name="Google Shape;3706;p43"/>
            <p:cNvSpPr/>
            <p:nvPr/>
          </p:nvSpPr>
          <p:spPr>
            <a:xfrm>
              <a:off x="2356000" y="871520"/>
              <a:ext cx="60275" cy="81453"/>
            </a:xfrm>
            <a:custGeom>
              <a:avLst/>
              <a:gdLst/>
              <a:ahLst/>
              <a:cxnLst/>
              <a:rect l="l" t="t" r="r" b="b"/>
              <a:pathLst>
                <a:path w="1534" h="2073" extrusionOk="0">
                  <a:moveTo>
                    <a:pt x="1303" y="1"/>
                  </a:moveTo>
                  <a:cubicBezTo>
                    <a:pt x="1048" y="1"/>
                    <a:pt x="1" y="1643"/>
                    <a:pt x="396" y="2038"/>
                  </a:cubicBezTo>
                  <a:cubicBezTo>
                    <a:pt x="421" y="2061"/>
                    <a:pt x="449" y="2072"/>
                    <a:pt x="479" y="2072"/>
                  </a:cubicBezTo>
                  <a:cubicBezTo>
                    <a:pt x="843" y="2072"/>
                    <a:pt x="1533" y="519"/>
                    <a:pt x="1348" y="33"/>
                  </a:cubicBezTo>
                  <a:cubicBezTo>
                    <a:pt x="1339" y="11"/>
                    <a:pt x="1324" y="1"/>
                    <a:pt x="1303" y="1"/>
                  </a:cubicBezTo>
                  <a:close/>
                </a:path>
              </a:pathLst>
            </a:custGeom>
            <a:solidFill>
              <a:srgbClr val="FFFFFF"/>
            </a:solidFill>
            <a:ln w="10650" cap="rnd"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7" name="Google Shape;3707;p43"/>
            <p:cNvSpPr/>
            <p:nvPr/>
          </p:nvSpPr>
          <p:spPr>
            <a:xfrm>
              <a:off x="2473959" y="442436"/>
              <a:ext cx="115245" cy="184203"/>
            </a:xfrm>
            <a:custGeom>
              <a:avLst/>
              <a:gdLst/>
              <a:ahLst/>
              <a:cxnLst/>
              <a:rect l="l" t="t" r="r" b="b"/>
              <a:pathLst>
                <a:path w="2933" h="4688" fill="none" extrusionOk="0">
                  <a:moveTo>
                    <a:pt x="0" y="4687"/>
                  </a:moveTo>
                  <a:cubicBezTo>
                    <a:pt x="226" y="2507"/>
                    <a:pt x="1354" y="1"/>
                    <a:pt x="2106" y="627"/>
                  </a:cubicBezTo>
                  <a:cubicBezTo>
                    <a:pt x="2933" y="1354"/>
                    <a:pt x="627" y="4687"/>
                    <a:pt x="0" y="4687"/>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8" name="Google Shape;3708;p43"/>
            <p:cNvSpPr/>
            <p:nvPr/>
          </p:nvSpPr>
          <p:spPr>
            <a:xfrm>
              <a:off x="2310459" y="499568"/>
              <a:ext cx="163535" cy="143811"/>
            </a:xfrm>
            <a:custGeom>
              <a:avLst/>
              <a:gdLst/>
              <a:ahLst/>
              <a:cxnLst/>
              <a:rect l="l" t="t" r="r" b="b"/>
              <a:pathLst>
                <a:path w="4162" h="3660" fill="none" extrusionOk="0">
                  <a:moveTo>
                    <a:pt x="4161" y="3233"/>
                  </a:moveTo>
                  <a:cubicBezTo>
                    <a:pt x="3334" y="953"/>
                    <a:pt x="1655" y="0"/>
                    <a:pt x="828" y="527"/>
                  </a:cubicBezTo>
                  <a:cubicBezTo>
                    <a:pt x="1" y="1053"/>
                    <a:pt x="2808" y="3660"/>
                    <a:pt x="4161" y="3233"/>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09" name="Google Shape;3709;p43"/>
            <p:cNvSpPr/>
            <p:nvPr/>
          </p:nvSpPr>
          <p:spPr>
            <a:xfrm>
              <a:off x="2437495" y="730024"/>
              <a:ext cx="89665" cy="73870"/>
            </a:xfrm>
            <a:custGeom>
              <a:avLst/>
              <a:gdLst/>
              <a:ahLst/>
              <a:cxnLst/>
              <a:rect l="l" t="t" r="r" b="b"/>
              <a:pathLst>
                <a:path w="2282" h="1880" extrusionOk="0">
                  <a:moveTo>
                    <a:pt x="402" y="0"/>
                  </a:moveTo>
                  <a:cubicBezTo>
                    <a:pt x="201" y="0"/>
                    <a:pt x="1" y="201"/>
                    <a:pt x="1" y="401"/>
                  </a:cubicBezTo>
                  <a:lnTo>
                    <a:pt x="101" y="1454"/>
                  </a:lnTo>
                  <a:cubicBezTo>
                    <a:pt x="101" y="1654"/>
                    <a:pt x="201" y="1880"/>
                    <a:pt x="402" y="1880"/>
                  </a:cubicBezTo>
                  <a:lnTo>
                    <a:pt x="1881" y="1880"/>
                  </a:lnTo>
                  <a:cubicBezTo>
                    <a:pt x="2081" y="1754"/>
                    <a:pt x="2282" y="1654"/>
                    <a:pt x="2282" y="1454"/>
                  </a:cubicBezTo>
                  <a:lnTo>
                    <a:pt x="2282" y="301"/>
                  </a:lnTo>
                  <a:cubicBezTo>
                    <a:pt x="2282" y="100"/>
                    <a:pt x="2081" y="0"/>
                    <a:pt x="1881" y="0"/>
                  </a:cubicBezTo>
                  <a:close/>
                </a:path>
              </a:pathLst>
            </a:custGeom>
            <a:solidFill>
              <a:schemeClr val="lt1"/>
            </a:solidFill>
            <a:ln w="10650" cap="rnd"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nvGrpSpPr>
            <p:cNvPr id="3710" name="Google Shape;3710;p43"/>
            <p:cNvGrpSpPr/>
            <p:nvPr/>
          </p:nvGrpSpPr>
          <p:grpSpPr>
            <a:xfrm>
              <a:off x="6840558" y="660082"/>
              <a:ext cx="462906" cy="729984"/>
              <a:chOff x="6840558" y="507682"/>
              <a:chExt cx="462906" cy="729984"/>
            </a:xfrm>
          </p:grpSpPr>
          <p:sp>
            <p:nvSpPr>
              <p:cNvPr id="3711" name="Google Shape;3711;p43"/>
              <p:cNvSpPr/>
              <p:nvPr/>
            </p:nvSpPr>
            <p:spPr>
              <a:xfrm>
                <a:off x="6901620" y="843366"/>
                <a:ext cx="401844" cy="394300"/>
              </a:xfrm>
              <a:custGeom>
                <a:avLst/>
                <a:gdLst/>
                <a:ahLst/>
                <a:cxnLst/>
                <a:rect l="l" t="t" r="r" b="b"/>
                <a:pathLst>
                  <a:path w="10227" h="10035" extrusionOk="0">
                    <a:moveTo>
                      <a:pt x="5036" y="1"/>
                    </a:moveTo>
                    <a:cubicBezTo>
                      <a:pt x="2407" y="1"/>
                      <a:pt x="199" y="2169"/>
                      <a:pt x="101" y="4816"/>
                    </a:cubicBezTo>
                    <a:cubicBezTo>
                      <a:pt x="1" y="7648"/>
                      <a:pt x="2206" y="9929"/>
                      <a:pt x="4913" y="10029"/>
                    </a:cubicBezTo>
                    <a:cubicBezTo>
                      <a:pt x="4989" y="10033"/>
                      <a:pt x="5065" y="10034"/>
                      <a:pt x="5140" y="10034"/>
                    </a:cubicBezTo>
                    <a:cubicBezTo>
                      <a:pt x="7844" y="10034"/>
                      <a:pt x="10028" y="7873"/>
                      <a:pt x="10126" y="5142"/>
                    </a:cubicBezTo>
                    <a:cubicBezTo>
                      <a:pt x="10226" y="2410"/>
                      <a:pt x="8046" y="129"/>
                      <a:pt x="5214" y="4"/>
                    </a:cubicBezTo>
                    <a:cubicBezTo>
                      <a:pt x="5154" y="2"/>
                      <a:pt x="5095" y="1"/>
                      <a:pt x="503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12" name="Google Shape;3712;p43"/>
              <p:cNvSpPr/>
              <p:nvPr/>
            </p:nvSpPr>
            <p:spPr>
              <a:xfrm>
                <a:off x="7004058" y="691850"/>
                <a:ext cx="53202" cy="111316"/>
              </a:xfrm>
              <a:custGeom>
                <a:avLst/>
                <a:gdLst/>
                <a:ahLst/>
                <a:cxnLst/>
                <a:rect l="l" t="t" r="r" b="b"/>
                <a:pathLst>
                  <a:path w="1354" h="2833" fill="none" extrusionOk="0">
                    <a:moveTo>
                      <a:pt x="1253" y="2732"/>
                    </a:moveTo>
                    <a:cubicBezTo>
                      <a:pt x="1253" y="2106"/>
                      <a:pt x="1353" y="1153"/>
                      <a:pt x="1153" y="627"/>
                    </a:cubicBezTo>
                    <a:cubicBezTo>
                      <a:pt x="1053" y="326"/>
                      <a:pt x="627" y="0"/>
                      <a:pt x="326" y="226"/>
                    </a:cubicBezTo>
                    <a:cubicBezTo>
                      <a:pt x="0" y="426"/>
                      <a:pt x="100" y="953"/>
                      <a:pt x="226" y="1253"/>
                    </a:cubicBezTo>
                    <a:cubicBezTo>
                      <a:pt x="326" y="1780"/>
                      <a:pt x="526" y="2306"/>
                      <a:pt x="852" y="2832"/>
                    </a:cubicBezTo>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13" name="Google Shape;3713;p43"/>
              <p:cNvSpPr/>
              <p:nvPr/>
            </p:nvSpPr>
            <p:spPr>
              <a:xfrm>
                <a:off x="6955924" y="940813"/>
                <a:ext cx="47583" cy="85186"/>
              </a:xfrm>
              <a:custGeom>
                <a:avLst/>
                <a:gdLst/>
                <a:ahLst/>
                <a:cxnLst/>
                <a:rect l="l" t="t" r="r" b="b"/>
                <a:pathLst>
                  <a:path w="1211" h="2168" extrusionOk="0">
                    <a:moveTo>
                      <a:pt x="976" y="1"/>
                    </a:moveTo>
                    <a:cubicBezTo>
                      <a:pt x="716" y="1"/>
                      <a:pt x="1" y="1832"/>
                      <a:pt x="398" y="2136"/>
                    </a:cubicBezTo>
                    <a:cubicBezTo>
                      <a:pt x="420" y="2158"/>
                      <a:pt x="443" y="2168"/>
                      <a:pt x="467" y="2168"/>
                    </a:cubicBezTo>
                    <a:cubicBezTo>
                      <a:pt x="772" y="2168"/>
                      <a:pt x="1210" y="518"/>
                      <a:pt x="1025" y="30"/>
                    </a:cubicBezTo>
                    <a:cubicBezTo>
                      <a:pt x="1011" y="10"/>
                      <a:pt x="995" y="1"/>
                      <a:pt x="976" y="1"/>
                    </a:cubicBezTo>
                    <a:close/>
                  </a:path>
                </a:pathLst>
              </a:custGeom>
              <a:solidFill>
                <a:srgbClr val="FFFFFF"/>
              </a:solidFill>
              <a:ln w="10650" cap="rnd"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14" name="Google Shape;3714;p43"/>
              <p:cNvSpPr/>
              <p:nvPr/>
            </p:nvSpPr>
            <p:spPr>
              <a:xfrm>
                <a:off x="7012899" y="507682"/>
                <a:ext cx="89665" cy="193044"/>
              </a:xfrm>
              <a:custGeom>
                <a:avLst/>
                <a:gdLst/>
                <a:ahLst/>
                <a:cxnLst/>
                <a:rect l="l" t="t" r="r" b="b"/>
                <a:pathLst>
                  <a:path w="2282" h="4913" fill="none" extrusionOk="0">
                    <a:moveTo>
                      <a:pt x="101" y="4913"/>
                    </a:moveTo>
                    <a:cubicBezTo>
                      <a:pt x="1" y="2707"/>
                      <a:pt x="627" y="1"/>
                      <a:pt x="1454" y="627"/>
                    </a:cubicBezTo>
                    <a:cubicBezTo>
                      <a:pt x="2281" y="1153"/>
                      <a:pt x="727" y="4788"/>
                      <a:pt x="101" y="4913"/>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15" name="Google Shape;3715;p43"/>
              <p:cNvSpPr/>
              <p:nvPr/>
            </p:nvSpPr>
            <p:spPr>
              <a:xfrm>
                <a:off x="6840558" y="593381"/>
                <a:ext cx="176305" cy="131984"/>
              </a:xfrm>
              <a:custGeom>
                <a:avLst/>
                <a:gdLst/>
                <a:ahLst/>
                <a:cxnLst/>
                <a:rect l="l" t="t" r="r" b="b"/>
                <a:pathLst>
                  <a:path w="4487" h="3359" fill="none" extrusionOk="0">
                    <a:moveTo>
                      <a:pt x="4487" y="2732"/>
                    </a:moveTo>
                    <a:cubicBezTo>
                      <a:pt x="3234" y="627"/>
                      <a:pt x="1454" y="0"/>
                      <a:pt x="727" y="627"/>
                    </a:cubicBezTo>
                    <a:cubicBezTo>
                      <a:pt x="1" y="1353"/>
                      <a:pt x="3234" y="3358"/>
                      <a:pt x="4487" y="2732"/>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16" name="Google Shape;3716;p43"/>
              <p:cNvSpPr/>
              <p:nvPr/>
            </p:nvSpPr>
            <p:spPr>
              <a:xfrm>
                <a:off x="7000089" y="794249"/>
                <a:ext cx="98546" cy="83811"/>
              </a:xfrm>
              <a:custGeom>
                <a:avLst/>
                <a:gdLst/>
                <a:ahLst/>
                <a:cxnLst/>
                <a:rect l="l" t="t" r="r" b="b"/>
                <a:pathLst>
                  <a:path w="2508" h="2133" extrusionOk="0">
                    <a:moveTo>
                      <a:pt x="1780" y="1"/>
                    </a:moveTo>
                    <a:lnTo>
                      <a:pt x="327" y="327"/>
                    </a:lnTo>
                    <a:cubicBezTo>
                      <a:pt x="201" y="327"/>
                      <a:pt x="1" y="527"/>
                      <a:pt x="101" y="753"/>
                    </a:cubicBezTo>
                    <a:lnTo>
                      <a:pt x="327" y="1780"/>
                    </a:lnTo>
                    <a:cubicBezTo>
                      <a:pt x="327" y="1965"/>
                      <a:pt x="461" y="2133"/>
                      <a:pt x="620" y="2133"/>
                    </a:cubicBezTo>
                    <a:cubicBezTo>
                      <a:pt x="655" y="2133"/>
                      <a:pt x="691" y="2124"/>
                      <a:pt x="728" y="2106"/>
                    </a:cubicBezTo>
                    <a:lnTo>
                      <a:pt x="2206" y="1780"/>
                    </a:lnTo>
                    <a:cubicBezTo>
                      <a:pt x="2407" y="1780"/>
                      <a:pt x="2507" y="1580"/>
                      <a:pt x="2507" y="1379"/>
                    </a:cubicBezTo>
                    <a:lnTo>
                      <a:pt x="2307" y="327"/>
                    </a:lnTo>
                    <a:cubicBezTo>
                      <a:pt x="2206" y="126"/>
                      <a:pt x="1981" y="1"/>
                      <a:pt x="1780" y="1"/>
                    </a:cubicBezTo>
                    <a:close/>
                  </a:path>
                </a:pathLst>
              </a:custGeom>
              <a:solidFill>
                <a:schemeClr val="accent5"/>
              </a:solidFill>
              <a:ln w="10650" cap="rnd"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sp>
          <p:nvSpPr>
            <p:cNvPr id="3717" name="Google Shape;3717;p43"/>
            <p:cNvSpPr/>
            <p:nvPr/>
          </p:nvSpPr>
          <p:spPr>
            <a:xfrm>
              <a:off x="4653329" y="841931"/>
              <a:ext cx="430371" cy="554456"/>
            </a:xfrm>
            <a:custGeom>
              <a:avLst/>
              <a:gdLst/>
              <a:ahLst/>
              <a:cxnLst/>
              <a:rect l="l" t="t" r="r" b="b"/>
              <a:pathLst>
                <a:path w="10953" h="14111" extrusionOk="0">
                  <a:moveTo>
                    <a:pt x="5539" y="0"/>
                  </a:moveTo>
                  <a:cubicBezTo>
                    <a:pt x="2406" y="0"/>
                    <a:pt x="0" y="2507"/>
                    <a:pt x="0" y="5539"/>
                  </a:cubicBezTo>
                  <a:cubicBezTo>
                    <a:pt x="0" y="8572"/>
                    <a:pt x="2607" y="12431"/>
                    <a:pt x="5539" y="14111"/>
                  </a:cubicBezTo>
                  <a:cubicBezTo>
                    <a:pt x="8246" y="12532"/>
                    <a:pt x="10953" y="8572"/>
                    <a:pt x="10953" y="5539"/>
                  </a:cubicBezTo>
                  <a:cubicBezTo>
                    <a:pt x="10953" y="2507"/>
                    <a:pt x="8547" y="0"/>
                    <a:pt x="5539"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18" name="Google Shape;3718;p43"/>
            <p:cNvSpPr/>
            <p:nvPr/>
          </p:nvSpPr>
          <p:spPr>
            <a:xfrm>
              <a:off x="4801033" y="644953"/>
              <a:ext cx="98506" cy="127072"/>
            </a:xfrm>
            <a:custGeom>
              <a:avLst/>
              <a:gdLst/>
              <a:ahLst/>
              <a:cxnLst/>
              <a:rect l="l" t="t" r="r" b="b"/>
              <a:pathLst>
                <a:path w="2507" h="3234" fill="none" extrusionOk="0">
                  <a:moveTo>
                    <a:pt x="1780" y="3234"/>
                  </a:moveTo>
                  <a:cubicBezTo>
                    <a:pt x="2507" y="2206"/>
                    <a:pt x="2281" y="201"/>
                    <a:pt x="1354" y="101"/>
                  </a:cubicBezTo>
                  <a:cubicBezTo>
                    <a:pt x="1" y="1"/>
                    <a:pt x="402" y="2933"/>
                    <a:pt x="1780" y="3234"/>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19" name="Google Shape;3719;p43"/>
            <p:cNvSpPr/>
            <p:nvPr/>
          </p:nvSpPr>
          <p:spPr>
            <a:xfrm>
              <a:off x="4653329" y="923661"/>
              <a:ext cx="418544" cy="193044"/>
            </a:xfrm>
            <a:custGeom>
              <a:avLst/>
              <a:gdLst/>
              <a:ahLst/>
              <a:cxnLst/>
              <a:rect l="l" t="t" r="r" b="b"/>
              <a:pathLst>
                <a:path w="10652" h="4913" extrusionOk="0">
                  <a:moveTo>
                    <a:pt x="9800" y="0"/>
                  </a:moveTo>
                  <a:cubicBezTo>
                    <a:pt x="7720" y="1153"/>
                    <a:pt x="3233" y="2732"/>
                    <a:pt x="0" y="3133"/>
                  </a:cubicBezTo>
                  <a:lnTo>
                    <a:pt x="0" y="3459"/>
                  </a:lnTo>
                  <a:cubicBezTo>
                    <a:pt x="0" y="3885"/>
                    <a:pt x="0" y="4386"/>
                    <a:pt x="201" y="4913"/>
                  </a:cubicBezTo>
                  <a:cubicBezTo>
                    <a:pt x="2281" y="4612"/>
                    <a:pt x="4913" y="3885"/>
                    <a:pt x="6993" y="3133"/>
                  </a:cubicBezTo>
                  <a:cubicBezTo>
                    <a:pt x="8672" y="2632"/>
                    <a:pt x="9800" y="2106"/>
                    <a:pt x="10652" y="1579"/>
                  </a:cubicBezTo>
                  <a:cubicBezTo>
                    <a:pt x="10426" y="1053"/>
                    <a:pt x="10226" y="527"/>
                    <a:pt x="980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0" name="Google Shape;3720;p43"/>
            <p:cNvSpPr/>
            <p:nvPr/>
          </p:nvSpPr>
          <p:spPr>
            <a:xfrm>
              <a:off x="4702564" y="1092072"/>
              <a:ext cx="381137" cy="193044"/>
            </a:xfrm>
            <a:custGeom>
              <a:avLst/>
              <a:gdLst/>
              <a:ahLst/>
              <a:cxnLst/>
              <a:rect l="l" t="t" r="r" b="b"/>
              <a:pathLst>
                <a:path w="9700" h="4913" extrusionOk="0">
                  <a:moveTo>
                    <a:pt x="9700" y="0"/>
                  </a:moveTo>
                  <a:lnTo>
                    <a:pt x="9700" y="0"/>
                  </a:lnTo>
                  <a:cubicBezTo>
                    <a:pt x="8246" y="953"/>
                    <a:pt x="3660" y="2732"/>
                    <a:pt x="0" y="3359"/>
                  </a:cubicBezTo>
                  <a:cubicBezTo>
                    <a:pt x="301" y="3860"/>
                    <a:pt x="727" y="4486"/>
                    <a:pt x="1153" y="4912"/>
                  </a:cubicBezTo>
                  <a:cubicBezTo>
                    <a:pt x="2807" y="4612"/>
                    <a:pt x="4587" y="4085"/>
                    <a:pt x="6040" y="3559"/>
                  </a:cubicBezTo>
                  <a:cubicBezTo>
                    <a:pt x="7193" y="3133"/>
                    <a:pt x="8146" y="2832"/>
                    <a:pt x="8873" y="2406"/>
                  </a:cubicBezTo>
                  <a:cubicBezTo>
                    <a:pt x="9299" y="1579"/>
                    <a:pt x="9599" y="852"/>
                    <a:pt x="970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1" name="Google Shape;3721;p43"/>
            <p:cNvSpPr/>
            <p:nvPr/>
          </p:nvSpPr>
          <p:spPr>
            <a:xfrm>
              <a:off x="4808931" y="768059"/>
              <a:ext cx="119174" cy="90648"/>
            </a:xfrm>
            <a:custGeom>
              <a:avLst/>
              <a:gdLst/>
              <a:ahLst/>
              <a:cxnLst/>
              <a:rect l="l" t="t" r="r" b="b"/>
              <a:pathLst>
                <a:path w="3033" h="2307" extrusionOk="0">
                  <a:moveTo>
                    <a:pt x="526" y="1"/>
                  </a:moveTo>
                  <a:cubicBezTo>
                    <a:pt x="201" y="1"/>
                    <a:pt x="0" y="326"/>
                    <a:pt x="0" y="627"/>
                  </a:cubicBezTo>
                  <a:lnTo>
                    <a:pt x="0" y="1780"/>
                  </a:lnTo>
                  <a:cubicBezTo>
                    <a:pt x="0" y="2081"/>
                    <a:pt x="201" y="2306"/>
                    <a:pt x="526" y="2306"/>
                  </a:cubicBezTo>
                  <a:lnTo>
                    <a:pt x="2506" y="2306"/>
                  </a:lnTo>
                  <a:cubicBezTo>
                    <a:pt x="2832" y="2306"/>
                    <a:pt x="3033" y="2081"/>
                    <a:pt x="3033" y="1780"/>
                  </a:cubicBezTo>
                  <a:lnTo>
                    <a:pt x="3033" y="627"/>
                  </a:lnTo>
                  <a:cubicBezTo>
                    <a:pt x="3033" y="326"/>
                    <a:pt x="2832" y="1"/>
                    <a:pt x="2506" y="1"/>
                  </a:cubicBezTo>
                  <a:close/>
                </a:path>
              </a:pathLst>
            </a:custGeom>
            <a:solidFill>
              <a:schemeClr val="accent5"/>
            </a:solidFill>
            <a:ln w="10650" cap="rnd"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nvGrpSpPr>
            <p:cNvPr id="3722" name="Google Shape;3722;p43"/>
            <p:cNvGrpSpPr/>
            <p:nvPr/>
          </p:nvGrpSpPr>
          <p:grpSpPr>
            <a:xfrm>
              <a:off x="8305243" y="542555"/>
              <a:ext cx="606362" cy="417058"/>
              <a:chOff x="8305243" y="390155"/>
              <a:chExt cx="606362" cy="417058"/>
            </a:xfrm>
          </p:grpSpPr>
          <p:sp>
            <p:nvSpPr>
              <p:cNvPr id="3723" name="Google Shape;3723;p43"/>
              <p:cNvSpPr/>
              <p:nvPr/>
            </p:nvSpPr>
            <p:spPr>
              <a:xfrm>
                <a:off x="8325912" y="448978"/>
                <a:ext cx="585694" cy="242081"/>
              </a:xfrm>
              <a:custGeom>
                <a:avLst/>
                <a:gdLst/>
                <a:ahLst/>
                <a:cxnLst/>
                <a:rect l="l" t="t" r="r" b="b"/>
                <a:pathLst>
                  <a:path w="14906" h="6161" extrusionOk="0">
                    <a:moveTo>
                      <a:pt x="12770" y="0"/>
                    </a:moveTo>
                    <a:cubicBezTo>
                      <a:pt x="8918" y="0"/>
                      <a:pt x="3221" y="4157"/>
                      <a:pt x="0" y="6081"/>
                    </a:cubicBezTo>
                    <a:cubicBezTo>
                      <a:pt x="232" y="6135"/>
                      <a:pt x="510" y="6160"/>
                      <a:pt x="828" y="6160"/>
                    </a:cubicBezTo>
                    <a:cubicBezTo>
                      <a:pt x="4808" y="6160"/>
                      <a:pt x="14905" y="2190"/>
                      <a:pt x="14812" y="542"/>
                    </a:cubicBezTo>
                    <a:cubicBezTo>
                      <a:pt x="14227" y="164"/>
                      <a:pt x="13535" y="0"/>
                      <a:pt x="12770"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4" name="Google Shape;3724;p43"/>
              <p:cNvSpPr/>
              <p:nvPr/>
            </p:nvSpPr>
            <p:spPr>
              <a:xfrm>
                <a:off x="8305243" y="390155"/>
                <a:ext cx="282670" cy="305656"/>
              </a:xfrm>
              <a:custGeom>
                <a:avLst/>
                <a:gdLst/>
                <a:ahLst/>
                <a:cxnLst/>
                <a:rect l="l" t="t" r="r" b="b"/>
                <a:pathLst>
                  <a:path w="7194" h="7779" extrusionOk="0">
                    <a:moveTo>
                      <a:pt x="5691" y="0"/>
                    </a:moveTo>
                    <a:cubicBezTo>
                      <a:pt x="4126" y="0"/>
                      <a:pt x="284" y="5624"/>
                      <a:pt x="0" y="7779"/>
                    </a:cubicBezTo>
                    <a:cubicBezTo>
                      <a:pt x="1454" y="7578"/>
                      <a:pt x="7193" y="786"/>
                      <a:pt x="5940" y="59"/>
                    </a:cubicBezTo>
                    <a:cubicBezTo>
                      <a:pt x="5865" y="19"/>
                      <a:pt x="5782" y="0"/>
                      <a:pt x="5691"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5" name="Google Shape;3725;p43"/>
              <p:cNvSpPr/>
              <p:nvPr/>
            </p:nvSpPr>
            <p:spPr>
              <a:xfrm>
                <a:off x="8305243" y="691300"/>
                <a:ext cx="389978" cy="115913"/>
              </a:xfrm>
              <a:custGeom>
                <a:avLst/>
                <a:gdLst/>
                <a:ahLst/>
                <a:cxnLst/>
                <a:rect l="l" t="t" r="r" b="b"/>
                <a:pathLst>
                  <a:path w="9925" h="2950" extrusionOk="0">
                    <a:moveTo>
                      <a:pt x="2204" y="0"/>
                    </a:moveTo>
                    <a:cubicBezTo>
                      <a:pt x="1595" y="0"/>
                      <a:pt x="1080" y="39"/>
                      <a:pt x="727" y="115"/>
                    </a:cubicBezTo>
                    <a:lnTo>
                      <a:pt x="0" y="115"/>
                    </a:lnTo>
                    <a:cubicBezTo>
                      <a:pt x="1512" y="1320"/>
                      <a:pt x="6005" y="2950"/>
                      <a:pt x="8424" y="2950"/>
                    </a:cubicBezTo>
                    <a:cubicBezTo>
                      <a:pt x="9173" y="2950"/>
                      <a:pt x="9723" y="2794"/>
                      <a:pt x="9925" y="2420"/>
                    </a:cubicBezTo>
                    <a:cubicBezTo>
                      <a:pt x="9233" y="731"/>
                      <a:pt x="4837" y="0"/>
                      <a:pt x="220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nvGrpSpPr>
            <p:cNvPr id="3726" name="Google Shape;3726;p43"/>
            <p:cNvGrpSpPr/>
            <p:nvPr/>
          </p:nvGrpSpPr>
          <p:grpSpPr>
            <a:xfrm>
              <a:off x="232394" y="483497"/>
              <a:ext cx="583029" cy="422635"/>
              <a:chOff x="1184900" y="483497"/>
              <a:chExt cx="583029" cy="422635"/>
            </a:xfrm>
          </p:grpSpPr>
          <p:sp>
            <p:nvSpPr>
              <p:cNvPr id="3727" name="Google Shape;3727;p43"/>
              <p:cNvSpPr/>
              <p:nvPr/>
            </p:nvSpPr>
            <p:spPr>
              <a:xfrm>
                <a:off x="1184900" y="652420"/>
                <a:ext cx="583022" cy="85461"/>
              </a:xfrm>
              <a:custGeom>
                <a:avLst/>
                <a:gdLst/>
                <a:ahLst/>
                <a:cxnLst/>
                <a:rect l="l" t="t" r="r" b="b"/>
                <a:pathLst>
                  <a:path w="14838" h="2175" extrusionOk="0">
                    <a:moveTo>
                      <a:pt x="4082" y="1"/>
                    </a:moveTo>
                    <a:cubicBezTo>
                      <a:pt x="2008" y="1"/>
                      <a:pt x="377" y="193"/>
                      <a:pt x="1" y="722"/>
                    </a:cubicBezTo>
                    <a:cubicBezTo>
                      <a:pt x="236" y="1635"/>
                      <a:pt x="3910" y="2174"/>
                      <a:pt x="7609" y="2174"/>
                    </a:cubicBezTo>
                    <a:cubicBezTo>
                      <a:pt x="10609" y="2174"/>
                      <a:pt x="13626" y="1820"/>
                      <a:pt x="14838" y="1023"/>
                    </a:cubicBezTo>
                    <a:cubicBezTo>
                      <a:pt x="12955" y="620"/>
                      <a:pt x="7804" y="1"/>
                      <a:pt x="4082"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8" name="Google Shape;3728;p43"/>
              <p:cNvSpPr/>
              <p:nvPr/>
            </p:nvSpPr>
            <p:spPr>
              <a:xfrm>
                <a:off x="1403804" y="483497"/>
                <a:ext cx="364124" cy="205775"/>
              </a:xfrm>
              <a:custGeom>
                <a:avLst/>
                <a:gdLst/>
                <a:ahLst/>
                <a:cxnLst/>
                <a:rect l="l" t="t" r="r" b="b"/>
                <a:pathLst>
                  <a:path w="9267" h="5237" extrusionOk="0">
                    <a:moveTo>
                      <a:pt x="947" y="1"/>
                    </a:moveTo>
                    <a:cubicBezTo>
                      <a:pt x="934" y="1"/>
                      <a:pt x="926" y="3"/>
                      <a:pt x="921" y="8"/>
                    </a:cubicBezTo>
                    <a:cubicBezTo>
                      <a:pt x="0" y="1099"/>
                      <a:pt x="7188" y="5236"/>
                      <a:pt x="9091" y="5236"/>
                    </a:cubicBezTo>
                    <a:cubicBezTo>
                      <a:pt x="9156" y="5236"/>
                      <a:pt x="9215" y="5231"/>
                      <a:pt x="9267" y="5221"/>
                    </a:cubicBezTo>
                    <a:cubicBezTo>
                      <a:pt x="8753" y="4512"/>
                      <a:pt x="1473" y="1"/>
                      <a:pt x="94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29" name="Google Shape;3729;p43"/>
              <p:cNvSpPr/>
              <p:nvPr/>
            </p:nvSpPr>
            <p:spPr>
              <a:xfrm>
                <a:off x="1459679" y="688648"/>
                <a:ext cx="308250" cy="217484"/>
              </a:xfrm>
              <a:custGeom>
                <a:avLst/>
                <a:gdLst/>
                <a:ahLst/>
                <a:cxnLst/>
                <a:rect l="l" t="t" r="r" b="b"/>
                <a:pathLst>
                  <a:path w="7845" h="5535" extrusionOk="0">
                    <a:moveTo>
                      <a:pt x="7745" y="0"/>
                    </a:moveTo>
                    <a:cubicBezTo>
                      <a:pt x="5865" y="301"/>
                      <a:pt x="126" y="3133"/>
                      <a:pt x="0" y="5314"/>
                    </a:cubicBezTo>
                    <a:cubicBezTo>
                      <a:pt x="168" y="5466"/>
                      <a:pt x="391" y="5535"/>
                      <a:pt x="658" y="5535"/>
                    </a:cubicBezTo>
                    <a:cubicBezTo>
                      <a:pt x="2586" y="5535"/>
                      <a:pt x="6744" y="1916"/>
                      <a:pt x="7845"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grpSp>
        <p:grpSp>
          <p:nvGrpSpPr>
            <p:cNvPr id="3730" name="Google Shape;3730;p43"/>
            <p:cNvGrpSpPr/>
            <p:nvPr/>
          </p:nvGrpSpPr>
          <p:grpSpPr>
            <a:xfrm>
              <a:off x="6220154" y="781513"/>
              <a:ext cx="600036" cy="621931"/>
              <a:chOff x="6220154" y="667213"/>
              <a:chExt cx="600036" cy="621931"/>
            </a:xfrm>
          </p:grpSpPr>
          <p:sp>
            <p:nvSpPr>
              <p:cNvPr id="3731" name="Google Shape;3731;p43"/>
              <p:cNvSpPr/>
              <p:nvPr/>
            </p:nvSpPr>
            <p:spPr>
              <a:xfrm>
                <a:off x="6220154" y="759435"/>
                <a:ext cx="600036" cy="529702"/>
              </a:xfrm>
              <a:custGeom>
                <a:avLst/>
                <a:gdLst/>
                <a:ahLst/>
                <a:cxnLst/>
                <a:rect l="l" t="t" r="r" b="b"/>
                <a:pathLst>
                  <a:path w="15271" h="13481" extrusionOk="0">
                    <a:moveTo>
                      <a:pt x="6194" y="0"/>
                    </a:moveTo>
                    <a:cubicBezTo>
                      <a:pt x="5976" y="0"/>
                      <a:pt x="5757" y="19"/>
                      <a:pt x="5539" y="60"/>
                    </a:cubicBezTo>
                    <a:cubicBezTo>
                      <a:pt x="0" y="1112"/>
                      <a:pt x="2932" y="10611"/>
                      <a:pt x="2732" y="12691"/>
                    </a:cubicBezTo>
                    <a:cubicBezTo>
                      <a:pt x="3409" y="13218"/>
                      <a:pt x="4662" y="13481"/>
                      <a:pt x="6059" y="13481"/>
                    </a:cubicBezTo>
                    <a:cubicBezTo>
                      <a:pt x="7456" y="13481"/>
                      <a:pt x="8998" y="13218"/>
                      <a:pt x="10251" y="12691"/>
                    </a:cubicBezTo>
                    <a:cubicBezTo>
                      <a:pt x="12431" y="11864"/>
                      <a:pt x="15263" y="10085"/>
                      <a:pt x="15163" y="8105"/>
                    </a:cubicBezTo>
                    <a:lnTo>
                      <a:pt x="15163" y="8105"/>
                    </a:lnTo>
                    <a:cubicBezTo>
                      <a:pt x="15205" y="8177"/>
                      <a:pt x="15227" y="8212"/>
                      <a:pt x="15230" y="8212"/>
                    </a:cubicBezTo>
                    <a:cubicBezTo>
                      <a:pt x="15271" y="8212"/>
                      <a:pt x="10713" y="0"/>
                      <a:pt x="6194"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3732" name="Google Shape;3732;p43"/>
              <p:cNvSpPr/>
              <p:nvPr/>
            </p:nvSpPr>
            <p:spPr>
              <a:xfrm>
                <a:off x="6310726" y="941992"/>
                <a:ext cx="451078" cy="209783"/>
              </a:xfrm>
              <a:custGeom>
                <a:avLst/>
                <a:gdLst/>
                <a:ahLst/>
                <a:cxnLst/>
                <a:rect l="l" t="t" r="r" b="b"/>
                <a:pathLst>
                  <a:path w="11480" h="5339" extrusionOk="0">
                    <a:moveTo>
                      <a:pt x="10552" y="0"/>
                    </a:moveTo>
                    <a:cubicBezTo>
                      <a:pt x="6467" y="426"/>
                      <a:pt x="2407" y="2206"/>
                      <a:pt x="1" y="3659"/>
                    </a:cubicBezTo>
                    <a:cubicBezTo>
                      <a:pt x="1" y="4286"/>
                      <a:pt x="101" y="4812"/>
                      <a:pt x="201" y="5339"/>
                    </a:cubicBezTo>
                    <a:cubicBezTo>
                      <a:pt x="2307" y="3985"/>
                      <a:pt x="7094" y="1679"/>
                      <a:pt x="11480" y="1379"/>
                    </a:cubicBezTo>
                    <a:cubicBezTo>
                      <a:pt x="11279" y="953"/>
                      <a:pt x="10853" y="426"/>
                      <a:pt x="10552"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33" name="Google Shape;3733;p43"/>
              <p:cNvSpPr/>
              <p:nvPr/>
            </p:nvSpPr>
            <p:spPr>
              <a:xfrm>
                <a:off x="6339292" y="667213"/>
                <a:ext cx="82750" cy="94577"/>
              </a:xfrm>
              <a:custGeom>
                <a:avLst/>
                <a:gdLst/>
                <a:ahLst/>
                <a:cxnLst/>
                <a:rect l="l" t="t" r="r" b="b"/>
                <a:pathLst>
                  <a:path w="2106" h="2407" fill="none" extrusionOk="0">
                    <a:moveTo>
                      <a:pt x="2106" y="2407"/>
                    </a:moveTo>
                    <a:cubicBezTo>
                      <a:pt x="1880" y="2106"/>
                      <a:pt x="1981" y="1"/>
                      <a:pt x="953" y="427"/>
                    </a:cubicBezTo>
                    <a:cubicBezTo>
                      <a:pt x="1" y="728"/>
                      <a:pt x="2106" y="2407"/>
                      <a:pt x="2106" y="2407"/>
                    </a:cubicBezTo>
                    <a:close/>
                  </a:path>
                </a:pathLst>
              </a:custGeom>
              <a:noFill/>
              <a:ln w="10650" cap="rnd"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34" name="Google Shape;3734;p43"/>
              <p:cNvSpPr/>
              <p:nvPr/>
            </p:nvSpPr>
            <p:spPr>
              <a:xfrm>
                <a:off x="6458469" y="789848"/>
                <a:ext cx="140078" cy="73438"/>
              </a:xfrm>
              <a:custGeom>
                <a:avLst/>
                <a:gdLst/>
                <a:ahLst/>
                <a:cxnLst/>
                <a:rect l="l" t="t" r="r" b="b"/>
                <a:pathLst>
                  <a:path w="3565" h="1869" extrusionOk="0">
                    <a:moveTo>
                      <a:pt x="884" y="0"/>
                    </a:moveTo>
                    <a:cubicBezTo>
                      <a:pt x="799" y="0"/>
                      <a:pt x="713" y="4"/>
                      <a:pt x="627" y="13"/>
                    </a:cubicBezTo>
                    <a:cubicBezTo>
                      <a:pt x="0" y="13"/>
                      <a:pt x="0" y="865"/>
                      <a:pt x="627" y="865"/>
                    </a:cubicBezTo>
                    <a:cubicBezTo>
                      <a:pt x="714" y="850"/>
                      <a:pt x="802" y="843"/>
                      <a:pt x="892" y="843"/>
                    </a:cubicBezTo>
                    <a:cubicBezTo>
                      <a:pt x="1551" y="843"/>
                      <a:pt x="2254" y="1228"/>
                      <a:pt x="2607" y="1692"/>
                    </a:cubicBezTo>
                    <a:cubicBezTo>
                      <a:pt x="2702" y="1817"/>
                      <a:pt x="2832" y="1868"/>
                      <a:pt x="2960" y="1868"/>
                    </a:cubicBezTo>
                    <a:cubicBezTo>
                      <a:pt x="3268" y="1868"/>
                      <a:pt x="3564" y="1567"/>
                      <a:pt x="3334" y="1266"/>
                    </a:cubicBezTo>
                    <a:cubicBezTo>
                      <a:pt x="2758" y="506"/>
                      <a:pt x="1845" y="0"/>
                      <a:pt x="884" y="0"/>
                    </a:cubicBezTo>
                    <a:close/>
                  </a:path>
                </a:pathLst>
              </a:custGeom>
              <a:solidFill>
                <a:srgbClr val="FFFFFF"/>
              </a:solidFill>
              <a:ln>
                <a:noFill/>
              </a:ln>
            </p:spPr>
            <p:txBody>
              <a:bodyPr spcFirstLastPara="1" wrap="square" lIns="182850" tIns="182850" rIns="182850" bIns="182850" anchor="ctr" anchorCtr="0">
                <a:noAutofit/>
              </a:bodyPr>
              <a:lstStyle/>
              <a:p>
                <a:endParaRPr sz="3600"/>
              </a:p>
            </p:txBody>
          </p:sp>
          <p:sp>
            <p:nvSpPr>
              <p:cNvPr id="3735" name="Google Shape;3735;p43"/>
              <p:cNvSpPr/>
              <p:nvPr/>
            </p:nvSpPr>
            <p:spPr>
              <a:xfrm>
                <a:off x="6327465" y="1077869"/>
                <a:ext cx="492453" cy="211276"/>
              </a:xfrm>
              <a:custGeom>
                <a:avLst/>
                <a:gdLst/>
                <a:ahLst/>
                <a:cxnLst/>
                <a:rect l="l" t="t" r="r" b="b"/>
                <a:pathLst>
                  <a:path w="12533" h="5377" extrusionOk="0">
                    <a:moveTo>
                      <a:pt x="12432" y="1"/>
                    </a:moveTo>
                    <a:cubicBezTo>
                      <a:pt x="10427" y="1"/>
                      <a:pt x="4061" y="1054"/>
                      <a:pt x="1" y="4587"/>
                    </a:cubicBezTo>
                    <a:cubicBezTo>
                      <a:pt x="678" y="5114"/>
                      <a:pt x="1931" y="5377"/>
                      <a:pt x="3328" y="5377"/>
                    </a:cubicBezTo>
                    <a:cubicBezTo>
                      <a:pt x="4725" y="5377"/>
                      <a:pt x="6267" y="5114"/>
                      <a:pt x="7520" y="4587"/>
                    </a:cubicBezTo>
                    <a:cubicBezTo>
                      <a:pt x="9700" y="3760"/>
                      <a:pt x="12532" y="1981"/>
                      <a:pt x="12432" y="1"/>
                    </a:cubicBezTo>
                    <a:close/>
                  </a:path>
                </a:pathLst>
              </a:custGeom>
              <a:solidFill>
                <a:srgbClr val="CCAE71"/>
              </a:solidFill>
              <a:ln>
                <a:noFill/>
              </a:ln>
            </p:spPr>
            <p:txBody>
              <a:bodyPr spcFirstLastPara="1" wrap="square" lIns="182850" tIns="182850" rIns="182850" bIns="182850" anchor="ctr" anchorCtr="0">
                <a:noAutofit/>
              </a:bodyPr>
              <a:lstStyle/>
              <a:p>
                <a:endParaRPr sz="3600"/>
              </a:p>
            </p:txBody>
          </p:sp>
          <p:sp>
            <p:nvSpPr>
              <p:cNvPr id="3736" name="Google Shape;3736;p43"/>
              <p:cNvSpPr/>
              <p:nvPr/>
            </p:nvSpPr>
            <p:spPr>
              <a:xfrm>
                <a:off x="6549080" y="1123174"/>
                <a:ext cx="69941" cy="131040"/>
              </a:xfrm>
              <a:custGeom>
                <a:avLst/>
                <a:gdLst/>
                <a:ahLst/>
                <a:cxnLst/>
                <a:rect l="l" t="t" r="r" b="b"/>
                <a:pathLst>
                  <a:path w="1780" h="3335" extrusionOk="0">
                    <a:moveTo>
                      <a:pt x="927" y="1"/>
                    </a:moveTo>
                    <a:cubicBezTo>
                      <a:pt x="627" y="101"/>
                      <a:pt x="301" y="201"/>
                      <a:pt x="0" y="302"/>
                    </a:cubicBezTo>
                    <a:lnTo>
                      <a:pt x="1253" y="3334"/>
                    </a:lnTo>
                    <a:lnTo>
                      <a:pt x="1780" y="3334"/>
                    </a:lnTo>
                    <a:lnTo>
                      <a:pt x="927" y="1"/>
                    </a:lnTo>
                    <a:close/>
                  </a:path>
                </a:pathLst>
              </a:custGeom>
              <a:solidFill>
                <a:schemeClr val="accent4"/>
              </a:solidFill>
              <a:ln>
                <a:noFill/>
              </a:ln>
            </p:spPr>
            <p:txBody>
              <a:bodyPr spcFirstLastPara="1" wrap="square" lIns="182850" tIns="182850" rIns="182850" bIns="182850" anchor="ctr" anchorCtr="0">
                <a:noAutofit/>
              </a:bodyPr>
              <a:lstStyle/>
              <a:p>
                <a:endParaRPr sz="3600"/>
              </a:p>
            </p:txBody>
          </p:sp>
        </p:grpSp>
        <p:grpSp>
          <p:nvGrpSpPr>
            <p:cNvPr id="3737" name="Google Shape;3737;p43"/>
            <p:cNvGrpSpPr/>
            <p:nvPr/>
          </p:nvGrpSpPr>
          <p:grpSpPr>
            <a:xfrm>
              <a:off x="5143357" y="639414"/>
              <a:ext cx="498741" cy="664755"/>
              <a:chOff x="5143357" y="487014"/>
              <a:chExt cx="498741" cy="664755"/>
            </a:xfrm>
          </p:grpSpPr>
          <p:sp>
            <p:nvSpPr>
              <p:cNvPr id="3738" name="Google Shape;3738;p43"/>
              <p:cNvSpPr/>
              <p:nvPr/>
            </p:nvSpPr>
            <p:spPr>
              <a:xfrm>
                <a:off x="5342693" y="487014"/>
                <a:ext cx="138899" cy="291511"/>
              </a:xfrm>
              <a:custGeom>
                <a:avLst/>
                <a:gdLst/>
                <a:ahLst/>
                <a:cxnLst/>
                <a:rect l="l" t="t" r="r" b="b"/>
                <a:pathLst>
                  <a:path w="3535" h="7419" extrusionOk="0">
                    <a:moveTo>
                      <a:pt x="2907" y="0"/>
                    </a:moveTo>
                    <a:lnTo>
                      <a:pt x="2907" y="0"/>
                    </a:lnTo>
                    <a:cubicBezTo>
                      <a:pt x="827" y="101"/>
                      <a:pt x="0" y="6065"/>
                      <a:pt x="627" y="7419"/>
                    </a:cubicBezTo>
                    <a:cubicBezTo>
                      <a:pt x="1980" y="6792"/>
                      <a:pt x="3534" y="1253"/>
                      <a:pt x="2907"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39" name="Google Shape;3739;p43"/>
              <p:cNvSpPr/>
              <p:nvPr/>
            </p:nvSpPr>
            <p:spPr>
              <a:xfrm>
                <a:off x="5143357" y="617232"/>
                <a:ext cx="214616" cy="184321"/>
              </a:xfrm>
              <a:custGeom>
                <a:avLst/>
                <a:gdLst/>
                <a:ahLst/>
                <a:cxnLst/>
                <a:rect l="l" t="t" r="r" b="b"/>
                <a:pathLst>
                  <a:path w="5462" h="4691" extrusionOk="0">
                    <a:moveTo>
                      <a:pt x="760" y="1"/>
                    </a:moveTo>
                    <a:cubicBezTo>
                      <a:pt x="698" y="1"/>
                      <a:pt x="640" y="7"/>
                      <a:pt x="587" y="20"/>
                    </a:cubicBezTo>
                    <a:cubicBezTo>
                      <a:pt x="1" y="699"/>
                      <a:pt x="3252" y="4691"/>
                      <a:pt x="4865" y="4691"/>
                    </a:cubicBezTo>
                    <a:cubicBezTo>
                      <a:pt x="4976" y="4691"/>
                      <a:pt x="5080" y="4672"/>
                      <a:pt x="5173" y="4631"/>
                    </a:cubicBezTo>
                    <a:cubicBezTo>
                      <a:pt x="5461" y="3120"/>
                      <a:pt x="2143" y="1"/>
                      <a:pt x="760"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40" name="Google Shape;3740;p43"/>
              <p:cNvSpPr/>
              <p:nvPr/>
            </p:nvSpPr>
            <p:spPr>
              <a:xfrm>
                <a:off x="5379118" y="544107"/>
                <a:ext cx="58153" cy="197013"/>
              </a:xfrm>
              <a:custGeom>
                <a:avLst/>
                <a:gdLst/>
                <a:ahLst/>
                <a:cxnLst/>
                <a:rect l="l" t="t" r="r" b="b"/>
                <a:pathLst>
                  <a:path w="1480" h="5014" fill="none" extrusionOk="0">
                    <a:moveTo>
                      <a:pt x="101" y="5013"/>
                    </a:moveTo>
                    <a:cubicBezTo>
                      <a:pt x="0" y="4713"/>
                      <a:pt x="953" y="1480"/>
                      <a:pt x="1479" y="1"/>
                    </a:cubicBezTo>
                  </a:path>
                </a:pathLst>
              </a:custGeom>
              <a:noFill/>
              <a:ln w="10650" cap="rnd"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41" name="Google Shape;3741;p43"/>
              <p:cNvSpPr/>
              <p:nvPr/>
            </p:nvSpPr>
            <p:spPr>
              <a:xfrm>
                <a:off x="5256012" y="708589"/>
                <a:ext cx="90648" cy="98506"/>
              </a:xfrm>
              <a:custGeom>
                <a:avLst/>
                <a:gdLst/>
                <a:ahLst/>
                <a:cxnLst/>
                <a:rect l="l" t="t" r="r" b="b"/>
                <a:pathLst>
                  <a:path w="2307" h="2507" fill="none" extrusionOk="0">
                    <a:moveTo>
                      <a:pt x="2306" y="2507"/>
                    </a:moveTo>
                    <a:cubicBezTo>
                      <a:pt x="2306" y="2507"/>
                      <a:pt x="1154" y="928"/>
                      <a:pt x="1" y="0"/>
                    </a:cubicBezTo>
                  </a:path>
                </a:pathLst>
              </a:custGeom>
              <a:noFill/>
              <a:ln w="10650" cap="rnd"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42" name="Google Shape;3742;p43"/>
              <p:cNvSpPr/>
              <p:nvPr/>
            </p:nvSpPr>
            <p:spPr>
              <a:xfrm>
                <a:off x="5363361" y="725328"/>
                <a:ext cx="73909" cy="73909"/>
              </a:xfrm>
              <a:custGeom>
                <a:avLst/>
                <a:gdLst/>
                <a:ahLst/>
                <a:cxnLst/>
                <a:rect l="l" t="t" r="r" b="b"/>
                <a:pathLst>
                  <a:path w="1881" h="1881" extrusionOk="0">
                    <a:moveTo>
                      <a:pt x="928" y="0"/>
                    </a:moveTo>
                    <a:cubicBezTo>
                      <a:pt x="401" y="0"/>
                      <a:pt x="0" y="401"/>
                      <a:pt x="0" y="928"/>
                    </a:cubicBezTo>
                    <a:cubicBezTo>
                      <a:pt x="0" y="1454"/>
                      <a:pt x="401" y="1880"/>
                      <a:pt x="928" y="1880"/>
                    </a:cubicBezTo>
                    <a:cubicBezTo>
                      <a:pt x="1454" y="1880"/>
                      <a:pt x="1880" y="1454"/>
                      <a:pt x="1880" y="928"/>
                    </a:cubicBezTo>
                    <a:cubicBezTo>
                      <a:pt x="1880" y="401"/>
                      <a:pt x="1454" y="0"/>
                      <a:pt x="9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43" name="Google Shape;3743;p43"/>
              <p:cNvSpPr/>
              <p:nvPr/>
            </p:nvSpPr>
            <p:spPr>
              <a:xfrm>
                <a:off x="5198918" y="680023"/>
                <a:ext cx="443180" cy="471746"/>
              </a:xfrm>
              <a:custGeom>
                <a:avLst/>
                <a:gdLst/>
                <a:ahLst/>
                <a:cxnLst/>
                <a:rect l="l" t="t" r="r" b="b"/>
                <a:pathLst>
                  <a:path w="11279" h="12006" extrusionOk="0">
                    <a:moveTo>
                      <a:pt x="9198" y="1"/>
                    </a:moveTo>
                    <a:cubicBezTo>
                      <a:pt x="8972" y="1"/>
                      <a:pt x="8772" y="1"/>
                      <a:pt x="8571" y="101"/>
                    </a:cubicBezTo>
                    <a:lnTo>
                      <a:pt x="8346" y="101"/>
                    </a:lnTo>
                    <a:cubicBezTo>
                      <a:pt x="7945" y="201"/>
                      <a:pt x="7519" y="402"/>
                      <a:pt x="6993" y="828"/>
                    </a:cubicBezTo>
                    <a:cubicBezTo>
                      <a:pt x="6993" y="828"/>
                      <a:pt x="6892" y="928"/>
                      <a:pt x="6792" y="928"/>
                    </a:cubicBezTo>
                    <a:cubicBezTo>
                      <a:pt x="6566" y="1153"/>
                      <a:pt x="6466" y="1354"/>
                      <a:pt x="6165" y="1554"/>
                    </a:cubicBezTo>
                    <a:cubicBezTo>
                      <a:pt x="5940" y="1780"/>
                      <a:pt x="5639" y="2081"/>
                      <a:pt x="5313" y="2507"/>
                    </a:cubicBezTo>
                    <a:cubicBezTo>
                      <a:pt x="5113" y="2707"/>
                      <a:pt x="4912" y="3033"/>
                      <a:pt x="4586" y="3434"/>
                    </a:cubicBezTo>
                    <a:cubicBezTo>
                      <a:pt x="4486" y="3534"/>
                      <a:pt x="4486" y="3660"/>
                      <a:pt x="4386" y="3760"/>
                    </a:cubicBezTo>
                    <a:cubicBezTo>
                      <a:pt x="4286" y="3860"/>
                      <a:pt x="4185" y="3961"/>
                      <a:pt x="4185" y="4061"/>
                    </a:cubicBezTo>
                    <a:cubicBezTo>
                      <a:pt x="4060" y="4161"/>
                      <a:pt x="3960" y="4286"/>
                      <a:pt x="3860" y="4387"/>
                    </a:cubicBezTo>
                    <a:cubicBezTo>
                      <a:pt x="3860" y="4487"/>
                      <a:pt x="3759" y="4487"/>
                      <a:pt x="3759" y="4587"/>
                    </a:cubicBezTo>
                    <a:cubicBezTo>
                      <a:pt x="3559" y="4913"/>
                      <a:pt x="3333" y="5113"/>
                      <a:pt x="3133" y="5414"/>
                    </a:cubicBezTo>
                    <a:cubicBezTo>
                      <a:pt x="3033" y="5539"/>
                      <a:pt x="3033" y="5740"/>
                      <a:pt x="2932" y="5840"/>
                    </a:cubicBezTo>
                    <a:cubicBezTo>
                      <a:pt x="2807" y="5940"/>
                      <a:pt x="2807" y="6041"/>
                      <a:pt x="2707" y="6166"/>
                    </a:cubicBezTo>
                    <a:cubicBezTo>
                      <a:pt x="2406" y="6567"/>
                      <a:pt x="2080" y="6993"/>
                      <a:pt x="1880" y="7419"/>
                    </a:cubicBezTo>
                    <a:cubicBezTo>
                      <a:pt x="1679" y="7620"/>
                      <a:pt x="1554" y="7920"/>
                      <a:pt x="1454" y="8146"/>
                    </a:cubicBezTo>
                    <a:cubicBezTo>
                      <a:pt x="1253" y="8346"/>
                      <a:pt x="1153" y="8547"/>
                      <a:pt x="1053" y="8873"/>
                    </a:cubicBezTo>
                    <a:cubicBezTo>
                      <a:pt x="827" y="9174"/>
                      <a:pt x="627" y="9499"/>
                      <a:pt x="526" y="9700"/>
                    </a:cubicBezTo>
                    <a:cubicBezTo>
                      <a:pt x="426" y="9925"/>
                      <a:pt x="301" y="10026"/>
                      <a:pt x="201" y="10126"/>
                    </a:cubicBezTo>
                    <a:cubicBezTo>
                      <a:pt x="201" y="10226"/>
                      <a:pt x="100" y="10427"/>
                      <a:pt x="100" y="10552"/>
                    </a:cubicBezTo>
                    <a:cubicBezTo>
                      <a:pt x="0" y="11053"/>
                      <a:pt x="301" y="11580"/>
                      <a:pt x="727" y="11905"/>
                    </a:cubicBezTo>
                    <a:cubicBezTo>
                      <a:pt x="927" y="11905"/>
                      <a:pt x="1153" y="12006"/>
                      <a:pt x="1353" y="12006"/>
                    </a:cubicBezTo>
                    <a:cubicBezTo>
                      <a:pt x="1554" y="12006"/>
                      <a:pt x="1779" y="11905"/>
                      <a:pt x="1980" y="11805"/>
                    </a:cubicBezTo>
                    <a:cubicBezTo>
                      <a:pt x="2180" y="11680"/>
                      <a:pt x="2406" y="11479"/>
                      <a:pt x="2406" y="11279"/>
                    </a:cubicBezTo>
                    <a:cubicBezTo>
                      <a:pt x="2506" y="11279"/>
                      <a:pt x="2506" y="11179"/>
                      <a:pt x="2607" y="11053"/>
                    </a:cubicBezTo>
                    <a:cubicBezTo>
                      <a:pt x="2707" y="10853"/>
                      <a:pt x="3033" y="10226"/>
                      <a:pt x="3434" y="9600"/>
                    </a:cubicBezTo>
                    <a:cubicBezTo>
                      <a:pt x="3559" y="9399"/>
                      <a:pt x="3759" y="9073"/>
                      <a:pt x="3860" y="8873"/>
                    </a:cubicBezTo>
                    <a:cubicBezTo>
                      <a:pt x="4060" y="8447"/>
                      <a:pt x="4386" y="7920"/>
                      <a:pt x="4687" y="7419"/>
                    </a:cubicBezTo>
                    <a:cubicBezTo>
                      <a:pt x="4812" y="7194"/>
                      <a:pt x="5013" y="6993"/>
                      <a:pt x="5113" y="6667"/>
                    </a:cubicBezTo>
                    <a:cubicBezTo>
                      <a:pt x="5439" y="6166"/>
                      <a:pt x="5840" y="5640"/>
                      <a:pt x="6165" y="5113"/>
                    </a:cubicBezTo>
                    <a:cubicBezTo>
                      <a:pt x="6266" y="4788"/>
                      <a:pt x="6466" y="4587"/>
                      <a:pt x="6692" y="4286"/>
                    </a:cubicBezTo>
                    <a:cubicBezTo>
                      <a:pt x="6993" y="3760"/>
                      <a:pt x="7419" y="3234"/>
                      <a:pt x="7619" y="2908"/>
                    </a:cubicBezTo>
                    <a:lnTo>
                      <a:pt x="7719" y="2908"/>
                    </a:lnTo>
                    <a:cubicBezTo>
                      <a:pt x="7926" y="2654"/>
                      <a:pt x="8293" y="2390"/>
                      <a:pt x="8484" y="2390"/>
                    </a:cubicBezTo>
                    <a:cubicBezTo>
                      <a:pt x="8594" y="2390"/>
                      <a:pt x="8645" y="2478"/>
                      <a:pt x="8571" y="2707"/>
                    </a:cubicBezTo>
                    <a:cubicBezTo>
                      <a:pt x="8571" y="2808"/>
                      <a:pt x="8571" y="2908"/>
                      <a:pt x="8446" y="3033"/>
                    </a:cubicBezTo>
                    <a:cubicBezTo>
                      <a:pt x="8446" y="3133"/>
                      <a:pt x="8346" y="3334"/>
                      <a:pt x="8246" y="3434"/>
                    </a:cubicBezTo>
                    <a:cubicBezTo>
                      <a:pt x="8145" y="3660"/>
                      <a:pt x="8045" y="3961"/>
                      <a:pt x="7820" y="4161"/>
                    </a:cubicBezTo>
                    <a:cubicBezTo>
                      <a:pt x="7719" y="4286"/>
                      <a:pt x="7719" y="4387"/>
                      <a:pt x="7619" y="4487"/>
                    </a:cubicBezTo>
                    <a:cubicBezTo>
                      <a:pt x="7519" y="4587"/>
                      <a:pt x="7519" y="4587"/>
                      <a:pt x="7519" y="4687"/>
                    </a:cubicBezTo>
                    <a:cubicBezTo>
                      <a:pt x="7419" y="4913"/>
                      <a:pt x="7419" y="5214"/>
                      <a:pt x="7419" y="5414"/>
                    </a:cubicBezTo>
                    <a:cubicBezTo>
                      <a:pt x="7419" y="5740"/>
                      <a:pt x="7619" y="6041"/>
                      <a:pt x="7945" y="6266"/>
                    </a:cubicBezTo>
                    <a:cubicBezTo>
                      <a:pt x="8145" y="6367"/>
                      <a:pt x="8346" y="6467"/>
                      <a:pt x="8672" y="6467"/>
                    </a:cubicBezTo>
                    <a:cubicBezTo>
                      <a:pt x="9073" y="6467"/>
                      <a:pt x="9399" y="6266"/>
                      <a:pt x="9699" y="5940"/>
                    </a:cubicBezTo>
                    <a:lnTo>
                      <a:pt x="9699" y="5840"/>
                    </a:lnTo>
                    <a:cubicBezTo>
                      <a:pt x="10125" y="5314"/>
                      <a:pt x="10326" y="4788"/>
                      <a:pt x="10551" y="4387"/>
                    </a:cubicBezTo>
                    <a:lnTo>
                      <a:pt x="10652" y="4387"/>
                    </a:lnTo>
                    <a:cubicBezTo>
                      <a:pt x="10752" y="4061"/>
                      <a:pt x="10852" y="3760"/>
                      <a:pt x="10952" y="3534"/>
                    </a:cubicBezTo>
                    <a:cubicBezTo>
                      <a:pt x="11178" y="2908"/>
                      <a:pt x="11278" y="2507"/>
                      <a:pt x="11178" y="1981"/>
                    </a:cubicBezTo>
                    <a:cubicBezTo>
                      <a:pt x="11178" y="1780"/>
                      <a:pt x="11178" y="1554"/>
                      <a:pt x="11078" y="1354"/>
                    </a:cubicBezTo>
                    <a:lnTo>
                      <a:pt x="10952" y="1254"/>
                    </a:lnTo>
                    <a:cubicBezTo>
                      <a:pt x="10752" y="727"/>
                      <a:pt x="10226" y="201"/>
                      <a:pt x="9198" y="101"/>
                    </a:cubicBezTo>
                    <a:lnTo>
                      <a:pt x="9198" y="1"/>
                    </a:lnTo>
                    <a:close/>
                  </a:path>
                </a:pathLst>
              </a:custGeom>
              <a:solidFill>
                <a:schemeClr val="accent5"/>
              </a:solidFill>
              <a:ln>
                <a:noFill/>
              </a:ln>
            </p:spPr>
            <p:txBody>
              <a:bodyPr spcFirstLastPara="1" wrap="square" lIns="182850" tIns="182850" rIns="182850" bIns="182850" anchor="ctr" anchorCtr="0">
                <a:noAutofit/>
              </a:bodyPr>
              <a:lstStyle/>
              <a:p>
                <a:endParaRPr sz="3600"/>
              </a:p>
            </p:txBody>
          </p:sp>
          <p:sp>
            <p:nvSpPr>
              <p:cNvPr id="3744" name="Google Shape;3744;p43"/>
              <p:cNvSpPr/>
              <p:nvPr/>
            </p:nvSpPr>
            <p:spPr>
              <a:xfrm>
                <a:off x="5309215" y="782461"/>
                <a:ext cx="73870" cy="73870"/>
              </a:xfrm>
              <a:custGeom>
                <a:avLst/>
                <a:gdLst/>
                <a:ahLst/>
                <a:cxnLst/>
                <a:rect l="l" t="t" r="r" b="b"/>
                <a:pathLst>
                  <a:path w="1880" h="1880" extrusionOk="0">
                    <a:moveTo>
                      <a:pt x="952" y="0"/>
                    </a:moveTo>
                    <a:cubicBezTo>
                      <a:pt x="426" y="0"/>
                      <a:pt x="0" y="426"/>
                      <a:pt x="0" y="927"/>
                    </a:cubicBezTo>
                    <a:cubicBezTo>
                      <a:pt x="0" y="1454"/>
                      <a:pt x="426" y="1880"/>
                      <a:pt x="952" y="1880"/>
                    </a:cubicBezTo>
                    <a:cubicBezTo>
                      <a:pt x="1479" y="1880"/>
                      <a:pt x="1880" y="1454"/>
                      <a:pt x="1880" y="927"/>
                    </a:cubicBezTo>
                    <a:cubicBezTo>
                      <a:pt x="1880" y="426"/>
                      <a:pt x="1479" y="0"/>
                      <a:pt x="952"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3745" name="Google Shape;3745;p43"/>
              <p:cNvSpPr/>
              <p:nvPr/>
            </p:nvSpPr>
            <p:spPr>
              <a:xfrm>
                <a:off x="5441162" y="680023"/>
                <a:ext cx="196973" cy="119213"/>
              </a:xfrm>
              <a:custGeom>
                <a:avLst/>
                <a:gdLst/>
                <a:ahLst/>
                <a:cxnLst/>
                <a:rect l="l" t="t" r="r" b="b"/>
                <a:pathLst>
                  <a:path w="5013" h="3034" extrusionOk="0">
                    <a:moveTo>
                      <a:pt x="3033" y="1"/>
                    </a:moveTo>
                    <a:cubicBezTo>
                      <a:pt x="2807" y="1"/>
                      <a:pt x="2607" y="1"/>
                      <a:pt x="2406" y="101"/>
                    </a:cubicBezTo>
                    <a:lnTo>
                      <a:pt x="2181" y="101"/>
                    </a:lnTo>
                    <a:cubicBezTo>
                      <a:pt x="2081" y="828"/>
                      <a:pt x="1980" y="1454"/>
                      <a:pt x="1655" y="2181"/>
                    </a:cubicBezTo>
                    <a:cubicBezTo>
                      <a:pt x="1354" y="1880"/>
                      <a:pt x="928" y="1454"/>
                      <a:pt x="627" y="928"/>
                    </a:cubicBezTo>
                    <a:cubicBezTo>
                      <a:pt x="401" y="1153"/>
                      <a:pt x="301" y="1354"/>
                      <a:pt x="0" y="1554"/>
                    </a:cubicBezTo>
                    <a:cubicBezTo>
                      <a:pt x="401" y="2081"/>
                      <a:pt x="928" y="2607"/>
                      <a:pt x="1454" y="2908"/>
                    </a:cubicBezTo>
                    <a:lnTo>
                      <a:pt x="1554" y="2908"/>
                    </a:lnTo>
                    <a:cubicBezTo>
                      <a:pt x="1761" y="2654"/>
                      <a:pt x="2128" y="2390"/>
                      <a:pt x="2319" y="2390"/>
                    </a:cubicBezTo>
                    <a:cubicBezTo>
                      <a:pt x="2429" y="2390"/>
                      <a:pt x="2480" y="2478"/>
                      <a:pt x="2406" y="2707"/>
                    </a:cubicBezTo>
                    <a:cubicBezTo>
                      <a:pt x="2406" y="2808"/>
                      <a:pt x="2406" y="2908"/>
                      <a:pt x="2281" y="3033"/>
                    </a:cubicBezTo>
                    <a:cubicBezTo>
                      <a:pt x="3133" y="2607"/>
                      <a:pt x="4061" y="2181"/>
                      <a:pt x="5013" y="1981"/>
                    </a:cubicBezTo>
                    <a:cubicBezTo>
                      <a:pt x="5013" y="1780"/>
                      <a:pt x="5013" y="1554"/>
                      <a:pt x="4913" y="1354"/>
                    </a:cubicBezTo>
                    <a:lnTo>
                      <a:pt x="4787" y="1254"/>
                    </a:lnTo>
                    <a:cubicBezTo>
                      <a:pt x="4061" y="1354"/>
                      <a:pt x="3334" y="1554"/>
                      <a:pt x="2707" y="1880"/>
                    </a:cubicBezTo>
                    <a:cubicBezTo>
                      <a:pt x="2908" y="1354"/>
                      <a:pt x="3033" y="727"/>
                      <a:pt x="3033" y="101"/>
                    </a:cubicBezTo>
                    <a:lnTo>
                      <a:pt x="3033" y="1"/>
                    </a:ln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46" name="Google Shape;3746;p43"/>
              <p:cNvSpPr/>
              <p:nvPr/>
            </p:nvSpPr>
            <p:spPr>
              <a:xfrm>
                <a:off x="5506154" y="814957"/>
                <a:ext cx="123143" cy="41375"/>
              </a:xfrm>
              <a:custGeom>
                <a:avLst/>
                <a:gdLst/>
                <a:ahLst/>
                <a:cxnLst/>
                <a:rect l="l" t="t" r="r" b="b"/>
                <a:pathLst>
                  <a:path w="3134" h="1053" extrusionOk="0">
                    <a:moveTo>
                      <a:pt x="427" y="0"/>
                    </a:moveTo>
                    <a:cubicBezTo>
                      <a:pt x="326" y="226"/>
                      <a:pt x="226" y="527"/>
                      <a:pt x="1" y="727"/>
                    </a:cubicBezTo>
                    <a:cubicBezTo>
                      <a:pt x="752" y="953"/>
                      <a:pt x="1479" y="1053"/>
                      <a:pt x="2306" y="1053"/>
                    </a:cubicBezTo>
                    <a:cubicBezTo>
                      <a:pt x="2407" y="1053"/>
                      <a:pt x="2632" y="953"/>
                      <a:pt x="2732" y="953"/>
                    </a:cubicBezTo>
                    <a:lnTo>
                      <a:pt x="2833" y="953"/>
                    </a:lnTo>
                    <a:cubicBezTo>
                      <a:pt x="2933" y="627"/>
                      <a:pt x="3033" y="326"/>
                      <a:pt x="3133" y="100"/>
                    </a:cubicBezTo>
                    <a:lnTo>
                      <a:pt x="3033" y="100"/>
                    </a:lnTo>
                    <a:cubicBezTo>
                      <a:pt x="2680" y="154"/>
                      <a:pt x="2304" y="185"/>
                      <a:pt x="1925" y="185"/>
                    </a:cubicBezTo>
                    <a:cubicBezTo>
                      <a:pt x="1416" y="185"/>
                      <a:pt x="901" y="129"/>
                      <a:pt x="4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47" name="Google Shape;3747;p43"/>
              <p:cNvSpPr/>
              <p:nvPr/>
            </p:nvSpPr>
            <p:spPr>
              <a:xfrm>
                <a:off x="5363361" y="814957"/>
                <a:ext cx="98506" cy="66011"/>
              </a:xfrm>
              <a:custGeom>
                <a:avLst/>
                <a:gdLst/>
                <a:ahLst/>
                <a:cxnLst/>
                <a:rect l="l" t="t" r="r" b="b"/>
                <a:pathLst>
                  <a:path w="2507" h="1680" extrusionOk="0">
                    <a:moveTo>
                      <a:pt x="401" y="0"/>
                    </a:moveTo>
                    <a:cubicBezTo>
                      <a:pt x="301" y="100"/>
                      <a:pt x="301" y="226"/>
                      <a:pt x="201" y="326"/>
                    </a:cubicBezTo>
                    <a:cubicBezTo>
                      <a:pt x="101" y="426"/>
                      <a:pt x="0" y="527"/>
                      <a:pt x="0" y="627"/>
                    </a:cubicBezTo>
                    <a:cubicBezTo>
                      <a:pt x="101" y="727"/>
                      <a:pt x="301" y="852"/>
                      <a:pt x="502" y="953"/>
                    </a:cubicBezTo>
                    <a:cubicBezTo>
                      <a:pt x="928" y="1253"/>
                      <a:pt x="1454" y="1579"/>
                      <a:pt x="1980" y="1679"/>
                    </a:cubicBezTo>
                    <a:cubicBezTo>
                      <a:pt x="2081" y="1354"/>
                      <a:pt x="2281" y="1153"/>
                      <a:pt x="2507" y="852"/>
                    </a:cubicBezTo>
                    <a:lnTo>
                      <a:pt x="2381" y="852"/>
                    </a:lnTo>
                    <a:cubicBezTo>
                      <a:pt x="2331" y="863"/>
                      <a:pt x="2279" y="867"/>
                      <a:pt x="2228" y="867"/>
                    </a:cubicBezTo>
                    <a:cubicBezTo>
                      <a:pt x="1774" y="867"/>
                      <a:pt x="1311" y="496"/>
                      <a:pt x="928" y="226"/>
                    </a:cubicBezTo>
                    <a:cubicBezTo>
                      <a:pt x="727" y="226"/>
                      <a:pt x="627" y="100"/>
                      <a:pt x="401"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48" name="Google Shape;3748;p43"/>
              <p:cNvSpPr/>
              <p:nvPr/>
            </p:nvSpPr>
            <p:spPr>
              <a:xfrm>
                <a:off x="5305246" y="892757"/>
                <a:ext cx="94577" cy="78821"/>
              </a:xfrm>
              <a:custGeom>
                <a:avLst/>
                <a:gdLst/>
                <a:ahLst/>
                <a:cxnLst/>
                <a:rect l="l" t="t" r="r" b="b"/>
                <a:pathLst>
                  <a:path w="2407" h="2006" extrusionOk="0">
                    <a:moveTo>
                      <a:pt x="427" y="0"/>
                    </a:moveTo>
                    <a:cubicBezTo>
                      <a:pt x="327" y="125"/>
                      <a:pt x="327" y="326"/>
                      <a:pt x="226" y="426"/>
                    </a:cubicBezTo>
                    <a:cubicBezTo>
                      <a:pt x="101" y="526"/>
                      <a:pt x="101" y="627"/>
                      <a:pt x="1" y="752"/>
                    </a:cubicBezTo>
                    <a:cubicBezTo>
                      <a:pt x="101" y="752"/>
                      <a:pt x="226" y="852"/>
                      <a:pt x="327" y="953"/>
                    </a:cubicBezTo>
                    <a:cubicBezTo>
                      <a:pt x="853" y="1379"/>
                      <a:pt x="1354" y="1780"/>
                      <a:pt x="1981" y="2005"/>
                    </a:cubicBezTo>
                    <a:cubicBezTo>
                      <a:pt x="2106" y="1780"/>
                      <a:pt x="2307" y="1579"/>
                      <a:pt x="2407" y="1253"/>
                    </a:cubicBezTo>
                    <a:cubicBezTo>
                      <a:pt x="1780" y="1053"/>
                      <a:pt x="1254" y="627"/>
                      <a:pt x="728" y="226"/>
                    </a:cubicBezTo>
                    <a:cubicBezTo>
                      <a:pt x="627" y="226"/>
                      <a:pt x="527" y="125"/>
                      <a:pt x="4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49" name="Google Shape;3749;p43"/>
              <p:cNvSpPr/>
              <p:nvPr/>
            </p:nvSpPr>
            <p:spPr>
              <a:xfrm>
                <a:off x="5256012" y="971541"/>
                <a:ext cx="94577" cy="85697"/>
              </a:xfrm>
              <a:custGeom>
                <a:avLst/>
                <a:gdLst/>
                <a:ahLst/>
                <a:cxnLst/>
                <a:rect l="l" t="t" r="r" b="b"/>
                <a:pathLst>
                  <a:path w="2407" h="2181" extrusionOk="0">
                    <a:moveTo>
                      <a:pt x="427" y="0"/>
                    </a:moveTo>
                    <a:cubicBezTo>
                      <a:pt x="226" y="201"/>
                      <a:pt x="101" y="501"/>
                      <a:pt x="1" y="727"/>
                    </a:cubicBezTo>
                    <a:lnTo>
                      <a:pt x="527" y="1253"/>
                    </a:lnTo>
                    <a:cubicBezTo>
                      <a:pt x="953" y="1554"/>
                      <a:pt x="1479" y="1980"/>
                      <a:pt x="1981" y="2181"/>
                    </a:cubicBezTo>
                    <a:cubicBezTo>
                      <a:pt x="2106" y="1980"/>
                      <a:pt x="2306" y="1654"/>
                      <a:pt x="2407" y="1454"/>
                    </a:cubicBezTo>
                    <a:cubicBezTo>
                      <a:pt x="1880" y="1253"/>
                      <a:pt x="1580" y="927"/>
                      <a:pt x="1154" y="627"/>
                    </a:cubicBezTo>
                    <a:cubicBezTo>
                      <a:pt x="953" y="401"/>
                      <a:pt x="627" y="201"/>
                      <a:pt x="427"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3750" name="Google Shape;3750;p43"/>
              <p:cNvSpPr/>
              <p:nvPr/>
            </p:nvSpPr>
            <p:spPr>
              <a:xfrm>
                <a:off x="5202848" y="1061130"/>
                <a:ext cx="98506" cy="82789"/>
              </a:xfrm>
              <a:custGeom>
                <a:avLst/>
                <a:gdLst/>
                <a:ahLst/>
                <a:cxnLst/>
                <a:rect l="l" t="t" r="r" b="b"/>
                <a:pathLst>
                  <a:path w="2507" h="2107" extrusionOk="0">
                    <a:moveTo>
                      <a:pt x="426" y="1"/>
                    </a:moveTo>
                    <a:cubicBezTo>
                      <a:pt x="326" y="226"/>
                      <a:pt x="201" y="327"/>
                      <a:pt x="101" y="427"/>
                    </a:cubicBezTo>
                    <a:cubicBezTo>
                      <a:pt x="101" y="527"/>
                      <a:pt x="0" y="728"/>
                      <a:pt x="0" y="853"/>
                    </a:cubicBezTo>
                    <a:cubicBezTo>
                      <a:pt x="201" y="953"/>
                      <a:pt x="426" y="1154"/>
                      <a:pt x="527" y="1254"/>
                    </a:cubicBezTo>
                    <a:cubicBezTo>
                      <a:pt x="953" y="1580"/>
                      <a:pt x="1454" y="1881"/>
                      <a:pt x="1880" y="2106"/>
                    </a:cubicBezTo>
                    <a:cubicBezTo>
                      <a:pt x="2080" y="1981"/>
                      <a:pt x="2306" y="1780"/>
                      <a:pt x="2306" y="1580"/>
                    </a:cubicBezTo>
                    <a:cubicBezTo>
                      <a:pt x="2406" y="1580"/>
                      <a:pt x="2406" y="1480"/>
                      <a:pt x="2507" y="1354"/>
                    </a:cubicBezTo>
                    <a:cubicBezTo>
                      <a:pt x="1880" y="1254"/>
                      <a:pt x="1454" y="953"/>
                      <a:pt x="953" y="527"/>
                    </a:cubicBezTo>
                    <a:cubicBezTo>
                      <a:pt x="727" y="427"/>
                      <a:pt x="527" y="226"/>
                      <a:pt x="42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grpSp>
      </p:grpSp>
      <p:sp>
        <p:nvSpPr>
          <p:cNvPr id="155" name="Snip Diagonal Corner Rectangle 3">
            <a:extLst>
              <a:ext uri="{FF2B5EF4-FFF2-40B4-BE49-F238E27FC236}">
                <a16:creationId xmlns:a16="http://schemas.microsoft.com/office/drawing/2014/main" id="{C0BE6184-6529-4746-8AD8-19BC7D9B5B76}"/>
              </a:ext>
            </a:extLst>
          </p:cNvPr>
          <p:cNvSpPr/>
          <p:nvPr/>
        </p:nvSpPr>
        <p:spPr>
          <a:xfrm>
            <a:off x="912319" y="303061"/>
            <a:ext cx="16462754" cy="2867418"/>
          </a:xfrm>
          <a:prstGeom prst="snip2Diag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lgn="ctr">
              <a:buClrTx/>
              <a:defRPr/>
            </a:pPr>
            <a:r>
              <a:rPr lang="en-US" sz="8000" b="1" dirty="0">
                <a:solidFill>
                  <a:schemeClr val="bg1"/>
                </a:solidFill>
                <a:latin typeface="Barlow Condensed Thin" panose="00000306000000000000" pitchFamily="2" charset="0"/>
              </a:rPr>
              <a:t>What do the AYF conferences aim to strengthen?</a:t>
            </a:r>
            <a:endParaRPr lang="vi-VN" sz="8000" b="1" dirty="0">
              <a:solidFill>
                <a:schemeClr val="bg1"/>
              </a:solidFill>
              <a:latin typeface="Barlow Condensed Thin" panose="00000306000000000000" pitchFamily="2" charset="0"/>
            </a:endParaRPr>
          </a:p>
        </p:txBody>
      </p:sp>
      <p:sp>
        <p:nvSpPr>
          <p:cNvPr id="156" name="Rectangle 155">
            <a:extLst>
              <a:ext uri="{FF2B5EF4-FFF2-40B4-BE49-F238E27FC236}">
                <a16:creationId xmlns:a16="http://schemas.microsoft.com/office/drawing/2014/main" id="{628D98FD-BEFD-4975-B77A-51D657E27E19}"/>
              </a:ext>
            </a:extLst>
          </p:cNvPr>
          <p:cNvSpPr/>
          <p:nvPr/>
        </p:nvSpPr>
        <p:spPr>
          <a:xfrm>
            <a:off x="9458646" y="5890213"/>
            <a:ext cx="8075300"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B</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International cooperation</a:t>
            </a:r>
            <a:endParaRPr lang="vi-VN" sz="6400" b="1" dirty="0">
              <a:solidFill>
                <a:schemeClr val="bg1"/>
              </a:solidFill>
              <a:latin typeface="Barlow Condensed Thin" panose="00000306000000000000" pitchFamily="2" charset="0"/>
            </a:endParaRPr>
          </a:p>
        </p:txBody>
      </p:sp>
      <p:sp>
        <p:nvSpPr>
          <p:cNvPr id="157" name="Rectangle 156">
            <a:extLst>
              <a:ext uri="{FF2B5EF4-FFF2-40B4-BE49-F238E27FC236}">
                <a16:creationId xmlns:a16="http://schemas.microsoft.com/office/drawing/2014/main" id="{EFFBC984-E26D-4AC9-8374-3183556DE0A2}"/>
              </a:ext>
            </a:extLst>
          </p:cNvPr>
          <p:cNvSpPr/>
          <p:nvPr/>
        </p:nvSpPr>
        <p:spPr>
          <a:xfrm>
            <a:off x="9434726" y="3953513"/>
            <a:ext cx="8099220"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a:buClrTx/>
              <a:defRPr/>
            </a:pPr>
            <a:r>
              <a:rPr lang="en-US" sz="6400" b="1" dirty="0">
                <a:solidFill>
                  <a:schemeClr val="bg1"/>
                </a:solidFill>
                <a:latin typeface="Barlow Condensed Thin" panose="00000306000000000000" pitchFamily="2" charset="0"/>
              </a:rPr>
              <a:t>A</a:t>
            </a:r>
            <a:r>
              <a:rPr lang="vi-VN" sz="6400" b="1">
                <a:solidFill>
                  <a:schemeClr val="bg1"/>
                </a:solidFill>
                <a:latin typeface="Barlow Condensed Thin" panose="00000306000000000000" pitchFamily="2" charset="0"/>
              </a:rPr>
              <a:t>. </a:t>
            </a:r>
            <a:r>
              <a:rPr lang="en-US" sz="6400" b="1">
                <a:solidFill>
                  <a:schemeClr val="bg1"/>
                </a:solidFill>
                <a:latin typeface="Barlow Condensed Thin" panose="00000306000000000000" pitchFamily="2" charset="0"/>
              </a:rPr>
              <a:t>Regional unity</a:t>
            </a:r>
          </a:p>
        </p:txBody>
      </p:sp>
      <p:sp>
        <p:nvSpPr>
          <p:cNvPr id="158" name="Rectangle 157">
            <a:extLst>
              <a:ext uri="{FF2B5EF4-FFF2-40B4-BE49-F238E27FC236}">
                <a16:creationId xmlns:a16="http://schemas.microsoft.com/office/drawing/2014/main" id="{9CC3ECEB-076C-4DD8-B9E0-71492FFEF208}"/>
              </a:ext>
            </a:extLst>
          </p:cNvPr>
          <p:cNvSpPr/>
          <p:nvPr/>
        </p:nvSpPr>
        <p:spPr>
          <a:xfrm>
            <a:off x="9458646" y="7812401"/>
            <a:ext cx="8075300" cy="1377450"/>
          </a:xfrm>
          <a:prstGeom prst="rect">
            <a:avLst/>
          </a:prstGeom>
          <a:solidFill>
            <a:srgbClr val="FF0000">
              <a:alpha val="68000"/>
            </a:srgbClr>
          </a:solidFill>
          <a:ln/>
        </p:spPr>
        <p:style>
          <a:lnRef idx="3">
            <a:schemeClr val="lt1"/>
          </a:lnRef>
          <a:fillRef idx="1">
            <a:schemeClr val="accent2"/>
          </a:fillRef>
          <a:effectRef idx="1">
            <a:schemeClr val="accent2"/>
          </a:effectRef>
          <a:fontRef idx="minor">
            <a:schemeClr val="lt1"/>
          </a:fontRef>
        </p:style>
        <p:txBody>
          <a:bodyPr rtlCol="0" anchor="ctr"/>
          <a:lstStyle/>
          <a:p>
            <a:pPr lvl="0">
              <a:buClrTx/>
              <a:defRPr/>
            </a:pPr>
            <a:r>
              <a:rPr lang="en-US" sz="6400" b="1" dirty="0">
                <a:solidFill>
                  <a:schemeClr val="bg1"/>
                </a:solidFill>
                <a:latin typeface="Barlow Condensed Thin" panose="00000306000000000000" pitchFamily="2" charset="0"/>
              </a:rPr>
              <a:t>C</a:t>
            </a:r>
            <a:r>
              <a:rPr lang="vi-VN" sz="6400" b="1" dirty="0">
                <a:solidFill>
                  <a:schemeClr val="bg1"/>
                </a:solidFill>
                <a:latin typeface="Barlow Condensed Thin" panose="00000306000000000000" pitchFamily="2" charset="0"/>
              </a:rPr>
              <a:t>. </a:t>
            </a:r>
            <a:r>
              <a:rPr lang="en-US" sz="6400" b="1" dirty="0">
                <a:solidFill>
                  <a:schemeClr val="bg1"/>
                </a:solidFill>
                <a:latin typeface="Barlow Condensed Thin" panose="00000306000000000000" pitchFamily="2" charset="0"/>
              </a:rPr>
              <a:t>Cultural awareness</a:t>
            </a:r>
            <a:endParaRPr lang="vi-VN" sz="6400" b="1" dirty="0">
              <a:solidFill>
                <a:schemeClr val="bg1"/>
              </a:solidFill>
              <a:latin typeface="Barlow Condensed Thin" panose="00000306000000000000" pitchFamily="2" charset="0"/>
            </a:endParaRPr>
          </a:p>
        </p:txBody>
      </p:sp>
      <p:pic>
        <p:nvPicPr>
          <p:cNvPr id="159" name="Picture 158">
            <a:extLst>
              <a:ext uri="{FF2B5EF4-FFF2-40B4-BE49-F238E27FC236}">
                <a16:creationId xmlns:a16="http://schemas.microsoft.com/office/drawing/2014/main" id="{51554993-2E4B-43B4-8829-31C7FA3BB2D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073879" y="6010009"/>
            <a:ext cx="1439826" cy="1265302"/>
          </a:xfrm>
          <a:prstGeom prst="rect">
            <a:avLst/>
          </a:prstGeom>
        </p:spPr>
      </p:pic>
      <p:pic>
        <p:nvPicPr>
          <p:cNvPr id="160" name="Picture 159">
            <a:extLst>
              <a:ext uri="{FF2B5EF4-FFF2-40B4-BE49-F238E27FC236}">
                <a16:creationId xmlns:a16="http://schemas.microsoft.com/office/drawing/2014/main" id="{69468C2E-8A90-4459-A234-893DD96D607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972433" y="4020275"/>
            <a:ext cx="1438074" cy="1150458"/>
          </a:xfrm>
          <a:prstGeom prst="rect">
            <a:avLst/>
          </a:prstGeom>
        </p:spPr>
      </p:pic>
      <p:pic>
        <p:nvPicPr>
          <p:cNvPr id="161" name="Picture 160">
            <a:extLst>
              <a:ext uri="{FF2B5EF4-FFF2-40B4-BE49-F238E27FC236}">
                <a16:creationId xmlns:a16="http://schemas.microsoft.com/office/drawing/2014/main" id="{131703CD-E16D-4CC3-BD4E-87D9E4F5DFBB}"/>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094444" y="7891777"/>
            <a:ext cx="1494552" cy="1263762"/>
          </a:xfrm>
          <a:prstGeom prst="rect">
            <a:avLst/>
          </a:prstGeom>
        </p:spPr>
      </p:pic>
      <p:grpSp>
        <p:nvGrpSpPr>
          <p:cNvPr id="162" name="Group 161">
            <a:extLst>
              <a:ext uri="{FF2B5EF4-FFF2-40B4-BE49-F238E27FC236}">
                <a16:creationId xmlns:a16="http://schemas.microsoft.com/office/drawing/2014/main" id="{8F105662-1C0C-4937-9748-F40840300DF6}"/>
              </a:ext>
            </a:extLst>
          </p:cNvPr>
          <p:cNvGrpSpPr/>
          <p:nvPr/>
        </p:nvGrpSpPr>
        <p:grpSpPr>
          <a:xfrm>
            <a:off x="754054" y="3451979"/>
            <a:ext cx="7922560" cy="6273410"/>
            <a:chOff x="377027" y="1725989"/>
            <a:chExt cx="3961280" cy="3136705"/>
          </a:xfrm>
          <a:solidFill>
            <a:srgbClr val="FF0000"/>
          </a:solidFill>
        </p:grpSpPr>
        <p:sp>
          <p:nvSpPr>
            <p:cNvPr id="163" name="Rectangle: Rounded Corners 162">
              <a:extLst>
                <a:ext uri="{FF2B5EF4-FFF2-40B4-BE49-F238E27FC236}">
                  <a16:creationId xmlns:a16="http://schemas.microsoft.com/office/drawing/2014/main" id="{5A320B52-C5AA-4D4D-914C-8174675D4F49}"/>
                </a:ext>
              </a:extLst>
            </p:cNvPr>
            <p:cNvSpPr/>
            <p:nvPr/>
          </p:nvSpPr>
          <p:spPr>
            <a:xfrm>
              <a:off x="377027" y="1725989"/>
              <a:ext cx="3961280" cy="3136705"/>
            </a:xfrm>
            <a:prstGeom prst="round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600"/>
            </a:p>
          </p:txBody>
        </p:sp>
        <p:pic>
          <p:nvPicPr>
            <p:cNvPr id="164" name="Picture 163">
              <a:extLst>
                <a:ext uri="{FF2B5EF4-FFF2-40B4-BE49-F238E27FC236}">
                  <a16:creationId xmlns:a16="http://schemas.microsoft.com/office/drawing/2014/main" id="{38295D78-A72D-4C1C-99C3-BC5FE42AB137}"/>
                </a:ext>
              </a:extLst>
            </p:cNvPr>
            <p:cNvPicPr>
              <a:picLocks noChangeAspect="1"/>
            </p:cNvPicPr>
            <p:nvPr/>
          </p:nvPicPr>
          <p:blipFill>
            <a:blip r:embed="rId11"/>
            <a:stretch>
              <a:fillRect/>
            </a:stretch>
          </p:blipFill>
          <p:spPr>
            <a:xfrm>
              <a:off x="585072" y="1858608"/>
              <a:ext cx="3414056" cy="2871465"/>
            </a:xfrm>
            <a:prstGeom prst="rect">
              <a:avLst/>
            </a:prstGeom>
            <a:grpFill/>
          </p:spPr>
        </p:pic>
      </p:grpSp>
      <p:pic>
        <p:nvPicPr>
          <p:cNvPr id="165" name="Picture 164">
            <a:hlinkClick r:id="rId12" action="ppaction://hlinksldjump"/>
            <a:extLst>
              <a:ext uri="{FF2B5EF4-FFF2-40B4-BE49-F238E27FC236}">
                <a16:creationId xmlns:a16="http://schemas.microsoft.com/office/drawing/2014/main" id="{471AFA8B-E3B3-4521-8376-154F08BCEB7B}"/>
              </a:ext>
            </a:extLst>
          </p:cNvPr>
          <p:cNvPicPr>
            <a:picLocks noChangeAspect="1"/>
          </p:cNvPicPr>
          <p:nvPr/>
        </p:nvPicPr>
        <p:blipFill>
          <a:blip r:embed="rId13"/>
          <a:stretch>
            <a:fillRect/>
          </a:stretch>
        </p:blipFill>
        <p:spPr>
          <a:xfrm>
            <a:off x="17755" y="8507028"/>
            <a:ext cx="1410038" cy="1779972"/>
          </a:xfrm>
          <a:prstGeom prst="rect">
            <a:avLst/>
          </a:prstGeom>
        </p:spPr>
      </p:pic>
      <p:pic>
        <p:nvPicPr>
          <p:cNvPr id="166" name="Picture 165">
            <a:extLst>
              <a:ext uri="{FF2B5EF4-FFF2-40B4-BE49-F238E27FC236}">
                <a16:creationId xmlns:a16="http://schemas.microsoft.com/office/drawing/2014/main" id="{BB8C21D7-5C9A-45BD-84C7-6BCE638B357B}"/>
              </a:ext>
            </a:extLst>
          </p:cNvPr>
          <p:cNvPicPr>
            <a:picLocks noChangeAspect="1"/>
          </p:cNvPicPr>
          <p:nvPr/>
        </p:nvPicPr>
        <p:blipFill>
          <a:blip r:embed="rId14"/>
          <a:stretch>
            <a:fillRect/>
          </a:stretch>
        </p:blipFill>
        <p:spPr>
          <a:xfrm>
            <a:off x="17151941" y="27177"/>
            <a:ext cx="1093354" cy="1093354"/>
          </a:xfrm>
          <a:prstGeom prst="rect">
            <a:avLst/>
          </a:prstGeom>
        </p:spPr>
      </p:pic>
      <p:sp>
        <p:nvSpPr>
          <p:cNvPr id="2" name="Rectangle 1">
            <a:extLst>
              <a:ext uri="{FF2B5EF4-FFF2-40B4-BE49-F238E27FC236}">
                <a16:creationId xmlns:a16="http://schemas.microsoft.com/office/drawing/2014/main" id="{4C6C5BCE-F968-109E-4DEB-2DB6EC44A9AA}"/>
              </a:ext>
            </a:extLst>
          </p:cNvPr>
          <p:cNvSpPr/>
          <p:nvPr/>
        </p:nvSpPr>
        <p:spPr>
          <a:xfrm>
            <a:off x="898027" y="4543913"/>
            <a:ext cx="7662778" cy="3970154"/>
          </a:xfrm>
          <a:prstGeom prst="rect">
            <a:avLst/>
          </a:prstGeom>
          <a:solidFill>
            <a:schemeClr val="accent1">
              <a:lumMod val="60000"/>
              <a:lumOff val="40000"/>
              <a:alpha val="68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defTabSz="1828800">
              <a:defRPr/>
            </a:pPr>
            <a:endParaRPr lang="en-US" sz="7200" b="1" dirty="0">
              <a:solidFill>
                <a:schemeClr val="bg1"/>
              </a:solidFill>
              <a:latin typeface="Barlow Condensed Thin" panose="00000306000000000000" pitchFamily="2" charset="0"/>
            </a:endParaRPr>
          </a:p>
          <a:p>
            <a:pPr algn="ctr" defTabSz="1828800">
              <a:defRPr/>
            </a:pPr>
            <a:endParaRPr lang="en-US" sz="7200" b="1" dirty="0">
              <a:solidFill>
                <a:schemeClr val="bg1"/>
              </a:solidFill>
              <a:latin typeface="Barlow Condensed Thin" panose="00000306000000000000" pitchFamily="2" charset="0"/>
            </a:endParaRPr>
          </a:p>
        </p:txBody>
      </p:sp>
      <p:sp>
        <p:nvSpPr>
          <p:cNvPr id="3" name="Rounded Rectangle 2">
            <a:hlinkClick r:id="rId12" action="ppaction://hlinksldjump"/>
            <a:extLst>
              <a:ext uri="{FF2B5EF4-FFF2-40B4-BE49-F238E27FC236}">
                <a16:creationId xmlns:a16="http://schemas.microsoft.com/office/drawing/2014/main" id="{C7CD041B-F0BD-5BA0-1F57-486A054386A4}"/>
              </a:ext>
            </a:extLst>
          </p:cNvPr>
          <p:cNvSpPr/>
          <p:nvPr/>
        </p:nvSpPr>
        <p:spPr>
          <a:xfrm>
            <a:off x="16607763" y="9597216"/>
            <a:ext cx="1640850" cy="6626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600"/>
              <a:t>Back</a:t>
            </a:r>
          </a:p>
        </p:txBody>
      </p:sp>
      <p:pic>
        <p:nvPicPr>
          <p:cNvPr id="4" name="Picture 3">
            <a:extLst>
              <a:ext uri="{FF2B5EF4-FFF2-40B4-BE49-F238E27FC236}">
                <a16:creationId xmlns:a16="http://schemas.microsoft.com/office/drawing/2014/main" id="{6C6BE970-CB79-FA8C-C0D4-BBC48E86A951}"/>
              </a:ext>
            </a:extLst>
          </p:cNvPr>
          <p:cNvPicPr>
            <a:picLocks noChangeAspect="1"/>
          </p:cNvPicPr>
          <p:nvPr/>
        </p:nvPicPr>
        <p:blipFill>
          <a:blip r:embed="rId15"/>
          <a:stretch>
            <a:fillRect/>
          </a:stretch>
        </p:blipFill>
        <p:spPr>
          <a:xfrm>
            <a:off x="1901406" y="5120793"/>
            <a:ext cx="1960040" cy="2640054"/>
          </a:xfrm>
          <a:prstGeom prst="rect">
            <a:avLst/>
          </a:prstGeom>
        </p:spPr>
      </p:pic>
      <p:pic>
        <p:nvPicPr>
          <p:cNvPr id="6" name="Picture 5">
            <a:extLst>
              <a:ext uri="{FF2B5EF4-FFF2-40B4-BE49-F238E27FC236}">
                <a16:creationId xmlns:a16="http://schemas.microsoft.com/office/drawing/2014/main" id="{B609DC84-B522-336C-ABD4-329029986297}"/>
              </a:ext>
            </a:extLst>
          </p:cNvPr>
          <p:cNvPicPr>
            <a:picLocks noChangeAspect="1"/>
          </p:cNvPicPr>
          <p:nvPr/>
        </p:nvPicPr>
        <p:blipFill>
          <a:blip r:embed="rId16"/>
          <a:stretch>
            <a:fillRect/>
          </a:stretch>
        </p:blipFill>
        <p:spPr>
          <a:xfrm>
            <a:off x="4834917" y="5184412"/>
            <a:ext cx="2646082" cy="2564664"/>
          </a:xfrm>
          <a:prstGeom prst="rect">
            <a:avLst/>
          </a:prstGeom>
        </p:spPr>
      </p:pic>
      <p:sp>
        <p:nvSpPr>
          <p:cNvPr id="5" name="5-Point Star 4">
            <a:hlinkClick r:id="rId17" action="ppaction://hlinksldjump"/>
            <a:extLst>
              <a:ext uri="{FF2B5EF4-FFF2-40B4-BE49-F238E27FC236}">
                <a16:creationId xmlns:a16="http://schemas.microsoft.com/office/drawing/2014/main" id="{92A51CA1-580D-2E41-F239-D07E194C4031}"/>
              </a:ext>
            </a:extLst>
          </p:cNvPr>
          <p:cNvSpPr/>
          <p:nvPr/>
        </p:nvSpPr>
        <p:spPr>
          <a:xfrm>
            <a:off x="8550415" y="9261826"/>
            <a:ext cx="1145744" cy="927126"/>
          </a:xfrm>
          <a:prstGeom prst="star5">
            <a:avLst/>
          </a:prstGeom>
          <a:solidFill>
            <a:srgbClr val="73FB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anim calcmode="lin" valueType="num">
                                      <p:cBhvr>
                                        <p:cTn id="8" dur="500" fill="hold"/>
                                        <p:tgtEl>
                                          <p:spTgt spid="155"/>
                                        </p:tgtEl>
                                        <p:attrNameLst>
                                          <p:attrName>ppt_x</p:attrName>
                                        </p:attrNameLst>
                                      </p:cBhvr>
                                      <p:tavLst>
                                        <p:tav tm="0">
                                          <p:val>
                                            <p:strVal val="#ppt_x"/>
                                          </p:val>
                                        </p:tav>
                                        <p:tav tm="100000">
                                          <p:val>
                                            <p:strVal val="#ppt_x"/>
                                          </p:val>
                                        </p:tav>
                                      </p:tavLst>
                                    </p:anim>
                                    <p:anim calcmode="lin" valueType="num">
                                      <p:cBhvr>
                                        <p:cTn id="9" dur="500" fill="hold"/>
                                        <p:tgtEl>
                                          <p:spTgt spid="15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2" presetClass="entr" presetSubtype="0" fill="hold" nodeType="with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500" fill="hold"/>
                                        <p:tgtEl>
                                          <p:spTgt spid="16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anim calcmode="lin" valueType="num">
                                      <p:cBhvr>
                                        <p:cTn id="18" dur="500" fill="hold"/>
                                        <p:tgtEl>
                                          <p:spTgt spid="157"/>
                                        </p:tgtEl>
                                        <p:attrNameLst>
                                          <p:attrName>ppt_x</p:attrName>
                                        </p:attrNameLst>
                                      </p:cBhvr>
                                      <p:tavLst>
                                        <p:tav tm="0">
                                          <p:val>
                                            <p:strVal val="#ppt_x"/>
                                          </p:val>
                                        </p:tav>
                                        <p:tav tm="100000">
                                          <p:val>
                                            <p:strVal val="#ppt_x"/>
                                          </p:val>
                                        </p:tav>
                                      </p:tavLst>
                                    </p:anim>
                                    <p:anim calcmode="lin" valueType="num">
                                      <p:cBhvr>
                                        <p:cTn id="19" dur="500" fill="hold"/>
                                        <p:tgtEl>
                                          <p:spTgt spid="15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56"/>
                                        </p:tgtEl>
                                        <p:attrNameLst>
                                          <p:attrName>style.visibility</p:attrName>
                                        </p:attrNameLst>
                                      </p:cBhvr>
                                      <p:to>
                                        <p:strVal val="visible"/>
                                      </p:to>
                                    </p:set>
                                    <p:animEffect transition="in" filter="fade">
                                      <p:cBhvr>
                                        <p:cTn id="22" dur="500"/>
                                        <p:tgtEl>
                                          <p:spTgt spid="156"/>
                                        </p:tgtEl>
                                      </p:cBhvr>
                                    </p:animEffect>
                                    <p:anim calcmode="lin" valueType="num">
                                      <p:cBhvr>
                                        <p:cTn id="23" dur="500" fill="hold"/>
                                        <p:tgtEl>
                                          <p:spTgt spid="156"/>
                                        </p:tgtEl>
                                        <p:attrNameLst>
                                          <p:attrName>ppt_x</p:attrName>
                                        </p:attrNameLst>
                                      </p:cBhvr>
                                      <p:tavLst>
                                        <p:tav tm="0">
                                          <p:val>
                                            <p:strVal val="#ppt_x"/>
                                          </p:val>
                                        </p:tav>
                                        <p:tav tm="100000">
                                          <p:val>
                                            <p:strVal val="#ppt_x"/>
                                          </p:val>
                                        </p:tav>
                                      </p:tavLst>
                                    </p:anim>
                                    <p:anim calcmode="lin" valueType="num">
                                      <p:cBhvr>
                                        <p:cTn id="24" dur="500" fill="hold"/>
                                        <p:tgtEl>
                                          <p:spTgt spid="15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58"/>
                                        </p:tgtEl>
                                        <p:attrNameLst>
                                          <p:attrName>style.visibility</p:attrName>
                                        </p:attrNameLst>
                                      </p:cBhvr>
                                      <p:to>
                                        <p:strVal val="visible"/>
                                      </p:to>
                                    </p:set>
                                    <p:animEffect transition="in" filter="fade">
                                      <p:cBhvr>
                                        <p:cTn id="27" dur="500"/>
                                        <p:tgtEl>
                                          <p:spTgt spid="158"/>
                                        </p:tgtEl>
                                      </p:cBhvr>
                                    </p:animEffect>
                                    <p:anim calcmode="lin" valueType="num">
                                      <p:cBhvr>
                                        <p:cTn id="28" dur="500" fill="hold"/>
                                        <p:tgtEl>
                                          <p:spTgt spid="158"/>
                                        </p:tgtEl>
                                        <p:attrNameLst>
                                          <p:attrName>ppt_x</p:attrName>
                                        </p:attrNameLst>
                                      </p:cBhvr>
                                      <p:tavLst>
                                        <p:tav tm="0">
                                          <p:val>
                                            <p:strVal val="#ppt_x"/>
                                          </p:val>
                                        </p:tav>
                                        <p:tav tm="100000">
                                          <p:val>
                                            <p:strVal val="#ppt_x"/>
                                          </p:val>
                                        </p:tav>
                                      </p:tavLst>
                                    </p:anim>
                                    <p:anim calcmode="lin" valueType="num">
                                      <p:cBhvr>
                                        <p:cTn id="29" dur="500" fill="hold"/>
                                        <p:tgtEl>
                                          <p:spTgt spid="15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5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56"/>
                                        </p:tgtEl>
                                        <p:attrNameLst>
                                          <p:attrName>fillcolor</p:attrName>
                                        </p:attrNameLst>
                                      </p:cBhvr>
                                      <p:to>
                                        <a:srgbClr val="FFF2CC"/>
                                      </p:to>
                                    </p:animClr>
                                    <p:set>
                                      <p:cBhvr>
                                        <p:cTn id="40" dur="250" fill="hold"/>
                                        <p:tgtEl>
                                          <p:spTgt spid="156"/>
                                        </p:tgtEl>
                                        <p:attrNameLst>
                                          <p:attrName>fill.type</p:attrName>
                                        </p:attrNameLst>
                                      </p:cBhvr>
                                      <p:to>
                                        <p:strVal val="solid"/>
                                      </p:to>
                                    </p:set>
                                    <p:set>
                                      <p:cBhvr>
                                        <p:cTn id="41" dur="250" fill="hold"/>
                                        <p:tgtEl>
                                          <p:spTgt spid="15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59"/>
                                        </p:tgtEl>
                                        <p:attrNameLst>
                                          <p:attrName>style.visibility</p:attrName>
                                        </p:attrNameLst>
                                      </p:cBhvr>
                                      <p:to>
                                        <p:strVal val="visible"/>
                                      </p:to>
                                    </p:set>
                                    <p:anim calcmode="lin" valueType="num">
                                      <p:cBhvr>
                                        <p:cTn id="44" dur="250" fill="hold"/>
                                        <p:tgtEl>
                                          <p:spTgt spid="159"/>
                                        </p:tgtEl>
                                        <p:attrNameLst>
                                          <p:attrName>ppt_w</p:attrName>
                                        </p:attrNameLst>
                                      </p:cBhvr>
                                      <p:tavLst>
                                        <p:tav tm="0">
                                          <p:val>
                                            <p:strVal val="4*#ppt_w"/>
                                          </p:val>
                                        </p:tav>
                                        <p:tav tm="100000">
                                          <p:val>
                                            <p:strVal val="#ppt_w"/>
                                          </p:val>
                                        </p:tav>
                                      </p:tavLst>
                                    </p:anim>
                                    <p:anim calcmode="lin" valueType="num">
                                      <p:cBhvr>
                                        <p:cTn id="45" dur="250" fill="hold"/>
                                        <p:tgtEl>
                                          <p:spTgt spid="15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5" name="Wrong Buzzer.wav"/>
                                        </p:tgtEl>
                                      </p:cMediaNode>
                                    </p:audio>
                                  </p:subTnLst>
                                </p:cTn>
                              </p:par>
                              <p:par>
                                <p:cTn id="46" presetID="1" presetClass="emph" presetSubtype="2" fill="hold" nodeType="withEffect">
                                  <p:stCondLst>
                                    <p:cond delay="1000"/>
                                  </p:stCondLst>
                                  <p:childTnLst>
                                    <p:animClr clrSpc="rgb" dir="cw">
                                      <p:cBhvr>
                                        <p:cTn id="47" dur="250" fill="hold"/>
                                        <p:tgtEl>
                                          <p:spTgt spid="156"/>
                                        </p:tgtEl>
                                        <p:attrNameLst>
                                          <p:attrName>fillcolor</p:attrName>
                                        </p:attrNameLst>
                                      </p:cBhvr>
                                      <p:to>
                                        <a:srgbClr val="FFFF00"/>
                                      </p:to>
                                    </p:animClr>
                                    <p:set>
                                      <p:cBhvr>
                                        <p:cTn id="48" dur="250" fill="hold"/>
                                        <p:tgtEl>
                                          <p:spTgt spid="156"/>
                                        </p:tgtEl>
                                        <p:attrNameLst>
                                          <p:attrName>fill.type</p:attrName>
                                        </p:attrNameLst>
                                      </p:cBhvr>
                                      <p:to>
                                        <p:strVal val="solid"/>
                                      </p:to>
                                    </p:set>
                                    <p:set>
                                      <p:cBhvr>
                                        <p:cTn id="49" dur="250" fill="hold"/>
                                        <p:tgtEl>
                                          <p:spTgt spid="156"/>
                                        </p:tgtEl>
                                        <p:attrNameLst>
                                          <p:attrName>fill.on</p:attrName>
                                        </p:attrNameLst>
                                      </p:cBhvr>
                                      <p:to>
                                        <p:strVal val="true"/>
                                      </p:to>
                                    </p:set>
                                  </p:childTnLst>
                                </p:cTn>
                              </p:par>
                            </p:childTnLst>
                          </p:cTn>
                        </p:par>
                      </p:childTnLst>
                    </p:cTn>
                  </p:par>
                </p:childTnLst>
              </p:cTn>
              <p:nextCondLst>
                <p:cond evt="onClick" delay="0">
                  <p:tgtEl>
                    <p:spTgt spid="156"/>
                  </p:tgtEl>
                </p:cond>
              </p:nextCondLst>
            </p:seq>
            <p:seq concurrent="1" nextAc="seek">
              <p:cTn id="50" restart="whenNotActive" fill="hold" evtFilter="cancelBubble" nodeType="interactiveSeq">
                <p:stCondLst>
                  <p:cond evt="onClick" delay="0">
                    <p:tgtEl>
                      <p:spTgt spid="15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7"/>
                                        </p:tgtEl>
                                        <p:attrNameLst>
                                          <p:attrName>fillcolor</p:attrName>
                                        </p:attrNameLst>
                                      </p:cBhvr>
                                      <p:to>
                                        <a:srgbClr val="FFF2CC"/>
                                      </p:to>
                                    </p:animClr>
                                    <p:set>
                                      <p:cBhvr>
                                        <p:cTn id="55" dur="250" fill="hold"/>
                                        <p:tgtEl>
                                          <p:spTgt spid="157"/>
                                        </p:tgtEl>
                                        <p:attrNameLst>
                                          <p:attrName>fill.type</p:attrName>
                                        </p:attrNameLst>
                                      </p:cBhvr>
                                      <p:to>
                                        <p:strVal val="solid"/>
                                      </p:to>
                                    </p:set>
                                    <p:set>
                                      <p:cBhvr>
                                        <p:cTn id="56" dur="250" fill="hold"/>
                                        <p:tgtEl>
                                          <p:spTgt spid="15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60"/>
                                        </p:tgtEl>
                                        <p:attrNameLst>
                                          <p:attrName>style.visibility</p:attrName>
                                        </p:attrNameLst>
                                      </p:cBhvr>
                                      <p:to>
                                        <p:strVal val="visible"/>
                                      </p:to>
                                    </p:set>
                                    <p:anim calcmode="lin" valueType="num">
                                      <p:cBhvr>
                                        <p:cTn id="59" dur="250" fill="hold"/>
                                        <p:tgtEl>
                                          <p:spTgt spid="160"/>
                                        </p:tgtEl>
                                        <p:attrNameLst>
                                          <p:attrName>ppt_w</p:attrName>
                                        </p:attrNameLst>
                                      </p:cBhvr>
                                      <p:tavLst>
                                        <p:tav tm="0">
                                          <p:val>
                                            <p:strVal val="4*#ppt_w"/>
                                          </p:val>
                                        </p:tav>
                                        <p:tav tm="100000">
                                          <p:val>
                                            <p:strVal val="#ppt_w"/>
                                          </p:val>
                                        </p:tav>
                                      </p:tavLst>
                                    </p:anim>
                                    <p:anim calcmode="lin" valueType="num">
                                      <p:cBhvr>
                                        <p:cTn id="60" dur="250" fill="hold"/>
                                        <p:tgtEl>
                                          <p:spTgt spid="16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6" name="Check mark.wav"/>
                                        </p:tgtEl>
                                      </p:cMediaNode>
                                    </p:audio>
                                  </p:subTnLst>
                                </p:cTn>
                              </p:par>
                              <p:par>
                                <p:cTn id="61" presetID="1" presetClass="emph" presetSubtype="2" fill="hold" nodeType="withEffect">
                                  <p:stCondLst>
                                    <p:cond delay="1000"/>
                                  </p:stCondLst>
                                  <p:childTnLst>
                                    <p:animClr clrSpc="rgb" dir="cw">
                                      <p:cBhvr>
                                        <p:cTn id="62" dur="250" fill="hold"/>
                                        <p:tgtEl>
                                          <p:spTgt spid="157"/>
                                        </p:tgtEl>
                                        <p:attrNameLst>
                                          <p:attrName>fillcolor</p:attrName>
                                        </p:attrNameLst>
                                      </p:cBhvr>
                                      <p:to>
                                        <a:srgbClr val="00B050"/>
                                      </p:to>
                                    </p:animClr>
                                    <p:set>
                                      <p:cBhvr>
                                        <p:cTn id="63" dur="250" fill="hold"/>
                                        <p:tgtEl>
                                          <p:spTgt spid="157"/>
                                        </p:tgtEl>
                                        <p:attrNameLst>
                                          <p:attrName>fill.type</p:attrName>
                                        </p:attrNameLst>
                                      </p:cBhvr>
                                      <p:to>
                                        <p:strVal val="solid"/>
                                      </p:to>
                                    </p:set>
                                    <p:set>
                                      <p:cBhvr>
                                        <p:cTn id="64" dur="250" fill="hold"/>
                                        <p:tgtEl>
                                          <p:spTgt spid="157"/>
                                        </p:tgtEl>
                                        <p:attrNameLst>
                                          <p:attrName>fill.on</p:attrName>
                                        </p:attrNameLst>
                                      </p:cBhvr>
                                      <p:to>
                                        <p:strVal val="true"/>
                                      </p:to>
                                    </p:set>
                                  </p:childTnLst>
                                </p:cTn>
                              </p:par>
                            </p:childTnLst>
                          </p:cTn>
                        </p:par>
                      </p:childTnLst>
                    </p:cTn>
                  </p:par>
                </p:childTnLst>
              </p:cTn>
              <p:nextCondLst>
                <p:cond evt="onClick" delay="0">
                  <p:tgtEl>
                    <p:spTgt spid="157"/>
                  </p:tgtEl>
                </p:cond>
              </p:nextCondLst>
            </p:seq>
            <p:seq concurrent="1" nextAc="seek">
              <p:cTn id="65" restart="whenNotActive" fill="hold" evtFilter="cancelBubble" nodeType="interactiveSeq">
                <p:stCondLst>
                  <p:cond evt="onClick" delay="0">
                    <p:tgtEl>
                      <p:spTgt spid="15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58"/>
                                        </p:tgtEl>
                                        <p:attrNameLst>
                                          <p:attrName>fillcolor</p:attrName>
                                        </p:attrNameLst>
                                      </p:cBhvr>
                                      <p:to>
                                        <a:srgbClr val="FFF2CC"/>
                                      </p:to>
                                    </p:animClr>
                                    <p:set>
                                      <p:cBhvr>
                                        <p:cTn id="70" dur="250" fill="hold"/>
                                        <p:tgtEl>
                                          <p:spTgt spid="158"/>
                                        </p:tgtEl>
                                        <p:attrNameLst>
                                          <p:attrName>fill.type</p:attrName>
                                        </p:attrNameLst>
                                      </p:cBhvr>
                                      <p:to>
                                        <p:strVal val="solid"/>
                                      </p:to>
                                    </p:set>
                                    <p:set>
                                      <p:cBhvr>
                                        <p:cTn id="71" dur="250" fill="hold"/>
                                        <p:tgtEl>
                                          <p:spTgt spid="15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61"/>
                                        </p:tgtEl>
                                        <p:attrNameLst>
                                          <p:attrName>style.visibility</p:attrName>
                                        </p:attrNameLst>
                                      </p:cBhvr>
                                      <p:to>
                                        <p:strVal val="visible"/>
                                      </p:to>
                                    </p:set>
                                    <p:anim calcmode="lin" valueType="num">
                                      <p:cBhvr>
                                        <p:cTn id="74" dur="250" fill="hold"/>
                                        <p:tgtEl>
                                          <p:spTgt spid="161"/>
                                        </p:tgtEl>
                                        <p:attrNameLst>
                                          <p:attrName>ppt_w</p:attrName>
                                        </p:attrNameLst>
                                      </p:cBhvr>
                                      <p:tavLst>
                                        <p:tav tm="0">
                                          <p:val>
                                            <p:strVal val="4*#ppt_w"/>
                                          </p:val>
                                        </p:tav>
                                        <p:tav tm="100000">
                                          <p:val>
                                            <p:strVal val="#ppt_w"/>
                                          </p:val>
                                        </p:tav>
                                      </p:tavLst>
                                    </p:anim>
                                    <p:anim calcmode="lin" valueType="num">
                                      <p:cBhvr>
                                        <p:cTn id="75" dur="250" fill="hold"/>
                                        <p:tgtEl>
                                          <p:spTgt spid="16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58"/>
                                        </p:tgtEl>
                                        <p:attrNameLst>
                                          <p:attrName>fillcolor</p:attrName>
                                        </p:attrNameLst>
                                      </p:cBhvr>
                                      <p:to>
                                        <a:srgbClr val="FFFF00"/>
                                      </p:to>
                                    </p:animClr>
                                    <p:set>
                                      <p:cBhvr>
                                        <p:cTn id="78" dur="250" fill="hold"/>
                                        <p:tgtEl>
                                          <p:spTgt spid="158"/>
                                        </p:tgtEl>
                                        <p:attrNameLst>
                                          <p:attrName>fill.type</p:attrName>
                                        </p:attrNameLst>
                                      </p:cBhvr>
                                      <p:to>
                                        <p:strVal val="solid"/>
                                      </p:to>
                                    </p:set>
                                    <p:set>
                                      <p:cBhvr>
                                        <p:cTn id="79" dur="250" fill="hold"/>
                                        <p:tgtEl>
                                          <p:spTgt spid="158"/>
                                        </p:tgtEl>
                                        <p:attrNameLst>
                                          <p:attrName>fill.on</p:attrName>
                                        </p:attrNameLst>
                                      </p:cBhvr>
                                      <p:to>
                                        <p:strVal val="true"/>
                                      </p:to>
                                    </p:set>
                                  </p:childTnLst>
                                </p:cTn>
                              </p:par>
                            </p:childTnLst>
                          </p:cTn>
                        </p:par>
                      </p:childTnLst>
                    </p:cTn>
                  </p:par>
                </p:childTnLst>
              </p:cTn>
              <p:nextCondLst>
                <p:cond evt="onClick" delay="0">
                  <p:tgtEl>
                    <p:spTgt spid="158"/>
                  </p:tgtEl>
                </p:cond>
              </p:nextCondLst>
            </p:seq>
            <p:seq concurrent="1" nextAc="seek">
              <p:cTn id="80" restart="whenNotActive" fill="hold" evtFilter="cancelBubble" nodeType="interactiveSeq">
                <p:stCondLst>
                  <p:cond evt="onClick" delay="0">
                    <p:tgtEl>
                      <p:spTgt spid="2"/>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2"/>
                                        </p:tgtEl>
                                        <p:attrNameLst>
                                          <p:attrName>fillcolor</p:attrName>
                                        </p:attrNameLst>
                                      </p:cBhvr>
                                      <p:to>
                                        <a:srgbClr val="FFF2CC"/>
                                      </p:to>
                                    </p:animClr>
                                    <p:set>
                                      <p:cBhvr>
                                        <p:cTn id="85" dur="250" fill="hold"/>
                                        <p:tgtEl>
                                          <p:spTgt spid="2"/>
                                        </p:tgtEl>
                                        <p:attrNameLst>
                                          <p:attrName>fill.type</p:attrName>
                                        </p:attrNameLst>
                                      </p:cBhvr>
                                      <p:to>
                                        <p:strVal val="solid"/>
                                      </p:to>
                                    </p:set>
                                    <p:set>
                                      <p:cBhvr>
                                        <p:cTn id="86" dur="250" fill="hold"/>
                                        <p:tgtEl>
                                          <p:spTgt spid="2"/>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1" presetClass="emph" presetSubtype="2" fill="hold" nodeType="withEffect">
                                  <p:stCondLst>
                                    <p:cond delay="1000"/>
                                  </p:stCondLst>
                                  <p:childTnLst>
                                    <p:animClr clrSpc="rgb" dir="cw">
                                      <p:cBhvr>
                                        <p:cTn id="88" dur="250" fill="hold"/>
                                        <p:tgtEl>
                                          <p:spTgt spid="2"/>
                                        </p:tgtEl>
                                        <p:attrNameLst>
                                          <p:attrName>fillcolor</p:attrName>
                                        </p:attrNameLst>
                                      </p:cBhvr>
                                      <p:to>
                                        <a:srgbClr val="FFFF00"/>
                                      </p:to>
                                    </p:animClr>
                                    <p:set>
                                      <p:cBhvr>
                                        <p:cTn id="89" dur="250" fill="hold"/>
                                        <p:tgtEl>
                                          <p:spTgt spid="2"/>
                                        </p:tgtEl>
                                        <p:attrNameLst>
                                          <p:attrName>fill.type</p:attrName>
                                        </p:attrNameLst>
                                      </p:cBhvr>
                                      <p:to>
                                        <p:strVal val="solid"/>
                                      </p:to>
                                    </p:set>
                                    <p:set>
                                      <p:cBhvr>
                                        <p:cTn id="90"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childTnLst>
        </p:cTn>
      </p:par>
    </p:tnLst>
    <p:bldLst>
      <p:bldP spid="155" grpId="0" animBg="1"/>
      <p:bldP spid="156" grpId="0" animBg="1"/>
      <p:bldP spid="157" grpId="0" animBg="1"/>
      <p:bldP spid="15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pic>
        <p:nvPicPr>
          <p:cNvPr id="5" name="Picture 4">
            <a:extLst>
              <a:ext uri="{FF2B5EF4-FFF2-40B4-BE49-F238E27FC236}">
                <a16:creationId xmlns:a16="http://schemas.microsoft.com/office/drawing/2014/main" id="{43D2D14D-1701-C353-86CC-DED66A36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2443928"/>
            <a:ext cx="17433253" cy="6738171"/>
          </a:xfrm>
          <a:prstGeom prst="rect">
            <a:avLst/>
          </a:prstGeom>
          <a:ln w="50800">
            <a:noFill/>
          </a:ln>
        </p:spPr>
      </p:pic>
      <p:cxnSp>
        <p:nvCxnSpPr>
          <p:cNvPr id="10" name="Straight Connector 9">
            <a:extLst>
              <a:ext uri="{FF2B5EF4-FFF2-40B4-BE49-F238E27FC236}">
                <a16:creationId xmlns:a16="http://schemas.microsoft.com/office/drawing/2014/main" id="{8C4C22CF-FAE8-25DA-5F6F-88CC386A0563}"/>
              </a:ext>
            </a:extLst>
          </p:cNvPr>
          <p:cNvCxnSpPr>
            <a:cxnSpLocks/>
          </p:cNvCxnSpPr>
          <p:nvPr/>
        </p:nvCxnSpPr>
        <p:spPr>
          <a:xfrm>
            <a:off x="5816062" y="3771900"/>
            <a:ext cx="119385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952DF96-4D86-1886-F490-47A8AB56A6AB}"/>
              </a:ext>
            </a:extLst>
          </p:cNvPr>
          <p:cNvSpPr/>
          <p:nvPr/>
        </p:nvSpPr>
        <p:spPr>
          <a:xfrm>
            <a:off x="11811000" y="3162300"/>
            <a:ext cx="4419600" cy="533400"/>
          </a:xfrm>
          <a:prstGeom prst="rect">
            <a:avLst/>
          </a:prstGeom>
          <a:noFill/>
          <a:ln w="317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VN" dirty="0"/>
          </a:p>
        </p:txBody>
      </p:sp>
      <p:sp>
        <p:nvSpPr>
          <p:cNvPr id="15" name="5-Point Star 14">
            <a:hlinkClick r:id="rId4" action="ppaction://hlinksldjump"/>
            <a:extLst>
              <a:ext uri="{FF2B5EF4-FFF2-40B4-BE49-F238E27FC236}">
                <a16:creationId xmlns:a16="http://schemas.microsoft.com/office/drawing/2014/main" id="{FD54B158-4896-F570-AB0F-B8CAEC4096E2}"/>
              </a:ext>
            </a:extLst>
          </p:cNvPr>
          <p:cNvSpPr/>
          <p:nvPr/>
        </p:nvSpPr>
        <p:spPr>
          <a:xfrm>
            <a:off x="15697200" y="342899"/>
            <a:ext cx="1600200" cy="1142999"/>
          </a:xfrm>
          <a:prstGeom prst="star5">
            <a:avLst/>
          </a:prstGeom>
          <a:solidFill>
            <a:srgbClr val="2B4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356570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pic>
        <p:nvPicPr>
          <p:cNvPr id="5" name="Picture 4">
            <a:extLst>
              <a:ext uri="{FF2B5EF4-FFF2-40B4-BE49-F238E27FC236}">
                <a16:creationId xmlns:a16="http://schemas.microsoft.com/office/drawing/2014/main" id="{43D2D14D-1701-C353-86CC-DED66A36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2443928"/>
            <a:ext cx="17433253" cy="6738171"/>
          </a:xfrm>
          <a:prstGeom prst="rect">
            <a:avLst/>
          </a:prstGeom>
          <a:ln w="50800">
            <a:noFill/>
          </a:ln>
        </p:spPr>
      </p:pic>
      <p:cxnSp>
        <p:nvCxnSpPr>
          <p:cNvPr id="10" name="Straight Connector 9">
            <a:extLst>
              <a:ext uri="{FF2B5EF4-FFF2-40B4-BE49-F238E27FC236}">
                <a16:creationId xmlns:a16="http://schemas.microsoft.com/office/drawing/2014/main" id="{8C4C22CF-FAE8-25DA-5F6F-88CC386A0563}"/>
              </a:ext>
            </a:extLst>
          </p:cNvPr>
          <p:cNvCxnSpPr>
            <a:cxnSpLocks/>
          </p:cNvCxnSpPr>
          <p:nvPr/>
        </p:nvCxnSpPr>
        <p:spPr>
          <a:xfrm>
            <a:off x="2819400" y="4381500"/>
            <a:ext cx="9296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952DF96-4D86-1886-F490-47A8AB56A6AB}"/>
              </a:ext>
            </a:extLst>
          </p:cNvPr>
          <p:cNvSpPr/>
          <p:nvPr/>
        </p:nvSpPr>
        <p:spPr>
          <a:xfrm>
            <a:off x="7696200" y="3753454"/>
            <a:ext cx="4419600" cy="533400"/>
          </a:xfrm>
          <a:prstGeom prst="rect">
            <a:avLst/>
          </a:prstGeom>
          <a:noFill/>
          <a:ln w="317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VN" dirty="0"/>
          </a:p>
        </p:txBody>
      </p:sp>
      <p:sp>
        <p:nvSpPr>
          <p:cNvPr id="9" name="5-Point Star 8">
            <a:hlinkClick r:id="rId4" action="ppaction://hlinksldjump"/>
            <a:extLst>
              <a:ext uri="{FF2B5EF4-FFF2-40B4-BE49-F238E27FC236}">
                <a16:creationId xmlns:a16="http://schemas.microsoft.com/office/drawing/2014/main" id="{5DE82BC4-7DC5-E8D7-3C44-E7588824169A}"/>
              </a:ext>
            </a:extLst>
          </p:cNvPr>
          <p:cNvSpPr/>
          <p:nvPr/>
        </p:nvSpPr>
        <p:spPr>
          <a:xfrm>
            <a:off x="15697200" y="342899"/>
            <a:ext cx="1600200" cy="1142999"/>
          </a:xfrm>
          <a:prstGeom prst="star5">
            <a:avLst/>
          </a:prstGeom>
          <a:solidFill>
            <a:srgbClr val="2B4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22758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pic>
        <p:nvPicPr>
          <p:cNvPr id="5" name="Picture 4">
            <a:extLst>
              <a:ext uri="{FF2B5EF4-FFF2-40B4-BE49-F238E27FC236}">
                <a16:creationId xmlns:a16="http://schemas.microsoft.com/office/drawing/2014/main" id="{43D2D14D-1701-C353-86CC-DED66A36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2443928"/>
            <a:ext cx="17433253" cy="6738171"/>
          </a:xfrm>
          <a:prstGeom prst="rect">
            <a:avLst/>
          </a:prstGeom>
          <a:ln w="50800">
            <a:noFill/>
          </a:ln>
        </p:spPr>
      </p:pic>
      <p:cxnSp>
        <p:nvCxnSpPr>
          <p:cNvPr id="10" name="Straight Connector 9">
            <a:extLst>
              <a:ext uri="{FF2B5EF4-FFF2-40B4-BE49-F238E27FC236}">
                <a16:creationId xmlns:a16="http://schemas.microsoft.com/office/drawing/2014/main" id="{8C4C22CF-FAE8-25DA-5F6F-88CC386A0563}"/>
              </a:ext>
            </a:extLst>
          </p:cNvPr>
          <p:cNvCxnSpPr>
            <a:cxnSpLocks/>
          </p:cNvCxnSpPr>
          <p:nvPr/>
        </p:nvCxnSpPr>
        <p:spPr>
          <a:xfrm>
            <a:off x="4724400" y="7124700"/>
            <a:ext cx="8001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5-Point Star 8">
            <a:hlinkClick r:id="rId4" action="ppaction://hlinksldjump"/>
            <a:extLst>
              <a:ext uri="{FF2B5EF4-FFF2-40B4-BE49-F238E27FC236}">
                <a16:creationId xmlns:a16="http://schemas.microsoft.com/office/drawing/2014/main" id="{5DE82BC4-7DC5-E8D7-3C44-E7588824169A}"/>
              </a:ext>
            </a:extLst>
          </p:cNvPr>
          <p:cNvSpPr/>
          <p:nvPr/>
        </p:nvSpPr>
        <p:spPr>
          <a:xfrm>
            <a:off x="15697200" y="342899"/>
            <a:ext cx="1600200" cy="1142999"/>
          </a:xfrm>
          <a:prstGeom prst="star5">
            <a:avLst/>
          </a:prstGeom>
          <a:solidFill>
            <a:srgbClr val="2B4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1" name="Rectangle 10">
            <a:extLst>
              <a:ext uri="{FF2B5EF4-FFF2-40B4-BE49-F238E27FC236}">
                <a16:creationId xmlns:a16="http://schemas.microsoft.com/office/drawing/2014/main" id="{18A207CC-F552-C258-66C8-39542A70EC19}"/>
              </a:ext>
            </a:extLst>
          </p:cNvPr>
          <p:cNvSpPr/>
          <p:nvPr/>
        </p:nvSpPr>
        <p:spPr>
          <a:xfrm>
            <a:off x="9144000" y="6514295"/>
            <a:ext cx="3429000" cy="533400"/>
          </a:xfrm>
          <a:prstGeom prst="rect">
            <a:avLst/>
          </a:prstGeom>
          <a:noFill/>
          <a:ln w="317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VN" dirty="0"/>
          </a:p>
        </p:txBody>
      </p:sp>
    </p:spTree>
    <p:extLst>
      <p:ext uri="{BB962C8B-B14F-4D97-AF65-F5344CB8AC3E}">
        <p14:creationId xmlns:p14="http://schemas.microsoft.com/office/powerpoint/2010/main" val="395049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pic>
        <p:nvPicPr>
          <p:cNvPr id="5" name="Picture 4">
            <a:extLst>
              <a:ext uri="{FF2B5EF4-FFF2-40B4-BE49-F238E27FC236}">
                <a16:creationId xmlns:a16="http://schemas.microsoft.com/office/drawing/2014/main" id="{43D2D14D-1701-C353-86CC-DED66A36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2443928"/>
            <a:ext cx="17433253" cy="6738171"/>
          </a:xfrm>
          <a:prstGeom prst="rect">
            <a:avLst/>
          </a:prstGeom>
          <a:ln w="50800">
            <a:noFill/>
          </a:ln>
        </p:spPr>
      </p:pic>
      <p:cxnSp>
        <p:nvCxnSpPr>
          <p:cNvPr id="10" name="Straight Connector 9">
            <a:extLst>
              <a:ext uri="{FF2B5EF4-FFF2-40B4-BE49-F238E27FC236}">
                <a16:creationId xmlns:a16="http://schemas.microsoft.com/office/drawing/2014/main" id="{8C4C22CF-FAE8-25DA-5F6F-88CC386A0563}"/>
              </a:ext>
            </a:extLst>
          </p:cNvPr>
          <p:cNvCxnSpPr>
            <a:cxnSpLocks/>
          </p:cNvCxnSpPr>
          <p:nvPr/>
        </p:nvCxnSpPr>
        <p:spPr>
          <a:xfrm>
            <a:off x="9829800" y="5080591"/>
            <a:ext cx="8001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5-Point Star 8">
            <a:hlinkClick r:id="rId4" action="ppaction://hlinksldjump"/>
            <a:extLst>
              <a:ext uri="{FF2B5EF4-FFF2-40B4-BE49-F238E27FC236}">
                <a16:creationId xmlns:a16="http://schemas.microsoft.com/office/drawing/2014/main" id="{5DE82BC4-7DC5-E8D7-3C44-E7588824169A}"/>
              </a:ext>
            </a:extLst>
          </p:cNvPr>
          <p:cNvSpPr/>
          <p:nvPr/>
        </p:nvSpPr>
        <p:spPr>
          <a:xfrm>
            <a:off x="15697200" y="342899"/>
            <a:ext cx="1600200" cy="1142999"/>
          </a:xfrm>
          <a:prstGeom prst="star5">
            <a:avLst/>
          </a:prstGeom>
          <a:solidFill>
            <a:srgbClr val="2B4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cxnSp>
        <p:nvCxnSpPr>
          <p:cNvPr id="3" name="Straight Connector 2">
            <a:extLst>
              <a:ext uri="{FF2B5EF4-FFF2-40B4-BE49-F238E27FC236}">
                <a16:creationId xmlns:a16="http://schemas.microsoft.com/office/drawing/2014/main" id="{830BAD81-7867-673C-03A6-A685745E2E25}"/>
              </a:ext>
            </a:extLst>
          </p:cNvPr>
          <p:cNvCxnSpPr>
            <a:cxnSpLocks/>
          </p:cNvCxnSpPr>
          <p:nvPr/>
        </p:nvCxnSpPr>
        <p:spPr>
          <a:xfrm>
            <a:off x="762000" y="5600700"/>
            <a:ext cx="7162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DD2A6A-97F3-7E68-2A26-C6D89ABEADC5}"/>
              </a:ext>
            </a:extLst>
          </p:cNvPr>
          <p:cNvSpPr/>
          <p:nvPr/>
        </p:nvSpPr>
        <p:spPr>
          <a:xfrm>
            <a:off x="13296900" y="4474537"/>
            <a:ext cx="3619500" cy="533400"/>
          </a:xfrm>
          <a:prstGeom prst="rect">
            <a:avLst/>
          </a:prstGeom>
          <a:noFill/>
          <a:ln w="317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VN" dirty="0"/>
          </a:p>
        </p:txBody>
      </p:sp>
    </p:spTree>
    <p:extLst>
      <p:ext uri="{BB962C8B-B14F-4D97-AF65-F5344CB8AC3E}">
        <p14:creationId xmlns:p14="http://schemas.microsoft.com/office/powerpoint/2010/main" val="25529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81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549947" y="132253"/>
            <a:ext cx="5266115" cy="941277"/>
          </a:xfrm>
          <a:custGeom>
            <a:avLst/>
            <a:gdLst/>
            <a:ahLst/>
            <a:cxnLst/>
            <a:rect l="l" t="t" r="r" b="b"/>
            <a:pathLst>
              <a:path w="1386960" h="247908">
                <a:moveTo>
                  <a:pt x="0" y="0"/>
                </a:moveTo>
                <a:lnTo>
                  <a:pt x="1386960" y="0"/>
                </a:lnTo>
                <a:lnTo>
                  <a:pt x="1386960" y="247908"/>
                </a:lnTo>
                <a:lnTo>
                  <a:pt x="0" y="247908"/>
                </a:lnTo>
                <a:close/>
              </a:path>
            </a:pathLst>
          </a:custGeom>
          <a:solidFill>
            <a:srgbClr val="FFFFFF"/>
          </a:solidFill>
          <a:ln w="57150" cap="sq">
            <a:solidFill>
              <a:srgbClr val="FFFFFF"/>
            </a:solidFill>
            <a:prstDash val="solid"/>
            <a:miter/>
          </a:ln>
        </p:spPr>
      </p:sp>
      <p:grpSp>
        <p:nvGrpSpPr>
          <p:cNvPr id="6" name="Group 6"/>
          <p:cNvGrpSpPr/>
          <p:nvPr/>
        </p:nvGrpSpPr>
        <p:grpSpPr>
          <a:xfrm>
            <a:off x="549947" y="1943100"/>
            <a:ext cx="17433253" cy="7696200"/>
            <a:chOff x="0" y="0"/>
            <a:chExt cx="1386960" cy="1409707"/>
          </a:xfrm>
        </p:grpSpPr>
        <p:sp>
          <p:nvSpPr>
            <p:cNvPr id="7" name="Freeform 7"/>
            <p:cNvSpPr/>
            <p:nvPr/>
          </p:nvSpPr>
          <p:spPr>
            <a:xfrm>
              <a:off x="0" y="0"/>
              <a:ext cx="1386960" cy="1409707"/>
            </a:xfrm>
            <a:custGeom>
              <a:avLst/>
              <a:gdLst/>
              <a:ahLst/>
              <a:cxnLst/>
              <a:rect l="l" t="t" r="r" b="b"/>
              <a:pathLst>
                <a:path w="1386960" h="1409707">
                  <a:moveTo>
                    <a:pt x="0" y="0"/>
                  </a:moveTo>
                  <a:lnTo>
                    <a:pt x="1386960" y="0"/>
                  </a:lnTo>
                  <a:lnTo>
                    <a:pt x="1386960" y="1409707"/>
                  </a:lnTo>
                  <a:lnTo>
                    <a:pt x="0" y="1409707"/>
                  </a:lnTo>
                  <a:close/>
                </a:path>
              </a:pathLst>
            </a:custGeom>
            <a:solidFill>
              <a:srgbClr val="FFFFFF"/>
            </a:solidFill>
            <a:ln w="57150" cap="sq">
              <a:solidFill>
                <a:srgbClr val="FFFFFF"/>
              </a:solidFill>
              <a:prstDash val="solid"/>
              <a:miter/>
            </a:ln>
          </p:spPr>
        </p:sp>
        <p:sp>
          <p:nvSpPr>
            <p:cNvPr id="8" name="TextBox 8"/>
            <p:cNvSpPr txBox="1"/>
            <p:nvPr/>
          </p:nvSpPr>
          <p:spPr>
            <a:xfrm>
              <a:off x="0" y="-47625"/>
              <a:ext cx="1386960" cy="1457332"/>
            </a:xfrm>
            <a:prstGeom prst="rect">
              <a:avLst/>
            </a:prstGeom>
          </p:spPr>
          <p:txBody>
            <a:bodyPr lIns="50800" tIns="50800" rIns="50800" bIns="50800" rtlCol="0" anchor="ctr"/>
            <a:lstStyle/>
            <a:p>
              <a:pPr algn="ctr">
                <a:lnSpc>
                  <a:spcPts val="3499"/>
                </a:lnSpc>
                <a:spcBef>
                  <a:spcPct val="0"/>
                </a:spcBef>
              </a:pPr>
              <a:endParaRPr/>
            </a:p>
          </p:txBody>
        </p:sp>
      </p:grpSp>
      <p:sp>
        <p:nvSpPr>
          <p:cNvPr id="24" name="TextBox 24"/>
          <p:cNvSpPr txBox="1"/>
          <p:nvPr/>
        </p:nvSpPr>
        <p:spPr>
          <a:xfrm>
            <a:off x="-1219200" y="-340281"/>
            <a:ext cx="9295392" cy="1525610"/>
          </a:xfrm>
          <a:prstGeom prst="rect">
            <a:avLst/>
          </a:prstGeom>
        </p:spPr>
        <p:txBody>
          <a:bodyPr lIns="0" tIns="0" rIns="0" bIns="0" rtlCol="0" anchor="t">
            <a:spAutoFit/>
          </a:bodyPr>
          <a:lstStyle/>
          <a:p>
            <a:pPr algn="ctr">
              <a:lnSpc>
                <a:spcPts val="13125"/>
              </a:lnSpc>
            </a:pPr>
            <a:r>
              <a:rPr lang="en-US" sz="6600" b="1" dirty="0">
                <a:solidFill>
                  <a:srgbClr val="3B6545"/>
                </a:solidFill>
                <a:latin typeface="BIG CASLON MEDIUM" panose="02000603090000020003" pitchFamily="2" charset="-79"/>
                <a:ea typeface="ดองเต่า"/>
                <a:cs typeface="BIG CASLON MEDIUM" panose="02000603090000020003" pitchFamily="2" charset="-79"/>
                <a:sym typeface="ดองเต่า"/>
              </a:rPr>
              <a:t>READING</a:t>
            </a:r>
            <a:endParaRPr lang="en-US" sz="9375" b="1" dirty="0">
              <a:solidFill>
                <a:srgbClr val="3B6545"/>
              </a:solidFill>
              <a:latin typeface="BIG CASLON MEDIUM" panose="02000603090000020003" pitchFamily="2" charset="-79"/>
              <a:ea typeface="ดองเต่า"/>
              <a:cs typeface="BIG CASLON MEDIUM" panose="02000603090000020003" pitchFamily="2" charset="-79"/>
              <a:sym typeface="ดองเต่า"/>
            </a:endParaRPr>
          </a:p>
        </p:txBody>
      </p:sp>
      <p:pic>
        <p:nvPicPr>
          <p:cNvPr id="5" name="Picture 4">
            <a:extLst>
              <a:ext uri="{FF2B5EF4-FFF2-40B4-BE49-F238E27FC236}">
                <a16:creationId xmlns:a16="http://schemas.microsoft.com/office/drawing/2014/main" id="{43D2D14D-1701-C353-86CC-DED66A36E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947" y="2443928"/>
            <a:ext cx="17433253" cy="6738171"/>
          </a:xfrm>
          <a:prstGeom prst="rect">
            <a:avLst/>
          </a:prstGeom>
          <a:ln w="50800">
            <a:noFill/>
          </a:ln>
        </p:spPr>
      </p:pic>
      <p:sp>
        <p:nvSpPr>
          <p:cNvPr id="9" name="5-Point Star 8">
            <a:hlinkClick r:id="rId4" action="ppaction://hlinksldjump"/>
            <a:extLst>
              <a:ext uri="{FF2B5EF4-FFF2-40B4-BE49-F238E27FC236}">
                <a16:creationId xmlns:a16="http://schemas.microsoft.com/office/drawing/2014/main" id="{5DE82BC4-7DC5-E8D7-3C44-E7588824169A}"/>
              </a:ext>
            </a:extLst>
          </p:cNvPr>
          <p:cNvSpPr/>
          <p:nvPr/>
        </p:nvSpPr>
        <p:spPr>
          <a:xfrm>
            <a:off x="15697200" y="342899"/>
            <a:ext cx="1600200" cy="1142999"/>
          </a:xfrm>
          <a:prstGeom prst="star5">
            <a:avLst/>
          </a:prstGeom>
          <a:solidFill>
            <a:srgbClr val="2B4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cxnSp>
        <p:nvCxnSpPr>
          <p:cNvPr id="3" name="Straight Connector 2">
            <a:extLst>
              <a:ext uri="{FF2B5EF4-FFF2-40B4-BE49-F238E27FC236}">
                <a16:creationId xmlns:a16="http://schemas.microsoft.com/office/drawing/2014/main" id="{830BAD81-7867-673C-03A6-A685745E2E25}"/>
              </a:ext>
            </a:extLst>
          </p:cNvPr>
          <p:cNvCxnSpPr>
            <a:cxnSpLocks/>
          </p:cNvCxnSpPr>
          <p:nvPr/>
        </p:nvCxnSpPr>
        <p:spPr>
          <a:xfrm>
            <a:off x="762000" y="8953500"/>
            <a:ext cx="50540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DD2A6A-97F3-7E68-2A26-C6D89ABEADC5}"/>
              </a:ext>
            </a:extLst>
          </p:cNvPr>
          <p:cNvSpPr/>
          <p:nvPr/>
        </p:nvSpPr>
        <p:spPr>
          <a:xfrm>
            <a:off x="3396712" y="8343900"/>
            <a:ext cx="2419350" cy="533400"/>
          </a:xfrm>
          <a:prstGeom prst="rect">
            <a:avLst/>
          </a:prstGeom>
          <a:noFill/>
          <a:ln w="317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VN" dirty="0"/>
          </a:p>
        </p:txBody>
      </p:sp>
    </p:spTree>
    <p:extLst>
      <p:ext uri="{BB962C8B-B14F-4D97-AF65-F5344CB8AC3E}">
        <p14:creationId xmlns:p14="http://schemas.microsoft.com/office/powerpoint/2010/main" val="116500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03" y="7918388"/>
            <a:ext cx="18412994" cy="3306002"/>
          </a:xfrm>
          <a:custGeom>
            <a:avLst/>
            <a:gdLst/>
            <a:ahLst/>
            <a:cxnLst/>
            <a:rect l="l" t="t" r="r" b="b"/>
            <a:pathLst>
              <a:path w="15344162" h="2755002">
                <a:moveTo>
                  <a:pt x="0" y="0"/>
                </a:moveTo>
                <a:lnTo>
                  <a:pt x="15344162" y="0"/>
                </a:lnTo>
                <a:lnTo>
                  <a:pt x="15344162" y="2755002"/>
                </a:lnTo>
                <a:lnTo>
                  <a:pt x="0" y="2755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9718031"/>
            <a:ext cx="18412994" cy="2317459"/>
          </a:xfrm>
          <a:custGeom>
            <a:avLst/>
            <a:gdLst/>
            <a:ahLst/>
            <a:cxnLst/>
            <a:rect l="l" t="t" r="r" b="b"/>
            <a:pathLst>
              <a:path w="15344162" h="3236223">
                <a:moveTo>
                  <a:pt x="0" y="0"/>
                </a:moveTo>
                <a:lnTo>
                  <a:pt x="15344162" y="0"/>
                </a:lnTo>
                <a:lnTo>
                  <a:pt x="15344162" y="3236223"/>
                </a:lnTo>
                <a:lnTo>
                  <a:pt x="0" y="3236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342176" y="200319"/>
            <a:ext cx="2926765" cy="4008419"/>
          </a:xfrm>
          <a:custGeom>
            <a:avLst/>
            <a:gdLst/>
            <a:ahLst/>
            <a:cxnLst/>
            <a:rect l="l" t="t" r="r" b="b"/>
            <a:pathLst>
              <a:path w="5868653" h="6924664">
                <a:moveTo>
                  <a:pt x="0" y="0"/>
                </a:moveTo>
                <a:lnTo>
                  <a:pt x="5868653" y="0"/>
                </a:lnTo>
                <a:lnTo>
                  <a:pt x="5868653" y="6924664"/>
                </a:lnTo>
                <a:lnTo>
                  <a:pt x="0" y="692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28916" y="909670"/>
            <a:ext cx="1763640" cy="997259"/>
          </a:xfrm>
          <a:custGeom>
            <a:avLst/>
            <a:gdLst/>
            <a:ahLst/>
            <a:cxnLst/>
            <a:rect l="l" t="t" r="r" b="b"/>
            <a:pathLst>
              <a:path w="1469700" h="831049">
                <a:moveTo>
                  <a:pt x="0" y="0"/>
                </a:moveTo>
                <a:lnTo>
                  <a:pt x="1469700" y="0"/>
                </a:lnTo>
                <a:lnTo>
                  <a:pt x="1469700" y="831048"/>
                </a:lnTo>
                <a:lnTo>
                  <a:pt x="0" y="831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5954080" y="2043167"/>
            <a:ext cx="2435516" cy="4244633"/>
          </a:xfrm>
          <a:custGeom>
            <a:avLst/>
            <a:gdLst/>
            <a:ahLst/>
            <a:cxnLst/>
            <a:rect l="l" t="t" r="r" b="b"/>
            <a:pathLst>
              <a:path w="3518357" h="4895106">
                <a:moveTo>
                  <a:pt x="0" y="0"/>
                </a:moveTo>
                <a:lnTo>
                  <a:pt x="3518358" y="0"/>
                </a:lnTo>
                <a:lnTo>
                  <a:pt x="3518358" y="4895106"/>
                </a:lnTo>
                <a:lnTo>
                  <a:pt x="0" y="4895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966630" y="2883280"/>
            <a:ext cx="1763641" cy="4476414"/>
          </a:xfrm>
          <a:custGeom>
            <a:avLst/>
            <a:gdLst/>
            <a:ahLst/>
            <a:cxnLst/>
            <a:rect l="l" t="t" r="r" b="b"/>
            <a:pathLst>
              <a:path w="2029597" h="5861652">
                <a:moveTo>
                  <a:pt x="0" y="0"/>
                </a:moveTo>
                <a:lnTo>
                  <a:pt x="2029597" y="0"/>
                </a:lnTo>
                <a:lnTo>
                  <a:pt x="2029597" y="5861653"/>
                </a:lnTo>
                <a:lnTo>
                  <a:pt x="0" y="58616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3022324" y="1043025"/>
            <a:ext cx="2641321" cy="3680510"/>
          </a:xfrm>
          <a:custGeom>
            <a:avLst/>
            <a:gdLst/>
            <a:ahLst/>
            <a:cxnLst/>
            <a:rect l="l" t="t" r="r" b="b"/>
            <a:pathLst>
              <a:path w="3569748" h="6360353">
                <a:moveTo>
                  <a:pt x="0" y="0"/>
                </a:moveTo>
                <a:lnTo>
                  <a:pt x="3569748" y="0"/>
                </a:lnTo>
                <a:lnTo>
                  <a:pt x="3569748" y="6360353"/>
                </a:lnTo>
                <a:lnTo>
                  <a:pt x="0" y="636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TextBox 14"/>
          <p:cNvSpPr txBox="1"/>
          <p:nvPr/>
        </p:nvSpPr>
        <p:spPr>
          <a:xfrm>
            <a:off x="3489620" y="1992074"/>
            <a:ext cx="8776074" cy="1804661"/>
          </a:xfrm>
          <a:prstGeom prst="rect">
            <a:avLst/>
          </a:prstGeom>
        </p:spPr>
        <p:txBody>
          <a:bodyPr lIns="0" tIns="0" rIns="0" bIns="0" rtlCol="0" anchor="t">
            <a:spAutoFit/>
          </a:bodyPr>
          <a:lstStyle/>
          <a:p>
            <a:pPr>
              <a:lnSpc>
                <a:spcPts val="14844"/>
              </a:lnSpc>
            </a:pPr>
            <a:r>
              <a:rPr lang="en-US" sz="10603" b="1" dirty="0">
                <a:solidFill>
                  <a:srgbClr val="2E7D39"/>
                </a:solidFill>
                <a:latin typeface="Stencil" pitchFamily="82" charset="77"/>
                <a:ea typeface="Poppins Bold"/>
                <a:cs typeface="Poppins Bold"/>
                <a:sym typeface="Poppins Bold"/>
              </a:rPr>
              <a:t>QUESTIONS</a:t>
            </a:r>
          </a:p>
        </p:txBody>
      </p:sp>
      <p:sp>
        <p:nvSpPr>
          <p:cNvPr id="15" name="TextBox 15"/>
          <p:cNvSpPr txBox="1"/>
          <p:nvPr/>
        </p:nvSpPr>
        <p:spPr>
          <a:xfrm>
            <a:off x="457200" y="4801938"/>
            <a:ext cx="15884067" cy="3693319"/>
          </a:xfrm>
          <a:prstGeom prst="rect">
            <a:avLst/>
          </a:prstGeom>
        </p:spPr>
        <p:txBody>
          <a:bodyPr wrap="square" lIns="0" tIns="0" rIns="0" bIns="0" rtlCol="0" anchor="t">
            <a:spAutoFit/>
          </a:bodyPr>
          <a:lstStyle/>
          <a:p>
            <a:pPr marL="1371600" indent="-1371600">
              <a:buAutoNum type="arabicPeriod"/>
            </a:pPr>
            <a:r>
              <a:rPr lang="en-US" sz="8000" dirty="0">
                <a:latin typeface="Times New Roman" panose="02020603050405020304" pitchFamily="18" charset="0"/>
                <a:cs typeface="Times New Roman" panose="02020603050405020304" pitchFamily="18" charset="0"/>
              </a:rPr>
              <a:t>What can we do to save energy ?</a:t>
            </a:r>
          </a:p>
          <a:p>
            <a:endParaRPr lang="en-US" sz="8000" dirty="0">
              <a:latin typeface="Times New Roman" panose="02020603050405020304" pitchFamily="18" charset="0"/>
              <a:cs typeface="Times New Roman" panose="02020603050405020304" pitchFamily="18" charset="0"/>
            </a:endParaRPr>
          </a:p>
          <a:p>
            <a:r>
              <a:rPr lang="en-US" sz="8000" dirty="0">
                <a:latin typeface="Sitka Heading" panose="02000505000000020004" pitchFamily="2" charset="0"/>
              </a:rPr>
              <a:t>2. Why do we need to save energy ?</a:t>
            </a:r>
          </a:p>
        </p:txBody>
      </p:sp>
      <p:sp>
        <p:nvSpPr>
          <p:cNvPr id="18" name="TextBox 17">
            <a:extLst>
              <a:ext uri="{FF2B5EF4-FFF2-40B4-BE49-F238E27FC236}">
                <a16:creationId xmlns:a16="http://schemas.microsoft.com/office/drawing/2014/main" id="{1ECC9FF4-494E-8C1E-C4DF-DC27A43960CE}"/>
              </a:ext>
            </a:extLst>
          </p:cNvPr>
          <p:cNvSpPr txBox="1"/>
          <p:nvPr/>
        </p:nvSpPr>
        <p:spPr>
          <a:xfrm>
            <a:off x="3873365" y="10838660"/>
            <a:ext cx="10862870" cy="707886"/>
          </a:xfrm>
          <a:prstGeom prst="rect">
            <a:avLst/>
          </a:prstGeom>
          <a:noFill/>
        </p:spPr>
        <p:txBody>
          <a:bodyPr wrap="square" rtlCol="0">
            <a:spAutoFit/>
          </a:bodyPr>
          <a:lstStyle/>
          <a:p>
            <a:r>
              <a:rPr lang="en-US" sz="4000" dirty="0">
                <a:hlinkClick r:id="rId16"/>
              </a:rPr>
              <a:t>https://www.youtube.com/watch?v=TDL3xOEjAe8</a:t>
            </a:r>
            <a:endParaRPr lang="en-VN" sz="4000" dirty="0"/>
          </a:p>
        </p:txBody>
      </p:sp>
    </p:spTree>
    <p:extLst>
      <p:ext uri="{BB962C8B-B14F-4D97-AF65-F5344CB8AC3E}">
        <p14:creationId xmlns:p14="http://schemas.microsoft.com/office/powerpoint/2010/main" val="334413614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FB1C543-1B56-2A13-3C26-51B296431983}"/>
              </a:ext>
            </a:extLst>
          </p:cNvPr>
          <p:cNvSpPr/>
          <p:nvPr/>
        </p:nvSpPr>
        <p:spPr>
          <a:xfrm>
            <a:off x="881183" y="1513034"/>
            <a:ext cx="16263817" cy="1569660"/>
          </a:xfrm>
          <a:prstGeom prst="roundRect">
            <a:avLst/>
          </a:prstGeom>
          <a:solidFill>
            <a:srgbClr val="009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4" name="Picture 3" descr="Graphical user interface, text, application&#10;&#10;Description automatically generated">
            <a:extLst>
              <a:ext uri="{FF2B5EF4-FFF2-40B4-BE49-F238E27FC236}">
                <a16:creationId xmlns:a16="http://schemas.microsoft.com/office/drawing/2014/main" id="{2F140B39-2F3E-FA48-B888-09C9B0B8895B}"/>
              </a:ext>
            </a:extLst>
          </p:cNvPr>
          <p:cNvPicPr>
            <a:picLocks noChangeAspect="1"/>
          </p:cNvPicPr>
          <p:nvPr/>
        </p:nvPicPr>
        <p:blipFill rotWithShape="1">
          <a:blip r:embed="rId2">
            <a:extLst>
              <a:ext uri="{28A0092B-C50C-407E-A947-70E740481C1C}">
                <a14:useLocalDpi xmlns:a14="http://schemas.microsoft.com/office/drawing/2010/main" val="0"/>
              </a:ext>
            </a:extLst>
          </a:blip>
          <a:srcRect l="3758" r="3646"/>
          <a:stretch/>
        </p:blipFill>
        <p:spPr>
          <a:xfrm>
            <a:off x="881183" y="4537229"/>
            <a:ext cx="9115425" cy="5459721"/>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204" b="99388" l="141" r="100000">
                        <a14:backgroundMark x1="3103" y1="13265" x2="2539" y2="6327"/>
                      </a14:backgroundRemoval>
                    </a14:imgEffect>
                  </a14:imgLayer>
                </a14:imgProps>
              </a:ext>
            </a:extLst>
          </a:blip>
          <a:srcRect l="1604" t="2310" r="1006" b="1407"/>
          <a:stretch/>
        </p:blipFill>
        <p:spPr>
          <a:xfrm rot="21410254">
            <a:off x="9916589" y="3064266"/>
            <a:ext cx="8189076" cy="5595321"/>
          </a:xfrm>
          <a:prstGeom prst="rect">
            <a:avLst/>
          </a:prstGeom>
        </p:spPr>
      </p:pic>
      <p:sp>
        <p:nvSpPr>
          <p:cNvPr id="2" name="TextBox 17">
            <a:extLst>
              <a:ext uri="{FF2B5EF4-FFF2-40B4-BE49-F238E27FC236}">
                <a16:creationId xmlns:a16="http://schemas.microsoft.com/office/drawing/2014/main" id="{1E39ED81-EF7B-ED1D-31B2-24106E3DECD9}"/>
              </a:ext>
            </a:extLst>
          </p:cNvPr>
          <p:cNvSpPr txBox="1"/>
          <p:nvPr/>
        </p:nvSpPr>
        <p:spPr>
          <a:xfrm>
            <a:off x="4030764" y="-68587"/>
            <a:ext cx="10226471" cy="1696747"/>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34520D"/>
                </a:solidFill>
                <a:latin typeface="AC Steelfish"/>
                <a:ea typeface="AC Steelfish"/>
                <a:cs typeface="AC Steelfish"/>
                <a:sym typeface="AC Steelfish"/>
              </a:rPr>
              <a:t>WRITING</a:t>
            </a:r>
          </a:p>
        </p:txBody>
      </p:sp>
      <p:sp>
        <p:nvSpPr>
          <p:cNvPr id="3" name="Freeform 3">
            <a:extLst>
              <a:ext uri="{FF2B5EF4-FFF2-40B4-BE49-F238E27FC236}">
                <a16:creationId xmlns:a16="http://schemas.microsoft.com/office/drawing/2014/main" id="{78D0DDE5-271C-FDE9-0155-45D7C0D7BE3B}"/>
              </a:ext>
            </a:extLst>
          </p:cNvPr>
          <p:cNvSpPr/>
          <p:nvPr/>
        </p:nvSpPr>
        <p:spPr>
          <a:xfrm>
            <a:off x="5715000" y="-23315"/>
            <a:ext cx="1976863" cy="1606202"/>
          </a:xfrm>
          <a:custGeom>
            <a:avLst/>
            <a:gdLst/>
            <a:ahLst/>
            <a:cxnLst/>
            <a:rect l="l" t="t" r="r" b="b"/>
            <a:pathLst>
              <a:path w="1976863" h="1606202">
                <a:moveTo>
                  <a:pt x="0" y="0"/>
                </a:moveTo>
                <a:lnTo>
                  <a:pt x="1976863" y="0"/>
                </a:lnTo>
                <a:lnTo>
                  <a:pt x="1976863" y="1606202"/>
                </a:lnTo>
                <a:lnTo>
                  <a:pt x="0" y="1606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2">
            <a:extLst>
              <a:ext uri="{FF2B5EF4-FFF2-40B4-BE49-F238E27FC236}">
                <a16:creationId xmlns:a16="http://schemas.microsoft.com/office/drawing/2014/main" id="{8514929A-D5FC-4F66-8951-74EDFD16573E}"/>
              </a:ext>
            </a:extLst>
          </p:cNvPr>
          <p:cNvSpPr txBox="1"/>
          <p:nvPr/>
        </p:nvSpPr>
        <p:spPr>
          <a:xfrm>
            <a:off x="1015121" y="1513034"/>
            <a:ext cx="16391696" cy="1569660"/>
          </a:xfrm>
          <a:prstGeom prst="rect">
            <a:avLst/>
          </a:prstGeom>
          <a:noFill/>
        </p:spPr>
        <p:txBody>
          <a:bodyPr wrap="square">
            <a:spAutoFit/>
          </a:bodyPr>
          <a:lstStyle/>
          <a:p>
            <a:r>
              <a:rPr lang="en-US" sz="4800" b="1" dirty="0">
                <a:solidFill>
                  <a:schemeClr val="bg1"/>
                </a:solidFill>
                <a:latin typeface="BODONI 72 BOOK" pitchFamily="2" charset="0"/>
                <a:ea typeface="Cambria Math" panose="02040503050406030204" pitchFamily="18" charset="0"/>
                <a:cs typeface="Times New Roman" panose="02020603050405020304" pitchFamily="18" charset="0"/>
              </a:rPr>
              <a:t>Write a proposal (120–150 words) to Youth: Open Space for a youth event to slow climate change in ASEAN countries.</a:t>
            </a:r>
            <a:endParaRPr lang="en-US" sz="4800" b="1" dirty="0">
              <a:solidFill>
                <a:schemeClr val="bg1"/>
              </a:solidFill>
              <a:latin typeface="BODONI 72 BOOK" pitchFamily="2"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719847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FB1C543-1B56-2A13-3C26-51B296431983}"/>
              </a:ext>
            </a:extLst>
          </p:cNvPr>
          <p:cNvSpPr/>
          <p:nvPr/>
        </p:nvSpPr>
        <p:spPr>
          <a:xfrm>
            <a:off x="2269390" y="1477471"/>
            <a:ext cx="13749217" cy="1115866"/>
          </a:xfrm>
          <a:prstGeom prst="roundRect">
            <a:avLst/>
          </a:prstGeom>
          <a:solidFill>
            <a:srgbClr val="009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 name="TextBox 17">
            <a:extLst>
              <a:ext uri="{FF2B5EF4-FFF2-40B4-BE49-F238E27FC236}">
                <a16:creationId xmlns:a16="http://schemas.microsoft.com/office/drawing/2014/main" id="{1E39ED81-EF7B-ED1D-31B2-24106E3DECD9}"/>
              </a:ext>
            </a:extLst>
          </p:cNvPr>
          <p:cNvSpPr txBox="1"/>
          <p:nvPr/>
        </p:nvSpPr>
        <p:spPr>
          <a:xfrm>
            <a:off x="4030764" y="-68587"/>
            <a:ext cx="10226471" cy="1696747"/>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34520D"/>
                </a:solidFill>
                <a:latin typeface="AC Steelfish"/>
                <a:ea typeface="AC Steelfish"/>
                <a:cs typeface="AC Steelfish"/>
                <a:sym typeface="AC Steelfish"/>
              </a:rPr>
              <a:t>WRITING</a:t>
            </a:r>
          </a:p>
        </p:txBody>
      </p:sp>
      <p:sp>
        <p:nvSpPr>
          <p:cNvPr id="3" name="Freeform 3">
            <a:extLst>
              <a:ext uri="{FF2B5EF4-FFF2-40B4-BE49-F238E27FC236}">
                <a16:creationId xmlns:a16="http://schemas.microsoft.com/office/drawing/2014/main" id="{78D0DDE5-271C-FDE9-0155-45D7C0D7BE3B}"/>
              </a:ext>
            </a:extLst>
          </p:cNvPr>
          <p:cNvSpPr/>
          <p:nvPr/>
        </p:nvSpPr>
        <p:spPr>
          <a:xfrm>
            <a:off x="5715000" y="-23315"/>
            <a:ext cx="1976863" cy="1606202"/>
          </a:xfrm>
          <a:custGeom>
            <a:avLst/>
            <a:gdLst/>
            <a:ahLst/>
            <a:cxnLst/>
            <a:rect l="l" t="t" r="r" b="b"/>
            <a:pathLst>
              <a:path w="1976863" h="1606202">
                <a:moveTo>
                  <a:pt x="0" y="0"/>
                </a:moveTo>
                <a:lnTo>
                  <a:pt x="1976863" y="0"/>
                </a:lnTo>
                <a:lnTo>
                  <a:pt x="1976863" y="1606202"/>
                </a:lnTo>
                <a:lnTo>
                  <a:pt x="0" y="16062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a:extLst>
              <a:ext uri="{FF2B5EF4-FFF2-40B4-BE49-F238E27FC236}">
                <a16:creationId xmlns:a16="http://schemas.microsoft.com/office/drawing/2014/main" id="{8514929A-D5FC-4F66-8951-74EDFD16573E}"/>
              </a:ext>
            </a:extLst>
          </p:cNvPr>
          <p:cNvSpPr txBox="1"/>
          <p:nvPr/>
        </p:nvSpPr>
        <p:spPr>
          <a:xfrm>
            <a:off x="2294790" y="1673432"/>
            <a:ext cx="14224879" cy="830997"/>
          </a:xfrm>
          <a:prstGeom prst="rect">
            <a:avLst/>
          </a:prstGeom>
          <a:noFill/>
        </p:spPr>
        <p:txBody>
          <a:bodyPr wrap="square">
            <a:spAutoFit/>
          </a:bodyPr>
          <a:lstStyle/>
          <a:p>
            <a:r>
              <a:rPr lang="en-US" sz="4800" b="1" dirty="0">
                <a:solidFill>
                  <a:schemeClr val="bg1"/>
                </a:solidFill>
                <a:latin typeface="BODONI 72 BOOK" pitchFamily="2" charset="0"/>
                <a:ea typeface="Cambria Math" panose="02040503050406030204" pitchFamily="18" charset="0"/>
                <a:cs typeface="Times New Roman" panose="02020603050405020304" pitchFamily="18" charset="0"/>
              </a:rPr>
              <a:t>Arrange these following parts to make a complete proposal </a:t>
            </a:r>
            <a:endParaRPr lang="en-US" sz="4800" b="1" dirty="0">
              <a:solidFill>
                <a:schemeClr val="bg1"/>
              </a:solidFill>
              <a:latin typeface="BODONI 72 BOOK" pitchFamily="2" charset="0"/>
              <a:ea typeface="Cambria Math" panose="02040503050406030204" pitchFamily="18" charset="0"/>
              <a:cs typeface="Arial" panose="020B0604020202020204" pitchFamily="34" charset="0"/>
            </a:endParaRPr>
          </a:p>
        </p:txBody>
      </p:sp>
      <p:sp>
        <p:nvSpPr>
          <p:cNvPr id="8" name="TextBox 7">
            <a:extLst>
              <a:ext uri="{FF2B5EF4-FFF2-40B4-BE49-F238E27FC236}">
                <a16:creationId xmlns:a16="http://schemas.microsoft.com/office/drawing/2014/main" id="{CC3D6820-7904-9307-D88F-854A838D1BC6}"/>
              </a:ext>
            </a:extLst>
          </p:cNvPr>
          <p:cNvSpPr txBox="1"/>
          <p:nvPr/>
        </p:nvSpPr>
        <p:spPr>
          <a:xfrm>
            <a:off x="2269390" y="2864073"/>
            <a:ext cx="14037410" cy="898259"/>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A.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We really hope you will consider our proposal as we think that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climate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change</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is a pressing issue in ASEAN that needs to be solved as soon as possible.</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F55FDBCA-23B9-DEF2-9A38-6857EF8A1D8C}"/>
              </a:ext>
            </a:extLst>
          </p:cNvPr>
          <p:cNvSpPr txBox="1"/>
          <p:nvPr/>
        </p:nvSpPr>
        <p:spPr>
          <a:xfrm>
            <a:off x="2294790" y="3726675"/>
            <a:ext cx="14012010" cy="898259"/>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B.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C</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limate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change is a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serious problem 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ASEAN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because it is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one of the regions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most affected by it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We</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’d like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to </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organise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n ASEAN Green Week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to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help limit climate change </a:t>
            </a:r>
            <a:r>
              <a:rPr lang="en-US" sz="2400" b="0" u="sng" dirty="0">
                <a:effectLst/>
                <a:latin typeface="Cambria Math" panose="02040503050406030204" pitchFamily="18" charset="0"/>
                <a:ea typeface="Cambria Math" panose="02040503050406030204" pitchFamily="18" charset="0"/>
                <a:cs typeface="Calibri" panose="020F0502020204030204" pitchFamily="34" charset="0"/>
              </a:rPr>
              <a:t>i</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ASEAN countries.</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C4C821-BEC0-22A2-C382-1EACEB4FF86E}"/>
              </a:ext>
            </a:extLst>
          </p:cNvPr>
          <p:cNvSpPr txBox="1"/>
          <p:nvPr/>
        </p:nvSpPr>
        <p:spPr>
          <a:xfrm>
            <a:off x="2269390" y="4638144"/>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rPr>
              <a:t>C. </a:t>
            </a:r>
            <a:r>
              <a:rPr lang="vi-VN" sz="2400" b="0" dirty="0">
                <a:effectLst/>
                <a:latin typeface="Cambria Math" panose="02040503050406030204" pitchFamily="18" charset="0"/>
                <a:ea typeface="Cambria Math" panose="02040503050406030204" pitchFamily="18" charset="0"/>
              </a:rPr>
              <a:t>ASEAN GREEN WEEK</a:t>
            </a:r>
            <a:endParaRPr lang="x-none" sz="2400" b="0" dirty="0">
              <a:effectLst/>
              <a:latin typeface="Cambria Math" panose="02040503050406030204" pitchFamily="18" charset="0"/>
              <a:ea typeface="Cambria Math" panose="02040503050406030204" pitchFamily="18" charset="0"/>
            </a:endParaRPr>
          </a:p>
        </p:txBody>
      </p:sp>
      <p:sp>
        <p:nvSpPr>
          <p:cNvPr id="17" name="TextBox 16">
            <a:extLst>
              <a:ext uri="{FF2B5EF4-FFF2-40B4-BE49-F238E27FC236}">
                <a16:creationId xmlns:a16="http://schemas.microsoft.com/office/drawing/2014/main" id="{87C4C50D-0803-5428-0FC5-6BFC161415EF}"/>
              </a:ext>
            </a:extLst>
          </p:cNvPr>
          <p:cNvSpPr txBox="1"/>
          <p:nvPr/>
        </p:nvSpPr>
        <p:spPr>
          <a:xfrm>
            <a:off x="2294790" y="5122764"/>
            <a:ext cx="14012010" cy="1725537"/>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D.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will take place in all ASEAN member countries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during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first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week</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of August. The young people in ASEAN will be the main participants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this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They will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take part 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activities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such as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cycling</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or</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going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to school or work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by public transport</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plant</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ing</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trees and </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organising</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clean-up events in the community</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a:t>
            </a:r>
            <a:endParaRPr lang="x-none" sz="2400" b="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4F630FB1-FDFA-DAFD-B929-C76820ACD2BD}"/>
              </a:ext>
            </a:extLst>
          </p:cNvPr>
          <p:cNvSpPr txBox="1"/>
          <p:nvPr/>
        </p:nvSpPr>
        <p:spPr>
          <a:xfrm>
            <a:off x="2269390" y="6834658"/>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E.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first week of August/ every year</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FA831121-0FE5-B21D-F95D-E1F952FDD5E0}"/>
              </a:ext>
            </a:extLst>
          </p:cNvPr>
          <p:cNvSpPr txBox="1"/>
          <p:nvPr/>
        </p:nvSpPr>
        <p:spPr>
          <a:xfrm>
            <a:off x="2294790" y="7410438"/>
            <a:ext cx="14012010" cy="1311898"/>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F.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is 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aims at reducing the amount of carbon dioxide, which is the main cause of global warning, and raising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young people’s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awareness of environmental protection in ASEAN. It will help ASEAN countries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adopt healthier lifestyles and live in a cleaner environment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205070C8-DF3A-C180-2652-0567F2486F4F}"/>
              </a:ext>
            </a:extLst>
          </p:cNvPr>
          <p:cNvSpPr txBox="1"/>
          <p:nvPr/>
        </p:nvSpPr>
        <p:spPr>
          <a:xfrm>
            <a:off x="2294790" y="8722336"/>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G.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Youth – Open Space </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797E707-C2F2-03DB-DBDB-1373D761F70B}"/>
              </a:ext>
            </a:extLst>
          </p:cNvPr>
          <p:cNvSpPr txBox="1"/>
          <p:nvPr/>
        </p:nvSpPr>
        <p:spPr>
          <a:xfrm>
            <a:off x="2294790" y="9207232"/>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H.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Students from Nguyen Du High school</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43776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FB1C543-1B56-2A13-3C26-51B296431983}"/>
              </a:ext>
            </a:extLst>
          </p:cNvPr>
          <p:cNvSpPr/>
          <p:nvPr/>
        </p:nvSpPr>
        <p:spPr>
          <a:xfrm>
            <a:off x="881183" y="1513034"/>
            <a:ext cx="16263817" cy="1569660"/>
          </a:xfrm>
          <a:prstGeom prst="roundRect">
            <a:avLst/>
          </a:prstGeom>
          <a:solidFill>
            <a:srgbClr val="0090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 name="TextBox 17">
            <a:extLst>
              <a:ext uri="{FF2B5EF4-FFF2-40B4-BE49-F238E27FC236}">
                <a16:creationId xmlns:a16="http://schemas.microsoft.com/office/drawing/2014/main" id="{1E39ED81-EF7B-ED1D-31B2-24106E3DECD9}"/>
              </a:ext>
            </a:extLst>
          </p:cNvPr>
          <p:cNvSpPr txBox="1"/>
          <p:nvPr/>
        </p:nvSpPr>
        <p:spPr>
          <a:xfrm>
            <a:off x="4030764" y="-68587"/>
            <a:ext cx="10226471" cy="1696747"/>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34520D"/>
                </a:solidFill>
                <a:latin typeface="AC Steelfish"/>
                <a:ea typeface="AC Steelfish"/>
                <a:cs typeface="AC Steelfish"/>
                <a:sym typeface="AC Steelfish"/>
              </a:rPr>
              <a:t>WRITING</a:t>
            </a:r>
          </a:p>
        </p:txBody>
      </p:sp>
      <p:sp>
        <p:nvSpPr>
          <p:cNvPr id="3" name="Freeform 3">
            <a:extLst>
              <a:ext uri="{FF2B5EF4-FFF2-40B4-BE49-F238E27FC236}">
                <a16:creationId xmlns:a16="http://schemas.microsoft.com/office/drawing/2014/main" id="{78D0DDE5-271C-FDE9-0155-45D7C0D7BE3B}"/>
              </a:ext>
            </a:extLst>
          </p:cNvPr>
          <p:cNvSpPr/>
          <p:nvPr/>
        </p:nvSpPr>
        <p:spPr>
          <a:xfrm>
            <a:off x="5715000" y="-23315"/>
            <a:ext cx="1976863" cy="1606202"/>
          </a:xfrm>
          <a:custGeom>
            <a:avLst/>
            <a:gdLst/>
            <a:ahLst/>
            <a:cxnLst/>
            <a:rect l="l" t="t" r="r" b="b"/>
            <a:pathLst>
              <a:path w="1976863" h="1606202">
                <a:moveTo>
                  <a:pt x="0" y="0"/>
                </a:moveTo>
                <a:lnTo>
                  <a:pt x="1976863" y="0"/>
                </a:lnTo>
                <a:lnTo>
                  <a:pt x="1976863" y="1606202"/>
                </a:lnTo>
                <a:lnTo>
                  <a:pt x="0" y="16062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2">
            <a:extLst>
              <a:ext uri="{FF2B5EF4-FFF2-40B4-BE49-F238E27FC236}">
                <a16:creationId xmlns:a16="http://schemas.microsoft.com/office/drawing/2014/main" id="{8514929A-D5FC-4F66-8951-74EDFD16573E}"/>
              </a:ext>
            </a:extLst>
          </p:cNvPr>
          <p:cNvSpPr txBox="1"/>
          <p:nvPr/>
        </p:nvSpPr>
        <p:spPr>
          <a:xfrm>
            <a:off x="1015121" y="1513034"/>
            <a:ext cx="15825080" cy="1569660"/>
          </a:xfrm>
          <a:prstGeom prst="rect">
            <a:avLst/>
          </a:prstGeom>
          <a:noFill/>
        </p:spPr>
        <p:txBody>
          <a:bodyPr wrap="square">
            <a:spAutoFit/>
          </a:bodyPr>
          <a:lstStyle/>
          <a:p>
            <a:r>
              <a:rPr lang="en-US" sz="4800" b="1" dirty="0">
                <a:solidFill>
                  <a:schemeClr val="bg1"/>
                </a:solidFill>
                <a:latin typeface="BODONI 72 BOOK" pitchFamily="2" charset="0"/>
                <a:ea typeface="Cambria Math" panose="02040503050406030204" pitchFamily="18" charset="0"/>
                <a:cs typeface="Times New Roman" panose="02020603050405020304" pitchFamily="18" charset="0"/>
              </a:rPr>
              <a:t>A proposal to Youth: Open Space for a youth event to slow climate change in ASEAN countries.</a:t>
            </a:r>
            <a:endParaRPr lang="en-US" sz="4800" b="1" dirty="0">
              <a:solidFill>
                <a:schemeClr val="bg1"/>
              </a:solidFill>
              <a:latin typeface="BODONI 72 BOOK" pitchFamily="2" charset="0"/>
              <a:ea typeface="Cambria Math"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345E78FB-9240-9EA5-39A9-A0725FE7B9FD}"/>
              </a:ext>
            </a:extLst>
          </p:cNvPr>
          <p:cNvSpPr txBox="1"/>
          <p:nvPr/>
        </p:nvSpPr>
        <p:spPr>
          <a:xfrm>
            <a:off x="685801" y="3390900"/>
            <a:ext cx="17025816" cy="6740307"/>
          </a:xfrm>
          <a:prstGeom prst="rect">
            <a:avLst/>
          </a:prstGeom>
          <a:noFill/>
        </p:spPr>
        <p:txBody>
          <a:bodyPr wrap="square" rtlCol="0">
            <a:spAutoFit/>
          </a:bodyPr>
          <a:lstStyle/>
          <a:p>
            <a:r>
              <a:rPr lang="en-VN" sz="2400" b="1" dirty="0">
                <a:latin typeface="Stencil" pitchFamily="82" charset="77"/>
              </a:rPr>
              <a:t>TITLE: </a:t>
            </a:r>
          </a:p>
          <a:p>
            <a:endParaRPr lang="en-VN" sz="2400" b="1" dirty="0">
              <a:latin typeface="Stencil" pitchFamily="82" charset="77"/>
            </a:endParaRPr>
          </a:p>
          <a:p>
            <a:r>
              <a:rPr lang="en-VN" sz="2400" b="1" dirty="0">
                <a:latin typeface="Stencil" pitchFamily="82" charset="77"/>
              </a:rPr>
              <a:t>To: </a:t>
            </a:r>
          </a:p>
          <a:p>
            <a:endParaRPr lang="en-VN" sz="2400" b="1" dirty="0">
              <a:latin typeface="Stencil" pitchFamily="82" charset="77"/>
            </a:endParaRPr>
          </a:p>
          <a:p>
            <a:r>
              <a:rPr lang="en-VN" sz="2400" b="1" dirty="0">
                <a:latin typeface="Stencil" pitchFamily="82" charset="77"/>
              </a:rPr>
              <a:t>Time:</a:t>
            </a:r>
          </a:p>
          <a:p>
            <a:endParaRPr lang="en-VN" sz="2400" b="1" dirty="0">
              <a:latin typeface="Stencil" pitchFamily="82" charset="77"/>
            </a:endParaRPr>
          </a:p>
          <a:p>
            <a:r>
              <a:rPr lang="en-VN" sz="2400" b="1" dirty="0">
                <a:latin typeface="Stencil" pitchFamily="82" charset="77"/>
              </a:rPr>
              <a:t>Prepared by: </a:t>
            </a:r>
          </a:p>
          <a:p>
            <a:endParaRPr lang="en-VN" sz="2400" b="1" dirty="0">
              <a:latin typeface="Stencil" pitchFamily="82" charset="77"/>
            </a:endParaRPr>
          </a:p>
          <a:p>
            <a:r>
              <a:rPr lang="en-VN" sz="2400" b="1" dirty="0">
                <a:latin typeface="Stencil" pitchFamily="82" charset="77"/>
              </a:rPr>
              <a:t>Intrduction:</a:t>
            </a:r>
          </a:p>
          <a:p>
            <a:endParaRPr lang="en-VN" sz="2400" b="1" dirty="0">
              <a:latin typeface="Stencil" pitchFamily="82" charset="77"/>
            </a:endParaRPr>
          </a:p>
          <a:p>
            <a:r>
              <a:rPr lang="en-VN" sz="2400" b="1" dirty="0">
                <a:latin typeface="Stencil" pitchFamily="82" charset="77"/>
              </a:rPr>
              <a:t>Details about the event:</a:t>
            </a:r>
          </a:p>
          <a:p>
            <a:endParaRPr lang="en-VN" sz="2400" b="1" dirty="0">
              <a:latin typeface="Stencil" pitchFamily="82" charset="77"/>
            </a:endParaRPr>
          </a:p>
          <a:p>
            <a:endParaRPr lang="en-VN" sz="2400" b="1" dirty="0">
              <a:latin typeface="Stencil" pitchFamily="82" charset="77"/>
            </a:endParaRPr>
          </a:p>
          <a:p>
            <a:endParaRPr lang="en-VN" sz="2400" b="1" dirty="0">
              <a:latin typeface="Stencil" pitchFamily="82" charset="77"/>
            </a:endParaRPr>
          </a:p>
          <a:p>
            <a:r>
              <a:rPr lang="en-VN" sz="2400" b="1" dirty="0">
                <a:latin typeface="Stencil" pitchFamily="82" charset="77"/>
              </a:rPr>
              <a:t>Goals and benefits:</a:t>
            </a:r>
          </a:p>
          <a:p>
            <a:endParaRPr lang="en-VN" sz="2400" b="1" dirty="0">
              <a:latin typeface="Stencil" pitchFamily="82" charset="77"/>
            </a:endParaRPr>
          </a:p>
          <a:p>
            <a:endParaRPr lang="en-VN" sz="2400" b="1" dirty="0">
              <a:latin typeface="Stencil" pitchFamily="82" charset="77"/>
            </a:endParaRPr>
          </a:p>
          <a:p>
            <a:r>
              <a:rPr lang="en-VN" sz="2400" b="1" dirty="0">
                <a:latin typeface="Stencil" pitchFamily="82" charset="77"/>
              </a:rPr>
              <a:t>Conclusion: </a:t>
            </a:r>
          </a:p>
        </p:txBody>
      </p:sp>
      <p:sp>
        <p:nvSpPr>
          <p:cNvPr id="11" name="TextBox 10">
            <a:extLst>
              <a:ext uri="{FF2B5EF4-FFF2-40B4-BE49-F238E27FC236}">
                <a16:creationId xmlns:a16="http://schemas.microsoft.com/office/drawing/2014/main" id="{6C7BBDF0-CFB5-C346-3645-330AF8C52D8E}"/>
              </a:ext>
            </a:extLst>
          </p:cNvPr>
          <p:cNvSpPr txBox="1"/>
          <p:nvPr/>
        </p:nvSpPr>
        <p:spPr>
          <a:xfrm>
            <a:off x="1828800" y="3328742"/>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rPr>
              <a:t>C. </a:t>
            </a:r>
            <a:r>
              <a:rPr lang="vi-VN" sz="2400" b="0" dirty="0">
                <a:effectLst/>
                <a:latin typeface="Cambria Math" panose="02040503050406030204" pitchFamily="18" charset="0"/>
                <a:ea typeface="Cambria Math" panose="02040503050406030204" pitchFamily="18" charset="0"/>
              </a:rPr>
              <a:t>ASEAN GREEN WEEK</a:t>
            </a:r>
            <a:endParaRPr lang="x-none" sz="2400" b="0" dirty="0">
              <a:effectLst/>
              <a:latin typeface="Cambria Math" panose="02040503050406030204" pitchFamily="18" charset="0"/>
              <a:ea typeface="Cambria Math" panose="02040503050406030204" pitchFamily="18" charset="0"/>
            </a:endParaRPr>
          </a:p>
        </p:txBody>
      </p:sp>
      <p:sp>
        <p:nvSpPr>
          <p:cNvPr id="12" name="TextBox 11">
            <a:extLst>
              <a:ext uri="{FF2B5EF4-FFF2-40B4-BE49-F238E27FC236}">
                <a16:creationId xmlns:a16="http://schemas.microsoft.com/office/drawing/2014/main" id="{EF27210A-31E0-3BC3-EE77-FD90B083C9D8}"/>
              </a:ext>
            </a:extLst>
          </p:cNvPr>
          <p:cNvSpPr txBox="1"/>
          <p:nvPr/>
        </p:nvSpPr>
        <p:spPr>
          <a:xfrm>
            <a:off x="1371600" y="4066178"/>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G.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Youth – Open Space </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D34FC8CD-58A2-E946-329D-C156DDFD4E52}"/>
              </a:ext>
            </a:extLst>
          </p:cNvPr>
          <p:cNvSpPr txBox="1"/>
          <p:nvPr/>
        </p:nvSpPr>
        <p:spPr>
          <a:xfrm>
            <a:off x="1600200" y="4799106"/>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E.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first week of August/ every year</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40F1AE55-BD02-6B51-FEFF-9DEB8CF42CE8}"/>
              </a:ext>
            </a:extLst>
          </p:cNvPr>
          <p:cNvSpPr txBox="1"/>
          <p:nvPr/>
        </p:nvSpPr>
        <p:spPr>
          <a:xfrm>
            <a:off x="2895600" y="5563721"/>
            <a:ext cx="9144000" cy="484620"/>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H.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Students from Nguyen Du High school</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8144FD86-17B9-765A-E084-E853CFD571FD}"/>
              </a:ext>
            </a:extLst>
          </p:cNvPr>
          <p:cNvSpPr txBox="1"/>
          <p:nvPr/>
        </p:nvSpPr>
        <p:spPr>
          <a:xfrm>
            <a:off x="2895600" y="6266261"/>
            <a:ext cx="15011400" cy="898259"/>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B.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C</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limate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change is a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serious problem 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ASEAN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because it is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one of the regions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most affected by it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We</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’d like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to </a:t>
            </a:r>
            <a:r>
              <a:rPr lang="en-US" sz="2400" b="0" dirty="0" err="1">
                <a:effectLst/>
                <a:latin typeface="Cambria Math" panose="02040503050406030204" pitchFamily="18" charset="0"/>
                <a:ea typeface="Cambria Math" panose="02040503050406030204" pitchFamily="18" charset="0"/>
                <a:cs typeface="Calibri" panose="020F0502020204030204" pitchFamily="34" charset="0"/>
              </a:rPr>
              <a:t>organise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n ASEAN Green Week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to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help limit climate change </a:t>
            </a:r>
            <a:r>
              <a:rPr lang="en-US" sz="2400" b="0" u="sng" dirty="0">
                <a:effectLst/>
                <a:latin typeface="Cambria Math" panose="02040503050406030204" pitchFamily="18" charset="0"/>
                <a:ea typeface="Cambria Math" panose="02040503050406030204" pitchFamily="18" charset="0"/>
                <a:cs typeface="Calibri" panose="020F0502020204030204" pitchFamily="34" charset="0"/>
              </a:rPr>
              <a:t>i</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ASEAN countries.</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DA4FAF6D-7082-25FE-4AEF-76C7DDAEF22C}"/>
              </a:ext>
            </a:extLst>
          </p:cNvPr>
          <p:cNvSpPr txBox="1"/>
          <p:nvPr/>
        </p:nvSpPr>
        <p:spPr>
          <a:xfrm>
            <a:off x="4876800" y="7034085"/>
            <a:ext cx="13030200" cy="1311898"/>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D.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will take place in all ASEAN member countries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during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the first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week</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of August. The young people in ASEAN will be the main participants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this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They will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take part in</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activities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such as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cycling</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or</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going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to school or work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by public transport</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a:t>
            </a:r>
            <a:endParaRPr lang="x-none" sz="2400" b="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F5456980-114B-5AE6-7C70-39AB5F728C49}"/>
              </a:ext>
            </a:extLst>
          </p:cNvPr>
          <p:cNvSpPr txBox="1"/>
          <p:nvPr/>
        </p:nvSpPr>
        <p:spPr>
          <a:xfrm>
            <a:off x="4119195" y="8457858"/>
            <a:ext cx="14012010" cy="898259"/>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F.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Th</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is event</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aims at reducing the amount of carbon dioxide, which is the main cause of global warning, and raising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young people’s</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awareness of environmental protection in ASEAN. </a:t>
            </a:r>
            <a:r>
              <a:rPr lang="vi-VN" sz="2400" dirty="0">
                <a:latin typeface="Cambria Math" panose="02040503050406030204" pitchFamily="18" charset="0"/>
                <a:ea typeface="Cambria Math" panose="02040503050406030204" pitchFamily="18" charset="0"/>
                <a:cs typeface="Calibri" panose="020F0502020204030204" pitchFamily="34" charset="0"/>
              </a:rPr>
              <a:t>………</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F6767F99-C243-AF4D-BB45-24470A6515B9}"/>
              </a:ext>
            </a:extLst>
          </p:cNvPr>
          <p:cNvSpPr txBox="1"/>
          <p:nvPr/>
        </p:nvSpPr>
        <p:spPr>
          <a:xfrm>
            <a:off x="2895599" y="9467992"/>
            <a:ext cx="14816017" cy="898259"/>
          </a:xfrm>
          <a:prstGeom prst="rect">
            <a:avLst/>
          </a:prstGeom>
          <a:noFill/>
        </p:spPr>
        <p:txBody>
          <a:bodyPr wrap="square">
            <a:spAutoFit/>
          </a:bodyPr>
          <a:lstStyle/>
          <a:p>
            <a:pPr algn="just">
              <a:lnSpc>
                <a:spcPct val="112000"/>
              </a:lnSpc>
            </a:pPr>
            <a:r>
              <a:rPr lang="vi-VN" sz="2400" b="0" dirty="0">
                <a:solidFill>
                  <a:srgbClr val="FF0000"/>
                </a:solidFill>
                <a:effectLst/>
                <a:latin typeface="Cambria Math" panose="02040503050406030204" pitchFamily="18" charset="0"/>
                <a:ea typeface="Cambria Math" panose="02040503050406030204" pitchFamily="18" charset="0"/>
                <a:cs typeface="Calibri" panose="020F0502020204030204" pitchFamily="34" charset="0"/>
              </a:rPr>
              <a:t>A. </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We really hope you will consider our proposal as we think that </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climate</a:t>
            </a:r>
            <a:r>
              <a:rPr lang="vi-VN" sz="2400" b="0" dirty="0">
                <a:effectLst/>
                <a:latin typeface="Cambria Math" panose="02040503050406030204" pitchFamily="18" charset="0"/>
                <a:ea typeface="Cambria Math" panose="02040503050406030204" pitchFamily="18" charset="0"/>
                <a:cs typeface="Calibri" panose="020F0502020204030204" pitchFamily="34" charset="0"/>
              </a:rPr>
              <a:t> change</a:t>
            </a:r>
            <a:r>
              <a:rPr lang="en-US" sz="2400" b="0" dirty="0">
                <a:effectLst/>
                <a:latin typeface="Cambria Math" panose="02040503050406030204" pitchFamily="18" charset="0"/>
                <a:ea typeface="Cambria Math" panose="02040503050406030204" pitchFamily="18" charset="0"/>
                <a:cs typeface="Calibri" panose="020F0502020204030204" pitchFamily="34" charset="0"/>
              </a:rPr>
              <a:t> is a pressing issue in ASEAN that needs to be solved as soon as possible.</a:t>
            </a:r>
            <a:endParaRPr lang="x-none" sz="2400" b="0" dirty="0">
              <a:effectLst/>
              <a:latin typeface="Cambria Math" panose="02040503050406030204" pitchFamily="18"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727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03" y="7918388"/>
            <a:ext cx="18412994" cy="3306002"/>
          </a:xfrm>
          <a:custGeom>
            <a:avLst/>
            <a:gdLst/>
            <a:ahLst/>
            <a:cxnLst/>
            <a:rect l="l" t="t" r="r" b="b"/>
            <a:pathLst>
              <a:path w="15344162" h="2755002">
                <a:moveTo>
                  <a:pt x="0" y="0"/>
                </a:moveTo>
                <a:lnTo>
                  <a:pt x="15344162" y="0"/>
                </a:lnTo>
                <a:lnTo>
                  <a:pt x="15344162" y="2755002"/>
                </a:lnTo>
                <a:lnTo>
                  <a:pt x="0" y="27550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0" y="9718031"/>
            <a:ext cx="18412994" cy="2317459"/>
          </a:xfrm>
          <a:custGeom>
            <a:avLst/>
            <a:gdLst/>
            <a:ahLst/>
            <a:cxnLst/>
            <a:rect l="l" t="t" r="r" b="b"/>
            <a:pathLst>
              <a:path w="15344162" h="3236223">
                <a:moveTo>
                  <a:pt x="0" y="0"/>
                </a:moveTo>
                <a:lnTo>
                  <a:pt x="15344162" y="0"/>
                </a:lnTo>
                <a:lnTo>
                  <a:pt x="15344162" y="3236223"/>
                </a:lnTo>
                <a:lnTo>
                  <a:pt x="0" y="32362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6824617" y="-961185"/>
            <a:ext cx="2926765" cy="4008419"/>
          </a:xfrm>
          <a:custGeom>
            <a:avLst/>
            <a:gdLst/>
            <a:ahLst/>
            <a:cxnLst/>
            <a:rect l="l" t="t" r="r" b="b"/>
            <a:pathLst>
              <a:path w="5868653" h="6924664">
                <a:moveTo>
                  <a:pt x="0" y="0"/>
                </a:moveTo>
                <a:lnTo>
                  <a:pt x="5868653" y="0"/>
                </a:lnTo>
                <a:lnTo>
                  <a:pt x="5868653" y="6924664"/>
                </a:lnTo>
                <a:lnTo>
                  <a:pt x="0" y="69246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3828916" y="909670"/>
            <a:ext cx="1763640" cy="997259"/>
          </a:xfrm>
          <a:custGeom>
            <a:avLst/>
            <a:gdLst/>
            <a:ahLst/>
            <a:cxnLst/>
            <a:rect l="l" t="t" r="r" b="b"/>
            <a:pathLst>
              <a:path w="1469700" h="831049">
                <a:moveTo>
                  <a:pt x="0" y="0"/>
                </a:moveTo>
                <a:lnTo>
                  <a:pt x="1469700" y="0"/>
                </a:lnTo>
                <a:lnTo>
                  <a:pt x="1469700" y="831048"/>
                </a:lnTo>
                <a:lnTo>
                  <a:pt x="0" y="8310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6" name="Freeform 6"/>
          <p:cNvSpPr/>
          <p:nvPr/>
        </p:nvSpPr>
        <p:spPr>
          <a:xfrm>
            <a:off x="16824617" y="86757"/>
            <a:ext cx="2435516" cy="4244633"/>
          </a:xfrm>
          <a:custGeom>
            <a:avLst/>
            <a:gdLst/>
            <a:ahLst/>
            <a:cxnLst/>
            <a:rect l="l" t="t" r="r" b="b"/>
            <a:pathLst>
              <a:path w="3518357" h="4895106">
                <a:moveTo>
                  <a:pt x="0" y="0"/>
                </a:moveTo>
                <a:lnTo>
                  <a:pt x="3518358" y="0"/>
                </a:lnTo>
                <a:lnTo>
                  <a:pt x="3518358" y="4895106"/>
                </a:lnTo>
                <a:lnTo>
                  <a:pt x="0" y="48951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 name="Freeform 7"/>
          <p:cNvSpPr/>
          <p:nvPr/>
        </p:nvSpPr>
        <p:spPr>
          <a:xfrm>
            <a:off x="16254138" y="809027"/>
            <a:ext cx="1763641" cy="4476414"/>
          </a:xfrm>
          <a:custGeom>
            <a:avLst/>
            <a:gdLst/>
            <a:ahLst/>
            <a:cxnLst/>
            <a:rect l="l" t="t" r="r" b="b"/>
            <a:pathLst>
              <a:path w="2029597" h="5861652">
                <a:moveTo>
                  <a:pt x="0" y="0"/>
                </a:moveTo>
                <a:lnTo>
                  <a:pt x="2029597" y="0"/>
                </a:lnTo>
                <a:lnTo>
                  <a:pt x="2029597" y="5861653"/>
                </a:lnTo>
                <a:lnTo>
                  <a:pt x="0" y="58616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8" name="Freeform 8"/>
          <p:cNvSpPr/>
          <p:nvPr/>
        </p:nvSpPr>
        <p:spPr>
          <a:xfrm>
            <a:off x="14183296" y="-930585"/>
            <a:ext cx="2641321" cy="3680510"/>
          </a:xfrm>
          <a:custGeom>
            <a:avLst/>
            <a:gdLst/>
            <a:ahLst/>
            <a:cxnLst/>
            <a:rect l="l" t="t" r="r" b="b"/>
            <a:pathLst>
              <a:path w="3569748" h="6360353">
                <a:moveTo>
                  <a:pt x="0" y="0"/>
                </a:moveTo>
                <a:lnTo>
                  <a:pt x="3569748" y="0"/>
                </a:lnTo>
                <a:lnTo>
                  <a:pt x="3569748" y="6360353"/>
                </a:lnTo>
                <a:lnTo>
                  <a:pt x="0" y="63603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0" name="Going Green Song">
            <a:hlinkClick r:id="" action="ppaction://media"/>
            <a:extLst>
              <a:ext uri="{FF2B5EF4-FFF2-40B4-BE49-F238E27FC236}">
                <a16:creationId xmlns:a16="http://schemas.microsoft.com/office/drawing/2014/main" id="{7DC65E1F-B7F8-E1C4-0E24-7382C2FCA8FE}"/>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861038" y="1860173"/>
            <a:ext cx="13861421" cy="7790963"/>
          </a:xfrm>
          <a:prstGeom prst="rect">
            <a:avLst/>
          </a:prstGeom>
        </p:spPr>
      </p:pic>
      <p:sp>
        <p:nvSpPr>
          <p:cNvPr id="11" name="TextBox 15">
            <a:extLst>
              <a:ext uri="{FF2B5EF4-FFF2-40B4-BE49-F238E27FC236}">
                <a16:creationId xmlns:a16="http://schemas.microsoft.com/office/drawing/2014/main" id="{B0AE8BCD-CE49-E931-7ADF-C17C3FA0827B}"/>
              </a:ext>
            </a:extLst>
          </p:cNvPr>
          <p:cNvSpPr txBox="1"/>
          <p:nvPr/>
        </p:nvSpPr>
        <p:spPr>
          <a:xfrm>
            <a:off x="5123006" y="86757"/>
            <a:ext cx="7230595" cy="1661993"/>
          </a:xfrm>
          <a:prstGeom prst="rect">
            <a:avLst/>
          </a:prstGeom>
        </p:spPr>
        <p:txBody>
          <a:bodyPr wrap="square" lIns="0" tIns="0" rIns="0" bIns="0" rtlCol="0" anchor="t">
            <a:spAutoFit/>
          </a:bodyPr>
          <a:lstStyle/>
          <a:p>
            <a:pPr algn="ctr"/>
            <a:r>
              <a:rPr lang="en-US" sz="3600" b="1">
                <a:solidFill>
                  <a:srgbClr val="2B4E22"/>
                </a:solidFill>
                <a:latin typeface="Times New Roman" panose="02020603050405020304" pitchFamily="18" charset="0"/>
                <a:cs typeface="Times New Roman" panose="02020603050405020304" pitchFamily="18" charset="0"/>
              </a:rPr>
              <a:t>QUESTIONS</a:t>
            </a:r>
          </a:p>
          <a:p>
            <a:r>
              <a:rPr lang="en-US" sz="3600" b="1">
                <a:latin typeface="Times New Roman" panose="02020603050405020304" pitchFamily="18" charset="0"/>
                <a:cs typeface="Times New Roman" panose="02020603050405020304" pitchFamily="18" charset="0"/>
              </a:rPr>
              <a:t>1.What </a:t>
            </a:r>
            <a:r>
              <a:rPr lang="en-US" sz="3600" b="1" dirty="0">
                <a:latin typeface="Times New Roman" panose="02020603050405020304" pitchFamily="18" charset="0"/>
                <a:cs typeface="Times New Roman" panose="02020603050405020304" pitchFamily="18" charset="0"/>
              </a:rPr>
              <a:t>can we do to save energy ?</a:t>
            </a:r>
          </a:p>
          <a:p>
            <a:r>
              <a:rPr lang="en-US" sz="3600" b="1">
                <a:latin typeface="Sitka Heading" panose="02000505000000020004" pitchFamily="2" charset="0"/>
              </a:rPr>
              <a:t>2. Why </a:t>
            </a:r>
            <a:r>
              <a:rPr lang="en-US" sz="3600" b="1" dirty="0">
                <a:latin typeface="Sitka Heading" panose="02000505000000020004" pitchFamily="2" charset="0"/>
              </a:rPr>
              <a:t>do we need to save energy ?</a:t>
            </a:r>
          </a:p>
        </p:txBody>
      </p:sp>
    </p:spTree>
    <p:extLst>
      <p:ext uri="{BB962C8B-B14F-4D97-AF65-F5344CB8AC3E}">
        <p14:creationId xmlns:p14="http://schemas.microsoft.com/office/powerpoint/2010/main" val="159090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1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10400" y="6780679"/>
            <a:ext cx="18412994" cy="3306002"/>
          </a:xfrm>
          <a:custGeom>
            <a:avLst/>
            <a:gdLst/>
            <a:ahLst/>
            <a:cxnLst/>
            <a:rect l="l" t="t" r="r" b="b"/>
            <a:pathLst>
              <a:path w="15344162" h="2755002">
                <a:moveTo>
                  <a:pt x="0" y="0"/>
                </a:moveTo>
                <a:lnTo>
                  <a:pt x="15344162" y="0"/>
                </a:lnTo>
                <a:lnTo>
                  <a:pt x="15344162" y="2755002"/>
                </a:lnTo>
                <a:lnTo>
                  <a:pt x="0" y="2755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9718031"/>
            <a:ext cx="18412994" cy="2317459"/>
          </a:xfrm>
          <a:custGeom>
            <a:avLst/>
            <a:gdLst/>
            <a:ahLst/>
            <a:cxnLst/>
            <a:rect l="l" t="t" r="r" b="b"/>
            <a:pathLst>
              <a:path w="15344162" h="3236223">
                <a:moveTo>
                  <a:pt x="0" y="0"/>
                </a:moveTo>
                <a:lnTo>
                  <a:pt x="15344162" y="0"/>
                </a:lnTo>
                <a:lnTo>
                  <a:pt x="15344162" y="3236223"/>
                </a:lnTo>
                <a:lnTo>
                  <a:pt x="0" y="3236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5342176" y="200319"/>
            <a:ext cx="2926765" cy="4008419"/>
          </a:xfrm>
          <a:custGeom>
            <a:avLst/>
            <a:gdLst/>
            <a:ahLst/>
            <a:cxnLst/>
            <a:rect l="l" t="t" r="r" b="b"/>
            <a:pathLst>
              <a:path w="5868653" h="6924664">
                <a:moveTo>
                  <a:pt x="0" y="0"/>
                </a:moveTo>
                <a:lnTo>
                  <a:pt x="5868653" y="0"/>
                </a:lnTo>
                <a:lnTo>
                  <a:pt x="5868653" y="6924664"/>
                </a:lnTo>
                <a:lnTo>
                  <a:pt x="0" y="69246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828916" y="909670"/>
            <a:ext cx="1763640" cy="997259"/>
          </a:xfrm>
          <a:custGeom>
            <a:avLst/>
            <a:gdLst/>
            <a:ahLst/>
            <a:cxnLst/>
            <a:rect l="l" t="t" r="r" b="b"/>
            <a:pathLst>
              <a:path w="1469700" h="831049">
                <a:moveTo>
                  <a:pt x="0" y="0"/>
                </a:moveTo>
                <a:lnTo>
                  <a:pt x="1469700" y="0"/>
                </a:lnTo>
                <a:lnTo>
                  <a:pt x="1469700" y="831048"/>
                </a:lnTo>
                <a:lnTo>
                  <a:pt x="0" y="831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5954080" y="2043167"/>
            <a:ext cx="2435516" cy="4244633"/>
          </a:xfrm>
          <a:custGeom>
            <a:avLst/>
            <a:gdLst/>
            <a:ahLst/>
            <a:cxnLst/>
            <a:rect l="l" t="t" r="r" b="b"/>
            <a:pathLst>
              <a:path w="3518357" h="4895106">
                <a:moveTo>
                  <a:pt x="0" y="0"/>
                </a:moveTo>
                <a:lnTo>
                  <a:pt x="3518358" y="0"/>
                </a:lnTo>
                <a:lnTo>
                  <a:pt x="3518358" y="4895106"/>
                </a:lnTo>
                <a:lnTo>
                  <a:pt x="0" y="4895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4966630" y="2883280"/>
            <a:ext cx="1763641" cy="4476414"/>
          </a:xfrm>
          <a:custGeom>
            <a:avLst/>
            <a:gdLst/>
            <a:ahLst/>
            <a:cxnLst/>
            <a:rect l="l" t="t" r="r" b="b"/>
            <a:pathLst>
              <a:path w="2029597" h="5861652">
                <a:moveTo>
                  <a:pt x="0" y="0"/>
                </a:moveTo>
                <a:lnTo>
                  <a:pt x="2029597" y="0"/>
                </a:lnTo>
                <a:lnTo>
                  <a:pt x="2029597" y="5861653"/>
                </a:lnTo>
                <a:lnTo>
                  <a:pt x="0" y="58616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13022324" y="1043025"/>
            <a:ext cx="2641321" cy="3680510"/>
          </a:xfrm>
          <a:custGeom>
            <a:avLst/>
            <a:gdLst/>
            <a:ahLst/>
            <a:cxnLst/>
            <a:rect l="l" t="t" r="r" b="b"/>
            <a:pathLst>
              <a:path w="3569748" h="6360353">
                <a:moveTo>
                  <a:pt x="0" y="0"/>
                </a:moveTo>
                <a:lnTo>
                  <a:pt x="3569748" y="0"/>
                </a:lnTo>
                <a:lnTo>
                  <a:pt x="3569748" y="6360353"/>
                </a:lnTo>
                <a:lnTo>
                  <a:pt x="0" y="636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4" name="Group 13">
            <a:extLst>
              <a:ext uri="{FF2B5EF4-FFF2-40B4-BE49-F238E27FC236}">
                <a16:creationId xmlns:a16="http://schemas.microsoft.com/office/drawing/2014/main" id="{69EA5123-3557-E90A-3871-24AD3A5CFB04}"/>
              </a:ext>
            </a:extLst>
          </p:cNvPr>
          <p:cNvGrpSpPr/>
          <p:nvPr/>
        </p:nvGrpSpPr>
        <p:grpSpPr>
          <a:xfrm>
            <a:off x="457199" y="1043025"/>
            <a:ext cx="12302818" cy="1161503"/>
            <a:chOff x="457199" y="1043025"/>
            <a:chExt cx="12302818" cy="1161503"/>
          </a:xfrm>
        </p:grpSpPr>
        <p:sp>
          <p:nvSpPr>
            <p:cNvPr id="12" name="Rounded Rectangle 11">
              <a:extLst>
                <a:ext uri="{FF2B5EF4-FFF2-40B4-BE49-F238E27FC236}">
                  <a16:creationId xmlns:a16="http://schemas.microsoft.com/office/drawing/2014/main" id="{C29173FE-78B6-58C9-F823-BAC0546EE658}"/>
                </a:ext>
              </a:extLst>
            </p:cNvPr>
            <p:cNvSpPr/>
            <p:nvPr/>
          </p:nvSpPr>
          <p:spPr>
            <a:xfrm>
              <a:off x="457199" y="1043025"/>
              <a:ext cx="12302818" cy="116150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5" name="TextBox 15"/>
            <p:cNvSpPr txBox="1"/>
            <p:nvPr/>
          </p:nvSpPr>
          <p:spPr>
            <a:xfrm>
              <a:off x="457200" y="1143918"/>
              <a:ext cx="12274690" cy="923330"/>
            </a:xfrm>
            <a:prstGeom prst="rect">
              <a:avLst/>
            </a:prstGeom>
          </p:spPr>
          <p:txBody>
            <a:bodyPr wrap="square" lIns="0" tIns="0" rIns="0" bIns="0" rtlCol="0" anchor="t">
              <a:spAutoFit/>
            </a:bodyPr>
            <a:lstStyle/>
            <a:p>
              <a:r>
                <a:rPr lang="en-US" sz="6000" b="1" dirty="0">
                  <a:latin typeface="Avenir Book" panose="02000503020000020003" pitchFamily="2" charset="0"/>
                  <a:cs typeface="Times New Roman" panose="02020603050405020304" pitchFamily="18" charset="0"/>
                </a:rPr>
                <a:t>1. What can we do to save energy ?</a:t>
              </a:r>
            </a:p>
          </p:txBody>
        </p:sp>
      </p:grpSp>
      <p:sp>
        <p:nvSpPr>
          <p:cNvPr id="9" name="TextBox 15">
            <a:extLst>
              <a:ext uri="{FF2B5EF4-FFF2-40B4-BE49-F238E27FC236}">
                <a16:creationId xmlns:a16="http://schemas.microsoft.com/office/drawing/2014/main" id="{05554703-631B-F05C-03A3-A067BC0095DD}"/>
              </a:ext>
            </a:extLst>
          </p:cNvPr>
          <p:cNvSpPr txBox="1"/>
          <p:nvPr/>
        </p:nvSpPr>
        <p:spPr>
          <a:xfrm rot="10800000" flipV="1">
            <a:off x="719507" y="2469706"/>
            <a:ext cx="12040510" cy="4062651"/>
          </a:xfrm>
          <a:prstGeom prst="rect">
            <a:avLst/>
          </a:prstGeom>
        </p:spPr>
        <p:txBody>
          <a:bodyPr wrap="square" lIns="0" tIns="0" rIns="0" bIns="0" rtlCol="0" anchor="t">
            <a:spAutoFit/>
          </a:bodyPr>
          <a:lstStyle/>
          <a:p>
            <a:r>
              <a:rPr lang="en-US" sz="4400" dirty="0">
                <a:latin typeface="Cambria Math" panose="02040503050406030204" pitchFamily="18" charset="0"/>
                <a:ea typeface="Cambria Math" panose="02040503050406030204" pitchFamily="18" charset="0"/>
              </a:rPr>
              <a:t>- Turn the faucet off when I’m brushing our teeth.</a:t>
            </a:r>
          </a:p>
          <a:p>
            <a:r>
              <a:rPr lang="en-US" sz="4400" dirty="0">
                <a:latin typeface="Cambria Math" panose="02040503050406030204" pitchFamily="18" charset="0"/>
                <a:ea typeface="Cambria Math" panose="02040503050406030204" pitchFamily="18" charset="0"/>
              </a:rPr>
              <a:t>- Turn the light off when I’m going to sleep.</a:t>
            </a:r>
          </a:p>
          <a:p>
            <a:r>
              <a:rPr lang="en-US" sz="4400">
                <a:latin typeface="Cambria Math" panose="02040503050406030204" pitchFamily="18" charset="0"/>
                <a:ea typeface="Cambria Math" panose="02040503050406030204" pitchFamily="18" charset="0"/>
              </a:rPr>
              <a:t>- Reuse </a:t>
            </a:r>
            <a:r>
              <a:rPr lang="en-US" sz="4400" dirty="0">
                <a:latin typeface="Cambria Math" panose="02040503050406030204" pitchFamily="18" charset="0"/>
                <a:ea typeface="Cambria Math" panose="02040503050406030204" pitchFamily="18" charset="0"/>
              </a:rPr>
              <a:t>rechargeable battery again and again.</a:t>
            </a:r>
          </a:p>
          <a:p>
            <a:pPr marL="571500" indent="-571500">
              <a:buFontTx/>
              <a:buChar char="-"/>
            </a:pPr>
            <a:r>
              <a:rPr lang="en-US" sz="4400">
                <a:latin typeface="Cambria Math" panose="02040503050406030204" pitchFamily="18" charset="0"/>
                <a:ea typeface="Cambria Math" panose="02040503050406030204" pitchFamily="18" charset="0"/>
              </a:rPr>
              <a:t>Recycle bottles, cans, newspaper.,etc.</a:t>
            </a:r>
          </a:p>
          <a:p>
            <a:pPr marL="571500" indent="-571500">
              <a:buFontTx/>
              <a:buChar char="-"/>
            </a:pPr>
            <a:r>
              <a:rPr lang="en-US" sz="4400">
                <a:latin typeface="Cambria Math" panose="02040503050406030204" pitchFamily="18" charset="0"/>
                <a:ea typeface="Cambria Math" panose="02040503050406030204" pitchFamily="18" charset="0"/>
              </a:rPr>
              <a:t>Reduce what we can before we throw it away.</a:t>
            </a:r>
            <a:endParaRPr lang="en-US" sz="4400" dirty="0">
              <a:latin typeface="Cambria Math" panose="02040503050406030204" pitchFamily="18" charset="0"/>
              <a:ea typeface="Cambria Math" panose="02040503050406030204" pitchFamily="18" charset="0"/>
            </a:endParaRPr>
          </a:p>
          <a:p>
            <a:endParaRPr lang="en-US" sz="4400" dirty="0">
              <a:latin typeface="Cambria Math" panose="02040503050406030204" pitchFamily="18" charset="0"/>
              <a:ea typeface="Cambria Math" panose="02040503050406030204" pitchFamily="18" charset="0"/>
            </a:endParaRPr>
          </a:p>
        </p:txBody>
      </p:sp>
      <p:grpSp>
        <p:nvGrpSpPr>
          <p:cNvPr id="16" name="Group 15">
            <a:extLst>
              <a:ext uri="{FF2B5EF4-FFF2-40B4-BE49-F238E27FC236}">
                <a16:creationId xmlns:a16="http://schemas.microsoft.com/office/drawing/2014/main" id="{03A797E7-B0B0-B81C-127A-D489E2547002}"/>
              </a:ext>
            </a:extLst>
          </p:cNvPr>
          <p:cNvGrpSpPr/>
          <p:nvPr/>
        </p:nvGrpSpPr>
        <p:grpSpPr>
          <a:xfrm>
            <a:off x="303482" y="6635530"/>
            <a:ext cx="16010765" cy="1208827"/>
            <a:chOff x="330502" y="5500472"/>
            <a:chExt cx="16010765" cy="1208827"/>
          </a:xfrm>
        </p:grpSpPr>
        <p:sp>
          <p:nvSpPr>
            <p:cNvPr id="13" name="Rounded Rectangle 12">
              <a:extLst>
                <a:ext uri="{FF2B5EF4-FFF2-40B4-BE49-F238E27FC236}">
                  <a16:creationId xmlns:a16="http://schemas.microsoft.com/office/drawing/2014/main" id="{29DBADB3-EECA-4CE3-A135-212CAC369FDD}"/>
                </a:ext>
              </a:extLst>
            </p:cNvPr>
            <p:cNvSpPr/>
            <p:nvPr/>
          </p:nvSpPr>
          <p:spPr>
            <a:xfrm>
              <a:off x="330502" y="5500472"/>
              <a:ext cx="12691821" cy="116150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10" name="TextBox 15">
              <a:extLst>
                <a:ext uri="{FF2B5EF4-FFF2-40B4-BE49-F238E27FC236}">
                  <a16:creationId xmlns:a16="http://schemas.microsoft.com/office/drawing/2014/main" id="{9E0850A8-7199-BE6B-C458-84229C038BA8}"/>
                </a:ext>
              </a:extLst>
            </p:cNvPr>
            <p:cNvSpPr txBox="1"/>
            <p:nvPr/>
          </p:nvSpPr>
          <p:spPr>
            <a:xfrm>
              <a:off x="457200" y="5785969"/>
              <a:ext cx="15884067" cy="923330"/>
            </a:xfrm>
            <a:prstGeom prst="rect">
              <a:avLst/>
            </a:prstGeom>
          </p:spPr>
          <p:txBody>
            <a:bodyPr wrap="square" lIns="0" tIns="0" rIns="0" bIns="0" rtlCol="0" anchor="t">
              <a:spAutoFit/>
            </a:bodyPr>
            <a:lstStyle/>
            <a:p>
              <a:r>
                <a:rPr lang="en-US" sz="6000" b="1" dirty="0">
                  <a:latin typeface="Avenir Book" panose="02000503020000020003" pitchFamily="2" charset="0"/>
                </a:rPr>
                <a:t>2. Why do we need to save energy ?</a:t>
              </a:r>
              <a:endParaRPr lang="en-US" sz="6000" b="1" dirty="0">
                <a:latin typeface="Avenir Book" panose="02000503020000020003" pitchFamily="2" charset="0"/>
                <a:cs typeface="Times New Roman" panose="02020603050405020304" pitchFamily="18" charset="0"/>
              </a:endParaRPr>
            </a:p>
          </p:txBody>
        </p:sp>
      </p:grpSp>
      <p:sp>
        <p:nvSpPr>
          <p:cNvPr id="11" name="TextBox 15">
            <a:extLst>
              <a:ext uri="{FF2B5EF4-FFF2-40B4-BE49-F238E27FC236}">
                <a16:creationId xmlns:a16="http://schemas.microsoft.com/office/drawing/2014/main" id="{9185231E-470D-E285-02F5-8E5BE641B7CC}"/>
              </a:ext>
            </a:extLst>
          </p:cNvPr>
          <p:cNvSpPr txBox="1"/>
          <p:nvPr/>
        </p:nvSpPr>
        <p:spPr>
          <a:xfrm rot="10800000" flipV="1">
            <a:off x="656157" y="7965712"/>
            <a:ext cx="12040510" cy="1661993"/>
          </a:xfrm>
          <a:prstGeom prst="rect">
            <a:avLst/>
          </a:prstGeom>
        </p:spPr>
        <p:txBody>
          <a:bodyPr wrap="square" lIns="0" tIns="0" rIns="0" bIns="0" rtlCol="0" anchor="t">
            <a:spAutoFit/>
          </a:bodyPr>
          <a:lstStyle/>
          <a:p>
            <a:r>
              <a:rPr lang="en-US" sz="5400">
                <a:latin typeface="Cambria Math" panose="02040503050406030204" pitchFamily="18" charset="0"/>
                <a:ea typeface="Cambria Math" panose="02040503050406030204" pitchFamily="18" charset="0"/>
              </a:rPr>
              <a:t>- To keep the earth clean</a:t>
            </a:r>
            <a:endParaRPr lang="en-US" sz="5400" dirty="0">
              <a:latin typeface="Cambria Math" panose="02040503050406030204" pitchFamily="18" charset="0"/>
              <a:ea typeface="Cambria Math" panose="02040503050406030204" pitchFamily="18" charset="0"/>
            </a:endParaRPr>
          </a:p>
          <a:p>
            <a:r>
              <a:rPr lang="en-US" sz="5400" dirty="0">
                <a:latin typeface="Cambria Math" panose="02040503050406030204" pitchFamily="18" charset="0"/>
                <a:ea typeface="Cambria Math" panose="02040503050406030204" pitchFamily="18" charset="0"/>
              </a:rPr>
              <a:t>- To reduce global warming</a:t>
            </a:r>
          </a:p>
        </p:txBody>
      </p:sp>
    </p:spTree>
    <p:extLst>
      <p:ext uri="{BB962C8B-B14F-4D97-AF65-F5344CB8AC3E}">
        <p14:creationId xmlns:p14="http://schemas.microsoft.com/office/powerpoint/2010/main" val="497507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0065" y="-461512"/>
            <a:ext cx="7412723" cy="11210025"/>
            <a:chOff x="0" y="0"/>
            <a:chExt cx="1952322" cy="2952434"/>
          </a:xfrm>
        </p:grpSpPr>
        <p:sp>
          <p:nvSpPr>
            <p:cNvPr id="3" name="Freeform 3"/>
            <p:cNvSpPr/>
            <p:nvPr/>
          </p:nvSpPr>
          <p:spPr>
            <a:xfrm>
              <a:off x="0" y="0"/>
              <a:ext cx="1952322" cy="2952435"/>
            </a:xfrm>
            <a:custGeom>
              <a:avLst/>
              <a:gdLst/>
              <a:ahLst/>
              <a:cxnLst/>
              <a:rect l="l" t="t" r="r" b="b"/>
              <a:pathLst>
                <a:path w="1952322" h="2952435">
                  <a:moveTo>
                    <a:pt x="0" y="0"/>
                  </a:moveTo>
                  <a:lnTo>
                    <a:pt x="1952322" y="0"/>
                  </a:lnTo>
                  <a:lnTo>
                    <a:pt x="1952322" y="2952435"/>
                  </a:lnTo>
                  <a:lnTo>
                    <a:pt x="0" y="2952435"/>
                  </a:lnTo>
                  <a:close/>
                </a:path>
              </a:pathLst>
            </a:custGeom>
            <a:solidFill>
              <a:srgbClr val="34520D"/>
            </a:solidFill>
          </p:spPr>
        </p:sp>
        <p:sp>
          <p:nvSpPr>
            <p:cNvPr id="4" name="TextBox 4"/>
            <p:cNvSpPr txBox="1"/>
            <p:nvPr/>
          </p:nvSpPr>
          <p:spPr>
            <a:xfrm>
              <a:off x="0" y="-47625"/>
              <a:ext cx="1952322" cy="30000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5400000" flipV="1">
            <a:off x="-3063056" y="651719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6" name="Group 6"/>
          <p:cNvGrpSpPr/>
          <p:nvPr/>
        </p:nvGrpSpPr>
        <p:grpSpPr>
          <a:xfrm rot="-5400000">
            <a:off x="809361" y="3253281"/>
            <a:ext cx="10724565" cy="3780438"/>
            <a:chOff x="0" y="0"/>
            <a:chExt cx="1276328" cy="449909"/>
          </a:xfrm>
        </p:grpSpPr>
        <p:sp>
          <p:nvSpPr>
            <p:cNvPr id="7" name="Freeform 7"/>
            <p:cNvSpPr/>
            <p:nvPr/>
          </p:nvSpPr>
          <p:spPr>
            <a:xfrm>
              <a:off x="0" y="0"/>
              <a:ext cx="1276328" cy="449909"/>
            </a:xfrm>
            <a:custGeom>
              <a:avLst/>
              <a:gdLst/>
              <a:ahLst/>
              <a:cxnLst/>
              <a:rect l="l" t="t" r="r" b="b"/>
              <a:pathLst>
                <a:path w="1276328" h="449909">
                  <a:moveTo>
                    <a:pt x="425673" y="19070"/>
                  </a:moveTo>
                  <a:cubicBezTo>
                    <a:pt x="490895" y="7556"/>
                    <a:pt x="565497" y="0"/>
                    <a:pt x="638508" y="0"/>
                  </a:cubicBezTo>
                  <a:cubicBezTo>
                    <a:pt x="711521" y="0"/>
                    <a:pt x="781778" y="6476"/>
                    <a:pt x="846522" y="17990"/>
                  </a:cubicBezTo>
                  <a:cubicBezTo>
                    <a:pt x="847902" y="18350"/>
                    <a:pt x="849278" y="18350"/>
                    <a:pt x="850655" y="18710"/>
                  </a:cubicBezTo>
                  <a:cubicBezTo>
                    <a:pt x="1093798" y="64765"/>
                    <a:pt x="1272884" y="186379"/>
                    <a:pt x="1276328" y="320441"/>
                  </a:cubicBezTo>
                  <a:lnTo>
                    <a:pt x="1276328" y="449909"/>
                  </a:lnTo>
                  <a:lnTo>
                    <a:pt x="0" y="449909"/>
                  </a:lnTo>
                  <a:lnTo>
                    <a:pt x="0" y="320537"/>
                  </a:lnTo>
                  <a:cubicBezTo>
                    <a:pt x="3444" y="185660"/>
                    <a:pt x="179774" y="64045"/>
                    <a:pt x="425673" y="19070"/>
                  </a:cubicBezTo>
                  <a:close/>
                </a:path>
              </a:pathLst>
            </a:custGeom>
            <a:solidFill>
              <a:srgbClr val="FFFFEF"/>
            </a:solidFill>
          </p:spPr>
        </p:sp>
        <p:sp>
          <p:nvSpPr>
            <p:cNvPr id="8" name="TextBox 8"/>
            <p:cNvSpPr txBox="1"/>
            <p:nvPr/>
          </p:nvSpPr>
          <p:spPr>
            <a:xfrm>
              <a:off x="0" y="79375"/>
              <a:ext cx="1276328" cy="37053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flipV="1">
            <a:off x="-3063056" y="337862"/>
            <a:ext cx="6126112" cy="3540036"/>
          </a:xfrm>
          <a:custGeom>
            <a:avLst/>
            <a:gdLst/>
            <a:ahLst/>
            <a:cxnLst/>
            <a:rect l="l" t="t" r="r" b="b"/>
            <a:pathLst>
              <a:path w="6126112" h="3540036">
                <a:moveTo>
                  <a:pt x="0" y="3540037"/>
                </a:moveTo>
                <a:lnTo>
                  <a:pt x="6126112" y="3540037"/>
                </a:lnTo>
                <a:lnTo>
                  <a:pt x="6126112" y="0"/>
                </a:lnTo>
                <a:lnTo>
                  <a:pt x="0" y="0"/>
                </a:lnTo>
                <a:lnTo>
                  <a:pt x="0" y="3540037"/>
                </a:lnTo>
                <a:close/>
              </a:path>
            </a:pathLst>
          </a:custGeom>
          <a:blipFill>
            <a:blip r:embed="rId2">
              <a:extLst>
                <a:ext uri="{96DAC541-7B7A-43D3-8B79-37D633B846F1}">
                  <asvg:svgBlip xmlns:asvg="http://schemas.microsoft.com/office/drawing/2016/SVG/main" r:embed="rId3"/>
                </a:ext>
              </a:extLst>
            </a:blip>
            <a:stretch>
              <a:fillRect t="-6643"/>
            </a:stretch>
          </a:blipFill>
        </p:spPr>
      </p:sp>
      <p:grpSp>
        <p:nvGrpSpPr>
          <p:cNvPr id="10" name="Group 10"/>
          <p:cNvGrpSpPr>
            <a:grpSpLocks noChangeAspect="1"/>
          </p:cNvGrpSpPr>
          <p:nvPr/>
        </p:nvGrpSpPr>
        <p:grpSpPr>
          <a:xfrm>
            <a:off x="1655205" y="1677446"/>
            <a:ext cx="7806416" cy="7775922"/>
            <a:chOff x="0" y="0"/>
            <a:chExt cx="6502400" cy="6477000"/>
          </a:xfrm>
        </p:grpSpPr>
        <p:sp>
          <p:nvSpPr>
            <p:cNvPr id="11" name="Freeform 1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19874" t="-20878" r="-30550"/>
              </a:stretch>
            </a:blipFill>
          </p:spPr>
        </p:sp>
        <p:sp>
          <p:nvSpPr>
            <p:cNvPr id="12" name="Freeform 1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EF"/>
            </a:solidFill>
          </p:spPr>
        </p:sp>
      </p:grpSp>
      <p:sp>
        <p:nvSpPr>
          <p:cNvPr id="13" name="Freeform 13"/>
          <p:cNvSpPr/>
          <p:nvPr/>
        </p:nvSpPr>
        <p:spPr>
          <a:xfrm>
            <a:off x="521471" y="786007"/>
            <a:ext cx="5650172" cy="8714987"/>
          </a:xfrm>
          <a:custGeom>
            <a:avLst/>
            <a:gdLst/>
            <a:ahLst/>
            <a:cxnLst/>
            <a:rect l="l" t="t" r="r" b="b"/>
            <a:pathLst>
              <a:path w="5650172" h="8714987">
                <a:moveTo>
                  <a:pt x="0" y="0"/>
                </a:moveTo>
                <a:lnTo>
                  <a:pt x="5650173" y="0"/>
                </a:lnTo>
                <a:lnTo>
                  <a:pt x="5650173" y="8714986"/>
                </a:lnTo>
                <a:lnTo>
                  <a:pt x="0" y="8714986"/>
                </a:lnTo>
                <a:lnTo>
                  <a:pt x="0" y="0"/>
                </a:lnTo>
                <a:close/>
              </a:path>
            </a:pathLst>
          </a:custGeom>
          <a:blipFill>
            <a:blip r:embed="rId5">
              <a:extLst>
                <a:ext uri="{96DAC541-7B7A-43D3-8B79-37D633B846F1}">
                  <asvg:svgBlip xmlns:asvg="http://schemas.microsoft.com/office/drawing/2016/SVG/main" r:embed="rId6"/>
                </a:ext>
              </a:extLst>
            </a:blip>
            <a:stretch>
              <a:fillRect r="-54629"/>
            </a:stretch>
          </a:blipFill>
        </p:spPr>
      </p:sp>
      <p:sp>
        <p:nvSpPr>
          <p:cNvPr id="14" name="Freeform 14"/>
          <p:cNvSpPr/>
          <p:nvPr/>
        </p:nvSpPr>
        <p:spPr>
          <a:xfrm>
            <a:off x="4445597" y="6806736"/>
            <a:ext cx="4812703" cy="2694258"/>
          </a:xfrm>
          <a:custGeom>
            <a:avLst/>
            <a:gdLst/>
            <a:ahLst/>
            <a:cxnLst/>
            <a:rect l="l" t="t" r="r" b="b"/>
            <a:pathLst>
              <a:path w="4812703" h="2694258">
                <a:moveTo>
                  <a:pt x="0" y="0"/>
                </a:moveTo>
                <a:lnTo>
                  <a:pt x="4812703" y="0"/>
                </a:lnTo>
                <a:lnTo>
                  <a:pt x="4812703" y="2694257"/>
                </a:lnTo>
                <a:lnTo>
                  <a:pt x="0" y="2694257"/>
                </a:lnTo>
                <a:lnTo>
                  <a:pt x="0" y="0"/>
                </a:lnTo>
                <a:close/>
              </a:path>
            </a:pathLst>
          </a:custGeom>
          <a:blipFill>
            <a:blip r:embed="rId5">
              <a:extLst>
                <a:ext uri="{96DAC541-7B7A-43D3-8B79-37D633B846F1}">
                  <asvg:svgBlip xmlns:asvg="http://schemas.microsoft.com/office/drawing/2016/SVG/main" r:embed="rId6"/>
                </a:ext>
              </a:extLst>
            </a:blip>
            <a:stretch>
              <a:fillRect l="-81536" t="-223465"/>
            </a:stretch>
          </a:blipFill>
        </p:spPr>
      </p:sp>
      <p:sp>
        <p:nvSpPr>
          <p:cNvPr id="15" name="Freeform 15"/>
          <p:cNvSpPr/>
          <p:nvPr/>
        </p:nvSpPr>
        <p:spPr>
          <a:xfrm flipH="1">
            <a:off x="10884069" y="6806736"/>
            <a:ext cx="7403931" cy="1225802"/>
          </a:xfrm>
          <a:custGeom>
            <a:avLst/>
            <a:gdLst/>
            <a:ahLst/>
            <a:cxnLst/>
            <a:rect l="l" t="t" r="r" b="b"/>
            <a:pathLst>
              <a:path w="6882460" h="1225802">
                <a:moveTo>
                  <a:pt x="6882460" y="0"/>
                </a:moveTo>
                <a:lnTo>
                  <a:pt x="0" y="0"/>
                </a:lnTo>
                <a:lnTo>
                  <a:pt x="0" y="1225802"/>
                </a:lnTo>
                <a:lnTo>
                  <a:pt x="6882460" y="1225802"/>
                </a:lnTo>
                <a:lnTo>
                  <a:pt x="6882460" y="0"/>
                </a:lnTo>
                <a:close/>
              </a:path>
            </a:pathLst>
          </a:custGeom>
          <a:blipFill>
            <a:blip r:embed="rId7">
              <a:extLst>
                <a:ext uri="{96DAC541-7B7A-43D3-8B79-37D633B846F1}">
                  <asvg:svgBlip xmlns:asvg="http://schemas.microsoft.com/office/drawing/2016/SVG/main" r:embed="rId8"/>
                </a:ext>
              </a:extLst>
            </a:blip>
            <a:stretch>
              <a:fillRect l="-15840"/>
            </a:stretch>
          </a:blipFill>
        </p:spPr>
      </p:sp>
      <p:sp>
        <p:nvSpPr>
          <p:cNvPr id="17" name="Freeform 17"/>
          <p:cNvSpPr/>
          <p:nvPr/>
        </p:nvSpPr>
        <p:spPr>
          <a:xfrm>
            <a:off x="16345715" y="1123950"/>
            <a:ext cx="827860" cy="713109"/>
          </a:xfrm>
          <a:custGeom>
            <a:avLst/>
            <a:gdLst/>
            <a:ahLst/>
            <a:cxnLst/>
            <a:rect l="l" t="t" r="r" b="b"/>
            <a:pathLst>
              <a:path w="827860" h="713109">
                <a:moveTo>
                  <a:pt x="0" y="0"/>
                </a:moveTo>
                <a:lnTo>
                  <a:pt x="827860" y="0"/>
                </a:lnTo>
                <a:lnTo>
                  <a:pt x="827860" y="713109"/>
                </a:lnTo>
                <a:lnTo>
                  <a:pt x="0" y="713109"/>
                </a:lnTo>
                <a:lnTo>
                  <a:pt x="0" y="0"/>
                </a:lnTo>
                <a:close/>
              </a:path>
            </a:pathLst>
          </a:custGeom>
          <a:blipFill>
            <a:blip r:embed="rId9">
              <a:extLst>
                <a:ext uri="{96DAC541-7B7A-43D3-8B79-37D633B846F1}">
                  <asvg:svgBlip xmlns:asvg="http://schemas.microsoft.com/office/drawing/2016/SVG/main" r:embed="rId10"/>
                </a:ext>
              </a:extLst>
            </a:blip>
            <a:stretch>
              <a:fillRect l="-9407" r="-19158"/>
            </a:stretch>
          </a:blipFill>
        </p:spPr>
      </p:sp>
      <p:sp>
        <p:nvSpPr>
          <p:cNvPr id="18" name="Freeform 18"/>
          <p:cNvSpPr/>
          <p:nvPr/>
        </p:nvSpPr>
        <p:spPr>
          <a:xfrm>
            <a:off x="7172818" y="2008509"/>
            <a:ext cx="1778089" cy="1613616"/>
          </a:xfrm>
          <a:custGeom>
            <a:avLst/>
            <a:gdLst/>
            <a:ahLst/>
            <a:cxnLst/>
            <a:rect l="l" t="t" r="r" b="b"/>
            <a:pathLst>
              <a:path w="1778089" h="1613616">
                <a:moveTo>
                  <a:pt x="0" y="0"/>
                </a:moveTo>
                <a:lnTo>
                  <a:pt x="1778089" y="0"/>
                </a:lnTo>
                <a:lnTo>
                  <a:pt x="1778089" y="1613616"/>
                </a:lnTo>
                <a:lnTo>
                  <a:pt x="0" y="1613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7291130" y="3756735"/>
            <a:ext cx="9882445" cy="3239220"/>
          </a:xfrm>
          <a:prstGeom prst="rect">
            <a:avLst/>
          </a:prstGeom>
        </p:spPr>
        <p:txBody>
          <a:bodyPr lIns="0" tIns="0" rIns="0" bIns="0" rtlCol="0" anchor="t">
            <a:spAutoFit/>
          </a:bodyPr>
          <a:lstStyle/>
          <a:p>
            <a:pPr algn="r">
              <a:lnSpc>
                <a:spcPts val="29399"/>
              </a:lnSpc>
              <a:spcBef>
                <a:spcPct val="0"/>
              </a:spcBef>
            </a:pPr>
            <a:r>
              <a:rPr lang="en-US" sz="20999" dirty="0">
                <a:solidFill>
                  <a:srgbClr val="34520D"/>
                </a:solidFill>
                <a:latin typeface="AC Steelfish"/>
                <a:ea typeface="AC Steelfish"/>
                <a:cs typeface="AC Steelfish"/>
                <a:sym typeface="AC Steelfish"/>
              </a:rPr>
              <a:t>REVIEW 2</a:t>
            </a:r>
          </a:p>
        </p:txBody>
      </p:sp>
      <p:sp>
        <p:nvSpPr>
          <p:cNvPr id="20" name="TextBox 20"/>
          <p:cNvSpPr txBox="1"/>
          <p:nvPr/>
        </p:nvSpPr>
        <p:spPr>
          <a:xfrm>
            <a:off x="11596850" y="1751334"/>
            <a:ext cx="5576725" cy="2083904"/>
          </a:xfrm>
          <a:prstGeom prst="rect">
            <a:avLst/>
          </a:prstGeom>
        </p:spPr>
        <p:txBody>
          <a:bodyPr lIns="0" tIns="0" rIns="0" bIns="0" rtlCol="0" anchor="t">
            <a:spAutoFit/>
          </a:bodyPr>
          <a:lstStyle/>
          <a:p>
            <a:pPr algn="r">
              <a:lnSpc>
                <a:spcPts val="18199"/>
              </a:lnSpc>
              <a:spcBef>
                <a:spcPct val="0"/>
              </a:spcBef>
            </a:pPr>
            <a:r>
              <a:rPr lang="en-US" sz="12999" dirty="0">
                <a:solidFill>
                  <a:srgbClr val="172900"/>
                </a:solidFill>
                <a:latin typeface="Gentlemens Script"/>
                <a:ea typeface="Gentlemens Script"/>
                <a:cs typeface="Gentlemens Script"/>
                <a:sym typeface="Gentlemens Script"/>
              </a:rPr>
              <a:t>English 11</a:t>
            </a:r>
          </a:p>
        </p:txBody>
      </p:sp>
      <p:sp>
        <p:nvSpPr>
          <p:cNvPr id="21" name="TextBox 21"/>
          <p:cNvSpPr txBox="1"/>
          <p:nvPr/>
        </p:nvSpPr>
        <p:spPr>
          <a:xfrm>
            <a:off x="12799415" y="7070482"/>
            <a:ext cx="2085975" cy="884858"/>
          </a:xfrm>
          <a:prstGeom prst="rect">
            <a:avLst/>
          </a:prstGeom>
        </p:spPr>
        <p:txBody>
          <a:bodyPr wrap="square" lIns="0" tIns="0" rIns="0" bIns="0" rtlCol="0" anchor="t">
            <a:spAutoFit/>
          </a:bodyPr>
          <a:lstStyle/>
          <a:p>
            <a:pPr algn="r">
              <a:lnSpc>
                <a:spcPts val="6860"/>
              </a:lnSpc>
              <a:spcBef>
                <a:spcPct val="0"/>
              </a:spcBef>
            </a:pPr>
            <a:r>
              <a:rPr lang="en-US" sz="6600" dirty="0">
                <a:solidFill>
                  <a:srgbClr val="172900"/>
                </a:solidFill>
                <a:latin typeface="AC Steelfish"/>
                <a:ea typeface="AC Steelfish"/>
                <a:cs typeface="AC Steelfish"/>
                <a:sym typeface="AC Steelfish"/>
              </a:rPr>
              <a:t>SKILLS</a:t>
            </a:r>
          </a:p>
        </p:txBody>
      </p:sp>
    </p:spTree>
    <p:extLst>
      <p:ext uri="{BB962C8B-B14F-4D97-AF65-F5344CB8AC3E}">
        <p14:creationId xmlns:p14="http://schemas.microsoft.com/office/powerpoint/2010/main" val="1688785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027136" y="-719065"/>
            <a:ext cx="5449789" cy="11725130"/>
            <a:chOff x="0" y="0"/>
            <a:chExt cx="1664166" cy="3580426"/>
          </a:xfrm>
        </p:grpSpPr>
        <p:sp>
          <p:nvSpPr>
            <p:cNvPr id="3" name="Freeform 3"/>
            <p:cNvSpPr/>
            <p:nvPr/>
          </p:nvSpPr>
          <p:spPr>
            <a:xfrm>
              <a:off x="0" y="0"/>
              <a:ext cx="1664166" cy="3580426"/>
            </a:xfrm>
            <a:custGeom>
              <a:avLst/>
              <a:gdLst/>
              <a:ahLst/>
              <a:cxnLst/>
              <a:rect l="l" t="t" r="r" b="b"/>
              <a:pathLst>
                <a:path w="1664166" h="3580426">
                  <a:moveTo>
                    <a:pt x="0" y="0"/>
                  </a:moveTo>
                  <a:lnTo>
                    <a:pt x="1664166" y="0"/>
                  </a:lnTo>
                  <a:lnTo>
                    <a:pt x="1664166" y="3580426"/>
                  </a:lnTo>
                  <a:lnTo>
                    <a:pt x="0" y="3580426"/>
                  </a:lnTo>
                  <a:close/>
                </a:path>
              </a:pathLst>
            </a:custGeom>
            <a:solidFill>
              <a:srgbClr val="34520D"/>
            </a:solidFill>
          </p:spPr>
        </p:sp>
        <p:sp>
          <p:nvSpPr>
            <p:cNvPr id="4" name="TextBox 4"/>
            <p:cNvSpPr txBox="1"/>
            <p:nvPr/>
          </p:nvSpPr>
          <p:spPr>
            <a:xfrm>
              <a:off x="0" y="-47625"/>
              <a:ext cx="1664166" cy="362805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8416444" y="3513195"/>
            <a:ext cx="11671631" cy="3260609"/>
            <a:chOff x="0" y="0"/>
            <a:chExt cx="1610488" cy="449909"/>
          </a:xfrm>
        </p:grpSpPr>
        <p:sp>
          <p:nvSpPr>
            <p:cNvPr id="6" name="Freeform 6"/>
            <p:cNvSpPr/>
            <p:nvPr/>
          </p:nvSpPr>
          <p:spPr>
            <a:xfrm>
              <a:off x="0" y="0"/>
              <a:ext cx="1610488" cy="449909"/>
            </a:xfrm>
            <a:custGeom>
              <a:avLst/>
              <a:gdLst/>
              <a:ahLst/>
              <a:cxnLst/>
              <a:rect l="l" t="t" r="r" b="b"/>
              <a:pathLst>
                <a:path w="1610488" h="449909">
                  <a:moveTo>
                    <a:pt x="537119" y="19070"/>
                  </a:moveTo>
                  <a:cubicBezTo>
                    <a:pt x="619418" y="7556"/>
                    <a:pt x="713552" y="0"/>
                    <a:pt x="805678" y="0"/>
                  </a:cubicBezTo>
                  <a:cubicBezTo>
                    <a:pt x="897807" y="0"/>
                    <a:pt x="986458" y="6476"/>
                    <a:pt x="1068153" y="17990"/>
                  </a:cubicBezTo>
                  <a:cubicBezTo>
                    <a:pt x="1069894" y="18350"/>
                    <a:pt x="1071631" y="18350"/>
                    <a:pt x="1073369" y="18710"/>
                  </a:cubicBezTo>
                  <a:cubicBezTo>
                    <a:pt x="1380170" y="64765"/>
                    <a:pt x="1606143" y="186379"/>
                    <a:pt x="1610488" y="320441"/>
                  </a:cubicBezTo>
                  <a:lnTo>
                    <a:pt x="1610488" y="449909"/>
                  </a:lnTo>
                  <a:lnTo>
                    <a:pt x="0" y="449909"/>
                  </a:lnTo>
                  <a:lnTo>
                    <a:pt x="0" y="320537"/>
                  </a:lnTo>
                  <a:cubicBezTo>
                    <a:pt x="4346" y="185660"/>
                    <a:pt x="226842" y="64045"/>
                    <a:pt x="537119" y="19070"/>
                  </a:cubicBezTo>
                  <a:close/>
                </a:path>
              </a:pathLst>
            </a:custGeom>
            <a:solidFill>
              <a:srgbClr val="FFFFEF"/>
            </a:solidFill>
          </p:spPr>
        </p:sp>
        <p:sp>
          <p:nvSpPr>
            <p:cNvPr id="7" name="TextBox 7"/>
            <p:cNvSpPr txBox="1"/>
            <p:nvPr/>
          </p:nvSpPr>
          <p:spPr>
            <a:xfrm>
              <a:off x="0" y="79375"/>
              <a:ext cx="1610488" cy="370534"/>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980687" y="44742"/>
            <a:ext cx="3850234" cy="2435218"/>
          </a:xfrm>
          <a:prstGeom prst="rect">
            <a:avLst/>
          </a:prstGeom>
        </p:spPr>
        <p:txBody>
          <a:bodyPr wrap="square" lIns="0" tIns="0" rIns="0" bIns="0" rtlCol="0" anchor="t">
            <a:spAutoFit/>
          </a:bodyPr>
          <a:lstStyle/>
          <a:p>
            <a:pPr algn="l">
              <a:lnSpc>
                <a:spcPts val="22119"/>
              </a:lnSpc>
              <a:spcBef>
                <a:spcPct val="0"/>
              </a:spcBef>
            </a:pPr>
            <a:r>
              <a:rPr lang="en-US" sz="15799" dirty="0">
                <a:solidFill>
                  <a:srgbClr val="34520D"/>
                </a:solidFill>
                <a:latin typeface="AC Steelfish"/>
                <a:ea typeface="AC Steelfish"/>
                <a:cs typeface="AC Steelfish"/>
                <a:sym typeface="AC Steelfish"/>
              </a:rPr>
              <a:t>SKILLS</a:t>
            </a:r>
          </a:p>
        </p:txBody>
      </p:sp>
      <p:sp>
        <p:nvSpPr>
          <p:cNvPr id="9" name="AutoShape 9"/>
          <p:cNvSpPr/>
          <p:nvPr/>
        </p:nvSpPr>
        <p:spPr>
          <a:xfrm>
            <a:off x="-685800" y="2479960"/>
            <a:ext cx="10053996" cy="0"/>
          </a:xfrm>
          <a:prstGeom prst="line">
            <a:avLst/>
          </a:prstGeom>
          <a:ln w="76200" cap="rnd">
            <a:solidFill>
              <a:srgbClr val="67A516"/>
            </a:solidFill>
            <a:prstDash val="lgDash"/>
            <a:headEnd type="diamond" w="lg" len="lg"/>
            <a:tailEnd type="diamond" w="lg" len="lg"/>
          </a:ln>
        </p:spPr>
        <p:txBody>
          <a:bodyPr/>
          <a:lstStyle/>
          <a:p>
            <a:endParaRPr lang="en-VN" dirty="0"/>
          </a:p>
        </p:txBody>
      </p:sp>
      <p:sp>
        <p:nvSpPr>
          <p:cNvPr id="10" name="Freeform 10"/>
          <p:cNvSpPr/>
          <p:nvPr/>
        </p:nvSpPr>
        <p:spPr>
          <a:xfrm>
            <a:off x="9138119" y="4014198"/>
            <a:ext cx="5133190" cy="2258604"/>
          </a:xfrm>
          <a:custGeom>
            <a:avLst/>
            <a:gdLst/>
            <a:ahLst/>
            <a:cxnLst/>
            <a:rect l="l" t="t" r="r" b="b"/>
            <a:pathLst>
              <a:path w="5133190" h="2258604">
                <a:moveTo>
                  <a:pt x="0" y="0"/>
                </a:moveTo>
                <a:lnTo>
                  <a:pt x="5133190" y="0"/>
                </a:lnTo>
                <a:lnTo>
                  <a:pt x="5133190" y="2258604"/>
                </a:lnTo>
                <a:lnTo>
                  <a:pt x="0" y="2258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a:grpSpLocks noChangeAspect="1"/>
          </p:cNvGrpSpPr>
          <p:nvPr/>
        </p:nvGrpSpPr>
        <p:grpSpPr>
          <a:xfrm>
            <a:off x="9895861" y="342900"/>
            <a:ext cx="4211276" cy="8422551"/>
            <a:chOff x="0" y="0"/>
            <a:chExt cx="3175000" cy="6350000"/>
          </a:xfrm>
        </p:grpSpPr>
        <p:sp>
          <p:nvSpPr>
            <p:cNvPr id="12" name="Freeform 12"/>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6958" r="-16958"/>
              </a:stretch>
            </a:blipFill>
          </p:spPr>
        </p:sp>
      </p:grpSp>
      <p:sp>
        <p:nvSpPr>
          <p:cNvPr id="13" name="Freeform 13"/>
          <p:cNvSpPr/>
          <p:nvPr/>
        </p:nvSpPr>
        <p:spPr>
          <a:xfrm>
            <a:off x="15006022" y="1306658"/>
            <a:ext cx="1341355" cy="1341355"/>
          </a:xfrm>
          <a:custGeom>
            <a:avLst/>
            <a:gdLst/>
            <a:ahLst/>
            <a:cxnLst/>
            <a:rect l="l" t="t" r="r" b="b"/>
            <a:pathLst>
              <a:path w="1341355" h="1341355">
                <a:moveTo>
                  <a:pt x="0" y="0"/>
                </a:moveTo>
                <a:lnTo>
                  <a:pt x="1341356" y="0"/>
                </a:lnTo>
                <a:lnTo>
                  <a:pt x="1341356" y="1341356"/>
                </a:lnTo>
                <a:lnTo>
                  <a:pt x="0" y="1341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4775167" y="1273466"/>
            <a:ext cx="1976863" cy="1606202"/>
          </a:xfrm>
          <a:custGeom>
            <a:avLst/>
            <a:gdLst/>
            <a:ahLst/>
            <a:cxnLst/>
            <a:rect l="l" t="t" r="r" b="b"/>
            <a:pathLst>
              <a:path w="1976863" h="1606202">
                <a:moveTo>
                  <a:pt x="0" y="0"/>
                </a:moveTo>
                <a:lnTo>
                  <a:pt x="1976864" y="0"/>
                </a:lnTo>
                <a:lnTo>
                  <a:pt x="1976864" y="1606202"/>
                </a:lnTo>
                <a:lnTo>
                  <a:pt x="0" y="16062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5400000">
            <a:off x="14818153" y="1081279"/>
            <a:ext cx="6126112" cy="1990576"/>
          </a:xfrm>
          <a:custGeom>
            <a:avLst/>
            <a:gdLst/>
            <a:ahLst/>
            <a:cxnLst/>
            <a:rect l="l" t="t" r="r" b="b"/>
            <a:pathLst>
              <a:path w="6126112" h="1990576">
                <a:moveTo>
                  <a:pt x="0" y="0"/>
                </a:moveTo>
                <a:lnTo>
                  <a:pt x="6126112" y="0"/>
                </a:lnTo>
                <a:lnTo>
                  <a:pt x="6126112" y="1990576"/>
                </a:lnTo>
                <a:lnTo>
                  <a:pt x="0" y="1990576"/>
                </a:lnTo>
                <a:lnTo>
                  <a:pt x="0" y="0"/>
                </a:lnTo>
                <a:close/>
              </a:path>
            </a:pathLst>
          </a:custGeom>
          <a:blipFill>
            <a:blip r:embed="rId9">
              <a:extLst>
                <a:ext uri="{96DAC541-7B7A-43D3-8B79-37D633B846F1}">
                  <asvg:svgBlip xmlns:asvg="http://schemas.microsoft.com/office/drawing/2016/SVG/main" r:embed="rId10"/>
                </a:ext>
              </a:extLst>
            </a:blip>
            <a:stretch>
              <a:fillRect t="-89654"/>
            </a:stretch>
          </a:blipFill>
        </p:spPr>
      </p:sp>
      <p:sp>
        <p:nvSpPr>
          <p:cNvPr id="16" name="Freeform 16"/>
          <p:cNvSpPr/>
          <p:nvPr/>
        </p:nvSpPr>
        <p:spPr>
          <a:xfrm rot="5400000">
            <a:off x="14818153" y="7207391"/>
            <a:ext cx="6126112" cy="1990576"/>
          </a:xfrm>
          <a:custGeom>
            <a:avLst/>
            <a:gdLst/>
            <a:ahLst/>
            <a:cxnLst/>
            <a:rect l="l" t="t" r="r" b="b"/>
            <a:pathLst>
              <a:path w="6126112" h="1990576">
                <a:moveTo>
                  <a:pt x="0" y="0"/>
                </a:moveTo>
                <a:lnTo>
                  <a:pt x="6126112" y="0"/>
                </a:lnTo>
                <a:lnTo>
                  <a:pt x="6126112" y="1990575"/>
                </a:lnTo>
                <a:lnTo>
                  <a:pt x="0" y="1990575"/>
                </a:lnTo>
                <a:lnTo>
                  <a:pt x="0" y="0"/>
                </a:lnTo>
                <a:close/>
              </a:path>
            </a:pathLst>
          </a:custGeom>
          <a:blipFill>
            <a:blip r:embed="rId9">
              <a:extLst>
                <a:ext uri="{96DAC541-7B7A-43D3-8B79-37D633B846F1}">
                  <asvg:svgBlip xmlns:asvg="http://schemas.microsoft.com/office/drawing/2016/SVG/main" r:embed="rId10"/>
                </a:ext>
              </a:extLst>
            </a:blip>
            <a:stretch>
              <a:fillRect t="-89654"/>
            </a:stretch>
          </a:blipFill>
        </p:spPr>
      </p:sp>
      <p:sp>
        <p:nvSpPr>
          <p:cNvPr id="17" name="Freeform 4">
            <a:extLst>
              <a:ext uri="{FF2B5EF4-FFF2-40B4-BE49-F238E27FC236}">
                <a16:creationId xmlns:a16="http://schemas.microsoft.com/office/drawing/2014/main" id="{F8BD02EA-CCFC-44EE-79EB-8C35FF45208E}"/>
              </a:ext>
            </a:extLst>
          </p:cNvPr>
          <p:cNvSpPr/>
          <p:nvPr/>
        </p:nvSpPr>
        <p:spPr>
          <a:xfrm>
            <a:off x="1891542" y="2994219"/>
            <a:ext cx="5714107" cy="6632802"/>
          </a:xfrm>
          <a:custGeom>
            <a:avLst/>
            <a:gdLst/>
            <a:ahLst/>
            <a:cxnLst/>
            <a:rect l="l" t="t" r="r" b="b"/>
            <a:pathLst>
              <a:path w="3740653" h="5493151">
                <a:moveTo>
                  <a:pt x="0" y="0"/>
                </a:moveTo>
                <a:lnTo>
                  <a:pt x="3740653" y="0"/>
                </a:lnTo>
                <a:lnTo>
                  <a:pt x="3740653" y="5493151"/>
                </a:lnTo>
                <a:lnTo>
                  <a:pt x="0" y="5493151"/>
                </a:lnTo>
                <a:lnTo>
                  <a:pt x="0" y="0"/>
                </a:lnTo>
                <a:close/>
              </a:path>
            </a:pathLst>
          </a:custGeom>
          <a:blipFill>
            <a:blip r:embed="rId11">
              <a:extLst>
                <a:ext uri="{96DAC541-7B7A-43D3-8B79-37D633B846F1}">
                  <asvg:svgBlip xmlns:asvg="http://schemas.microsoft.com/office/drawing/2016/SVG/main" r:embed="rId12"/>
                </a:ext>
              </a:extLst>
            </a:blip>
            <a:stretch>
              <a:fillRect l="-101723" b="-13499"/>
            </a:stretch>
          </a:blipFill>
        </p:spPr>
        <p:txBody>
          <a:bodyPr/>
          <a:lstStyle/>
          <a:p>
            <a:endParaRPr lang="en-VN" dirty="0"/>
          </a:p>
        </p:txBody>
      </p:sp>
      <p:sp>
        <p:nvSpPr>
          <p:cNvPr id="18" name="Freeform 9">
            <a:extLst>
              <a:ext uri="{FF2B5EF4-FFF2-40B4-BE49-F238E27FC236}">
                <a16:creationId xmlns:a16="http://schemas.microsoft.com/office/drawing/2014/main" id="{612A9D4E-9937-0073-52FA-F7B85EEF05A3}"/>
              </a:ext>
            </a:extLst>
          </p:cNvPr>
          <p:cNvSpPr/>
          <p:nvPr/>
        </p:nvSpPr>
        <p:spPr>
          <a:xfrm rot="66000">
            <a:off x="2410961" y="3243663"/>
            <a:ext cx="543501" cy="580906"/>
          </a:xfrm>
          <a:custGeom>
            <a:avLst/>
            <a:gdLst/>
            <a:ahLst/>
            <a:cxnLst/>
            <a:rect l="l" t="t" r="r" b="b"/>
            <a:pathLst>
              <a:path w="248710" h="440522">
                <a:moveTo>
                  <a:pt x="0" y="0"/>
                </a:moveTo>
                <a:lnTo>
                  <a:pt x="248711" y="0"/>
                </a:lnTo>
                <a:lnTo>
                  <a:pt x="248711" y="440522"/>
                </a:lnTo>
                <a:lnTo>
                  <a:pt x="0" y="440522"/>
                </a:lnTo>
                <a:lnTo>
                  <a:pt x="0" y="0"/>
                </a:lnTo>
                <a:close/>
              </a:path>
            </a:pathLst>
          </a:custGeom>
          <a:blipFill>
            <a:blip r:embed="rId13">
              <a:extLst>
                <a:ext uri="{96DAC541-7B7A-43D3-8B79-37D633B846F1}">
                  <asvg:svgBlip xmlns:asvg="http://schemas.microsoft.com/office/drawing/2016/SVG/main" r:embed="rId14"/>
                </a:ext>
              </a:extLst>
            </a:blip>
            <a:stretch>
              <a:fillRect l="-187113" t="-45822" r="-58872" b="-44387"/>
            </a:stretch>
          </a:blipFill>
        </p:spPr>
      </p:sp>
      <p:sp>
        <p:nvSpPr>
          <p:cNvPr id="20" name="Freeform 9">
            <a:extLst>
              <a:ext uri="{FF2B5EF4-FFF2-40B4-BE49-F238E27FC236}">
                <a16:creationId xmlns:a16="http://schemas.microsoft.com/office/drawing/2014/main" id="{E5B97C08-8D00-379E-F9EB-6DD7BD3A8BC5}"/>
              </a:ext>
            </a:extLst>
          </p:cNvPr>
          <p:cNvSpPr/>
          <p:nvPr/>
        </p:nvSpPr>
        <p:spPr>
          <a:xfrm rot="66000">
            <a:off x="2372576" y="5065581"/>
            <a:ext cx="543501" cy="580906"/>
          </a:xfrm>
          <a:custGeom>
            <a:avLst/>
            <a:gdLst/>
            <a:ahLst/>
            <a:cxnLst/>
            <a:rect l="l" t="t" r="r" b="b"/>
            <a:pathLst>
              <a:path w="248710" h="440522">
                <a:moveTo>
                  <a:pt x="0" y="0"/>
                </a:moveTo>
                <a:lnTo>
                  <a:pt x="248711" y="0"/>
                </a:lnTo>
                <a:lnTo>
                  <a:pt x="248711" y="440522"/>
                </a:lnTo>
                <a:lnTo>
                  <a:pt x="0" y="440522"/>
                </a:lnTo>
                <a:lnTo>
                  <a:pt x="0" y="0"/>
                </a:lnTo>
                <a:close/>
              </a:path>
            </a:pathLst>
          </a:custGeom>
          <a:blipFill>
            <a:blip r:embed="rId13">
              <a:extLst>
                <a:ext uri="{96DAC541-7B7A-43D3-8B79-37D633B846F1}">
                  <asvg:svgBlip xmlns:asvg="http://schemas.microsoft.com/office/drawing/2016/SVG/main" r:embed="rId14"/>
                </a:ext>
              </a:extLst>
            </a:blip>
            <a:stretch>
              <a:fillRect l="-187113" t="-45822" r="-58872" b="-44387"/>
            </a:stretch>
          </a:blipFill>
        </p:spPr>
      </p:sp>
      <p:sp>
        <p:nvSpPr>
          <p:cNvPr id="21" name="Freeform 9">
            <a:extLst>
              <a:ext uri="{FF2B5EF4-FFF2-40B4-BE49-F238E27FC236}">
                <a16:creationId xmlns:a16="http://schemas.microsoft.com/office/drawing/2014/main" id="{AE6486D2-2438-6FA0-367C-60B70450CEB4}"/>
              </a:ext>
            </a:extLst>
          </p:cNvPr>
          <p:cNvSpPr/>
          <p:nvPr/>
        </p:nvSpPr>
        <p:spPr>
          <a:xfrm rot="66000">
            <a:off x="2372575" y="6940542"/>
            <a:ext cx="543501" cy="580906"/>
          </a:xfrm>
          <a:custGeom>
            <a:avLst/>
            <a:gdLst/>
            <a:ahLst/>
            <a:cxnLst/>
            <a:rect l="l" t="t" r="r" b="b"/>
            <a:pathLst>
              <a:path w="248710" h="440522">
                <a:moveTo>
                  <a:pt x="0" y="0"/>
                </a:moveTo>
                <a:lnTo>
                  <a:pt x="248711" y="0"/>
                </a:lnTo>
                <a:lnTo>
                  <a:pt x="248711" y="440522"/>
                </a:lnTo>
                <a:lnTo>
                  <a:pt x="0" y="440522"/>
                </a:lnTo>
                <a:lnTo>
                  <a:pt x="0" y="0"/>
                </a:lnTo>
                <a:close/>
              </a:path>
            </a:pathLst>
          </a:custGeom>
          <a:blipFill>
            <a:blip r:embed="rId13">
              <a:extLst>
                <a:ext uri="{96DAC541-7B7A-43D3-8B79-37D633B846F1}">
                  <asvg:svgBlip xmlns:asvg="http://schemas.microsoft.com/office/drawing/2016/SVG/main" r:embed="rId14"/>
                </a:ext>
              </a:extLst>
            </a:blip>
            <a:stretch>
              <a:fillRect l="-187113" t="-45822" r="-58872" b="-44387"/>
            </a:stretch>
          </a:blipFill>
        </p:spPr>
      </p:sp>
      <p:sp>
        <p:nvSpPr>
          <p:cNvPr id="23" name="Freeform 9">
            <a:extLst>
              <a:ext uri="{FF2B5EF4-FFF2-40B4-BE49-F238E27FC236}">
                <a16:creationId xmlns:a16="http://schemas.microsoft.com/office/drawing/2014/main" id="{740BAFFD-E60C-8613-1690-87B460418A6D}"/>
              </a:ext>
            </a:extLst>
          </p:cNvPr>
          <p:cNvSpPr/>
          <p:nvPr/>
        </p:nvSpPr>
        <p:spPr>
          <a:xfrm rot="66000">
            <a:off x="2372574" y="8790233"/>
            <a:ext cx="543501" cy="580906"/>
          </a:xfrm>
          <a:custGeom>
            <a:avLst/>
            <a:gdLst/>
            <a:ahLst/>
            <a:cxnLst/>
            <a:rect l="l" t="t" r="r" b="b"/>
            <a:pathLst>
              <a:path w="248710" h="440522">
                <a:moveTo>
                  <a:pt x="0" y="0"/>
                </a:moveTo>
                <a:lnTo>
                  <a:pt x="248711" y="0"/>
                </a:lnTo>
                <a:lnTo>
                  <a:pt x="248711" y="440522"/>
                </a:lnTo>
                <a:lnTo>
                  <a:pt x="0" y="440522"/>
                </a:lnTo>
                <a:lnTo>
                  <a:pt x="0" y="0"/>
                </a:lnTo>
                <a:close/>
              </a:path>
            </a:pathLst>
          </a:custGeom>
          <a:blipFill>
            <a:blip r:embed="rId13">
              <a:extLst>
                <a:ext uri="{96DAC541-7B7A-43D3-8B79-37D633B846F1}">
                  <asvg:svgBlip xmlns:asvg="http://schemas.microsoft.com/office/drawing/2016/SVG/main" r:embed="rId14"/>
                </a:ext>
              </a:extLst>
            </a:blip>
            <a:stretch>
              <a:fillRect l="-187113" t="-45822" r="-58872" b="-44387"/>
            </a:stretch>
          </a:blipFill>
        </p:spPr>
      </p:sp>
      <p:sp>
        <p:nvSpPr>
          <p:cNvPr id="24" name="TextBox 23">
            <a:extLst>
              <a:ext uri="{FF2B5EF4-FFF2-40B4-BE49-F238E27FC236}">
                <a16:creationId xmlns:a16="http://schemas.microsoft.com/office/drawing/2014/main" id="{8F2FA400-3A0A-B1A2-3A41-B9D45E61B7C6}"/>
              </a:ext>
            </a:extLst>
          </p:cNvPr>
          <p:cNvSpPr txBox="1"/>
          <p:nvPr/>
        </p:nvSpPr>
        <p:spPr>
          <a:xfrm>
            <a:off x="3710393" y="3118617"/>
            <a:ext cx="3352800" cy="830997"/>
          </a:xfrm>
          <a:prstGeom prst="rect">
            <a:avLst/>
          </a:prstGeom>
          <a:noFill/>
        </p:spPr>
        <p:txBody>
          <a:bodyPr wrap="square" rtlCol="0">
            <a:spAutoFit/>
          </a:bodyPr>
          <a:lstStyle/>
          <a:p>
            <a:r>
              <a:rPr lang="en-VN" sz="4800" b="1" dirty="0">
                <a:solidFill>
                  <a:schemeClr val="bg1"/>
                </a:solidFill>
                <a:latin typeface="Cambria Math" panose="02040503050406030204" pitchFamily="18" charset="0"/>
                <a:ea typeface="Cambria Math" panose="02040503050406030204" pitchFamily="18" charset="0"/>
              </a:rPr>
              <a:t>LISTENING</a:t>
            </a:r>
          </a:p>
        </p:txBody>
      </p:sp>
      <p:sp>
        <p:nvSpPr>
          <p:cNvPr id="25" name="TextBox 24">
            <a:extLst>
              <a:ext uri="{FF2B5EF4-FFF2-40B4-BE49-F238E27FC236}">
                <a16:creationId xmlns:a16="http://schemas.microsoft.com/office/drawing/2014/main" id="{D5B5B401-1337-7D75-B9A3-45E7F86ECE3B}"/>
              </a:ext>
            </a:extLst>
          </p:cNvPr>
          <p:cNvSpPr txBox="1"/>
          <p:nvPr/>
        </p:nvSpPr>
        <p:spPr>
          <a:xfrm>
            <a:off x="3730048" y="5000183"/>
            <a:ext cx="3352800" cy="830997"/>
          </a:xfrm>
          <a:prstGeom prst="rect">
            <a:avLst/>
          </a:prstGeom>
          <a:noFill/>
        </p:spPr>
        <p:txBody>
          <a:bodyPr wrap="square" rtlCol="0">
            <a:spAutoFit/>
          </a:bodyPr>
          <a:lstStyle/>
          <a:p>
            <a:r>
              <a:rPr lang="en-VN" sz="4800" b="1" dirty="0">
                <a:solidFill>
                  <a:schemeClr val="bg1"/>
                </a:solidFill>
                <a:latin typeface="Cambria Math" panose="02040503050406030204" pitchFamily="18" charset="0"/>
                <a:ea typeface="Cambria Math" panose="02040503050406030204" pitchFamily="18" charset="0"/>
              </a:rPr>
              <a:t>SPEAKING</a:t>
            </a:r>
          </a:p>
        </p:txBody>
      </p:sp>
      <p:sp>
        <p:nvSpPr>
          <p:cNvPr id="26" name="TextBox 25">
            <a:extLst>
              <a:ext uri="{FF2B5EF4-FFF2-40B4-BE49-F238E27FC236}">
                <a16:creationId xmlns:a16="http://schemas.microsoft.com/office/drawing/2014/main" id="{5195CDA6-0F72-5518-E854-FD933ACDB949}"/>
              </a:ext>
            </a:extLst>
          </p:cNvPr>
          <p:cNvSpPr txBox="1"/>
          <p:nvPr/>
        </p:nvSpPr>
        <p:spPr>
          <a:xfrm>
            <a:off x="3924958" y="6815496"/>
            <a:ext cx="3352800" cy="830997"/>
          </a:xfrm>
          <a:prstGeom prst="rect">
            <a:avLst/>
          </a:prstGeom>
          <a:noFill/>
        </p:spPr>
        <p:txBody>
          <a:bodyPr wrap="square" rtlCol="0">
            <a:spAutoFit/>
          </a:bodyPr>
          <a:lstStyle/>
          <a:p>
            <a:r>
              <a:rPr lang="en-VN" sz="4800" b="1" dirty="0">
                <a:solidFill>
                  <a:schemeClr val="bg1"/>
                </a:solidFill>
                <a:latin typeface="Cambria Math" panose="02040503050406030204" pitchFamily="18" charset="0"/>
                <a:ea typeface="Cambria Math" panose="02040503050406030204" pitchFamily="18" charset="0"/>
              </a:rPr>
              <a:t>READING</a:t>
            </a:r>
          </a:p>
        </p:txBody>
      </p:sp>
      <p:sp>
        <p:nvSpPr>
          <p:cNvPr id="27" name="TextBox 26">
            <a:extLst>
              <a:ext uri="{FF2B5EF4-FFF2-40B4-BE49-F238E27FC236}">
                <a16:creationId xmlns:a16="http://schemas.microsoft.com/office/drawing/2014/main" id="{19EDA366-D684-93B9-7A38-6F6573E16609}"/>
              </a:ext>
            </a:extLst>
          </p:cNvPr>
          <p:cNvSpPr txBox="1"/>
          <p:nvPr/>
        </p:nvSpPr>
        <p:spPr>
          <a:xfrm>
            <a:off x="3709470" y="8665187"/>
            <a:ext cx="3352800" cy="830997"/>
          </a:xfrm>
          <a:prstGeom prst="rect">
            <a:avLst/>
          </a:prstGeom>
          <a:noFill/>
        </p:spPr>
        <p:txBody>
          <a:bodyPr wrap="square" rtlCol="0">
            <a:spAutoFit/>
          </a:bodyPr>
          <a:lstStyle/>
          <a:p>
            <a:r>
              <a:rPr lang="en-VN" sz="4800" b="1" dirty="0">
                <a:solidFill>
                  <a:schemeClr val="bg1"/>
                </a:solidFill>
                <a:latin typeface="Cambria Math" panose="02040503050406030204" pitchFamily="18" charset="0"/>
                <a:ea typeface="Cambria Math" panose="02040503050406030204" pitchFamily="18" charset="0"/>
              </a:rPr>
              <a:t>WRITING</a:t>
            </a:r>
          </a:p>
        </p:txBody>
      </p:sp>
    </p:spTree>
    <p:extLst>
      <p:ext uri="{BB962C8B-B14F-4D97-AF65-F5344CB8AC3E}">
        <p14:creationId xmlns:p14="http://schemas.microsoft.com/office/powerpoint/2010/main" val="384345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6072" y="109108"/>
            <a:ext cx="1341355" cy="1341355"/>
          </a:xfrm>
          <a:custGeom>
            <a:avLst/>
            <a:gdLst/>
            <a:ahLst/>
            <a:cxnLst/>
            <a:rect l="l" t="t" r="r" b="b"/>
            <a:pathLst>
              <a:path w="1341355" h="1341355">
                <a:moveTo>
                  <a:pt x="0" y="0"/>
                </a:moveTo>
                <a:lnTo>
                  <a:pt x="1341355" y="0"/>
                </a:lnTo>
                <a:lnTo>
                  <a:pt x="1341355" y="1341355"/>
                </a:lnTo>
                <a:lnTo>
                  <a:pt x="0" y="1341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5334000" y="0"/>
            <a:ext cx="1976863" cy="1606202"/>
          </a:xfrm>
          <a:custGeom>
            <a:avLst/>
            <a:gdLst/>
            <a:ahLst/>
            <a:cxnLst/>
            <a:rect l="l" t="t" r="r" b="b"/>
            <a:pathLst>
              <a:path w="1976863" h="1606202">
                <a:moveTo>
                  <a:pt x="0" y="0"/>
                </a:moveTo>
                <a:lnTo>
                  <a:pt x="1976863" y="0"/>
                </a:lnTo>
                <a:lnTo>
                  <a:pt x="1976863" y="1606202"/>
                </a:lnTo>
                <a:lnTo>
                  <a:pt x="0" y="1606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4030764" y="-68587"/>
            <a:ext cx="10226471" cy="1696747"/>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34520D"/>
                </a:solidFill>
                <a:latin typeface="AC Steelfish"/>
                <a:ea typeface="AC Steelfish"/>
                <a:cs typeface="AC Steelfish"/>
                <a:sym typeface="AC Steelfish"/>
              </a:rPr>
              <a:t>LISTENING</a:t>
            </a:r>
          </a:p>
        </p:txBody>
      </p:sp>
      <p:sp>
        <p:nvSpPr>
          <p:cNvPr id="22" name="TextBox 21">
            <a:extLst>
              <a:ext uri="{FF2B5EF4-FFF2-40B4-BE49-F238E27FC236}">
                <a16:creationId xmlns:a16="http://schemas.microsoft.com/office/drawing/2014/main" id="{64310BE0-AB0C-585D-3005-EFAF698FCDB5}"/>
              </a:ext>
            </a:extLst>
          </p:cNvPr>
          <p:cNvSpPr txBox="1"/>
          <p:nvPr/>
        </p:nvSpPr>
        <p:spPr>
          <a:xfrm>
            <a:off x="1524000" y="1737268"/>
            <a:ext cx="15824571" cy="1384995"/>
          </a:xfrm>
          <a:prstGeom prst="rect">
            <a:avLst/>
          </a:prstGeom>
          <a:noFill/>
        </p:spPr>
        <p:txBody>
          <a:bodyPr wrap="square">
            <a:spAutoFit/>
          </a:bodyPr>
          <a:lstStyle/>
          <a:p>
            <a:pPr algn="ctr"/>
            <a:r>
              <a:rPr lang="en-US" sz="4200" b="1" dirty="0">
                <a:solidFill>
                  <a:srgbClr val="009051"/>
                </a:solidFill>
                <a:latin typeface="Cambria Math" panose="02040503050406030204" pitchFamily="18" charset="0"/>
                <a:ea typeface="Cambria Math" panose="02040503050406030204" pitchFamily="18" charset="0"/>
              </a:rPr>
              <a:t>Listen to a conversation between Nick and Ann. </a:t>
            </a:r>
          </a:p>
          <a:p>
            <a:pPr algn="ctr"/>
            <a:r>
              <a:rPr lang="en-US" sz="4200" b="1" dirty="0">
                <a:solidFill>
                  <a:srgbClr val="009051"/>
                </a:solidFill>
                <a:latin typeface="Cambria Math" panose="02040503050406030204" pitchFamily="18" charset="0"/>
                <a:ea typeface="Cambria Math" panose="02040503050406030204" pitchFamily="18" charset="0"/>
              </a:rPr>
              <a:t>Decide whether the following statements are true (T) or false (F).</a:t>
            </a:r>
          </a:p>
        </p:txBody>
      </p:sp>
      <p:graphicFrame>
        <p:nvGraphicFramePr>
          <p:cNvPr id="23" name="Table 3">
            <a:extLst>
              <a:ext uri="{FF2B5EF4-FFF2-40B4-BE49-F238E27FC236}">
                <a16:creationId xmlns:a16="http://schemas.microsoft.com/office/drawing/2014/main" id="{15442263-39D9-845F-9693-3E3E86AC4E5D}"/>
              </a:ext>
            </a:extLst>
          </p:cNvPr>
          <p:cNvGraphicFramePr>
            <a:graphicFrameLocks noGrp="1"/>
          </p:cNvGraphicFramePr>
          <p:nvPr>
            <p:extLst>
              <p:ext uri="{D42A27DB-BD31-4B8C-83A1-F6EECF244321}">
                <p14:modId xmlns:p14="http://schemas.microsoft.com/office/powerpoint/2010/main" val="2758730142"/>
              </p:ext>
            </p:extLst>
          </p:nvPr>
        </p:nvGraphicFramePr>
        <p:xfrm>
          <a:off x="642167" y="3122263"/>
          <a:ext cx="17003664" cy="6995160"/>
        </p:xfrm>
        <a:graphic>
          <a:graphicData uri="http://schemas.openxmlformats.org/drawingml/2006/table">
            <a:tbl>
              <a:tblPr firstRow="1" bandRow="1">
                <a:tableStyleId>{5940675A-B579-460E-94D1-54222C63F5DA}</a:tableStyleId>
              </a:tblPr>
              <a:tblGrid>
                <a:gridCol w="12742674">
                  <a:extLst>
                    <a:ext uri="{9D8B030D-6E8A-4147-A177-3AD203B41FA5}">
                      <a16:colId xmlns:a16="http://schemas.microsoft.com/office/drawing/2014/main" val="2468980648"/>
                    </a:ext>
                  </a:extLst>
                </a:gridCol>
                <a:gridCol w="2113624">
                  <a:extLst>
                    <a:ext uri="{9D8B030D-6E8A-4147-A177-3AD203B41FA5}">
                      <a16:colId xmlns:a16="http://schemas.microsoft.com/office/drawing/2014/main" val="479594561"/>
                    </a:ext>
                  </a:extLst>
                </a:gridCol>
                <a:gridCol w="2147366">
                  <a:extLst>
                    <a:ext uri="{9D8B030D-6E8A-4147-A177-3AD203B41FA5}">
                      <a16:colId xmlns:a16="http://schemas.microsoft.com/office/drawing/2014/main" val="1974620594"/>
                    </a:ext>
                  </a:extLst>
                </a:gridCol>
              </a:tblGrid>
              <a:tr h="889398">
                <a:tc>
                  <a:txBody>
                    <a:bodyPr/>
                    <a:lstStyle/>
                    <a:p>
                      <a:endParaRPr lang="x-none" sz="4400" dirty="0">
                        <a:solidFill>
                          <a:schemeClr val="tx1"/>
                        </a:solidFill>
                        <a:latin typeface="Bodoni 72 Book" pitchFamily="2" charset="0"/>
                      </a:endParaRPr>
                    </a:p>
                  </a:txBody>
                  <a:tcPr marL="137160" marR="137160" marT="68580" marB="68580"/>
                </a:tc>
                <a:tc>
                  <a:txBody>
                    <a:bodyPr/>
                    <a:lstStyle/>
                    <a:p>
                      <a:pPr algn="ctr"/>
                      <a:r>
                        <a:rPr lang="x-none" sz="5400" dirty="0">
                          <a:solidFill>
                            <a:srgbClr val="009051"/>
                          </a:solidFill>
                          <a:latin typeface="Stencil" pitchFamily="82" charset="77"/>
                        </a:rPr>
                        <a:t>T</a:t>
                      </a:r>
                    </a:p>
                  </a:txBody>
                  <a:tcPr marL="137160" marR="137160" marT="68580" marB="68580"/>
                </a:tc>
                <a:tc>
                  <a:txBody>
                    <a:bodyPr/>
                    <a:lstStyle/>
                    <a:p>
                      <a:pPr algn="ctr"/>
                      <a:r>
                        <a:rPr lang="x-none" sz="5400" dirty="0">
                          <a:solidFill>
                            <a:srgbClr val="009051"/>
                          </a:solidFill>
                          <a:latin typeface="Stencil" pitchFamily="82" charset="77"/>
                        </a:rPr>
                        <a:t>F</a:t>
                      </a:r>
                    </a:p>
                  </a:txBody>
                  <a:tcPr marL="137160" marR="137160" marT="68580" marB="68580"/>
                </a:tc>
                <a:extLst>
                  <a:ext uri="{0D108BD9-81ED-4DB2-BD59-A6C34878D82A}">
                    <a16:rowId xmlns:a16="http://schemas.microsoft.com/office/drawing/2014/main" val="1996827402"/>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1. Methane emissions from cows can be changed into usable energy.</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793981014"/>
                  </a:ext>
                </a:extLst>
              </a:tr>
              <a:tr h="1358800">
                <a:tc>
                  <a:txBody>
                    <a:bodyPr/>
                    <a:lstStyle/>
                    <a:p>
                      <a:r>
                        <a:rPr lang="en-US" sz="4500" kern="1200" dirty="0">
                          <a:solidFill>
                            <a:schemeClr val="bg1"/>
                          </a:solidFill>
                          <a:effectLst/>
                          <a:latin typeface="Bodoni 72 Book" pitchFamily="2" charset="0"/>
                        </a:rPr>
                        <a:t>2. Methane emissions will increase as a result of population growth.</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677750087"/>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3. Scientists think that green oceans can’t reduce the amount of CO2.</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3285896089"/>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4. Nick and Ann are</a:t>
                      </a:r>
                      <a:r>
                        <a:rPr lang="en-US" sz="4500" kern="1200" baseline="0" dirty="0">
                          <a:solidFill>
                            <a:schemeClr val="bg1"/>
                          </a:solidFill>
                          <a:effectLst/>
                          <a:latin typeface="Bodoni 72 Book" pitchFamily="2" charset="0"/>
                        </a:rPr>
                        <a:t> talking about ways to reduce greenhouse gas emissions.</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dirty="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195313064"/>
                  </a:ext>
                </a:extLst>
              </a:tr>
            </a:tbl>
          </a:graphicData>
        </a:graphic>
      </p:graphicFrame>
    </p:spTree>
    <p:extLst>
      <p:ext uri="{BB962C8B-B14F-4D97-AF65-F5344CB8AC3E}">
        <p14:creationId xmlns:p14="http://schemas.microsoft.com/office/powerpoint/2010/main" val="18642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16072" y="109108"/>
            <a:ext cx="1341355" cy="1341355"/>
          </a:xfrm>
          <a:custGeom>
            <a:avLst/>
            <a:gdLst/>
            <a:ahLst/>
            <a:cxnLst/>
            <a:rect l="l" t="t" r="r" b="b"/>
            <a:pathLst>
              <a:path w="1341355" h="1341355">
                <a:moveTo>
                  <a:pt x="0" y="0"/>
                </a:moveTo>
                <a:lnTo>
                  <a:pt x="1341355" y="0"/>
                </a:lnTo>
                <a:lnTo>
                  <a:pt x="1341355" y="1341355"/>
                </a:lnTo>
                <a:lnTo>
                  <a:pt x="0" y="13413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 name="Freeform 3">
            <a:hlinkClick r:id="rId14" action="ppaction://hlinksldjump"/>
          </p:cNvPr>
          <p:cNvSpPr/>
          <p:nvPr/>
        </p:nvSpPr>
        <p:spPr>
          <a:xfrm>
            <a:off x="5334000" y="0"/>
            <a:ext cx="1976863" cy="1606202"/>
          </a:xfrm>
          <a:custGeom>
            <a:avLst/>
            <a:gdLst/>
            <a:ahLst/>
            <a:cxnLst/>
            <a:rect l="l" t="t" r="r" b="b"/>
            <a:pathLst>
              <a:path w="1976863" h="1606202">
                <a:moveTo>
                  <a:pt x="0" y="0"/>
                </a:moveTo>
                <a:lnTo>
                  <a:pt x="1976863" y="0"/>
                </a:lnTo>
                <a:lnTo>
                  <a:pt x="1976863" y="1606202"/>
                </a:lnTo>
                <a:lnTo>
                  <a:pt x="0" y="160620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TextBox 17"/>
          <p:cNvSpPr txBox="1"/>
          <p:nvPr/>
        </p:nvSpPr>
        <p:spPr>
          <a:xfrm>
            <a:off x="4030764" y="-68587"/>
            <a:ext cx="10226471" cy="1696747"/>
          </a:xfrm>
          <a:prstGeom prst="rect">
            <a:avLst/>
          </a:prstGeom>
        </p:spPr>
        <p:txBody>
          <a:bodyPr wrap="square" lIns="0" tIns="0" rIns="0" bIns="0" rtlCol="0" anchor="t">
            <a:spAutoFit/>
          </a:bodyPr>
          <a:lstStyle/>
          <a:p>
            <a:pPr algn="ctr">
              <a:lnSpc>
                <a:spcPts val="15400"/>
              </a:lnSpc>
              <a:spcBef>
                <a:spcPct val="0"/>
              </a:spcBef>
            </a:pPr>
            <a:r>
              <a:rPr lang="en-US" sz="11000" dirty="0">
                <a:solidFill>
                  <a:srgbClr val="34520D"/>
                </a:solidFill>
                <a:latin typeface="AC Steelfish"/>
                <a:ea typeface="AC Steelfish"/>
                <a:cs typeface="AC Steelfish"/>
                <a:sym typeface="AC Steelfish"/>
              </a:rPr>
              <a:t>LISTENING</a:t>
            </a:r>
          </a:p>
        </p:txBody>
      </p:sp>
      <p:sp>
        <p:nvSpPr>
          <p:cNvPr id="22" name="TextBox 21">
            <a:extLst>
              <a:ext uri="{FF2B5EF4-FFF2-40B4-BE49-F238E27FC236}">
                <a16:creationId xmlns:a16="http://schemas.microsoft.com/office/drawing/2014/main" id="{64310BE0-AB0C-585D-3005-EFAF698FCDB5}"/>
              </a:ext>
            </a:extLst>
          </p:cNvPr>
          <p:cNvSpPr txBox="1"/>
          <p:nvPr/>
        </p:nvSpPr>
        <p:spPr>
          <a:xfrm>
            <a:off x="1524000" y="1737268"/>
            <a:ext cx="15824571" cy="1384995"/>
          </a:xfrm>
          <a:prstGeom prst="rect">
            <a:avLst/>
          </a:prstGeom>
          <a:noFill/>
        </p:spPr>
        <p:txBody>
          <a:bodyPr wrap="square">
            <a:spAutoFit/>
          </a:bodyPr>
          <a:lstStyle/>
          <a:p>
            <a:pPr algn="ctr"/>
            <a:r>
              <a:rPr lang="en-US" sz="4200" b="1" dirty="0">
                <a:solidFill>
                  <a:srgbClr val="009051"/>
                </a:solidFill>
                <a:latin typeface="Cambria Math" panose="02040503050406030204" pitchFamily="18" charset="0"/>
                <a:ea typeface="Cambria Math" panose="02040503050406030204" pitchFamily="18" charset="0"/>
              </a:rPr>
              <a:t>Listen to a conversation between Nick and Ann. </a:t>
            </a:r>
          </a:p>
          <a:p>
            <a:pPr algn="ctr"/>
            <a:r>
              <a:rPr lang="en-US" sz="4200" b="1" dirty="0">
                <a:solidFill>
                  <a:srgbClr val="009051"/>
                </a:solidFill>
                <a:latin typeface="Cambria Math" panose="02040503050406030204" pitchFamily="18" charset="0"/>
                <a:ea typeface="Cambria Math" panose="02040503050406030204" pitchFamily="18" charset="0"/>
              </a:rPr>
              <a:t>Decide whether the following statements are true (T) or false (F).</a:t>
            </a:r>
          </a:p>
        </p:txBody>
      </p:sp>
      <p:graphicFrame>
        <p:nvGraphicFramePr>
          <p:cNvPr id="23" name="Table 3">
            <a:extLst>
              <a:ext uri="{FF2B5EF4-FFF2-40B4-BE49-F238E27FC236}">
                <a16:creationId xmlns:a16="http://schemas.microsoft.com/office/drawing/2014/main" id="{15442263-39D9-845F-9693-3E3E86AC4E5D}"/>
              </a:ext>
            </a:extLst>
          </p:cNvPr>
          <p:cNvGraphicFramePr>
            <a:graphicFrameLocks noGrp="1"/>
          </p:cNvGraphicFramePr>
          <p:nvPr>
            <p:extLst>
              <p:ext uri="{D42A27DB-BD31-4B8C-83A1-F6EECF244321}">
                <p14:modId xmlns:p14="http://schemas.microsoft.com/office/powerpoint/2010/main" val="798677132"/>
              </p:ext>
            </p:extLst>
          </p:nvPr>
        </p:nvGraphicFramePr>
        <p:xfrm>
          <a:off x="642167" y="3122263"/>
          <a:ext cx="17003664" cy="6995160"/>
        </p:xfrm>
        <a:graphic>
          <a:graphicData uri="http://schemas.openxmlformats.org/drawingml/2006/table">
            <a:tbl>
              <a:tblPr firstRow="1" bandRow="1">
                <a:tableStyleId>{5940675A-B579-460E-94D1-54222C63F5DA}</a:tableStyleId>
              </a:tblPr>
              <a:tblGrid>
                <a:gridCol w="12742674">
                  <a:extLst>
                    <a:ext uri="{9D8B030D-6E8A-4147-A177-3AD203B41FA5}">
                      <a16:colId xmlns:a16="http://schemas.microsoft.com/office/drawing/2014/main" val="2468980648"/>
                    </a:ext>
                  </a:extLst>
                </a:gridCol>
                <a:gridCol w="2113624">
                  <a:extLst>
                    <a:ext uri="{9D8B030D-6E8A-4147-A177-3AD203B41FA5}">
                      <a16:colId xmlns:a16="http://schemas.microsoft.com/office/drawing/2014/main" val="479594561"/>
                    </a:ext>
                  </a:extLst>
                </a:gridCol>
                <a:gridCol w="2147366">
                  <a:extLst>
                    <a:ext uri="{9D8B030D-6E8A-4147-A177-3AD203B41FA5}">
                      <a16:colId xmlns:a16="http://schemas.microsoft.com/office/drawing/2014/main" val="1974620594"/>
                    </a:ext>
                  </a:extLst>
                </a:gridCol>
              </a:tblGrid>
              <a:tr h="889398">
                <a:tc>
                  <a:txBody>
                    <a:bodyPr/>
                    <a:lstStyle/>
                    <a:p>
                      <a:endParaRPr lang="x-none" sz="4400" dirty="0">
                        <a:solidFill>
                          <a:schemeClr val="tx1"/>
                        </a:solidFill>
                        <a:latin typeface="Bodoni 72 Book" pitchFamily="2" charset="0"/>
                      </a:endParaRPr>
                    </a:p>
                  </a:txBody>
                  <a:tcPr marL="137160" marR="137160" marT="68580" marB="68580"/>
                </a:tc>
                <a:tc>
                  <a:txBody>
                    <a:bodyPr/>
                    <a:lstStyle/>
                    <a:p>
                      <a:pPr algn="ctr"/>
                      <a:r>
                        <a:rPr lang="x-none" sz="5400" dirty="0">
                          <a:solidFill>
                            <a:srgbClr val="009051"/>
                          </a:solidFill>
                          <a:latin typeface="Stencil" pitchFamily="82" charset="77"/>
                        </a:rPr>
                        <a:t>T</a:t>
                      </a:r>
                    </a:p>
                  </a:txBody>
                  <a:tcPr marL="137160" marR="137160" marT="68580" marB="68580"/>
                </a:tc>
                <a:tc>
                  <a:txBody>
                    <a:bodyPr/>
                    <a:lstStyle/>
                    <a:p>
                      <a:pPr algn="ctr"/>
                      <a:r>
                        <a:rPr lang="x-none" sz="5400" dirty="0">
                          <a:solidFill>
                            <a:srgbClr val="009051"/>
                          </a:solidFill>
                          <a:latin typeface="Stencil" pitchFamily="82" charset="77"/>
                        </a:rPr>
                        <a:t>F</a:t>
                      </a:r>
                    </a:p>
                  </a:txBody>
                  <a:tcPr marL="137160" marR="137160" marT="68580" marB="68580"/>
                </a:tc>
                <a:extLst>
                  <a:ext uri="{0D108BD9-81ED-4DB2-BD59-A6C34878D82A}">
                    <a16:rowId xmlns:a16="http://schemas.microsoft.com/office/drawing/2014/main" val="1996827402"/>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1. Methane emissions from cows can be changed into usable energy.</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793981014"/>
                  </a:ext>
                </a:extLst>
              </a:tr>
              <a:tr h="1358800">
                <a:tc>
                  <a:txBody>
                    <a:bodyPr/>
                    <a:lstStyle/>
                    <a:p>
                      <a:r>
                        <a:rPr lang="en-US" sz="4500" kern="1200" dirty="0">
                          <a:solidFill>
                            <a:schemeClr val="bg1"/>
                          </a:solidFill>
                          <a:effectLst/>
                          <a:latin typeface="Bodoni 72 Book" pitchFamily="2" charset="0"/>
                        </a:rPr>
                        <a:t>2. Methane emissions will increase as a result of population growth.</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677750087"/>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3. Scientists think that green oceans can’t reduce the amount of CO2.</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a:solidFill>
                          <a:schemeClr val="tx1"/>
                        </a:solidFill>
                        <a:latin typeface="Bodoni 72 Book" pitchFamily="2" charset="0"/>
                      </a:endParaRPr>
                    </a:p>
                  </a:txBody>
                  <a:tcPr marL="137160" marR="137160" marT="68580" marB="68580"/>
                </a:tc>
                <a:tc>
                  <a:txBody>
                    <a:bodyPr/>
                    <a:lstStyle/>
                    <a:p>
                      <a:endParaRPr lang="x-none" sz="440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3285896089"/>
                  </a:ext>
                </a:extLst>
              </a:tr>
              <a:tr h="1358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500" kern="1200" dirty="0">
                          <a:solidFill>
                            <a:schemeClr val="bg1"/>
                          </a:solidFill>
                          <a:effectLst/>
                          <a:latin typeface="Bodoni 72 Book" pitchFamily="2" charset="0"/>
                        </a:rPr>
                        <a:t>4. Nick and Ann are</a:t>
                      </a:r>
                      <a:r>
                        <a:rPr lang="en-US" sz="4500" kern="1200" baseline="0" dirty="0">
                          <a:solidFill>
                            <a:schemeClr val="bg1"/>
                          </a:solidFill>
                          <a:effectLst/>
                          <a:latin typeface="Bodoni 72 Book" pitchFamily="2" charset="0"/>
                        </a:rPr>
                        <a:t> talking about ways to reduce greenhouse gas emissions.</a:t>
                      </a:r>
                      <a:endParaRPr lang="en-US" sz="4500" kern="1200" dirty="0">
                        <a:solidFill>
                          <a:schemeClr val="bg1"/>
                        </a:solidFill>
                        <a:effectLst/>
                        <a:latin typeface="Bodoni 72 Book" pitchFamily="2" charset="0"/>
                        <a:ea typeface="+mn-ea"/>
                        <a:cs typeface="+mn-cs"/>
                      </a:endParaRPr>
                    </a:p>
                  </a:txBody>
                  <a:tcPr marL="137160" marR="137160" marT="68580" marB="68580">
                    <a:solidFill>
                      <a:srgbClr val="009051"/>
                    </a:solidFill>
                  </a:tcPr>
                </a:tc>
                <a:tc>
                  <a:txBody>
                    <a:bodyPr/>
                    <a:lstStyle/>
                    <a:p>
                      <a:endParaRPr lang="x-none" sz="4400" dirty="0">
                        <a:solidFill>
                          <a:schemeClr val="tx1"/>
                        </a:solidFill>
                        <a:latin typeface="Bodoni 72 Book" pitchFamily="2" charset="0"/>
                      </a:endParaRPr>
                    </a:p>
                  </a:txBody>
                  <a:tcPr marL="137160" marR="137160" marT="68580" marB="68580"/>
                </a:tc>
                <a:tc>
                  <a:txBody>
                    <a:bodyPr/>
                    <a:lstStyle/>
                    <a:p>
                      <a:endParaRPr lang="x-none" sz="4400" dirty="0">
                        <a:solidFill>
                          <a:schemeClr val="tx1"/>
                        </a:solidFill>
                        <a:latin typeface="Bodoni 72 Book" pitchFamily="2" charset="0"/>
                      </a:endParaRPr>
                    </a:p>
                  </a:txBody>
                  <a:tcPr marL="137160" marR="137160" marT="68580" marB="68580"/>
                </a:tc>
                <a:extLst>
                  <a:ext uri="{0D108BD9-81ED-4DB2-BD59-A6C34878D82A}">
                    <a16:rowId xmlns:a16="http://schemas.microsoft.com/office/drawing/2014/main" val="195313064"/>
                  </a:ext>
                </a:extLst>
              </a:tr>
            </a:tbl>
          </a:graphicData>
        </a:graphic>
      </p:graphicFrame>
      <p:cxnSp>
        <p:nvCxnSpPr>
          <p:cNvPr id="4" name="Straight Connector 3">
            <a:extLst>
              <a:ext uri="{FF2B5EF4-FFF2-40B4-BE49-F238E27FC236}">
                <a16:creationId xmlns:a16="http://schemas.microsoft.com/office/drawing/2014/main" id="{E0D2A2EC-A00E-EAE0-C2C6-3D79C2F0718C}"/>
              </a:ext>
            </a:extLst>
          </p:cNvPr>
          <p:cNvCxnSpPr>
            <a:cxnSpLocks/>
          </p:cNvCxnSpPr>
          <p:nvPr/>
        </p:nvCxnSpPr>
        <p:spPr>
          <a:xfrm>
            <a:off x="1371600" y="4762500"/>
            <a:ext cx="39624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 name="Straight Connector 5">
            <a:extLst>
              <a:ext uri="{FF2B5EF4-FFF2-40B4-BE49-F238E27FC236}">
                <a16:creationId xmlns:a16="http://schemas.microsoft.com/office/drawing/2014/main" id="{9E33CE13-597A-8D71-3FEB-58790CB7D0CA}"/>
              </a:ext>
            </a:extLst>
          </p:cNvPr>
          <p:cNvCxnSpPr>
            <a:cxnSpLocks/>
          </p:cNvCxnSpPr>
          <p:nvPr/>
        </p:nvCxnSpPr>
        <p:spPr>
          <a:xfrm>
            <a:off x="6629400" y="4762500"/>
            <a:ext cx="10668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 name="Straight Connector 7">
            <a:extLst>
              <a:ext uri="{FF2B5EF4-FFF2-40B4-BE49-F238E27FC236}">
                <a16:creationId xmlns:a16="http://schemas.microsoft.com/office/drawing/2014/main" id="{8D2AEFB6-F864-D63A-A643-6B023F89B296}"/>
              </a:ext>
            </a:extLst>
          </p:cNvPr>
          <p:cNvCxnSpPr>
            <a:cxnSpLocks/>
          </p:cNvCxnSpPr>
          <p:nvPr/>
        </p:nvCxnSpPr>
        <p:spPr>
          <a:xfrm>
            <a:off x="8610600" y="4762500"/>
            <a:ext cx="23622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a:extLst>
              <a:ext uri="{FF2B5EF4-FFF2-40B4-BE49-F238E27FC236}">
                <a16:creationId xmlns:a16="http://schemas.microsoft.com/office/drawing/2014/main" id="{2BD260E5-4518-3B77-6D58-C65573FDC8E9}"/>
              </a:ext>
            </a:extLst>
          </p:cNvPr>
          <p:cNvCxnSpPr>
            <a:cxnSpLocks/>
          </p:cNvCxnSpPr>
          <p:nvPr/>
        </p:nvCxnSpPr>
        <p:spPr>
          <a:xfrm>
            <a:off x="990600" y="5448300"/>
            <a:ext cx="26670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15016EB4-A72D-58D4-2266-40C391528021}"/>
              </a:ext>
            </a:extLst>
          </p:cNvPr>
          <p:cNvCxnSpPr>
            <a:cxnSpLocks/>
          </p:cNvCxnSpPr>
          <p:nvPr/>
        </p:nvCxnSpPr>
        <p:spPr>
          <a:xfrm>
            <a:off x="1447800" y="6286500"/>
            <a:ext cx="39624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a:extLst>
              <a:ext uri="{FF2B5EF4-FFF2-40B4-BE49-F238E27FC236}">
                <a16:creationId xmlns:a16="http://schemas.microsoft.com/office/drawing/2014/main" id="{FDD40DFF-8F8D-5524-C817-EE927B85BF85}"/>
              </a:ext>
            </a:extLst>
          </p:cNvPr>
          <p:cNvCxnSpPr>
            <a:cxnSpLocks/>
          </p:cNvCxnSpPr>
          <p:nvPr/>
        </p:nvCxnSpPr>
        <p:spPr>
          <a:xfrm>
            <a:off x="5516072" y="6286500"/>
            <a:ext cx="2561128"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a:extLst>
              <a:ext uri="{FF2B5EF4-FFF2-40B4-BE49-F238E27FC236}">
                <a16:creationId xmlns:a16="http://schemas.microsoft.com/office/drawing/2014/main" id="{7FB86FDC-6B32-7607-BC77-2A4D064A9580}"/>
              </a:ext>
            </a:extLst>
          </p:cNvPr>
          <p:cNvCxnSpPr>
            <a:cxnSpLocks/>
          </p:cNvCxnSpPr>
          <p:nvPr/>
        </p:nvCxnSpPr>
        <p:spPr>
          <a:xfrm>
            <a:off x="9143999" y="6286500"/>
            <a:ext cx="1295401"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a:extLst>
              <a:ext uri="{FF2B5EF4-FFF2-40B4-BE49-F238E27FC236}">
                <a16:creationId xmlns:a16="http://schemas.microsoft.com/office/drawing/2014/main" id="{47EF6CB0-12F9-A9F0-9D21-AE54C98F8A19}"/>
              </a:ext>
            </a:extLst>
          </p:cNvPr>
          <p:cNvCxnSpPr>
            <a:cxnSpLocks/>
          </p:cNvCxnSpPr>
          <p:nvPr/>
        </p:nvCxnSpPr>
        <p:spPr>
          <a:xfrm>
            <a:off x="800099" y="6972300"/>
            <a:ext cx="4000501"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78C9C34F-8A83-A445-9B28-16EFE305D60E}"/>
              </a:ext>
            </a:extLst>
          </p:cNvPr>
          <p:cNvCxnSpPr>
            <a:cxnSpLocks/>
          </p:cNvCxnSpPr>
          <p:nvPr/>
        </p:nvCxnSpPr>
        <p:spPr>
          <a:xfrm>
            <a:off x="1371600" y="7810500"/>
            <a:ext cx="19812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7" name="Straight Connector 26">
            <a:extLst>
              <a:ext uri="{FF2B5EF4-FFF2-40B4-BE49-F238E27FC236}">
                <a16:creationId xmlns:a16="http://schemas.microsoft.com/office/drawing/2014/main" id="{DED17305-8F38-ECDA-52B0-653B9B7059F0}"/>
              </a:ext>
            </a:extLst>
          </p:cNvPr>
          <p:cNvCxnSpPr>
            <a:cxnSpLocks/>
          </p:cNvCxnSpPr>
          <p:nvPr/>
        </p:nvCxnSpPr>
        <p:spPr>
          <a:xfrm>
            <a:off x="5715000" y="7810500"/>
            <a:ext cx="26670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9" name="Straight Connector 28">
            <a:extLst>
              <a:ext uri="{FF2B5EF4-FFF2-40B4-BE49-F238E27FC236}">
                <a16:creationId xmlns:a16="http://schemas.microsoft.com/office/drawing/2014/main" id="{DBBE4DC0-7032-6D45-D330-6AE093BF1FFC}"/>
              </a:ext>
            </a:extLst>
          </p:cNvPr>
          <p:cNvCxnSpPr>
            <a:cxnSpLocks/>
          </p:cNvCxnSpPr>
          <p:nvPr/>
        </p:nvCxnSpPr>
        <p:spPr>
          <a:xfrm>
            <a:off x="8610600" y="7810500"/>
            <a:ext cx="2362200"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36C15DA2-6764-1A2A-237D-CA4052DBD509}"/>
              </a:ext>
            </a:extLst>
          </p:cNvPr>
          <p:cNvCxnSpPr>
            <a:cxnSpLocks/>
          </p:cNvCxnSpPr>
          <p:nvPr/>
        </p:nvCxnSpPr>
        <p:spPr>
          <a:xfrm>
            <a:off x="800099" y="8420100"/>
            <a:ext cx="3230665"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43834BF3-8BC7-5CD2-22E7-502CF81CB740}"/>
              </a:ext>
            </a:extLst>
          </p:cNvPr>
          <p:cNvCxnSpPr>
            <a:cxnSpLocks/>
          </p:cNvCxnSpPr>
          <p:nvPr/>
        </p:nvCxnSpPr>
        <p:spPr>
          <a:xfrm>
            <a:off x="1185016" y="9334500"/>
            <a:ext cx="3005984"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39BD0C43-5E8A-411F-9089-125EC12BB9A4}"/>
              </a:ext>
            </a:extLst>
          </p:cNvPr>
          <p:cNvCxnSpPr>
            <a:cxnSpLocks/>
          </p:cNvCxnSpPr>
          <p:nvPr/>
        </p:nvCxnSpPr>
        <p:spPr>
          <a:xfrm>
            <a:off x="8043016" y="9334500"/>
            <a:ext cx="3005984"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a16="http://schemas.microsoft.com/office/drawing/2014/main" id="{B18D6FAE-EB81-CD89-74BE-2DAA56ED74AF}"/>
              </a:ext>
            </a:extLst>
          </p:cNvPr>
          <p:cNvCxnSpPr>
            <a:cxnSpLocks/>
          </p:cNvCxnSpPr>
          <p:nvPr/>
        </p:nvCxnSpPr>
        <p:spPr>
          <a:xfrm>
            <a:off x="642167" y="10003123"/>
            <a:ext cx="5680264"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sp>
        <p:nvSpPr>
          <p:cNvPr id="39" name="TextBox 38">
            <a:extLst>
              <a:ext uri="{FF2B5EF4-FFF2-40B4-BE49-F238E27FC236}">
                <a16:creationId xmlns:a16="http://schemas.microsoft.com/office/drawing/2014/main" id="{5F77784D-4C9D-CAA4-97FE-A0DFF814D53D}"/>
              </a:ext>
            </a:extLst>
          </p:cNvPr>
          <p:cNvSpPr txBox="1"/>
          <p:nvPr/>
        </p:nvSpPr>
        <p:spPr>
          <a:xfrm>
            <a:off x="13850091" y="4507258"/>
            <a:ext cx="9184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solidFill>
                  <a:srgbClr val="FF0000"/>
                </a:solidFill>
              </a:rPr>
              <a:t>✓</a:t>
            </a:r>
          </a:p>
        </p:txBody>
      </p:sp>
      <p:sp>
        <p:nvSpPr>
          <p:cNvPr id="40" name="TextBox 39">
            <a:extLst>
              <a:ext uri="{FF2B5EF4-FFF2-40B4-BE49-F238E27FC236}">
                <a16:creationId xmlns:a16="http://schemas.microsoft.com/office/drawing/2014/main" id="{872FB9B7-D377-142B-E4F7-D0F54B77DD19}"/>
              </a:ext>
            </a:extLst>
          </p:cNvPr>
          <p:cNvSpPr txBox="1"/>
          <p:nvPr/>
        </p:nvSpPr>
        <p:spPr>
          <a:xfrm>
            <a:off x="13912031" y="6184640"/>
            <a:ext cx="9184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solidFill>
                  <a:srgbClr val="FF0000"/>
                </a:solidFill>
              </a:rPr>
              <a:t>✓</a:t>
            </a:r>
          </a:p>
        </p:txBody>
      </p:sp>
      <p:sp>
        <p:nvSpPr>
          <p:cNvPr id="41" name="TextBox 40">
            <a:extLst>
              <a:ext uri="{FF2B5EF4-FFF2-40B4-BE49-F238E27FC236}">
                <a16:creationId xmlns:a16="http://schemas.microsoft.com/office/drawing/2014/main" id="{068F3239-9EE3-51C6-2012-BC9B48FFF878}"/>
              </a:ext>
            </a:extLst>
          </p:cNvPr>
          <p:cNvSpPr txBox="1"/>
          <p:nvPr/>
        </p:nvSpPr>
        <p:spPr>
          <a:xfrm>
            <a:off x="16096174" y="7810500"/>
            <a:ext cx="9184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solidFill>
                  <a:srgbClr val="FF0000"/>
                </a:solidFill>
              </a:rPr>
              <a:t>✓</a:t>
            </a:r>
          </a:p>
        </p:txBody>
      </p:sp>
      <p:sp>
        <p:nvSpPr>
          <p:cNvPr id="42" name="TextBox 41">
            <a:extLst>
              <a:ext uri="{FF2B5EF4-FFF2-40B4-BE49-F238E27FC236}">
                <a16:creationId xmlns:a16="http://schemas.microsoft.com/office/drawing/2014/main" id="{78B00168-69B8-F751-3BBC-11D1450628C1}"/>
              </a:ext>
            </a:extLst>
          </p:cNvPr>
          <p:cNvSpPr txBox="1"/>
          <p:nvPr/>
        </p:nvSpPr>
        <p:spPr>
          <a:xfrm>
            <a:off x="14019107" y="9042112"/>
            <a:ext cx="9184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3200" b="1" dirty="0">
                <a:solidFill>
                  <a:srgbClr val="FF0000"/>
                </a:solidFill>
              </a:rPr>
              <a:t>✓</a:t>
            </a:r>
          </a:p>
        </p:txBody>
      </p:sp>
      <p:pic>
        <p:nvPicPr>
          <p:cNvPr id="5" name="Track 43 (mp3cut.net)">
            <a:hlinkClick r:id="" action="ppaction://media"/>
            <a:extLst>
              <a:ext uri="{FF2B5EF4-FFF2-40B4-BE49-F238E27FC236}">
                <a16:creationId xmlns:a16="http://schemas.microsoft.com/office/drawing/2014/main" id="{2688D2F8-1918-F3C3-D56F-82FAE0389C6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096174" y="352273"/>
            <a:ext cx="1295400" cy="1295400"/>
          </a:xfrm>
          <a:prstGeom prst="rect">
            <a:avLst/>
          </a:prstGeom>
        </p:spPr>
      </p:pic>
      <p:pic>
        <p:nvPicPr>
          <p:cNvPr id="7" name="1">
            <a:hlinkClick r:id="" action="ppaction://media"/>
            <a:extLst>
              <a:ext uri="{FF2B5EF4-FFF2-40B4-BE49-F238E27FC236}">
                <a16:creationId xmlns:a16="http://schemas.microsoft.com/office/drawing/2014/main" id="{A35A8B07-0725-F1E4-7213-4D3F876E018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366981" y="4580686"/>
            <a:ext cx="833687" cy="833687"/>
          </a:xfrm>
          <a:prstGeom prst="rect">
            <a:avLst/>
          </a:prstGeom>
        </p:spPr>
      </p:pic>
      <p:pic>
        <p:nvPicPr>
          <p:cNvPr id="9" name="2">
            <a:hlinkClick r:id="" action="ppaction://media"/>
            <a:extLst>
              <a:ext uri="{FF2B5EF4-FFF2-40B4-BE49-F238E27FC236}">
                <a16:creationId xmlns:a16="http://schemas.microsoft.com/office/drawing/2014/main" id="{7A5BB4B4-178C-9D45-D48C-ECBC9A6EB8BB}"/>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326091" y="5989106"/>
            <a:ext cx="780309" cy="780309"/>
          </a:xfrm>
          <a:prstGeom prst="rect">
            <a:avLst/>
          </a:prstGeom>
        </p:spPr>
      </p:pic>
      <p:pic>
        <p:nvPicPr>
          <p:cNvPr id="11" name="3">
            <a:hlinkClick r:id="" action="ppaction://media"/>
            <a:extLst>
              <a:ext uri="{FF2B5EF4-FFF2-40B4-BE49-F238E27FC236}">
                <a16:creationId xmlns:a16="http://schemas.microsoft.com/office/drawing/2014/main" id="{AF695C8E-64E7-8AE9-41B8-3646083BED4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12330617" y="7269201"/>
            <a:ext cx="833686" cy="833686"/>
          </a:xfrm>
          <a:prstGeom prst="rect">
            <a:avLst/>
          </a:prstGeom>
        </p:spPr>
      </p:pic>
      <p:pic>
        <p:nvPicPr>
          <p:cNvPr id="14" name="4">
            <a:hlinkClick r:id="" action="ppaction://media"/>
            <a:extLst>
              <a:ext uri="{FF2B5EF4-FFF2-40B4-BE49-F238E27FC236}">
                <a16:creationId xmlns:a16="http://schemas.microsoft.com/office/drawing/2014/main" id="{0C87FEE7-EF60-2C43-0470-B9693B5357B2}"/>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12250410" y="8898075"/>
            <a:ext cx="833687" cy="833687"/>
          </a:xfrm>
          <a:prstGeom prst="rect">
            <a:avLst/>
          </a:prstGeom>
        </p:spPr>
      </p:pic>
      <p:cxnSp>
        <p:nvCxnSpPr>
          <p:cNvPr id="16" name="Straight Connector 34">
            <a:extLst>
              <a:ext uri="{FF2B5EF4-FFF2-40B4-BE49-F238E27FC236}">
                <a16:creationId xmlns:a16="http://schemas.microsoft.com/office/drawing/2014/main" id="{E2D42FE0-42F8-F29D-68F2-DB47D9BE6CE2}"/>
              </a:ext>
            </a:extLst>
          </p:cNvPr>
          <p:cNvCxnSpPr>
            <a:cxnSpLocks/>
          </p:cNvCxnSpPr>
          <p:nvPr/>
        </p:nvCxnSpPr>
        <p:spPr>
          <a:xfrm>
            <a:off x="5037032" y="9334500"/>
            <a:ext cx="1592368" cy="0"/>
          </a:xfrm>
          <a:prstGeom prst="line">
            <a:avLst/>
          </a:prstGeom>
          <a:ln w="254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3815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arn(inVertical)">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ipe(down)">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down)">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5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5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mediacall" presetSubtype="0" fill="hold" nodeType="clickEffect">
                                  <p:stCondLst>
                                    <p:cond delay="0"/>
                                  </p:stCondLst>
                                  <p:childTnLst>
                                    <p:cmd type="call" cmd="playFrom(0.0)">
                                      <p:cBhvr>
                                        <p:cTn id="106" dur="88293" fill="hold"/>
                                        <p:tgtEl>
                                          <p:spTgt spid="5"/>
                                        </p:tgtEl>
                                      </p:cBhvr>
                                    </p:cmd>
                                  </p:childTnLst>
                                </p:cTn>
                              </p:par>
                            </p:childTnLst>
                          </p:cTn>
                        </p:par>
                      </p:childTnLst>
                    </p:cTn>
                  </p:par>
                  <p:par>
                    <p:cTn id="107" fill="hold">
                      <p:stCondLst>
                        <p:cond delay="indefinite"/>
                      </p:stCondLst>
                      <p:childTnLst>
                        <p:par>
                          <p:cTn id="108" fill="hold">
                            <p:stCondLst>
                              <p:cond delay="0"/>
                            </p:stCondLst>
                            <p:childTnLst>
                              <p:par>
                                <p:cTn id="109" presetID="1" presetClass="mediacall" presetSubtype="0" fill="hold" nodeType="clickEffect">
                                  <p:stCondLst>
                                    <p:cond delay="0"/>
                                  </p:stCondLst>
                                  <p:childTnLst>
                                    <p:cmd type="call" cmd="playFrom(0.0)">
                                      <p:cBhvr>
                                        <p:cTn id="110" dur="10919" fill="hold"/>
                                        <p:tgtEl>
                                          <p:spTgt spid="7"/>
                                        </p:tgtEl>
                                      </p:cBhvr>
                                    </p:cmd>
                                  </p:childTnLst>
                                </p:cTn>
                              </p:par>
                            </p:childTnLst>
                          </p:cTn>
                        </p:par>
                      </p:childTnLst>
                    </p:cTn>
                  </p:par>
                  <p:par>
                    <p:cTn id="111" fill="hold">
                      <p:stCondLst>
                        <p:cond delay="indefinite"/>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9586" fill="hold"/>
                                        <p:tgtEl>
                                          <p:spTgt spid="9"/>
                                        </p:tgtEl>
                                      </p:cBhvr>
                                    </p:cmd>
                                  </p:childTnLst>
                                </p:cTn>
                              </p:par>
                            </p:childTnLst>
                          </p:cTn>
                        </p:par>
                      </p:childTnLst>
                    </p:cTn>
                  </p:par>
                  <p:par>
                    <p:cTn id="115" fill="hold">
                      <p:stCondLst>
                        <p:cond delay="indefinite"/>
                      </p:stCondLst>
                      <p:childTnLst>
                        <p:par>
                          <p:cTn id="116" fill="hold">
                            <p:stCondLst>
                              <p:cond delay="0"/>
                            </p:stCondLst>
                            <p:childTnLst>
                              <p:par>
                                <p:cTn id="117" presetID="1" presetClass="mediacall" presetSubtype="0" fill="hold" nodeType="clickEffect">
                                  <p:stCondLst>
                                    <p:cond delay="0"/>
                                  </p:stCondLst>
                                  <p:childTnLst>
                                    <p:cmd type="call" cmd="playFrom(0.0)">
                                      <p:cBhvr>
                                        <p:cTn id="118" dur="12277" fill="hold"/>
                                        <p:tgtEl>
                                          <p:spTgt spid="11"/>
                                        </p:tgtEl>
                                      </p:cBhvr>
                                    </p:cmd>
                                  </p:childTnLst>
                                </p:cTn>
                              </p:par>
                            </p:childTnLst>
                          </p:cTn>
                        </p:par>
                      </p:childTnLst>
                    </p:cTn>
                  </p:par>
                  <p:par>
                    <p:cTn id="119" fill="hold">
                      <p:stCondLst>
                        <p:cond delay="indefinite"/>
                      </p:stCondLst>
                      <p:childTnLst>
                        <p:par>
                          <p:cTn id="120" fill="hold">
                            <p:stCondLst>
                              <p:cond delay="0"/>
                            </p:stCondLst>
                            <p:childTnLst>
                              <p:par>
                                <p:cTn id="121" presetID="1" presetClass="mediacall" presetSubtype="0" fill="hold" nodeType="clickEffect">
                                  <p:stCondLst>
                                    <p:cond delay="0"/>
                                  </p:stCondLst>
                                  <p:childTnLst>
                                    <p:cmd type="call" cmd="playFrom(0.0)">
                                      <p:cBhvr>
                                        <p:cTn id="122" dur="770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5"/>
                </p:tgtEl>
              </p:cMediaNode>
            </p:audio>
            <p:audio>
              <p:cMediaNode vol="80000">
                <p:cTn id="124" fill="hold" display="0">
                  <p:stCondLst>
                    <p:cond delay="indefinite"/>
                  </p:stCondLst>
                  <p:endCondLst>
                    <p:cond evt="onStopAudio" delay="0">
                      <p:tgtEl>
                        <p:sldTgt/>
                      </p:tgtEl>
                    </p:cond>
                  </p:endCondLst>
                </p:cTn>
                <p:tgtEl>
                  <p:spTgt spid="7"/>
                </p:tgtEl>
              </p:cMediaNode>
            </p:audio>
            <p:audio>
              <p:cMediaNode vol="80000">
                <p:cTn id="125" fill="hold" display="0">
                  <p:stCondLst>
                    <p:cond delay="indefinite"/>
                  </p:stCondLst>
                  <p:endCondLst>
                    <p:cond evt="onStopAudio" delay="0">
                      <p:tgtEl>
                        <p:sldTgt/>
                      </p:tgtEl>
                    </p:cond>
                  </p:endCondLst>
                </p:cTn>
                <p:tgtEl>
                  <p:spTgt spid="9"/>
                </p:tgtEl>
              </p:cMediaNode>
            </p:audio>
            <p:audio>
              <p:cMediaNode vol="80000">
                <p:cTn id="126" fill="hold" display="0">
                  <p:stCondLst>
                    <p:cond delay="indefinite"/>
                  </p:stCondLst>
                  <p:endCondLst>
                    <p:cond evt="onStopAudio" delay="0">
                      <p:tgtEl>
                        <p:sldTgt/>
                      </p:tgtEl>
                    </p:cond>
                  </p:endCondLst>
                </p:cTn>
                <p:tgtEl>
                  <p:spTgt spid="11"/>
                </p:tgtEl>
              </p:cMediaNode>
            </p:audio>
            <p:audio>
              <p:cMediaNode vol="80000">
                <p:cTn id="127" fill="hold" display="0">
                  <p:stCondLst>
                    <p:cond delay="indefinite"/>
                  </p:stCondLst>
                  <p:endCondLst>
                    <p:cond evt="onStopAudio" delay="0">
                      <p:tgtEl>
                        <p:sldTgt/>
                      </p:tgtEl>
                    </p:cond>
                  </p:endCondLst>
                </p:cTn>
                <p:tgtEl>
                  <p:spTgt spid="14"/>
                </p:tgtEl>
              </p:cMediaNode>
            </p:audio>
          </p:childTnLst>
        </p:cTn>
      </p:par>
    </p:tnLst>
    <p:bldLst>
      <p:bldP spid="39" grpId="0"/>
      <p:bldP spid="40" grpId="0"/>
      <p:bldP spid="41" grpId="0"/>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891</TotalTime>
  <Words>1484</Words>
  <Application>Microsoft Office PowerPoint</Application>
  <PresentationFormat>Tùy chỉnh</PresentationFormat>
  <Paragraphs>183</Paragraphs>
  <Slides>32</Slides>
  <Notes>10</Notes>
  <HiddenSlides>0</HiddenSlides>
  <MMClips>9</MMClips>
  <ScaleCrop>false</ScaleCrop>
  <HeadingPairs>
    <vt:vector size="6" baseType="variant">
      <vt:variant>
        <vt:lpstr>Phông được Dùng</vt:lpstr>
      </vt:variant>
      <vt:variant>
        <vt:i4>21</vt:i4>
      </vt:variant>
      <vt:variant>
        <vt:lpstr>Chủ đề</vt:lpstr>
      </vt:variant>
      <vt:variant>
        <vt:i4>1</vt:i4>
      </vt:variant>
      <vt:variant>
        <vt:lpstr>Tiêu đề Bản chiếu</vt:lpstr>
      </vt:variant>
      <vt:variant>
        <vt:i4>32</vt:i4>
      </vt:variant>
    </vt:vector>
  </HeadingPairs>
  <TitlesOfParts>
    <vt:vector size="54" baseType="lpstr">
      <vt:lpstr>BODONI 72 BOOK</vt:lpstr>
      <vt:lpstr>Times New Roman</vt:lpstr>
      <vt:lpstr>AC Steelfish</vt:lpstr>
      <vt:lpstr>Poppins</vt:lpstr>
      <vt:lpstr>Stencil</vt:lpstr>
      <vt:lpstr>Gentlemens Script</vt:lpstr>
      <vt:lpstr>Satisfy</vt:lpstr>
      <vt:lpstr>DM Sans Bold</vt:lpstr>
      <vt:lpstr>Barlow Condensed Thin</vt:lpstr>
      <vt:lpstr>Cambria</vt:lpstr>
      <vt:lpstr>Ubuntu</vt:lpstr>
      <vt:lpstr>Arial</vt:lpstr>
      <vt:lpstr>Poppins Bold</vt:lpstr>
      <vt:lpstr>BODONI 72 BOOK</vt:lpstr>
      <vt:lpstr>Cambria Math</vt:lpstr>
      <vt:lpstr>Algerian</vt:lpstr>
      <vt:lpstr>Tahoma</vt:lpstr>
      <vt:lpstr>Sitka Heading</vt:lpstr>
      <vt:lpstr>Avenir Book</vt:lpstr>
      <vt:lpstr>BIG CASLON MEDIUM</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MERRY CHRISTMAS!</vt:lpstr>
      <vt:lpstr>CHRISTMAS Tree Decoration</vt:lpstr>
      <vt:lpstr>Bản trình bày PowerPoint</vt:lpstr>
      <vt:lpstr>Bản trình bày PowerPoint</vt:lpstr>
      <vt:lpstr>Bản trình bày PowerPoint</vt:lpstr>
      <vt:lpstr>Bản trình bày PowerPoint</vt:lpstr>
      <vt:lpstr>Bản trình bày PowerPoint</vt:lpstr>
      <vt:lpstr>Bản trình bày PowerPoint</vt:lpstr>
      <vt:lpstr>VERY MERRY CHRISTMAS</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Minimalist Sustainable Recycling Program Presentation</dc:title>
  <cp:lastModifiedBy>Windows 10</cp:lastModifiedBy>
  <cp:revision>7</cp:revision>
  <dcterms:created xsi:type="dcterms:W3CDTF">2006-08-16T00:00:00Z</dcterms:created>
  <dcterms:modified xsi:type="dcterms:W3CDTF">2024-12-23T17:32:10Z</dcterms:modified>
  <dc:identifier>DAGaCwK7hsU</dc:identifier>
</cp:coreProperties>
</file>